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3" r:id="rId2"/>
  </p:sldMasterIdLst>
  <p:notesMasterIdLst>
    <p:notesMasterId r:id="rId29"/>
  </p:notesMasterIdLst>
  <p:handoutMasterIdLst>
    <p:handoutMasterId r:id="rId30"/>
  </p:handoutMasterIdLst>
  <p:sldIdLst>
    <p:sldId id="316" r:id="rId3"/>
    <p:sldId id="258" r:id="rId4"/>
    <p:sldId id="317" r:id="rId5"/>
    <p:sldId id="256" r:id="rId6"/>
    <p:sldId id="306" r:id="rId7"/>
    <p:sldId id="331" r:id="rId8"/>
    <p:sldId id="333" r:id="rId9"/>
    <p:sldId id="259" r:id="rId10"/>
    <p:sldId id="334" r:id="rId11"/>
    <p:sldId id="335" r:id="rId12"/>
    <p:sldId id="336" r:id="rId13"/>
    <p:sldId id="308" r:id="rId14"/>
    <p:sldId id="309" r:id="rId15"/>
    <p:sldId id="310" r:id="rId16"/>
    <p:sldId id="337" r:id="rId17"/>
    <p:sldId id="311" r:id="rId18"/>
    <p:sldId id="338" r:id="rId19"/>
    <p:sldId id="307" r:id="rId20"/>
    <p:sldId id="314" r:id="rId21"/>
    <p:sldId id="356" r:id="rId22"/>
    <p:sldId id="312" r:id="rId23"/>
    <p:sldId id="313" r:id="rId24"/>
    <p:sldId id="358" r:id="rId25"/>
    <p:sldId id="315" r:id="rId26"/>
    <p:sldId id="330" r:id="rId27"/>
    <p:sldId id="318" r:id="rId28"/>
  </p:sldIdLst>
  <p:sldSz cx="12192000" cy="6858000"/>
  <p:notesSz cx="6858000" cy="9144000"/>
  <p:defaultTextStyle>
    <a:defPPr>
      <a:defRPr lang="ko-KR"/>
    </a:defPPr>
    <a:lvl1pPr marL="0" lvl="0" indent="0" algn="l" defTabSz="914400" rtl="0" eaLnBrk="1" fontAlgn="base" latinLnBrk="1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굴림" charset="-127"/>
        <a:ea typeface="굴림" charset="-127"/>
        <a:cs typeface="+mn-cs"/>
      </a:defRPr>
    </a:lvl1pPr>
    <a:lvl2pPr marL="457200" lvl="1" indent="0" algn="l" defTabSz="914400" rtl="0" eaLnBrk="1" fontAlgn="base" latinLnBrk="1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굴림" charset="-127"/>
        <a:ea typeface="굴림" charset="-127"/>
        <a:cs typeface="+mn-cs"/>
      </a:defRPr>
    </a:lvl2pPr>
    <a:lvl3pPr marL="914400" lvl="2" indent="0" algn="l" defTabSz="914400" rtl="0" eaLnBrk="1" fontAlgn="base" latinLnBrk="1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굴림" charset="-127"/>
        <a:ea typeface="굴림" charset="-127"/>
        <a:cs typeface="+mn-cs"/>
      </a:defRPr>
    </a:lvl3pPr>
    <a:lvl4pPr marL="1371600" lvl="3" indent="0" algn="l" defTabSz="914400" rtl="0" eaLnBrk="1" fontAlgn="base" latinLnBrk="1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굴림" charset="-127"/>
        <a:ea typeface="굴림" charset="-127"/>
        <a:cs typeface="+mn-cs"/>
      </a:defRPr>
    </a:lvl4pPr>
    <a:lvl5pPr marL="1828800" lvl="4" indent="0" algn="l" defTabSz="914400" rtl="0" eaLnBrk="1" fontAlgn="base" latinLnBrk="1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굴림" charset="-127"/>
        <a:ea typeface="굴림" charset="-127"/>
        <a:cs typeface="+mn-cs"/>
      </a:defRPr>
    </a:lvl5pPr>
    <a:lvl6pPr marL="2286000" lvl="5" indent="0" algn="l" defTabSz="914400" rtl="0" eaLnBrk="1" fontAlgn="base" latinLnBrk="1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굴림" charset="-127"/>
        <a:ea typeface="굴림" charset="-127"/>
        <a:cs typeface="+mn-cs"/>
      </a:defRPr>
    </a:lvl6pPr>
    <a:lvl7pPr marL="2743200" lvl="6" indent="0" algn="l" defTabSz="914400" rtl="0" eaLnBrk="1" fontAlgn="base" latinLnBrk="1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굴림" charset="-127"/>
        <a:ea typeface="굴림" charset="-127"/>
        <a:cs typeface="+mn-cs"/>
      </a:defRPr>
    </a:lvl7pPr>
    <a:lvl8pPr marL="3200400" lvl="7" indent="0" algn="l" defTabSz="914400" rtl="0" eaLnBrk="1" fontAlgn="base" latinLnBrk="1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굴림" charset="-127"/>
        <a:ea typeface="굴림" charset="-127"/>
        <a:cs typeface="+mn-cs"/>
      </a:defRPr>
    </a:lvl8pPr>
    <a:lvl9pPr marL="3657600" lvl="8" indent="0" algn="l" defTabSz="914400" rtl="0" eaLnBrk="1" fontAlgn="base" latinLnBrk="1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굴림" charset="-127"/>
        <a:ea typeface="굴림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9">
          <p15:clr>
            <a:srgbClr val="A4A3A4"/>
          </p15:clr>
        </p15:guide>
        <p15:guide id="2" pos="383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8DD4E"/>
    <a:srgbClr val="93E312"/>
    <a:srgbClr val="FC7081"/>
    <a:srgbClr val="FF8383"/>
    <a:srgbClr val="9292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8" d="100"/>
          <a:sy n="68" d="100"/>
        </p:scale>
        <p:origin x="792" y="72"/>
      </p:cViewPr>
      <p:guideLst>
        <p:guide orient="horz" pos="2189"/>
        <p:guide pos="383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CC672ED-52F7-411D-A2D5-5F3D29E3ED4B}" type="datetimeFigureOut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2023-09-21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/>
          <a:p>
            <a:pPr lvl="0" algn="r">
              <a:buNone/>
            </a:pPr>
            <a:fld id="{9A0DB2DC-4C9A-4742-B13C-FB6460FD3503}" type="slidenum">
              <a:rPr lang="ko-KR" altLang="en-US" sz="1200" dirty="0"/>
              <a:t>‹#›</a:t>
            </a:fld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7937481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B6C6147-3E15-4361-AACB-63746785699D}" type="datetimeFigureOut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2023-09-21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마스터 텍스트 스타일을 편집합니다</a:t>
            </a:r>
          </a:p>
          <a:p>
            <a:pPr marL="457200" marR="0" lvl="1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둘째 수준</a:t>
            </a:r>
          </a:p>
          <a:p>
            <a:pPr marL="914400" marR="0" lvl="2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셋째 수준</a:t>
            </a:r>
          </a:p>
          <a:p>
            <a:pPr marL="1371600" marR="0" lvl="3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넷째 수준</a:t>
            </a:r>
          </a:p>
          <a:p>
            <a:pPr marL="1828800" marR="0" lvl="4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/>
          <a:p>
            <a:pPr lvl="0" algn="r">
              <a:buNone/>
            </a:pPr>
            <a:fld id="{9A0DB2DC-4C9A-4742-B13C-FB6460FD3503}" type="slidenum">
              <a:rPr lang="ko-KR" altLang="en-US" sz="1200" dirty="0"/>
              <a:t>‹#›</a:t>
            </a:fld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88181010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60560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dirty="0"/>
              <a:t>ga HN - ga Hàng Cỏ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아초_C\ah\템플릿작업\템플릿_27\0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316A9F1-1698-4BE4-99DE-1906F2D5534D}" type="datetimeFigureOut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2023-09-21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ko-KR" altLang="en-US" dirty="0">
                <a:latin typeface="Malgun Gothic" panose="020B0503020000020004" charset="-127"/>
                <a:ea typeface="Malgun Gothic" panose="020B0503020000020004" charset="-127"/>
              </a:rPr>
              <a:t>‹#›</a:t>
            </a:fld>
            <a:endParaRPr lang="ko-KR" altLang="en-US" dirty="0">
              <a:latin typeface="Malgun Gothic" panose="020B0503020000020004" charset="-127"/>
              <a:ea typeface="Malgun Gothic" panose="020B0503020000020004" charset="-127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316A9F1-1698-4BE4-99DE-1906F2D5534D}" type="datetimeFigureOut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2023-09-21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ko-KR" altLang="en-US" dirty="0">
                <a:latin typeface="Malgun Gothic" panose="020B0503020000020004" charset="-127"/>
                <a:ea typeface="Malgun Gothic" panose="020B0503020000020004" charset="-127"/>
              </a:rPr>
              <a:t>‹#›</a:t>
            </a:fld>
            <a:endParaRPr lang="ko-KR" altLang="en-US" dirty="0">
              <a:latin typeface="Malgun Gothic" panose="020B0503020000020004" charset="-127"/>
              <a:ea typeface="Malgun Gothic" panose="020B0503020000020004" charset="-127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아초_C\ah\템플릿작업\템플릿_27\png\13.png"/>
          <p:cNvPicPr>
            <a:picLocks noChangeAspect="1"/>
          </p:cNvPicPr>
          <p:nvPr userDrawn="1"/>
        </p:nvPicPr>
        <p:blipFill>
          <a:blip r:embed="rId2"/>
          <a:srcRect l="7675" t="2452" r="11684" b="3387"/>
          <a:stretch>
            <a:fillRect/>
          </a:stretch>
        </p:blipFill>
        <p:spPr>
          <a:xfrm>
            <a:off x="143933" y="6134100"/>
            <a:ext cx="1534584" cy="6429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3" name="Picture 3" descr="D:\아초_C\ah\템플릿작업\템플릿_27\png\14.png"/>
          <p:cNvPicPr>
            <a:picLocks noChangeAspect="1"/>
          </p:cNvPicPr>
          <p:nvPr userDrawn="1"/>
        </p:nvPicPr>
        <p:blipFill>
          <a:blip r:embed="rId3"/>
          <a:srcRect t="3104" r="16449" b="15086"/>
          <a:stretch>
            <a:fillRect/>
          </a:stretch>
        </p:blipFill>
        <p:spPr>
          <a:xfrm>
            <a:off x="11040533" y="0"/>
            <a:ext cx="1151467" cy="8905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316A9F1-1698-4BE4-99DE-1906F2D5534D}" type="datetimeFigureOut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2023-09-21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ko-KR" altLang="en-US" dirty="0">
                <a:latin typeface="Malgun Gothic" panose="020B0503020000020004" charset="-127"/>
                <a:ea typeface="Malgun Gothic" panose="020B0503020000020004" charset="-127"/>
              </a:rPr>
              <a:t>‹#›</a:t>
            </a:fld>
            <a:endParaRPr lang="ko-KR" altLang="en-US" dirty="0">
              <a:latin typeface="Malgun Gothic" panose="020B0503020000020004" charset="-127"/>
              <a:ea typeface="Malgun Gothic" panose="020B0503020000020004" charset="-127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316A9F1-1698-4BE4-99DE-1906F2D5534D}" type="datetimeFigureOut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2023-09-21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ko-KR" altLang="en-US" dirty="0">
                <a:latin typeface="Malgun Gothic" panose="020B0503020000020004" charset="-127"/>
                <a:ea typeface="Malgun Gothic" panose="020B0503020000020004" charset="-127"/>
              </a:rPr>
              <a:t>‹#›</a:t>
            </a:fld>
            <a:endParaRPr lang="ko-KR" altLang="en-US" dirty="0">
              <a:latin typeface="Malgun Gothic" panose="020B0503020000020004" charset="-127"/>
              <a:ea typeface="Malgun Gothic" panose="020B0503020000020004" charset="-127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305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31D17E-79CE-47A3-BA6E-BA954DBE61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2162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242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9315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 userDrawn="1">
  <p:cSld name="Title only 2">
    <p:spTree>
      <p:nvGrpSpPr>
        <p:cNvPr id="1" name="Shape 20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59" name="Google Shape;20359;p19"/>
          <p:cNvSpPr/>
          <p:nvPr/>
        </p:nvSpPr>
        <p:spPr>
          <a:xfrm>
            <a:off x="433533" y="277477"/>
            <a:ext cx="11324800" cy="6303200"/>
          </a:xfrm>
          <a:prstGeom prst="rect">
            <a:avLst/>
          </a:prstGeom>
          <a:noFill/>
          <a:ln w="76200" cap="flat" cmpd="sng">
            <a:solidFill>
              <a:srgbClr val="808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17421" tIns="117421" rIns="117421" bIns="11742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98"/>
          </a:p>
        </p:txBody>
      </p:sp>
      <p:sp>
        <p:nvSpPr>
          <p:cNvPr id="20360" name="Google Shape;20360;p19"/>
          <p:cNvSpPr/>
          <p:nvPr/>
        </p:nvSpPr>
        <p:spPr>
          <a:xfrm>
            <a:off x="615875" y="468007"/>
            <a:ext cx="10960000" cy="5922000"/>
          </a:xfrm>
          <a:prstGeom prst="rect">
            <a:avLst/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17421" tIns="117421" rIns="117421" bIns="11742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98"/>
          </a:p>
        </p:txBody>
      </p:sp>
      <p:grpSp>
        <p:nvGrpSpPr>
          <p:cNvPr id="20361" name="Google Shape;20361;p19"/>
          <p:cNvGrpSpPr/>
          <p:nvPr/>
        </p:nvGrpSpPr>
        <p:grpSpPr>
          <a:xfrm>
            <a:off x="625126" y="196486"/>
            <a:ext cx="11133344" cy="6246836"/>
            <a:chOff x="238400" y="851425"/>
            <a:chExt cx="7143475" cy="4008150"/>
          </a:xfrm>
        </p:grpSpPr>
        <p:sp>
          <p:nvSpPr>
            <p:cNvPr id="20362" name="Google Shape;20362;p19"/>
            <p:cNvSpPr/>
            <p:nvPr/>
          </p:nvSpPr>
          <p:spPr>
            <a:xfrm>
              <a:off x="3353325" y="4499125"/>
              <a:ext cx="20375" cy="19050"/>
            </a:xfrm>
            <a:custGeom>
              <a:avLst/>
              <a:gdLst/>
              <a:ahLst/>
              <a:cxnLst/>
              <a:rect l="l" t="t" r="r" b="b"/>
              <a:pathLst>
                <a:path w="815" h="762" extrusionOk="0">
                  <a:moveTo>
                    <a:pt x="527" y="0"/>
                  </a:moveTo>
                  <a:cubicBezTo>
                    <a:pt x="18" y="0"/>
                    <a:pt x="0" y="542"/>
                    <a:pt x="265" y="753"/>
                  </a:cubicBezTo>
                  <a:cubicBezTo>
                    <a:pt x="306" y="759"/>
                    <a:pt x="345" y="761"/>
                    <a:pt x="380" y="761"/>
                  </a:cubicBezTo>
                  <a:cubicBezTo>
                    <a:pt x="814" y="761"/>
                    <a:pt x="752" y="369"/>
                    <a:pt x="741" y="27"/>
                  </a:cubicBezTo>
                  <a:cubicBezTo>
                    <a:pt x="662" y="9"/>
                    <a:pt x="591" y="0"/>
                    <a:pt x="527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363" name="Google Shape;20363;p19"/>
            <p:cNvSpPr/>
            <p:nvPr/>
          </p:nvSpPr>
          <p:spPr>
            <a:xfrm>
              <a:off x="6445725" y="1098925"/>
              <a:ext cx="20575" cy="25775"/>
            </a:xfrm>
            <a:custGeom>
              <a:avLst/>
              <a:gdLst/>
              <a:ahLst/>
              <a:cxnLst/>
              <a:rect l="l" t="t" r="r" b="b"/>
              <a:pathLst>
                <a:path w="823" h="1031" extrusionOk="0">
                  <a:moveTo>
                    <a:pt x="233" y="1"/>
                  </a:moveTo>
                  <a:cubicBezTo>
                    <a:pt x="165" y="1"/>
                    <a:pt x="88" y="40"/>
                    <a:pt x="1" y="137"/>
                  </a:cubicBezTo>
                  <a:cubicBezTo>
                    <a:pt x="275" y="376"/>
                    <a:pt x="465" y="697"/>
                    <a:pt x="644" y="1030"/>
                  </a:cubicBezTo>
                  <a:cubicBezTo>
                    <a:pt x="691" y="899"/>
                    <a:pt x="775" y="745"/>
                    <a:pt x="822" y="566"/>
                  </a:cubicBezTo>
                  <a:cubicBezTo>
                    <a:pt x="626" y="510"/>
                    <a:pt x="482" y="1"/>
                    <a:pt x="233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364" name="Google Shape;20364;p19"/>
            <p:cNvSpPr/>
            <p:nvPr/>
          </p:nvSpPr>
          <p:spPr>
            <a:xfrm>
              <a:off x="4669925" y="1630250"/>
              <a:ext cx="32750" cy="15050"/>
            </a:xfrm>
            <a:custGeom>
              <a:avLst/>
              <a:gdLst/>
              <a:ahLst/>
              <a:cxnLst/>
              <a:rect l="l" t="t" r="r" b="b"/>
              <a:pathLst>
                <a:path w="1310" h="602" extrusionOk="0">
                  <a:moveTo>
                    <a:pt x="563" y="0"/>
                  </a:moveTo>
                  <a:cubicBezTo>
                    <a:pt x="533" y="0"/>
                    <a:pt x="500" y="2"/>
                    <a:pt x="465" y="6"/>
                  </a:cubicBezTo>
                  <a:cubicBezTo>
                    <a:pt x="465" y="268"/>
                    <a:pt x="0" y="185"/>
                    <a:pt x="119" y="542"/>
                  </a:cubicBezTo>
                  <a:cubicBezTo>
                    <a:pt x="276" y="579"/>
                    <a:pt x="436" y="601"/>
                    <a:pt x="595" y="601"/>
                  </a:cubicBezTo>
                  <a:cubicBezTo>
                    <a:pt x="845" y="601"/>
                    <a:pt x="1091" y="545"/>
                    <a:pt x="1310" y="399"/>
                  </a:cubicBezTo>
                  <a:cubicBezTo>
                    <a:pt x="943" y="366"/>
                    <a:pt x="991" y="0"/>
                    <a:pt x="563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365" name="Google Shape;20365;p19"/>
            <p:cNvSpPr/>
            <p:nvPr/>
          </p:nvSpPr>
          <p:spPr>
            <a:xfrm>
              <a:off x="6469250" y="1133300"/>
              <a:ext cx="22950" cy="18175"/>
            </a:xfrm>
            <a:custGeom>
              <a:avLst/>
              <a:gdLst/>
              <a:ahLst/>
              <a:cxnLst/>
              <a:rect l="l" t="t" r="r" b="b"/>
              <a:pathLst>
                <a:path w="918" h="727" extrusionOk="0">
                  <a:moveTo>
                    <a:pt x="584" y="1"/>
                  </a:moveTo>
                  <a:cubicBezTo>
                    <a:pt x="262" y="13"/>
                    <a:pt x="108" y="144"/>
                    <a:pt x="0" y="322"/>
                  </a:cubicBezTo>
                  <a:cubicBezTo>
                    <a:pt x="60" y="453"/>
                    <a:pt x="131" y="596"/>
                    <a:pt x="191" y="727"/>
                  </a:cubicBezTo>
                  <a:cubicBezTo>
                    <a:pt x="596" y="691"/>
                    <a:pt x="739" y="477"/>
                    <a:pt x="917" y="251"/>
                  </a:cubicBezTo>
                  <a:cubicBezTo>
                    <a:pt x="834" y="179"/>
                    <a:pt x="715" y="84"/>
                    <a:pt x="584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366" name="Google Shape;20366;p19"/>
            <p:cNvSpPr/>
            <p:nvPr/>
          </p:nvSpPr>
          <p:spPr>
            <a:xfrm>
              <a:off x="2601200" y="4589075"/>
              <a:ext cx="20575" cy="17600"/>
            </a:xfrm>
            <a:custGeom>
              <a:avLst/>
              <a:gdLst/>
              <a:ahLst/>
              <a:cxnLst/>
              <a:rect l="l" t="t" r="r" b="b"/>
              <a:pathLst>
                <a:path w="823" h="704" extrusionOk="0">
                  <a:moveTo>
                    <a:pt x="1" y="1"/>
                  </a:moveTo>
                  <a:cubicBezTo>
                    <a:pt x="1" y="441"/>
                    <a:pt x="465" y="537"/>
                    <a:pt x="798" y="703"/>
                  </a:cubicBezTo>
                  <a:cubicBezTo>
                    <a:pt x="822" y="251"/>
                    <a:pt x="489" y="72"/>
                    <a:pt x="1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367" name="Google Shape;20367;p19"/>
            <p:cNvSpPr/>
            <p:nvPr/>
          </p:nvSpPr>
          <p:spPr>
            <a:xfrm>
              <a:off x="6601400" y="878800"/>
              <a:ext cx="6875" cy="3600"/>
            </a:xfrm>
            <a:custGeom>
              <a:avLst/>
              <a:gdLst/>
              <a:ahLst/>
              <a:cxnLst/>
              <a:rect l="l" t="t" r="r" b="b"/>
              <a:pathLst>
                <a:path w="275" h="144" extrusionOk="0">
                  <a:moveTo>
                    <a:pt x="215" y="1"/>
                  </a:moveTo>
                  <a:cubicBezTo>
                    <a:pt x="144" y="60"/>
                    <a:pt x="60" y="96"/>
                    <a:pt x="1" y="144"/>
                  </a:cubicBezTo>
                  <a:cubicBezTo>
                    <a:pt x="96" y="132"/>
                    <a:pt x="179" y="96"/>
                    <a:pt x="275" y="72"/>
                  </a:cubicBezTo>
                  <a:cubicBezTo>
                    <a:pt x="251" y="60"/>
                    <a:pt x="251" y="37"/>
                    <a:pt x="215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368" name="Google Shape;20368;p19"/>
            <p:cNvSpPr/>
            <p:nvPr/>
          </p:nvSpPr>
          <p:spPr>
            <a:xfrm>
              <a:off x="6505275" y="1142225"/>
              <a:ext cx="30075" cy="24525"/>
            </a:xfrm>
            <a:custGeom>
              <a:avLst/>
              <a:gdLst/>
              <a:ahLst/>
              <a:cxnLst/>
              <a:rect l="l" t="t" r="r" b="b"/>
              <a:pathLst>
                <a:path w="1203" h="981" extrusionOk="0">
                  <a:moveTo>
                    <a:pt x="810" y="1"/>
                  </a:moveTo>
                  <a:cubicBezTo>
                    <a:pt x="393" y="13"/>
                    <a:pt x="250" y="215"/>
                    <a:pt x="0" y="370"/>
                  </a:cubicBezTo>
                  <a:cubicBezTo>
                    <a:pt x="329" y="551"/>
                    <a:pt x="334" y="981"/>
                    <a:pt x="867" y="981"/>
                  </a:cubicBezTo>
                  <a:cubicBezTo>
                    <a:pt x="894" y="981"/>
                    <a:pt x="923" y="979"/>
                    <a:pt x="953" y="977"/>
                  </a:cubicBezTo>
                  <a:cubicBezTo>
                    <a:pt x="1203" y="596"/>
                    <a:pt x="1072" y="299"/>
                    <a:pt x="810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369" name="Google Shape;20369;p19"/>
            <p:cNvSpPr/>
            <p:nvPr/>
          </p:nvSpPr>
          <p:spPr>
            <a:xfrm>
              <a:off x="3479300" y="1781000"/>
              <a:ext cx="55675" cy="36950"/>
            </a:xfrm>
            <a:custGeom>
              <a:avLst/>
              <a:gdLst/>
              <a:ahLst/>
              <a:cxnLst/>
              <a:rect l="l" t="t" r="r" b="b"/>
              <a:pathLst>
                <a:path w="2227" h="1478" extrusionOk="0">
                  <a:moveTo>
                    <a:pt x="789" y="0"/>
                  </a:moveTo>
                  <a:cubicBezTo>
                    <a:pt x="380" y="0"/>
                    <a:pt x="233" y="222"/>
                    <a:pt x="12" y="370"/>
                  </a:cubicBezTo>
                  <a:cubicBezTo>
                    <a:pt x="0" y="977"/>
                    <a:pt x="774" y="1001"/>
                    <a:pt x="953" y="1477"/>
                  </a:cubicBezTo>
                  <a:cubicBezTo>
                    <a:pt x="1608" y="1298"/>
                    <a:pt x="1953" y="906"/>
                    <a:pt x="2227" y="489"/>
                  </a:cubicBezTo>
                  <a:cubicBezTo>
                    <a:pt x="2049" y="435"/>
                    <a:pt x="1919" y="410"/>
                    <a:pt x="1808" y="410"/>
                  </a:cubicBezTo>
                  <a:cubicBezTo>
                    <a:pt x="1623" y="410"/>
                    <a:pt x="1490" y="481"/>
                    <a:pt x="1274" y="608"/>
                  </a:cubicBezTo>
                  <a:cubicBezTo>
                    <a:pt x="1310" y="310"/>
                    <a:pt x="1036" y="239"/>
                    <a:pt x="965" y="13"/>
                  </a:cubicBezTo>
                  <a:cubicBezTo>
                    <a:pt x="901" y="4"/>
                    <a:pt x="843" y="0"/>
                    <a:pt x="789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370" name="Google Shape;20370;p19"/>
            <p:cNvSpPr/>
            <p:nvPr/>
          </p:nvSpPr>
          <p:spPr>
            <a:xfrm>
              <a:off x="3178350" y="2076275"/>
              <a:ext cx="24150" cy="18525"/>
            </a:xfrm>
            <a:custGeom>
              <a:avLst/>
              <a:gdLst/>
              <a:ahLst/>
              <a:cxnLst/>
              <a:rect l="l" t="t" r="r" b="b"/>
              <a:pathLst>
                <a:path w="966" h="741" extrusionOk="0">
                  <a:moveTo>
                    <a:pt x="597" y="0"/>
                  </a:moveTo>
                  <a:cubicBezTo>
                    <a:pt x="331" y="0"/>
                    <a:pt x="288" y="88"/>
                    <a:pt x="200" y="88"/>
                  </a:cubicBezTo>
                  <a:cubicBezTo>
                    <a:pt x="156" y="88"/>
                    <a:pt x="101" y="66"/>
                    <a:pt x="1" y="1"/>
                  </a:cubicBezTo>
                  <a:lnTo>
                    <a:pt x="1" y="1"/>
                  </a:lnTo>
                  <a:cubicBezTo>
                    <a:pt x="150" y="276"/>
                    <a:pt x="45" y="741"/>
                    <a:pt x="572" y="741"/>
                  </a:cubicBezTo>
                  <a:cubicBezTo>
                    <a:pt x="591" y="741"/>
                    <a:pt x="611" y="740"/>
                    <a:pt x="632" y="739"/>
                  </a:cubicBezTo>
                  <a:cubicBezTo>
                    <a:pt x="965" y="477"/>
                    <a:pt x="561" y="394"/>
                    <a:pt x="632" y="1"/>
                  </a:cubicBezTo>
                  <a:cubicBezTo>
                    <a:pt x="620" y="0"/>
                    <a:pt x="608" y="0"/>
                    <a:pt x="597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371" name="Google Shape;20371;p19"/>
            <p:cNvSpPr/>
            <p:nvPr/>
          </p:nvSpPr>
          <p:spPr>
            <a:xfrm>
              <a:off x="3246850" y="2048900"/>
              <a:ext cx="26200" cy="17600"/>
            </a:xfrm>
            <a:custGeom>
              <a:avLst/>
              <a:gdLst/>
              <a:ahLst/>
              <a:cxnLst/>
              <a:rect l="l" t="t" r="r" b="b"/>
              <a:pathLst>
                <a:path w="1048" h="704" extrusionOk="0">
                  <a:moveTo>
                    <a:pt x="428" y="0"/>
                  </a:moveTo>
                  <a:lnTo>
                    <a:pt x="428" y="0"/>
                  </a:lnTo>
                  <a:cubicBezTo>
                    <a:pt x="0" y="257"/>
                    <a:pt x="483" y="703"/>
                    <a:pt x="829" y="703"/>
                  </a:cubicBezTo>
                  <a:cubicBezTo>
                    <a:pt x="916" y="703"/>
                    <a:pt x="994" y="675"/>
                    <a:pt x="1047" y="607"/>
                  </a:cubicBezTo>
                  <a:cubicBezTo>
                    <a:pt x="833" y="417"/>
                    <a:pt x="738" y="131"/>
                    <a:pt x="428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372" name="Google Shape;20372;p19"/>
            <p:cNvSpPr/>
            <p:nvPr/>
          </p:nvSpPr>
          <p:spPr>
            <a:xfrm>
              <a:off x="4748750" y="1198425"/>
              <a:ext cx="34900" cy="21525"/>
            </a:xfrm>
            <a:custGeom>
              <a:avLst/>
              <a:gdLst/>
              <a:ahLst/>
              <a:cxnLst/>
              <a:rect l="l" t="t" r="r" b="b"/>
              <a:pathLst>
                <a:path w="1396" h="861" extrusionOk="0">
                  <a:moveTo>
                    <a:pt x="1121" y="1"/>
                  </a:moveTo>
                  <a:cubicBezTo>
                    <a:pt x="383" y="1"/>
                    <a:pt x="1" y="850"/>
                    <a:pt x="895" y="860"/>
                  </a:cubicBezTo>
                  <a:cubicBezTo>
                    <a:pt x="741" y="337"/>
                    <a:pt x="1300" y="384"/>
                    <a:pt x="1395" y="39"/>
                  </a:cubicBezTo>
                  <a:cubicBezTo>
                    <a:pt x="1300" y="13"/>
                    <a:pt x="1208" y="1"/>
                    <a:pt x="1121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373" name="Google Shape;20373;p19"/>
            <p:cNvSpPr/>
            <p:nvPr/>
          </p:nvSpPr>
          <p:spPr>
            <a:xfrm>
              <a:off x="4719325" y="1207400"/>
              <a:ext cx="34250" cy="19400"/>
            </a:xfrm>
            <a:custGeom>
              <a:avLst/>
              <a:gdLst/>
              <a:ahLst/>
              <a:cxnLst/>
              <a:rect l="l" t="t" r="r" b="b"/>
              <a:pathLst>
                <a:path w="1370" h="776" extrusionOk="0">
                  <a:moveTo>
                    <a:pt x="486" y="1"/>
                  </a:moveTo>
                  <a:cubicBezTo>
                    <a:pt x="335" y="1"/>
                    <a:pt x="177" y="29"/>
                    <a:pt x="1" y="97"/>
                  </a:cubicBezTo>
                  <a:lnTo>
                    <a:pt x="1" y="775"/>
                  </a:lnTo>
                  <a:cubicBezTo>
                    <a:pt x="644" y="740"/>
                    <a:pt x="941" y="418"/>
                    <a:pt x="1370" y="228"/>
                  </a:cubicBezTo>
                  <a:cubicBezTo>
                    <a:pt x="1054" y="109"/>
                    <a:pt x="785" y="1"/>
                    <a:pt x="486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374" name="Google Shape;20374;p19"/>
            <p:cNvSpPr/>
            <p:nvPr/>
          </p:nvSpPr>
          <p:spPr>
            <a:xfrm>
              <a:off x="2155900" y="4408175"/>
              <a:ext cx="27600" cy="25700"/>
            </a:xfrm>
            <a:custGeom>
              <a:avLst/>
              <a:gdLst/>
              <a:ahLst/>
              <a:cxnLst/>
              <a:rect l="l" t="t" r="r" b="b"/>
              <a:pathLst>
                <a:path w="1104" h="1028" extrusionOk="0">
                  <a:moveTo>
                    <a:pt x="665" y="0"/>
                  </a:moveTo>
                  <a:cubicBezTo>
                    <a:pt x="449" y="0"/>
                    <a:pt x="315" y="98"/>
                    <a:pt x="13" y="212"/>
                  </a:cubicBezTo>
                  <a:cubicBezTo>
                    <a:pt x="1" y="546"/>
                    <a:pt x="1" y="867"/>
                    <a:pt x="180" y="1022"/>
                  </a:cubicBezTo>
                  <a:cubicBezTo>
                    <a:pt x="230" y="1026"/>
                    <a:pt x="277" y="1028"/>
                    <a:pt x="323" y="1028"/>
                  </a:cubicBezTo>
                  <a:cubicBezTo>
                    <a:pt x="952" y="1028"/>
                    <a:pt x="1103" y="647"/>
                    <a:pt x="1037" y="69"/>
                  </a:cubicBezTo>
                  <a:cubicBezTo>
                    <a:pt x="880" y="21"/>
                    <a:pt x="764" y="0"/>
                    <a:pt x="665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375" name="Google Shape;20375;p19"/>
            <p:cNvSpPr/>
            <p:nvPr/>
          </p:nvSpPr>
          <p:spPr>
            <a:xfrm>
              <a:off x="2086850" y="4379300"/>
              <a:ext cx="72075" cy="78100"/>
            </a:xfrm>
            <a:custGeom>
              <a:avLst/>
              <a:gdLst/>
              <a:ahLst/>
              <a:cxnLst/>
              <a:rect l="l" t="t" r="r" b="b"/>
              <a:pathLst>
                <a:path w="2883" h="3124" extrusionOk="0">
                  <a:moveTo>
                    <a:pt x="902" y="1"/>
                  </a:moveTo>
                  <a:cubicBezTo>
                    <a:pt x="487" y="1"/>
                    <a:pt x="366" y="208"/>
                    <a:pt x="25" y="272"/>
                  </a:cubicBezTo>
                  <a:cubicBezTo>
                    <a:pt x="1" y="1058"/>
                    <a:pt x="810" y="1189"/>
                    <a:pt x="1406" y="1498"/>
                  </a:cubicBezTo>
                  <a:cubicBezTo>
                    <a:pt x="584" y="1844"/>
                    <a:pt x="1453" y="2689"/>
                    <a:pt x="1584" y="3118"/>
                  </a:cubicBezTo>
                  <a:cubicBezTo>
                    <a:pt x="1746" y="3118"/>
                    <a:pt x="1913" y="3123"/>
                    <a:pt x="2072" y="3123"/>
                  </a:cubicBezTo>
                  <a:cubicBezTo>
                    <a:pt x="2369" y="3123"/>
                    <a:pt x="2635" y="3103"/>
                    <a:pt x="2775" y="2987"/>
                  </a:cubicBezTo>
                  <a:cubicBezTo>
                    <a:pt x="2882" y="2177"/>
                    <a:pt x="1001" y="1558"/>
                    <a:pt x="1906" y="1367"/>
                  </a:cubicBezTo>
                  <a:cubicBezTo>
                    <a:pt x="1453" y="1070"/>
                    <a:pt x="1525" y="308"/>
                    <a:pt x="1060" y="10"/>
                  </a:cubicBezTo>
                  <a:cubicBezTo>
                    <a:pt x="1003" y="4"/>
                    <a:pt x="950" y="1"/>
                    <a:pt x="902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376" name="Google Shape;20376;p19"/>
            <p:cNvSpPr/>
            <p:nvPr/>
          </p:nvSpPr>
          <p:spPr>
            <a:xfrm>
              <a:off x="3418275" y="1836075"/>
              <a:ext cx="29500" cy="21150"/>
            </a:xfrm>
            <a:custGeom>
              <a:avLst/>
              <a:gdLst/>
              <a:ahLst/>
              <a:cxnLst/>
              <a:rect l="l" t="t" r="r" b="b"/>
              <a:pathLst>
                <a:path w="1180" h="846" extrusionOk="0">
                  <a:moveTo>
                    <a:pt x="72" y="0"/>
                  </a:moveTo>
                  <a:cubicBezTo>
                    <a:pt x="0" y="488"/>
                    <a:pt x="262" y="738"/>
                    <a:pt x="715" y="846"/>
                  </a:cubicBezTo>
                  <a:cubicBezTo>
                    <a:pt x="1179" y="429"/>
                    <a:pt x="500" y="84"/>
                    <a:pt x="72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377" name="Google Shape;20377;p19"/>
            <p:cNvSpPr/>
            <p:nvPr/>
          </p:nvSpPr>
          <p:spPr>
            <a:xfrm>
              <a:off x="576250" y="950850"/>
              <a:ext cx="25025" cy="28000"/>
            </a:xfrm>
            <a:custGeom>
              <a:avLst/>
              <a:gdLst/>
              <a:ahLst/>
              <a:cxnLst/>
              <a:rect l="l" t="t" r="r" b="b"/>
              <a:pathLst>
                <a:path w="1001" h="1120" extrusionOk="0">
                  <a:moveTo>
                    <a:pt x="751" y="0"/>
                  </a:moveTo>
                  <a:cubicBezTo>
                    <a:pt x="239" y="60"/>
                    <a:pt x="1" y="655"/>
                    <a:pt x="120" y="1119"/>
                  </a:cubicBezTo>
                  <a:cubicBezTo>
                    <a:pt x="332" y="981"/>
                    <a:pt x="595" y="878"/>
                    <a:pt x="819" y="878"/>
                  </a:cubicBezTo>
                  <a:cubicBezTo>
                    <a:pt x="884" y="878"/>
                    <a:pt x="945" y="886"/>
                    <a:pt x="1001" y="905"/>
                  </a:cubicBezTo>
                  <a:cubicBezTo>
                    <a:pt x="810" y="750"/>
                    <a:pt x="810" y="453"/>
                    <a:pt x="822" y="131"/>
                  </a:cubicBezTo>
                  <a:cubicBezTo>
                    <a:pt x="798" y="95"/>
                    <a:pt x="763" y="48"/>
                    <a:pt x="751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378" name="Google Shape;20378;p19"/>
            <p:cNvSpPr/>
            <p:nvPr/>
          </p:nvSpPr>
          <p:spPr>
            <a:xfrm>
              <a:off x="289600" y="1540950"/>
              <a:ext cx="25575" cy="12625"/>
            </a:xfrm>
            <a:custGeom>
              <a:avLst/>
              <a:gdLst/>
              <a:ahLst/>
              <a:cxnLst/>
              <a:rect l="l" t="t" r="r" b="b"/>
              <a:pathLst>
                <a:path w="1023" h="505" extrusionOk="0">
                  <a:moveTo>
                    <a:pt x="390" y="1"/>
                  </a:moveTo>
                  <a:cubicBezTo>
                    <a:pt x="318" y="1"/>
                    <a:pt x="250" y="14"/>
                    <a:pt x="191" y="42"/>
                  </a:cubicBezTo>
                  <a:lnTo>
                    <a:pt x="191" y="90"/>
                  </a:lnTo>
                  <a:cubicBezTo>
                    <a:pt x="156" y="90"/>
                    <a:pt x="132" y="90"/>
                    <a:pt x="84" y="101"/>
                  </a:cubicBezTo>
                  <a:cubicBezTo>
                    <a:pt x="60" y="137"/>
                    <a:pt x="25" y="197"/>
                    <a:pt x="1" y="256"/>
                  </a:cubicBezTo>
                  <a:cubicBezTo>
                    <a:pt x="250" y="326"/>
                    <a:pt x="374" y="505"/>
                    <a:pt x="730" y="505"/>
                  </a:cubicBezTo>
                  <a:cubicBezTo>
                    <a:pt x="799" y="505"/>
                    <a:pt x="876" y="498"/>
                    <a:pt x="965" y="482"/>
                  </a:cubicBezTo>
                  <a:cubicBezTo>
                    <a:pt x="1023" y="215"/>
                    <a:pt x="681" y="1"/>
                    <a:pt x="390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379" name="Google Shape;20379;p19"/>
            <p:cNvSpPr/>
            <p:nvPr/>
          </p:nvSpPr>
          <p:spPr>
            <a:xfrm>
              <a:off x="337525" y="1611050"/>
              <a:ext cx="25325" cy="15225"/>
            </a:xfrm>
            <a:custGeom>
              <a:avLst/>
              <a:gdLst/>
              <a:ahLst/>
              <a:cxnLst/>
              <a:rect l="l" t="t" r="r" b="b"/>
              <a:pathLst>
                <a:path w="1013" h="609" extrusionOk="0">
                  <a:moveTo>
                    <a:pt x="953" y="0"/>
                  </a:moveTo>
                  <a:lnTo>
                    <a:pt x="953" y="0"/>
                  </a:lnTo>
                  <a:cubicBezTo>
                    <a:pt x="818" y="33"/>
                    <a:pt x="700" y="41"/>
                    <a:pt x="598" y="41"/>
                  </a:cubicBezTo>
                  <a:cubicBezTo>
                    <a:pt x="487" y="41"/>
                    <a:pt x="394" y="31"/>
                    <a:pt x="317" y="31"/>
                  </a:cubicBezTo>
                  <a:cubicBezTo>
                    <a:pt x="153" y="31"/>
                    <a:pt x="57" y="76"/>
                    <a:pt x="1" y="357"/>
                  </a:cubicBezTo>
                  <a:cubicBezTo>
                    <a:pt x="135" y="525"/>
                    <a:pt x="373" y="609"/>
                    <a:pt x="726" y="609"/>
                  </a:cubicBezTo>
                  <a:cubicBezTo>
                    <a:pt x="750" y="609"/>
                    <a:pt x="774" y="608"/>
                    <a:pt x="798" y="607"/>
                  </a:cubicBezTo>
                  <a:cubicBezTo>
                    <a:pt x="941" y="476"/>
                    <a:pt x="1013" y="274"/>
                    <a:pt x="953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380" name="Google Shape;20380;p19"/>
            <p:cNvSpPr/>
            <p:nvPr/>
          </p:nvSpPr>
          <p:spPr>
            <a:xfrm>
              <a:off x="374450" y="1242550"/>
              <a:ext cx="18175" cy="12225"/>
            </a:xfrm>
            <a:custGeom>
              <a:avLst/>
              <a:gdLst/>
              <a:ahLst/>
              <a:cxnLst/>
              <a:rect l="l" t="t" r="r" b="b"/>
              <a:pathLst>
                <a:path w="727" h="489" extrusionOk="0">
                  <a:moveTo>
                    <a:pt x="83" y="0"/>
                  </a:moveTo>
                  <a:lnTo>
                    <a:pt x="83" y="0"/>
                  </a:lnTo>
                  <a:cubicBezTo>
                    <a:pt x="0" y="417"/>
                    <a:pt x="369" y="465"/>
                    <a:pt x="726" y="488"/>
                  </a:cubicBezTo>
                  <a:lnTo>
                    <a:pt x="726" y="131"/>
                  </a:lnTo>
                  <a:cubicBezTo>
                    <a:pt x="453" y="131"/>
                    <a:pt x="238" y="107"/>
                    <a:pt x="83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381" name="Google Shape;20381;p19"/>
            <p:cNvSpPr/>
            <p:nvPr/>
          </p:nvSpPr>
          <p:spPr>
            <a:xfrm>
              <a:off x="5961450" y="3411850"/>
              <a:ext cx="47050" cy="21175"/>
            </a:xfrm>
            <a:custGeom>
              <a:avLst/>
              <a:gdLst/>
              <a:ahLst/>
              <a:cxnLst/>
              <a:rect l="l" t="t" r="r" b="b"/>
              <a:pathLst>
                <a:path w="1882" h="847" extrusionOk="0">
                  <a:moveTo>
                    <a:pt x="1870" y="37"/>
                  </a:moveTo>
                  <a:lnTo>
                    <a:pt x="1870" y="37"/>
                  </a:lnTo>
                  <a:cubicBezTo>
                    <a:pt x="977" y="251"/>
                    <a:pt x="453" y="1"/>
                    <a:pt x="0" y="441"/>
                  </a:cubicBezTo>
                  <a:cubicBezTo>
                    <a:pt x="168" y="371"/>
                    <a:pt x="308" y="339"/>
                    <a:pt x="426" y="339"/>
                  </a:cubicBezTo>
                  <a:cubicBezTo>
                    <a:pt x="730" y="339"/>
                    <a:pt x="893" y="547"/>
                    <a:pt x="1012" y="846"/>
                  </a:cubicBezTo>
                  <a:cubicBezTo>
                    <a:pt x="1548" y="751"/>
                    <a:pt x="1882" y="549"/>
                    <a:pt x="1870" y="37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382" name="Google Shape;20382;p19"/>
            <p:cNvSpPr/>
            <p:nvPr/>
          </p:nvSpPr>
          <p:spPr>
            <a:xfrm>
              <a:off x="5975800" y="3372250"/>
              <a:ext cx="27650" cy="19700"/>
            </a:xfrm>
            <a:custGeom>
              <a:avLst/>
              <a:gdLst/>
              <a:ahLst/>
              <a:cxnLst/>
              <a:rect l="l" t="t" r="r" b="b"/>
              <a:pathLst>
                <a:path w="1106" h="788" extrusionOk="0">
                  <a:moveTo>
                    <a:pt x="672" y="0"/>
                  </a:moveTo>
                  <a:cubicBezTo>
                    <a:pt x="257" y="0"/>
                    <a:pt x="1" y="363"/>
                    <a:pt x="272" y="787"/>
                  </a:cubicBezTo>
                  <a:cubicBezTo>
                    <a:pt x="748" y="728"/>
                    <a:pt x="1034" y="513"/>
                    <a:pt x="1105" y="120"/>
                  </a:cubicBezTo>
                  <a:cubicBezTo>
                    <a:pt x="953" y="37"/>
                    <a:pt x="804" y="0"/>
                    <a:pt x="672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383" name="Google Shape;20383;p19"/>
            <p:cNvSpPr/>
            <p:nvPr/>
          </p:nvSpPr>
          <p:spPr>
            <a:xfrm>
              <a:off x="5961450" y="3313925"/>
              <a:ext cx="53000" cy="51400"/>
            </a:xfrm>
            <a:custGeom>
              <a:avLst/>
              <a:gdLst/>
              <a:ahLst/>
              <a:cxnLst/>
              <a:rect l="l" t="t" r="r" b="b"/>
              <a:pathLst>
                <a:path w="2120" h="2056" extrusionOk="0">
                  <a:moveTo>
                    <a:pt x="667" y="1"/>
                  </a:moveTo>
                  <a:lnTo>
                    <a:pt x="667" y="1"/>
                  </a:lnTo>
                  <a:cubicBezTo>
                    <a:pt x="858" y="1156"/>
                    <a:pt x="358" y="1072"/>
                    <a:pt x="0" y="1906"/>
                  </a:cubicBezTo>
                  <a:cubicBezTo>
                    <a:pt x="122" y="2020"/>
                    <a:pt x="345" y="2056"/>
                    <a:pt x="614" y="2056"/>
                  </a:cubicBezTo>
                  <a:cubicBezTo>
                    <a:pt x="738" y="2056"/>
                    <a:pt x="873" y="2048"/>
                    <a:pt x="1012" y="2037"/>
                  </a:cubicBezTo>
                  <a:cubicBezTo>
                    <a:pt x="1370" y="1239"/>
                    <a:pt x="2120" y="322"/>
                    <a:pt x="667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384" name="Google Shape;20384;p19"/>
            <p:cNvSpPr/>
            <p:nvPr/>
          </p:nvSpPr>
          <p:spPr>
            <a:xfrm>
              <a:off x="5890900" y="2201075"/>
              <a:ext cx="17300" cy="15025"/>
            </a:xfrm>
            <a:custGeom>
              <a:avLst/>
              <a:gdLst/>
              <a:ahLst/>
              <a:cxnLst/>
              <a:rect l="l" t="t" r="r" b="b"/>
              <a:pathLst>
                <a:path w="692" h="601" extrusionOk="0">
                  <a:moveTo>
                    <a:pt x="477" y="1"/>
                  </a:moveTo>
                  <a:cubicBezTo>
                    <a:pt x="1" y="1"/>
                    <a:pt x="135" y="601"/>
                    <a:pt x="554" y="601"/>
                  </a:cubicBezTo>
                  <a:cubicBezTo>
                    <a:pt x="597" y="601"/>
                    <a:pt x="643" y="595"/>
                    <a:pt x="691" y="581"/>
                  </a:cubicBezTo>
                  <a:lnTo>
                    <a:pt x="691" y="33"/>
                  </a:lnTo>
                  <a:cubicBezTo>
                    <a:pt x="609" y="11"/>
                    <a:pt x="538" y="1"/>
                    <a:pt x="477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385" name="Google Shape;20385;p19"/>
            <p:cNvSpPr/>
            <p:nvPr/>
          </p:nvSpPr>
          <p:spPr>
            <a:xfrm>
              <a:off x="5683725" y="3745225"/>
              <a:ext cx="17600" cy="17375"/>
            </a:xfrm>
            <a:custGeom>
              <a:avLst/>
              <a:gdLst/>
              <a:ahLst/>
              <a:cxnLst/>
              <a:rect l="l" t="t" r="r" b="b"/>
              <a:pathLst>
                <a:path w="704" h="695" extrusionOk="0">
                  <a:moveTo>
                    <a:pt x="1" y="1"/>
                  </a:moveTo>
                  <a:cubicBezTo>
                    <a:pt x="1" y="352"/>
                    <a:pt x="48" y="694"/>
                    <a:pt x="519" y="694"/>
                  </a:cubicBezTo>
                  <a:cubicBezTo>
                    <a:pt x="574" y="694"/>
                    <a:pt x="636" y="690"/>
                    <a:pt x="703" y="679"/>
                  </a:cubicBezTo>
                  <a:cubicBezTo>
                    <a:pt x="584" y="358"/>
                    <a:pt x="465" y="37"/>
                    <a:pt x="1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386" name="Google Shape;20386;p19"/>
            <p:cNvSpPr/>
            <p:nvPr/>
          </p:nvSpPr>
          <p:spPr>
            <a:xfrm>
              <a:off x="5918225" y="4429475"/>
              <a:ext cx="31350" cy="16225"/>
            </a:xfrm>
            <a:custGeom>
              <a:avLst/>
              <a:gdLst/>
              <a:ahLst/>
              <a:cxnLst/>
              <a:rect l="l" t="t" r="r" b="b"/>
              <a:pathLst>
                <a:path w="1254" h="649" extrusionOk="0">
                  <a:moveTo>
                    <a:pt x="445" y="1"/>
                  </a:moveTo>
                  <a:cubicBezTo>
                    <a:pt x="356" y="1"/>
                    <a:pt x="257" y="9"/>
                    <a:pt x="146" y="27"/>
                  </a:cubicBezTo>
                  <a:cubicBezTo>
                    <a:pt x="1" y="401"/>
                    <a:pt x="424" y="648"/>
                    <a:pt x="793" y="648"/>
                  </a:cubicBezTo>
                  <a:cubicBezTo>
                    <a:pt x="1000" y="648"/>
                    <a:pt x="1189" y="571"/>
                    <a:pt x="1253" y="396"/>
                  </a:cubicBezTo>
                  <a:cubicBezTo>
                    <a:pt x="1075" y="198"/>
                    <a:pt x="881" y="1"/>
                    <a:pt x="445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387" name="Google Shape;20387;p19"/>
            <p:cNvSpPr/>
            <p:nvPr/>
          </p:nvSpPr>
          <p:spPr>
            <a:xfrm>
              <a:off x="5974625" y="2171225"/>
              <a:ext cx="28825" cy="13725"/>
            </a:xfrm>
            <a:custGeom>
              <a:avLst/>
              <a:gdLst/>
              <a:ahLst/>
              <a:cxnLst/>
              <a:rect l="l" t="t" r="r" b="b"/>
              <a:pathLst>
                <a:path w="1153" h="549" extrusionOk="0">
                  <a:moveTo>
                    <a:pt x="759" y="1"/>
                  </a:moveTo>
                  <a:cubicBezTo>
                    <a:pt x="726" y="188"/>
                    <a:pt x="587" y="270"/>
                    <a:pt x="430" y="270"/>
                  </a:cubicBezTo>
                  <a:cubicBezTo>
                    <a:pt x="307" y="270"/>
                    <a:pt x="173" y="220"/>
                    <a:pt x="69" y="132"/>
                  </a:cubicBezTo>
                  <a:lnTo>
                    <a:pt x="69" y="132"/>
                  </a:lnTo>
                  <a:cubicBezTo>
                    <a:pt x="0" y="490"/>
                    <a:pt x="294" y="549"/>
                    <a:pt x="654" y="549"/>
                  </a:cubicBezTo>
                  <a:cubicBezTo>
                    <a:pt x="796" y="549"/>
                    <a:pt x="948" y="540"/>
                    <a:pt x="1093" y="536"/>
                  </a:cubicBezTo>
                  <a:cubicBezTo>
                    <a:pt x="1152" y="239"/>
                    <a:pt x="1057" y="48"/>
                    <a:pt x="759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388" name="Google Shape;20388;p19"/>
            <p:cNvSpPr/>
            <p:nvPr/>
          </p:nvSpPr>
          <p:spPr>
            <a:xfrm>
              <a:off x="5956375" y="3720825"/>
              <a:ext cx="52950" cy="32375"/>
            </a:xfrm>
            <a:custGeom>
              <a:avLst/>
              <a:gdLst/>
              <a:ahLst/>
              <a:cxnLst/>
              <a:rect l="l" t="t" r="r" b="b"/>
              <a:pathLst>
                <a:path w="2118" h="1295" extrusionOk="0">
                  <a:moveTo>
                    <a:pt x="703" y="1"/>
                  </a:moveTo>
                  <a:cubicBezTo>
                    <a:pt x="49" y="24"/>
                    <a:pt x="1" y="536"/>
                    <a:pt x="37" y="1096"/>
                  </a:cubicBezTo>
                  <a:cubicBezTo>
                    <a:pt x="363" y="1215"/>
                    <a:pt x="737" y="1295"/>
                    <a:pt x="1075" y="1295"/>
                  </a:cubicBezTo>
                  <a:cubicBezTo>
                    <a:pt x="1649" y="1295"/>
                    <a:pt x="2118" y="1065"/>
                    <a:pt x="2073" y="405"/>
                  </a:cubicBezTo>
                  <a:lnTo>
                    <a:pt x="2073" y="405"/>
                  </a:lnTo>
                  <a:cubicBezTo>
                    <a:pt x="1911" y="447"/>
                    <a:pt x="1779" y="464"/>
                    <a:pt x="1667" y="464"/>
                  </a:cubicBezTo>
                  <a:cubicBezTo>
                    <a:pt x="1168" y="464"/>
                    <a:pt x="1083" y="117"/>
                    <a:pt x="703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389" name="Google Shape;20389;p19"/>
            <p:cNvSpPr/>
            <p:nvPr/>
          </p:nvSpPr>
          <p:spPr>
            <a:xfrm>
              <a:off x="5889125" y="3154675"/>
              <a:ext cx="19075" cy="20275"/>
            </a:xfrm>
            <a:custGeom>
              <a:avLst/>
              <a:gdLst/>
              <a:ahLst/>
              <a:cxnLst/>
              <a:rect l="l" t="t" r="r" b="b"/>
              <a:pathLst>
                <a:path w="763" h="811" extrusionOk="0">
                  <a:moveTo>
                    <a:pt x="298" y="1"/>
                  </a:moveTo>
                  <a:cubicBezTo>
                    <a:pt x="60" y="191"/>
                    <a:pt x="0" y="810"/>
                    <a:pt x="465" y="810"/>
                  </a:cubicBezTo>
                  <a:cubicBezTo>
                    <a:pt x="715" y="632"/>
                    <a:pt x="762" y="1"/>
                    <a:pt x="298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390" name="Google Shape;20390;p19"/>
            <p:cNvSpPr/>
            <p:nvPr/>
          </p:nvSpPr>
          <p:spPr>
            <a:xfrm>
              <a:off x="5931975" y="1934300"/>
              <a:ext cx="75925" cy="44375"/>
            </a:xfrm>
            <a:custGeom>
              <a:avLst/>
              <a:gdLst/>
              <a:ahLst/>
              <a:cxnLst/>
              <a:rect l="l" t="t" r="r" b="b"/>
              <a:pathLst>
                <a:path w="3037" h="1775" extrusionOk="0">
                  <a:moveTo>
                    <a:pt x="1429" y="0"/>
                  </a:moveTo>
                  <a:cubicBezTo>
                    <a:pt x="1394" y="727"/>
                    <a:pt x="1" y="965"/>
                    <a:pt x="584" y="1774"/>
                  </a:cubicBezTo>
                  <a:cubicBezTo>
                    <a:pt x="1203" y="1453"/>
                    <a:pt x="3037" y="417"/>
                    <a:pt x="1429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391" name="Google Shape;20391;p19"/>
            <p:cNvSpPr/>
            <p:nvPr/>
          </p:nvSpPr>
          <p:spPr>
            <a:xfrm>
              <a:off x="5702775" y="3657075"/>
              <a:ext cx="53600" cy="78050"/>
            </a:xfrm>
            <a:custGeom>
              <a:avLst/>
              <a:gdLst/>
              <a:ahLst/>
              <a:cxnLst/>
              <a:rect l="l" t="t" r="r" b="b"/>
              <a:pathLst>
                <a:path w="2144" h="3122" extrusionOk="0">
                  <a:moveTo>
                    <a:pt x="1785" y="1"/>
                  </a:moveTo>
                  <a:cubicBezTo>
                    <a:pt x="1576" y="1"/>
                    <a:pt x="1363" y="103"/>
                    <a:pt x="1120" y="134"/>
                  </a:cubicBezTo>
                  <a:cubicBezTo>
                    <a:pt x="1477" y="1229"/>
                    <a:pt x="310" y="1122"/>
                    <a:pt x="84" y="1753"/>
                  </a:cubicBezTo>
                  <a:cubicBezTo>
                    <a:pt x="882" y="2110"/>
                    <a:pt x="1" y="2991"/>
                    <a:pt x="1120" y="3122"/>
                  </a:cubicBezTo>
                  <a:cubicBezTo>
                    <a:pt x="882" y="2360"/>
                    <a:pt x="1989" y="2646"/>
                    <a:pt x="1965" y="2039"/>
                  </a:cubicBezTo>
                  <a:cubicBezTo>
                    <a:pt x="1596" y="1919"/>
                    <a:pt x="1680" y="1443"/>
                    <a:pt x="1442" y="1217"/>
                  </a:cubicBezTo>
                  <a:cubicBezTo>
                    <a:pt x="1834" y="979"/>
                    <a:pt x="2049" y="622"/>
                    <a:pt x="2144" y="134"/>
                  </a:cubicBezTo>
                  <a:cubicBezTo>
                    <a:pt x="2023" y="34"/>
                    <a:pt x="1905" y="1"/>
                    <a:pt x="1785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392" name="Google Shape;20392;p19"/>
            <p:cNvSpPr/>
            <p:nvPr/>
          </p:nvSpPr>
          <p:spPr>
            <a:xfrm>
              <a:off x="5838825" y="2154550"/>
              <a:ext cx="26225" cy="17850"/>
            </a:xfrm>
            <a:custGeom>
              <a:avLst/>
              <a:gdLst/>
              <a:ahLst/>
              <a:cxnLst/>
              <a:rect l="l" t="t" r="r" b="b"/>
              <a:pathLst>
                <a:path w="1049" h="714" extrusionOk="0">
                  <a:moveTo>
                    <a:pt x="381" y="1"/>
                  </a:moveTo>
                  <a:lnTo>
                    <a:pt x="381" y="1"/>
                  </a:lnTo>
                  <a:cubicBezTo>
                    <a:pt x="0" y="25"/>
                    <a:pt x="24" y="346"/>
                    <a:pt x="36" y="680"/>
                  </a:cubicBezTo>
                  <a:cubicBezTo>
                    <a:pt x="135" y="703"/>
                    <a:pt x="225" y="714"/>
                    <a:pt x="307" y="714"/>
                  </a:cubicBezTo>
                  <a:cubicBezTo>
                    <a:pt x="971" y="714"/>
                    <a:pt x="1049" y="22"/>
                    <a:pt x="381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393" name="Google Shape;20393;p19"/>
            <p:cNvSpPr/>
            <p:nvPr/>
          </p:nvSpPr>
          <p:spPr>
            <a:xfrm>
              <a:off x="5728125" y="3588800"/>
              <a:ext cx="36900" cy="27575"/>
            </a:xfrm>
            <a:custGeom>
              <a:avLst/>
              <a:gdLst/>
              <a:ahLst/>
              <a:cxnLst/>
              <a:rect l="l" t="t" r="r" b="b"/>
              <a:pathLst>
                <a:path w="1476" h="1103" extrusionOk="0">
                  <a:moveTo>
                    <a:pt x="1137" y="0"/>
                  </a:moveTo>
                  <a:cubicBezTo>
                    <a:pt x="333" y="0"/>
                    <a:pt x="1" y="365"/>
                    <a:pt x="106" y="1102"/>
                  </a:cubicBezTo>
                  <a:cubicBezTo>
                    <a:pt x="374" y="1049"/>
                    <a:pt x="454" y="1022"/>
                    <a:pt x="535" y="1022"/>
                  </a:cubicBezTo>
                  <a:cubicBezTo>
                    <a:pt x="615" y="1022"/>
                    <a:pt x="695" y="1049"/>
                    <a:pt x="963" y="1102"/>
                  </a:cubicBezTo>
                  <a:cubicBezTo>
                    <a:pt x="844" y="507"/>
                    <a:pt x="1451" y="495"/>
                    <a:pt x="1475" y="19"/>
                  </a:cubicBezTo>
                  <a:cubicBezTo>
                    <a:pt x="1355" y="7"/>
                    <a:pt x="1242" y="0"/>
                    <a:pt x="1137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394" name="Google Shape;20394;p19"/>
            <p:cNvSpPr/>
            <p:nvPr/>
          </p:nvSpPr>
          <p:spPr>
            <a:xfrm>
              <a:off x="5712000" y="2381975"/>
              <a:ext cx="37250" cy="37525"/>
            </a:xfrm>
            <a:custGeom>
              <a:avLst/>
              <a:gdLst/>
              <a:ahLst/>
              <a:cxnLst/>
              <a:rect l="l" t="t" r="r" b="b"/>
              <a:pathLst>
                <a:path w="1490" h="1501" extrusionOk="0">
                  <a:moveTo>
                    <a:pt x="1" y="0"/>
                  </a:moveTo>
                  <a:lnTo>
                    <a:pt x="1" y="0"/>
                  </a:lnTo>
                  <a:cubicBezTo>
                    <a:pt x="96" y="750"/>
                    <a:pt x="453" y="1274"/>
                    <a:pt x="1192" y="1500"/>
                  </a:cubicBezTo>
                  <a:cubicBezTo>
                    <a:pt x="1489" y="441"/>
                    <a:pt x="453" y="477"/>
                    <a:pt x="1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395" name="Google Shape;20395;p19"/>
            <p:cNvSpPr/>
            <p:nvPr/>
          </p:nvSpPr>
          <p:spPr>
            <a:xfrm>
              <a:off x="5725850" y="3391900"/>
              <a:ext cx="17150" cy="14725"/>
            </a:xfrm>
            <a:custGeom>
              <a:avLst/>
              <a:gdLst/>
              <a:ahLst/>
              <a:cxnLst/>
              <a:rect l="l" t="t" r="r" b="b"/>
              <a:pathLst>
                <a:path w="686" h="589" extrusionOk="0">
                  <a:moveTo>
                    <a:pt x="460" y="0"/>
                  </a:moveTo>
                  <a:cubicBezTo>
                    <a:pt x="1" y="0"/>
                    <a:pt x="137" y="588"/>
                    <a:pt x="563" y="588"/>
                  </a:cubicBezTo>
                  <a:cubicBezTo>
                    <a:pt x="601" y="588"/>
                    <a:pt x="642" y="583"/>
                    <a:pt x="685" y="573"/>
                  </a:cubicBezTo>
                  <a:lnTo>
                    <a:pt x="685" y="37"/>
                  </a:lnTo>
                  <a:cubicBezTo>
                    <a:pt x="598" y="11"/>
                    <a:pt x="524" y="0"/>
                    <a:pt x="460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396" name="Google Shape;20396;p19"/>
            <p:cNvSpPr/>
            <p:nvPr/>
          </p:nvSpPr>
          <p:spPr>
            <a:xfrm>
              <a:off x="5807600" y="3165100"/>
              <a:ext cx="29725" cy="13700"/>
            </a:xfrm>
            <a:custGeom>
              <a:avLst/>
              <a:gdLst/>
              <a:ahLst/>
              <a:cxnLst/>
              <a:rect l="l" t="t" r="r" b="b"/>
              <a:pathLst>
                <a:path w="1189" h="548" extrusionOk="0">
                  <a:moveTo>
                    <a:pt x="494" y="1"/>
                  </a:moveTo>
                  <a:cubicBezTo>
                    <a:pt x="381" y="1"/>
                    <a:pt x="262" y="6"/>
                    <a:pt x="142" y="12"/>
                  </a:cubicBezTo>
                  <a:cubicBezTo>
                    <a:pt x="0" y="382"/>
                    <a:pt x="291" y="547"/>
                    <a:pt x="599" y="547"/>
                  </a:cubicBezTo>
                  <a:cubicBezTo>
                    <a:pt x="886" y="547"/>
                    <a:pt x="1189" y="402"/>
                    <a:pt x="1166" y="143"/>
                  </a:cubicBezTo>
                  <a:cubicBezTo>
                    <a:pt x="1029" y="32"/>
                    <a:pt x="781" y="1"/>
                    <a:pt x="494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397" name="Google Shape;20397;p19"/>
            <p:cNvSpPr/>
            <p:nvPr/>
          </p:nvSpPr>
          <p:spPr>
            <a:xfrm>
              <a:off x="5673325" y="2266775"/>
              <a:ext cx="34250" cy="30650"/>
            </a:xfrm>
            <a:custGeom>
              <a:avLst/>
              <a:gdLst/>
              <a:ahLst/>
              <a:cxnLst/>
              <a:rect l="l" t="t" r="r" b="b"/>
              <a:pathLst>
                <a:path w="1370" h="1226" extrusionOk="0">
                  <a:moveTo>
                    <a:pt x="845" y="1"/>
                  </a:moveTo>
                  <a:cubicBezTo>
                    <a:pt x="715" y="441"/>
                    <a:pt x="226" y="596"/>
                    <a:pt x="0" y="941"/>
                  </a:cubicBezTo>
                  <a:cubicBezTo>
                    <a:pt x="229" y="1055"/>
                    <a:pt x="597" y="1226"/>
                    <a:pt x="936" y="1226"/>
                  </a:cubicBezTo>
                  <a:cubicBezTo>
                    <a:pt x="1092" y="1226"/>
                    <a:pt x="1242" y="1190"/>
                    <a:pt x="1369" y="1096"/>
                  </a:cubicBezTo>
                  <a:cubicBezTo>
                    <a:pt x="1250" y="691"/>
                    <a:pt x="1322" y="120"/>
                    <a:pt x="845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398" name="Google Shape;20398;p19"/>
            <p:cNvSpPr/>
            <p:nvPr/>
          </p:nvSpPr>
          <p:spPr>
            <a:xfrm>
              <a:off x="5724800" y="4003000"/>
              <a:ext cx="69400" cy="58600"/>
            </a:xfrm>
            <a:custGeom>
              <a:avLst/>
              <a:gdLst/>
              <a:ahLst/>
              <a:cxnLst/>
              <a:rect l="l" t="t" r="r" b="b"/>
              <a:pathLst>
                <a:path w="2776" h="2344" extrusionOk="0">
                  <a:moveTo>
                    <a:pt x="2456" y="1"/>
                  </a:moveTo>
                  <a:cubicBezTo>
                    <a:pt x="2282" y="1"/>
                    <a:pt x="2173" y="68"/>
                    <a:pt x="1860" y="68"/>
                  </a:cubicBezTo>
                  <a:cubicBezTo>
                    <a:pt x="1803" y="68"/>
                    <a:pt x="1740" y="65"/>
                    <a:pt x="1668" y="60"/>
                  </a:cubicBezTo>
                  <a:cubicBezTo>
                    <a:pt x="1296" y="351"/>
                    <a:pt x="1103" y="990"/>
                    <a:pt x="572" y="990"/>
                  </a:cubicBezTo>
                  <a:cubicBezTo>
                    <a:pt x="474" y="990"/>
                    <a:pt x="364" y="968"/>
                    <a:pt x="239" y="917"/>
                  </a:cubicBezTo>
                  <a:cubicBezTo>
                    <a:pt x="1" y="1096"/>
                    <a:pt x="96" y="1548"/>
                    <a:pt x="72" y="1906"/>
                  </a:cubicBezTo>
                  <a:cubicBezTo>
                    <a:pt x="78" y="1906"/>
                    <a:pt x="83" y="1905"/>
                    <a:pt x="88" y="1905"/>
                  </a:cubicBezTo>
                  <a:cubicBezTo>
                    <a:pt x="579" y="1905"/>
                    <a:pt x="1167" y="2344"/>
                    <a:pt x="1478" y="2344"/>
                  </a:cubicBezTo>
                  <a:cubicBezTo>
                    <a:pt x="1549" y="2344"/>
                    <a:pt x="1606" y="2320"/>
                    <a:pt x="1644" y="2263"/>
                  </a:cubicBezTo>
                  <a:cubicBezTo>
                    <a:pt x="916" y="2089"/>
                    <a:pt x="1309" y="1535"/>
                    <a:pt x="898" y="1535"/>
                  </a:cubicBezTo>
                  <a:cubicBezTo>
                    <a:pt x="886" y="1535"/>
                    <a:pt x="872" y="1535"/>
                    <a:pt x="858" y="1537"/>
                  </a:cubicBezTo>
                  <a:cubicBezTo>
                    <a:pt x="1489" y="1072"/>
                    <a:pt x="1811" y="489"/>
                    <a:pt x="2775" y="60"/>
                  </a:cubicBezTo>
                  <a:cubicBezTo>
                    <a:pt x="2635" y="16"/>
                    <a:pt x="2538" y="1"/>
                    <a:pt x="2456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399" name="Google Shape;20399;p19"/>
            <p:cNvSpPr/>
            <p:nvPr/>
          </p:nvSpPr>
          <p:spPr>
            <a:xfrm>
              <a:off x="5785525" y="3738100"/>
              <a:ext cx="45875" cy="27100"/>
            </a:xfrm>
            <a:custGeom>
              <a:avLst/>
              <a:gdLst/>
              <a:ahLst/>
              <a:cxnLst/>
              <a:rect l="l" t="t" r="r" b="b"/>
              <a:pathLst>
                <a:path w="1835" h="1084" extrusionOk="0">
                  <a:moveTo>
                    <a:pt x="203" y="0"/>
                  </a:moveTo>
                  <a:lnTo>
                    <a:pt x="215" y="262"/>
                  </a:lnTo>
                  <a:cubicBezTo>
                    <a:pt x="96" y="286"/>
                    <a:pt x="1" y="298"/>
                    <a:pt x="48" y="417"/>
                  </a:cubicBezTo>
                  <a:cubicBezTo>
                    <a:pt x="751" y="488"/>
                    <a:pt x="1203" y="774"/>
                    <a:pt x="1584" y="1084"/>
                  </a:cubicBezTo>
                  <a:cubicBezTo>
                    <a:pt x="1834" y="893"/>
                    <a:pt x="1715" y="381"/>
                    <a:pt x="1751" y="0"/>
                  </a:cubicBezTo>
                  <a:lnTo>
                    <a:pt x="1751" y="0"/>
                  </a:lnTo>
                  <a:cubicBezTo>
                    <a:pt x="1507" y="83"/>
                    <a:pt x="1245" y="125"/>
                    <a:pt x="982" y="125"/>
                  </a:cubicBezTo>
                  <a:cubicBezTo>
                    <a:pt x="718" y="125"/>
                    <a:pt x="453" y="83"/>
                    <a:pt x="203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400" name="Google Shape;20400;p19"/>
            <p:cNvSpPr/>
            <p:nvPr/>
          </p:nvSpPr>
          <p:spPr>
            <a:xfrm>
              <a:off x="5742675" y="4077425"/>
              <a:ext cx="28300" cy="34200"/>
            </a:xfrm>
            <a:custGeom>
              <a:avLst/>
              <a:gdLst/>
              <a:ahLst/>
              <a:cxnLst/>
              <a:rect l="l" t="t" r="r" b="b"/>
              <a:pathLst>
                <a:path w="1132" h="1368" extrusionOk="0">
                  <a:moveTo>
                    <a:pt x="1131" y="0"/>
                  </a:moveTo>
                  <a:lnTo>
                    <a:pt x="1131" y="0"/>
                  </a:lnTo>
                  <a:cubicBezTo>
                    <a:pt x="536" y="179"/>
                    <a:pt x="60" y="417"/>
                    <a:pt x="0" y="976"/>
                  </a:cubicBezTo>
                  <a:cubicBezTo>
                    <a:pt x="138" y="1167"/>
                    <a:pt x="276" y="1367"/>
                    <a:pt x="648" y="1367"/>
                  </a:cubicBezTo>
                  <a:cubicBezTo>
                    <a:pt x="694" y="1367"/>
                    <a:pt x="744" y="1364"/>
                    <a:pt x="798" y="1357"/>
                  </a:cubicBezTo>
                  <a:cubicBezTo>
                    <a:pt x="810" y="536"/>
                    <a:pt x="1024" y="822"/>
                    <a:pt x="1131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401" name="Google Shape;20401;p19"/>
            <p:cNvSpPr/>
            <p:nvPr/>
          </p:nvSpPr>
          <p:spPr>
            <a:xfrm>
              <a:off x="5782250" y="3778700"/>
              <a:ext cx="47050" cy="26125"/>
            </a:xfrm>
            <a:custGeom>
              <a:avLst/>
              <a:gdLst/>
              <a:ahLst/>
              <a:cxnLst/>
              <a:rect l="l" t="t" r="r" b="b"/>
              <a:pathLst>
                <a:path w="1882" h="1045" extrusionOk="0">
                  <a:moveTo>
                    <a:pt x="1124" y="1"/>
                  </a:moveTo>
                  <a:cubicBezTo>
                    <a:pt x="1089" y="1"/>
                    <a:pt x="1053" y="3"/>
                    <a:pt x="1013" y="7"/>
                  </a:cubicBezTo>
                  <a:cubicBezTo>
                    <a:pt x="465" y="162"/>
                    <a:pt x="1" y="388"/>
                    <a:pt x="1" y="960"/>
                  </a:cubicBezTo>
                  <a:cubicBezTo>
                    <a:pt x="137" y="1016"/>
                    <a:pt x="367" y="1045"/>
                    <a:pt x="621" y="1045"/>
                  </a:cubicBezTo>
                  <a:cubicBezTo>
                    <a:pt x="1125" y="1045"/>
                    <a:pt x="1724" y="931"/>
                    <a:pt x="1882" y="686"/>
                  </a:cubicBezTo>
                  <a:cubicBezTo>
                    <a:pt x="1569" y="496"/>
                    <a:pt x="1655" y="1"/>
                    <a:pt x="1124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402" name="Google Shape;20402;p19"/>
            <p:cNvSpPr/>
            <p:nvPr/>
          </p:nvSpPr>
          <p:spPr>
            <a:xfrm>
              <a:off x="5807550" y="3714475"/>
              <a:ext cx="32175" cy="20650"/>
            </a:xfrm>
            <a:custGeom>
              <a:avLst/>
              <a:gdLst/>
              <a:ahLst/>
              <a:cxnLst/>
              <a:rect l="l" t="t" r="r" b="b"/>
              <a:pathLst>
                <a:path w="1287" h="826" extrusionOk="0">
                  <a:moveTo>
                    <a:pt x="383" y="0"/>
                  </a:moveTo>
                  <a:cubicBezTo>
                    <a:pt x="251" y="0"/>
                    <a:pt x="117" y="40"/>
                    <a:pt x="1" y="135"/>
                  </a:cubicBezTo>
                  <a:cubicBezTo>
                    <a:pt x="1" y="600"/>
                    <a:pt x="513" y="647"/>
                    <a:pt x="870" y="826"/>
                  </a:cubicBezTo>
                  <a:cubicBezTo>
                    <a:pt x="1287" y="492"/>
                    <a:pt x="846" y="0"/>
                    <a:pt x="383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403" name="Google Shape;20403;p19"/>
            <p:cNvSpPr/>
            <p:nvPr/>
          </p:nvSpPr>
          <p:spPr>
            <a:xfrm>
              <a:off x="5680800" y="2333725"/>
              <a:ext cx="26775" cy="13825"/>
            </a:xfrm>
            <a:custGeom>
              <a:avLst/>
              <a:gdLst/>
              <a:ahLst/>
              <a:cxnLst/>
              <a:rect l="l" t="t" r="r" b="b"/>
              <a:pathLst>
                <a:path w="1071" h="553" extrusionOk="0">
                  <a:moveTo>
                    <a:pt x="300" y="0"/>
                  </a:moveTo>
                  <a:cubicBezTo>
                    <a:pt x="226" y="0"/>
                    <a:pt x="142" y="8"/>
                    <a:pt x="46" y="25"/>
                  </a:cubicBezTo>
                  <a:cubicBezTo>
                    <a:pt x="1" y="316"/>
                    <a:pt x="386" y="552"/>
                    <a:pt x="700" y="552"/>
                  </a:cubicBezTo>
                  <a:cubicBezTo>
                    <a:pt x="875" y="552"/>
                    <a:pt x="1028" y="478"/>
                    <a:pt x="1070" y="299"/>
                  </a:cubicBezTo>
                  <a:cubicBezTo>
                    <a:pt x="821" y="200"/>
                    <a:pt x="681" y="0"/>
                    <a:pt x="300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404" name="Google Shape;20404;p19"/>
            <p:cNvSpPr/>
            <p:nvPr/>
          </p:nvSpPr>
          <p:spPr>
            <a:xfrm>
              <a:off x="5768875" y="3494000"/>
              <a:ext cx="63950" cy="30400"/>
            </a:xfrm>
            <a:custGeom>
              <a:avLst/>
              <a:gdLst/>
              <a:ahLst/>
              <a:cxnLst/>
              <a:rect l="l" t="t" r="r" b="b"/>
              <a:pathLst>
                <a:path w="2558" h="1216" extrusionOk="0">
                  <a:moveTo>
                    <a:pt x="777" y="1"/>
                  </a:moveTo>
                  <a:cubicBezTo>
                    <a:pt x="409" y="1"/>
                    <a:pt x="83" y="153"/>
                    <a:pt x="0" y="549"/>
                  </a:cubicBezTo>
                  <a:cubicBezTo>
                    <a:pt x="524" y="799"/>
                    <a:pt x="1345" y="846"/>
                    <a:pt x="1703" y="1215"/>
                  </a:cubicBezTo>
                  <a:cubicBezTo>
                    <a:pt x="2557" y="711"/>
                    <a:pt x="1571" y="1"/>
                    <a:pt x="777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405" name="Google Shape;20405;p19"/>
            <p:cNvSpPr/>
            <p:nvPr/>
          </p:nvSpPr>
          <p:spPr>
            <a:xfrm>
              <a:off x="5768875" y="3562175"/>
              <a:ext cx="30975" cy="30375"/>
            </a:xfrm>
            <a:custGeom>
              <a:avLst/>
              <a:gdLst/>
              <a:ahLst/>
              <a:cxnLst/>
              <a:rect l="l" t="t" r="r" b="b"/>
              <a:pathLst>
                <a:path w="1239" h="1215" extrusionOk="0">
                  <a:moveTo>
                    <a:pt x="1214" y="0"/>
                  </a:moveTo>
                  <a:lnTo>
                    <a:pt x="1214" y="0"/>
                  </a:lnTo>
                  <a:cubicBezTo>
                    <a:pt x="500" y="96"/>
                    <a:pt x="238" y="596"/>
                    <a:pt x="0" y="1084"/>
                  </a:cubicBezTo>
                  <a:cubicBezTo>
                    <a:pt x="96" y="1064"/>
                    <a:pt x="179" y="1056"/>
                    <a:pt x="252" y="1056"/>
                  </a:cubicBezTo>
                  <a:cubicBezTo>
                    <a:pt x="577" y="1056"/>
                    <a:pt x="715" y="1215"/>
                    <a:pt x="1036" y="1215"/>
                  </a:cubicBezTo>
                  <a:cubicBezTo>
                    <a:pt x="1238" y="977"/>
                    <a:pt x="869" y="393"/>
                    <a:pt x="1214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406" name="Google Shape;20406;p19"/>
            <p:cNvSpPr/>
            <p:nvPr/>
          </p:nvSpPr>
          <p:spPr>
            <a:xfrm>
              <a:off x="5277725" y="4674525"/>
              <a:ext cx="82475" cy="74725"/>
            </a:xfrm>
            <a:custGeom>
              <a:avLst/>
              <a:gdLst/>
              <a:ahLst/>
              <a:cxnLst/>
              <a:rect l="l" t="t" r="r" b="b"/>
              <a:pathLst>
                <a:path w="3299" h="2989" extrusionOk="0">
                  <a:moveTo>
                    <a:pt x="3299" y="0"/>
                  </a:moveTo>
                  <a:lnTo>
                    <a:pt x="3299" y="0"/>
                  </a:lnTo>
                  <a:cubicBezTo>
                    <a:pt x="2406" y="488"/>
                    <a:pt x="1" y="2298"/>
                    <a:pt x="1596" y="2989"/>
                  </a:cubicBezTo>
                  <a:cubicBezTo>
                    <a:pt x="1822" y="1715"/>
                    <a:pt x="2953" y="1179"/>
                    <a:pt x="3299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407" name="Google Shape;20407;p19"/>
            <p:cNvSpPr/>
            <p:nvPr/>
          </p:nvSpPr>
          <p:spPr>
            <a:xfrm>
              <a:off x="5093175" y="4718525"/>
              <a:ext cx="94400" cy="80550"/>
            </a:xfrm>
            <a:custGeom>
              <a:avLst/>
              <a:gdLst/>
              <a:ahLst/>
              <a:cxnLst/>
              <a:rect l="l" t="t" r="r" b="b"/>
              <a:pathLst>
                <a:path w="3776" h="3222" extrusionOk="0">
                  <a:moveTo>
                    <a:pt x="2896" y="1"/>
                  </a:moveTo>
                  <a:cubicBezTo>
                    <a:pt x="2425" y="1"/>
                    <a:pt x="2081" y="284"/>
                    <a:pt x="1512" y="284"/>
                  </a:cubicBezTo>
                  <a:cubicBezTo>
                    <a:pt x="1332" y="284"/>
                    <a:pt x="1130" y="255"/>
                    <a:pt x="894" y="181"/>
                  </a:cubicBezTo>
                  <a:lnTo>
                    <a:pt x="894" y="181"/>
                  </a:lnTo>
                  <a:cubicBezTo>
                    <a:pt x="1346" y="621"/>
                    <a:pt x="1168" y="1455"/>
                    <a:pt x="263" y="1514"/>
                  </a:cubicBezTo>
                  <a:cubicBezTo>
                    <a:pt x="1" y="2217"/>
                    <a:pt x="537" y="2050"/>
                    <a:pt x="418" y="2860"/>
                  </a:cubicBezTo>
                  <a:cubicBezTo>
                    <a:pt x="749" y="2959"/>
                    <a:pt x="916" y="3222"/>
                    <a:pt x="1413" y="3222"/>
                  </a:cubicBezTo>
                  <a:cubicBezTo>
                    <a:pt x="1452" y="3222"/>
                    <a:pt x="1493" y="3220"/>
                    <a:pt x="1537" y="3217"/>
                  </a:cubicBezTo>
                  <a:cubicBezTo>
                    <a:pt x="1952" y="2984"/>
                    <a:pt x="2117" y="2554"/>
                    <a:pt x="2851" y="2554"/>
                  </a:cubicBezTo>
                  <a:cubicBezTo>
                    <a:pt x="2981" y="2554"/>
                    <a:pt x="3129" y="2567"/>
                    <a:pt x="3299" y="2598"/>
                  </a:cubicBezTo>
                  <a:cubicBezTo>
                    <a:pt x="3775" y="1752"/>
                    <a:pt x="2525" y="1312"/>
                    <a:pt x="2180" y="1026"/>
                  </a:cubicBezTo>
                  <a:cubicBezTo>
                    <a:pt x="2418" y="609"/>
                    <a:pt x="3096" y="538"/>
                    <a:pt x="3275" y="62"/>
                  </a:cubicBezTo>
                  <a:cubicBezTo>
                    <a:pt x="3137" y="18"/>
                    <a:pt x="3013" y="1"/>
                    <a:pt x="2896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408" name="Google Shape;20408;p19"/>
            <p:cNvSpPr/>
            <p:nvPr/>
          </p:nvSpPr>
          <p:spPr>
            <a:xfrm>
              <a:off x="5214625" y="4214925"/>
              <a:ext cx="40500" cy="24950"/>
            </a:xfrm>
            <a:custGeom>
              <a:avLst/>
              <a:gdLst/>
              <a:ahLst/>
              <a:cxnLst/>
              <a:rect l="l" t="t" r="r" b="b"/>
              <a:pathLst>
                <a:path w="1620" h="998" extrusionOk="0">
                  <a:moveTo>
                    <a:pt x="1263" y="1"/>
                  </a:moveTo>
                  <a:lnTo>
                    <a:pt x="1263" y="1"/>
                  </a:lnTo>
                  <a:cubicBezTo>
                    <a:pt x="667" y="120"/>
                    <a:pt x="1" y="179"/>
                    <a:pt x="143" y="858"/>
                  </a:cubicBezTo>
                  <a:cubicBezTo>
                    <a:pt x="459" y="858"/>
                    <a:pt x="571" y="997"/>
                    <a:pt x="878" y="997"/>
                  </a:cubicBezTo>
                  <a:cubicBezTo>
                    <a:pt x="941" y="997"/>
                    <a:pt x="1013" y="991"/>
                    <a:pt x="1096" y="977"/>
                  </a:cubicBezTo>
                  <a:cubicBezTo>
                    <a:pt x="1298" y="739"/>
                    <a:pt x="1620" y="287"/>
                    <a:pt x="1263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409" name="Google Shape;20409;p19"/>
            <p:cNvSpPr/>
            <p:nvPr/>
          </p:nvSpPr>
          <p:spPr>
            <a:xfrm>
              <a:off x="5238750" y="4832275"/>
              <a:ext cx="32750" cy="18175"/>
            </a:xfrm>
            <a:custGeom>
              <a:avLst/>
              <a:gdLst/>
              <a:ahLst/>
              <a:cxnLst/>
              <a:rect l="l" t="t" r="r" b="b"/>
              <a:pathLst>
                <a:path w="1310" h="727" extrusionOk="0">
                  <a:moveTo>
                    <a:pt x="1119" y="0"/>
                  </a:moveTo>
                  <a:cubicBezTo>
                    <a:pt x="726" y="131"/>
                    <a:pt x="48" y="60"/>
                    <a:pt x="0" y="489"/>
                  </a:cubicBezTo>
                  <a:cubicBezTo>
                    <a:pt x="298" y="667"/>
                    <a:pt x="762" y="727"/>
                    <a:pt x="1286" y="727"/>
                  </a:cubicBezTo>
                  <a:cubicBezTo>
                    <a:pt x="1298" y="429"/>
                    <a:pt x="1310" y="143"/>
                    <a:pt x="1119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410" name="Google Shape;20410;p19"/>
            <p:cNvSpPr/>
            <p:nvPr/>
          </p:nvSpPr>
          <p:spPr>
            <a:xfrm>
              <a:off x="5216200" y="4783100"/>
              <a:ext cx="17500" cy="17050"/>
            </a:xfrm>
            <a:custGeom>
              <a:avLst/>
              <a:gdLst/>
              <a:ahLst/>
              <a:cxnLst/>
              <a:rect l="l" t="t" r="r" b="b"/>
              <a:pathLst>
                <a:path w="700" h="682" extrusionOk="0">
                  <a:moveTo>
                    <a:pt x="517" y="0"/>
                  </a:moveTo>
                  <a:cubicBezTo>
                    <a:pt x="15" y="0"/>
                    <a:pt x="1" y="670"/>
                    <a:pt x="473" y="681"/>
                  </a:cubicBezTo>
                  <a:cubicBezTo>
                    <a:pt x="616" y="539"/>
                    <a:pt x="700" y="324"/>
                    <a:pt x="652" y="15"/>
                  </a:cubicBezTo>
                  <a:cubicBezTo>
                    <a:pt x="603" y="5"/>
                    <a:pt x="558" y="0"/>
                    <a:pt x="517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411" name="Google Shape;20411;p19"/>
            <p:cNvSpPr/>
            <p:nvPr/>
          </p:nvSpPr>
          <p:spPr>
            <a:xfrm>
              <a:off x="5111925" y="4838025"/>
              <a:ext cx="43650" cy="21350"/>
            </a:xfrm>
            <a:custGeom>
              <a:avLst/>
              <a:gdLst/>
              <a:ahLst/>
              <a:cxnLst/>
              <a:rect l="l" t="t" r="r" b="b"/>
              <a:pathLst>
                <a:path w="1746" h="854" extrusionOk="0">
                  <a:moveTo>
                    <a:pt x="524" y="1"/>
                  </a:moveTo>
                  <a:cubicBezTo>
                    <a:pt x="307" y="1"/>
                    <a:pt x="108" y="75"/>
                    <a:pt x="1" y="259"/>
                  </a:cubicBezTo>
                  <a:cubicBezTo>
                    <a:pt x="94" y="327"/>
                    <a:pt x="159" y="353"/>
                    <a:pt x="212" y="353"/>
                  </a:cubicBezTo>
                  <a:cubicBezTo>
                    <a:pt x="344" y="353"/>
                    <a:pt x="407" y="195"/>
                    <a:pt x="644" y="128"/>
                  </a:cubicBezTo>
                  <a:lnTo>
                    <a:pt x="644" y="128"/>
                  </a:lnTo>
                  <a:cubicBezTo>
                    <a:pt x="561" y="592"/>
                    <a:pt x="977" y="687"/>
                    <a:pt x="1275" y="854"/>
                  </a:cubicBezTo>
                  <a:cubicBezTo>
                    <a:pt x="1746" y="486"/>
                    <a:pt x="1078" y="1"/>
                    <a:pt x="524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412" name="Google Shape;20412;p19"/>
            <p:cNvSpPr/>
            <p:nvPr/>
          </p:nvSpPr>
          <p:spPr>
            <a:xfrm>
              <a:off x="5167600" y="4800350"/>
              <a:ext cx="23525" cy="16875"/>
            </a:xfrm>
            <a:custGeom>
              <a:avLst/>
              <a:gdLst/>
              <a:ahLst/>
              <a:cxnLst/>
              <a:rect l="l" t="t" r="r" b="b"/>
              <a:pathLst>
                <a:path w="941" h="675" extrusionOk="0">
                  <a:moveTo>
                    <a:pt x="554" y="0"/>
                  </a:moveTo>
                  <a:cubicBezTo>
                    <a:pt x="480" y="0"/>
                    <a:pt x="405" y="21"/>
                    <a:pt x="167" y="63"/>
                  </a:cubicBezTo>
                  <a:cubicBezTo>
                    <a:pt x="167" y="265"/>
                    <a:pt x="143" y="444"/>
                    <a:pt x="0" y="551"/>
                  </a:cubicBezTo>
                  <a:cubicBezTo>
                    <a:pt x="156" y="652"/>
                    <a:pt x="410" y="675"/>
                    <a:pt x="687" y="675"/>
                  </a:cubicBezTo>
                  <a:cubicBezTo>
                    <a:pt x="770" y="675"/>
                    <a:pt x="856" y="673"/>
                    <a:pt x="941" y="670"/>
                  </a:cubicBezTo>
                  <a:lnTo>
                    <a:pt x="941" y="63"/>
                  </a:lnTo>
                  <a:cubicBezTo>
                    <a:pt x="703" y="21"/>
                    <a:pt x="628" y="0"/>
                    <a:pt x="554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413" name="Google Shape;20413;p19"/>
            <p:cNvSpPr/>
            <p:nvPr/>
          </p:nvSpPr>
          <p:spPr>
            <a:xfrm>
              <a:off x="5190825" y="4753275"/>
              <a:ext cx="21925" cy="18000"/>
            </a:xfrm>
            <a:custGeom>
              <a:avLst/>
              <a:gdLst/>
              <a:ahLst/>
              <a:cxnLst/>
              <a:rect l="l" t="t" r="r" b="b"/>
              <a:pathLst>
                <a:path w="877" h="720" extrusionOk="0">
                  <a:moveTo>
                    <a:pt x="145" y="0"/>
                  </a:moveTo>
                  <a:cubicBezTo>
                    <a:pt x="103" y="0"/>
                    <a:pt x="59" y="2"/>
                    <a:pt x="12" y="5"/>
                  </a:cubicBezTo>
                  <a:cubicBezTo>
                    <a:pt x="0" y="470"/>
                    <a:pt x="286" y="684"/>
                    <a:pt x="822" y="720"/>
                  </a:cubicBezTo>
                  <a:cubicBezTo>
                    <a:pt x="877" y="278"/>
                    <a:pt x="686" y="0"/>
                    <a:pt x="145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414" name="Google Shape;20414;p19"/>
            <p:cNvSpPr/>
            <p:nvPr/>
          </p:nvSpPr>
          <p:spPr>
            <a:xfrm>
              <a:off x="5379825" y="4661950"/>
              <a:ext cx="19925" cy="15500"/>
            </a:xfrm>
            <a:custGeom>
              <a:avLst/>
              <a:gdLst/>
              <a:ahLst/>
              <a:cxnLst/>
              <a:rect l="l" t="t" r="r" b="b"/>
              <a:pathLst>
                <a:path w="797" h="620" extrusionOk="0">
                  <a:moveTo>
                    <a:pt x="411" y="1"/>
                  </a:moveTo>
                  <a:cubicBezTo>
                    <a:pt x="1" y="1"/>
                    <a:pt x="13" y="448"/>
                    <a:pt x="251" y="610"/>
                  </a:cubicBezTo>
                  <a:cubicBezTo>
                    <a:pt x="291" y="616"/>
                    <a:pt x="328" y="619"/>
                    <a:pt x="362" y="619"/>
                  </a:cubicBezTo>
                  <a:cubicBezTo>
                    <a:pt x="797" y="619"/>
                    <a:pt x="780" y="158"/>
                    <a:pt x="548" y="15"/>
                  </a:cubicBezTo>
                  <a:cubicBezTo>
                    <a:pt x="498" y="5"/>
                    <a:pt x="453" y="1"/>
                    <a:pt x="411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415" name="Google Shape;20415;p19"/>
            <p:cNvSpPr/>
            <p:nvPr/>
          </p:nvSpPr>
          <p:spPr>
            <a:xfrm>
              <a:off x="5370000" y="4301250"/>
              <a:ext cx="17600" cy="1730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275" y="1"/>
                  </a:moveTo>
                  <a:lnTo>
                    <a:pt x="275" y="1"/>
                  </a:lnTo>
                  <a:cubicBezTo>
                    <a:pt x="48" y="179"/>
                    <a:pt x="1" y="679"/>
                    <a:pt x="453" y="691"/>
                  </a:cubicBezTo>
                  <a:cubicBezTo>
                    <a:pt x="679" y="525"/>
                    <a:pt x="703" y="36"/>
                    <a:pt x="275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416" name="Google Shape;20416;p19"/>
            <p:cNvSpPr/>
            <p:nvPr/>
          </p:nvSpPr>
          <p:spPr>
            <a:xfrm>
              <a:off x="5283675" y="4613200"/>
              <a:ext cx="40800" cy="34825"/>
            </a:xfrm>
            <a:custGeom>
              <a:avLst/>
              <a:gdLst/>
              <a:ahLst/>
              <a:cxnLst/>
              <a:rect l="l" t="t" r="r" b="b"/>
              <a:pathLst>
                <a:path w="1632" h="1393" extrusionOk="0">
                  <a:moveTo>
                    <a:pt x="275" y="0"/>
                  </a:moveTo>
                  <a:cubicBezTo>
                    <a:pt x="120" y="417"/>
                    <a:pt x="1" y="441"/>
                    <a:pt x="120" y="1203"/>
                  </a:cubicBezTo>
                  <a:cubicBezTo>
                    <a:pt x="386" y="1343"/>
                    <a:pt x="512" y="1392"/>
                    <a:pt x="694" y="1392"/>
                  </a:cubicBezTo>
                  <a:cubicBezTo>
                    <a:pt x="822" y="1392"/>
                    <a:pt x="977" y="1368"/>
                    <a:pt x="1227" y="1334"/>
                  </a:cubicBezTo>
                  <a:cubicBezTo>
                    <a:pt x="1156" y="881"/>
                    <a:pt x="1632" y="477"/>
                    <a:pt x="1227" y="119"/>
                  </a:cubicBezTo>
                  <a:lnTo>
                    <a:pt x="1227" y="119"/>
                  </a:lnTo>
                  <a:cubicBezTo>
                    <a:pt x="937" y="137"/>
                    <a:pt x="793" y="167"/>
                    <a:pt x="681" y="167"/>
                  </a:cubicBezTo>
                  <a:cubicBezTo>
                    <a:pt x="559" y="167"/>
                    <a:pt x="473" y="131"/>
                    <a:pt x="275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417" name="Google Shape;20417;p19"/>
            <p:cNvSpPr/>
            <p:nvPr/>
          </p:nvSpPr>
          <p:spPr>
            <a:xfrm>
              <a:off x="5298575" y="4798925"/>
              <a:ext cx="21750" cy="21175"/>
            </a:xfrm>
            <a:custGeom>
              <a:avLst/>
              <a:gdLst/>
              <a:ahLst/>
              <a:cxnLst/>
              <a:rect l="l" t="t" r="r" b="b"/>
              <a:pathLst>
                <a:path w="870" h="847" extrusionOk="0">
                  <a:moveTo>
                    <a:pt x="0" y="1"/>
                  </a:moveTo>
                  <a:cubicBezTo>
                    <a:pt x="179" y="299"/>
                    <a:pt x="262" y="680"/>
                    <a:pt x="643" y="846"/>
                  </a:cubicBezTo>
                  <a:cubicBezTo>
                    <a:pt x="869" y="680"/>
                    <a:pt x="869" y="156"/>
                    <a:pt x="643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418" name="Google Shape;20418;p19"/>
            <p:cNvSpPr/>
            <p:nvPr/>
          </p:nvSpPr>
          <p:spPr>
            <a:xfrm>
              <a:off x="5348600" y="4820050"/>
              <a:ext cx="22150" cy="14925"/>
            </a:xfrm>
            <a:custGeom>
              <a:avLst/>
              <a:gdLst/>
              <a:ahLst/>
              <a:cxnLst/>
              <a:rect l="l" t="t" r="r" b="b"/>
              <a:pathLst>
                <a:path w="886" h="597" extrusionOk="0">
                  <a:moveTo>
                    <a:pt x="561" y="1"/>
                  </a:moveTo>
                  <a:cubicBezTo>
                    <a:pt x="556" y="1"/>
                    <a:pt x="552" y="1"/>
                    <a:pt x="547" y="1"/>
                  </a:cubicBezTo>
                  <a:cubicBezTo>
                    <a:pt x="383" y="247"/>
                    <a:pt x="0" y="597"/>
                    <a:pt x="679" y="597"/>
                  </a:cubicBezTo>
                  <a:cubicBezTo>
                    <a:pt x="690" y="597"/>
                    <a:pt x="702" y="597"/>
                    <a:pt x="714" y="597"/>
                  </a:cubicBezTo>
                  <a:cubicBezTo>
                    <a:pt x="620" y="432"/>
                    <a:pt x="885" y="1"/>
                    <a:pt x="561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419" name="Google Shape;20419;p19"/>
            <p:cNvSpPr/>
            <p:nvPr/>
          </p:nvSpPr>
          <p:spPr>
            <a:xfrm>
              <a:off x="4893150" y="4732550"/>
              <a:ext cx="43800" cy="33175"/>
            </a:xfrm>
            <a:custGeom>
              <a:avLst/>
              <a:gdLst/>
              <a:ahLst/>
              <a:cxnLst/>
              <a:rect l="l" t="t" r="r" b="b"/>
              <a:pathLst>
                <a:path w="1752" h="1327" extrusionOk="0">
                  <a:moveTo>
                    <a:pt x="799" y="1"/>
                  </a:moveTo>
                  <a:cubicBezTo>
                    <a:pt x="763" y="489"/>
                    <a:pt x="1" y="429"/>
                    <a:pt x="13" y="965"/>
                  </a:cubicBezTo>
                  <a:cubicBezTo>
                    <a:pt x="156" y="1130"/>
                    <a:pt x="238" y="1326"/>
                    <a:pt x="570" y="1326"/>
                  </a:cubicBezTo>
                  <a:cubicBezTo>
                    <a:pt x="597" y="1326"/>
                    <a:pt x="625" y="1325"/>
                    <a:pt x="656" y="1322"/>
                  </a:cubicBezTo>
                  <a:cubicBezTo>
                    <a:pt x="646" y="944"/>
                    <a:pt x="809" y="459"/>
                    <a:pt x="1209" y="459"/>
                  </a:cubicBezTo>
                  <a:cubicBezTo>
                    <a:pt x="1326" y="459"/>
                    <a:pt x="1462" y="500"/>
                    <a:pt x="1620" y="596"/>
                  </a:cubicBezTo>
                  <a:cubicBezTo>
                    <a:pt x="1751" y="72"/>
                    <a:pt x="977" y="275"/>
                    <a:pt x="799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420" name="Google Shape;20420;p19"/>
            <p:cNvSpPr/>
            <p:nvPr/>
          </p:nvSpPr>
          <p:spPr>
            <a:xfrm>
              <a:off x="5097050" y="4301850"/>
              <a:ext cx="21450" cy="23825"/>
            </a:xfrm>
            <a:custGeom>
              <a:avLst/>
              <a:gdLst/>
              <a:ahLst/>
              <a:cxnLst/>
              <a:rect l="l" t="t" r="r" b="b"/>
              <a:pathLst>
                <a:path w="858" h="953" extrusionOk="0">
                  <a:moveTo>
                    <a:pt x="251" y="0"/>
                  </a:moveTo>
                  <a:lnTo>
                    <a:pt x="251" y="0"/>
                  </a:lnTo>
                  <a:cubicBezTo>
                    <a:pt x="203" y="322"/>
                    <a:pt x="1" y="512"/>
                    <a:pt x="84" y="953"/>
                  </a:cubicBezTo>
                  <a:cubicBezTo>
                    <a:pt x="858" y="917"/>
                    <a:pt x="858" y="155"/>
                    <a:pt x="251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421" name="Google Shape;20421;p19"/>
            <p:cNvSpPr/>
            <p:nvPr/>
          </p:nvSpPr>
          <p:spPr>
            <a:xfrm>
              <a:off x="4951950" y="4720075"/>
              <a:ext cx="24875" cy="15475"/>
            </a:xfrm>
            <a:custGeom>
              <a:avLst/>
              <a:gdLst/>
              <a:ahLst/>
              <a:cxnLst/>
              <a:rect l="l" t="t" r="r" b="b"/>
              <a:pathLst>
                <a:path w="995" h="619" extrusionOk="0">
                  <a:moveTo>
                    <a:pt x="771" y="1"/>
                  </a:moveTo>
                  <a:cubicBezTo>
                    <a:pt x="270" y="1"/>
                    <a:pt x="0" y="191"/>
                    <a:pt x="42" y="619"/>
                  </a:cubicBezTo>
                  <a:cubicBezTo>
                    <a:pt x="578" y="571"/>
                    <a:pt x="744" y="250"/>
                    <a:pt x="995" y="12"/>
                  </a:cubicBezTo>
                  <a:cubicBezTo>
                    <a:pt x="916" y="4"/>
                    <a:pt x="841" y="1"/>
                    <a:pt x="771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422" name="Google Shape;20422;p19"/>
            <p:cNvSpPr/>
            <p:nvPr/>
          </p:nvSpPr>
          <p:spPr>
            <a:xfrm>
              <a:off x="4859525" y="4119100"/>
              <a:ext cx="29200" cy="33950"/>
            </a:xfrm>
            <a:custGeom>
              <a:avLst/>
              <a:gdLst/>
              <a:ahLst/>
              <a:cxnLst/>
              <a:rect l="l" t="t" r="r" b="b"/>
              <a:pathLst>
                <a:path w="1168" h="1358" extrusionOk="0">
                  <a:moveTo>
                    <a:pt x="870" y="0"/>
                  </a:moveTo>
                  <a:cubicBezTo>
                    <a:pt x="465" y="48"/>
                    <a:pt x="143" y="131"/>
                    <a:pt x="0" y="405"/>
                  </a:cubicBezTo>
                  <a:cubicBezTo>
                    <a:pt x="358" y="476"/>
                    <a:pt x="167" y="1238"/>
                    <a:pt x="0" y="1357"/>
                  </a:cubicBezTo>
                  <a:lnTo>
                    <a:pt x="1036" y="1357"/>
                  </a:lnTo>
                  <a:cubicBezTo>
                    <a:pt x="1001" y="893"/>
                    <a:pt x="1167" y="250"/>
                    <a:pt x="870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423" name="Google Shape;20423;p19"/>
            <p:cNvSpPr/>
            <p:nvPr/>
          </p:nvSpPr>
          <p:spPr>
            <a:xfrm>
              <a:off x="4886900" y="4159575"/>
              <a:ext cx="41100" cy="13700"/>
            </a:xfrm>
            <a:custGeom>
              <a:avLst/>
              <a:gdLst/>
              <a:ahLst/>
              <a:cxnLst/>
              <a:rect l="l" t="t" r="r" b="b"/>
              <a:pathLst>
                <a:path w="1644" h="548" extrusionOk="0">
                  <a:moveTo>
                    <a:pt x="132" y="0"/>
                  </a:moveTo>
                  <a:lnTo>
                    <a:pt x="132" y="0"/>
                  </a:lnTo>
                  <a:cubicBezTo>
                    <a:pt x="1" y="369"/>
                    <a:pt x="453" y="274"/>
                    <a:pt x="453" y="548"/>
                  </a:cubicBezTo>
                  <a:cubicBezTo>
                    <a:pt x="894" y="393"/>
                    <a:pt x="1430" y="310"/>
                    <a:pt x="1644" y="0"/>
                  </a:cubicBezTo>
                  <a:lnTo>
                    <a:pt x="1644" y="0"/>
                  </a:lnTo>
                  <a:cubicBezTo>
                    <a:pt x="1311" y="60"/>
                    <a:pt x="1099" y="90"/>
                    <a:pt x="888" y="90"/>
                  </a:cubicBezTo>
                  <a:cubicBezTo>
                    <a:pt x="677" y="90"/>
                    <a:pt x="465" y="60"/>
                    <a:pt x="132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424" name="Google Shape;20424;p19"/>
            <p:cNvSpPr/>
            <p:nvPr/>
          </p:nvSpPr>
          <p:spPr>
            <a:xfrm>
              <a:off x="4840775" y="3931200"/>
              <a:ext cx="59550" cy="17550"/>
            </a:xfrm>
            <a:custGeom>
              <a:avLst/>
              <a:gdLst/>
              <a:ahLst/>
              <a:cxnLst/>
              <a:rect l="l" t="t" r="r" b="b"/>
              <a:pathLst>
                <a:path w="2382" h="702" extrusionOk="0">
                  <a:moveTo>
                    <a:pt x="2052" y="0"/>
                  </a:moveTo>
                  <a:cubicBezTo>
                    <a:pt x="1560" y="0"/>
                    <a:pt x="1234" y="433"/>
                    <a:pt x="621" y="433"/>
                  </a:cubicBezTo>
                  <a:cubicBezTo>
                    <a:pt x="442" y="433"/>
                    <a:pt x="239" y="396"/>
                    <a:pt x="0" y="301"/>
                  </a:cubicBezTo>
                  <a:lnTo>
                    <a:pt x="0" y="301"/>
                  </a:lnTo>
                  <a:cubicBezTo>
                    <a:pt x="174" y="578"/>
                    <a:pt x="584" y="701"/>
                    <a:pt x="1017" y="701"/>
                  </a:cubicBezTo>
                  <a:cubicBezTo>
                    <a:pt x="1625" y="701"/>
                    <a:pt x="2277" y="459"/>
                    <a:pt x="2382" y="63"/>
                  </a:cubicBezTo>
                  <a:cubicBezTo>
                    <a:pt x="2262" y="19"/>
                    <a:pt x="2154" y="0"/>
                    <a:pt x="2052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425" name="Google Shape;20425;p19"/>
            <p:cNvSpPr/>
            <p:nvPr/>
          </p:nvSpPr>
          <p:spPr>
            <a:xfrm>
              <a:off x="5019825" y="4328700"/>
              <a:ext cx="24875" cy="20875"/>
            </a:xfrm>
            <a:custGeom>
              <a:avLst/>
              <a:gdLst/>
              <a:ahLst/>
              <a:cxnLst/>
              <a:rect l="l" t="t" r="r" b="b"/>
              <a:pathLst>
                <a:path w="995" h="835" extrusionOk="0">
                  <a:moveTo>
                    <a:pt x="719" y="0"/>
                  </a:moveTo>
                  <a:cubicBezTo>
                    <a:pt x="270" y="0"/>
                    <a:pt x="1" y="834"/>
                    <a:pt x="558" y="834"/>
                  </a:cubicBezTo>
                  <a:cubicBezTo>
                    <a:pt x="575" y="834"/>
                    <a:pt x="594" y="833"/>
                    <a:pt x="613" y="831"/>
                  </a:cubicBezTo>
                  <a:cubicBezTo>
                    <a:pt x="994" y="808"/>
                    <a:pt x="696" y="248"/>
                    <a:pt x="804" y="10"/>
                  </a:cubicBezTo>
                  <a:cubicBezTo>
                    <a:pt x="775" y="3"/>
                    <a:pt x="747" y="0"/>
                    <a:pt x="719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426" name="Google Shape;20426;p19"/>
            <p:cNvSpPr/>
            <p:nvPr/>
          </p:nvSpPr>
          <p:spPr>
            <a:xfrm>
              <a:off x="5012825" y="4826325"/>
              <a:ext cx="48225" cy="24150"/>
            </a:xfrm>
            <a:custGeom>
              <a:avLst/>
              <a:gdLst/>
              <a:ahLst/>
              <a:cxnLst/>
              <a:rect l="l" t="t" r="r" b="b"/>
              <a:pathLst>
                <a:path w="1929" h="966" extrusionOk="0">
                  <a:moveTo>
                    <a:pt x="1929" y="0"/>
                  </a:moveTo>
                  <a:lnTo>
                    <a:pt x="1929" y="0"/>
                  </a:lnTo>
                  <a:cubicBezTo>
                    <a:pt x="1412" y="114"/>
                    <a:pt x="1065" y="140"/>
                    <a:pt x="767" y="140"/>
                  </a:cubicBezTo>
                  <a:cubicBezTo>
                    <a:pt x="502" y="140"/>
                    <a:pt x="275" y="119"/>
                    <a:pt x="0" y="119"/>
                  </a:cubicBezTo>
                  <a:cubicBezTo>
                    <a:pt x="226" y="298"/>
                    <a:pt x="262" y="655"/>
                    <a:pt x="334" y="965"/>
                  </a:cubicBezTo>
                  <a:cubicBezTo>
                    <a:pt x="353" y="965"/>
                    <a:pt x="373" y="965"/>
                    <a:pt x="392" y="965"/>
                  </a:cubicBezTo>
                  <a:cubicBezTo>
                    <a:pt x="1296" y="965"/>
                    <a:pt x="1544" y="420"/>
                    <a:pt x="1929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427" name="Google Shape;20427;p19"/>
            <p:cNvSpPr/>
            <p:nvPr/>
          </p:nvSpPr>
          <p:spPr>
            <a:xfrm>
              <a:off x="5068475" y="4759350"/>
              <a:ext cx="15800" cy="15200"/>
            </a:xfrm>
            <a:custGeom>
              <a:avLst/>
              <a:gdLst/>
              <a:ahLst/>
              <a:cxnLst/>
              <a:rect l="l" t="t" r="r" b="b"/>
              <a:pathLst>
                <a:path w="632" h="608" extrusionOk="0">
                  <a:moveTo>
                    <a:pt x="1" y="0"/>
                  </a:moveTo>
                  <a:lnTo>
                    <a:pt x="1" y="608"/>
                  </a:lnTo>
                  <a:cubicBezTo>
                    <a:pt x="46" y="603"/>
                    <a:pt x="95" y="602"/>
                    <a:pt x="145" y="602"/>
                  </a:cubicBezTo>
                  <a:cubicBezTo>
                    <a:pt x="189" y="602"/>
                    <a:pt x="234" y="603"/>
                    <a:pt x="278" y="603"/>
                  </a:cubicBezTo>
                  <a:cubicBezTo>
                    <a:pt x="443" y="603"/>
                    <a:pt x="594" y="591"/>
                    <a:pt x="632" y="477"/>
                  </a:cubicBezTo>
                  <a:lnTo>
                    <a:pt x="632" y="477"/>
                  </a:lnTo>
                  <a:cubicBezTo>
                    <a:pt x="627" y="477"/>
                    <a:pt x="621" y="477"/>
                    <a:pt x="617" y="477"/>
                  </a:cubicBezTo>
                  <a:cubicBezTo>
                    <a:pt x="220" y="477"/>
                    <a:pt x="412" y="12"/>
                    <a:pt x="1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428" name="Google Shape;20428;p19"/>
            <p:cNvSpPr/>
            <p:nvPr/>
          </p:nvSpPr>
          <p:spPr>
            <a:xfrm>
              <a:off x="4982150" y="4199675"/>
              <a:ext cx="193500" cy="46150"/>
            </a:xfrm>
            <a:custGeom>
              <a:avLst/>
              <a:gdLst/>
              <a:ahLst/>
              <a:cxnLst/>
              <a:rect l="l" t="t" r="r" b="b"/>
              <a:pathLst>
                <a:path w="7740" h="1846" extrusionOk="0">
                  <a:moveTo>
                    <a:pt x="5600" y="1"/>
                  </a:moveTo>
                  <a:cubicBezTo>
                    <a:pt x="4807" y="1"/>
                    <a:pt x="4012" y="84"/>
                    <a:pt x="3418" y="242"/>
                  </a:cubicBezTo>
                  <a:cubicBezTo>
                    <a:pt x="3108" y="337"/>
                    <a:pt x="3466" y="909"/>
                    <a:pt x="3108" y="992"/>
                  </a:cubicBezTo>
                  <a:cubicBezTo>
                    <a:pt x="3090" y="993"/>
                    <a:pt x="3072" y="993"/>
                    <a:pt x="3056" y="993"/>
                  </a:cubicBezTo>
                  <a:cubicBezTo>
                    <a:pt x="2477" y="993"/>
                    <a:pt x="2669" y="416"/>
                    <a:pt x="2299" y="254"/>
                  </a:cubicBezTo>
                  <a:cubicBezTo>
                    <a:pt x="1430" y="313"/>
                    <a:pt x="989" y="730"/>
                    <a:pt x="239" y="873"/>
                  </a:cubicBezTo>
                  <a:cubicBezTo>
                    <a:pt x="382" y="1301"/>
                    <a:pt x="1" y="1349"/>
                    <a:pt x="84" y="1730"/>
                  </a:cubicBezTo>
                  <a:cubicBezTo>
                    <a:pt x="165" y="1749"/>
                    <a:pt x="233" y="1758"/>
                    <a:pt x="290" y="1758"/>
                  </a:cubicBezTo>
                  <a:cubicBezTo>
                    <a:pt x="736" y="1758"/>
                    <a:pt x="506" y="1227"/>
                    <a:pt x="958" y="1227"/>
                  </a:cubicBezTo>
                  <a:cubicBezTo>
                    <a:pt x="979" y="1227"/>
                    <a:pt x="1001" y="1228"/>
                    <a:pt x="1025" y="1230"/>
                  </a:cubicBezTo>
                  <a:cubicBezTo>
                    <a:pt x="2138" y="1503"/>
                    <a:pt x="2872" y="1846"/>
                    <a:pt x="4032" y="1846"/>
                  </a:cubicBezTo>
                  <a:cubicBezTo>
                    <a:pt x="4137" y="1846"/>
                    <a:pt x="4246" y="1843"/>
                    <a:pt x="4359" y="1837"/>
                  </a:cubicBezTo>
                  <a:cubicBezTo>
                    <a:pt x="4251" y="1147"/>
                    <a:pt x="4442" y="789"/>
                    <a:pt x="4501" y="242"/>
                  </a:cubicBezTo>
                  <a:cubicBezTo>
                    <a:pt x="5359" y="587"/>
                    <a:pt x="5180" y="1504"/>
                    <a:pt x="5632" y="1837"/>
                  </a:cubicBezTo>
                  <a:cubicBezTo>
                    <a:pt x="6168" y="1742"/>
                    <a:pt x="5502" y="992"/>
                    <a:pt x="6264" y="849"/>
                  </a:cubicBezTo>
                  <a:cubicBezTo>
                    <a:pt x="6580" y="914"/>
                    <a:pt x="6853" y="987"/>
                    <a:pt x="7225" y="987"/>
                  </a:cubicBezTo>
                  <a:cubicBezTo>
                    <a:pt x="7328" y="987"/>
                    <a:pt x="7439" y="981"/>
                    <a:pt x="7561" y="968"/>
                  </a:cubicBezTo>
                  <a:cubicBezTo>
                    <a:pt x="7740" y="825"/>
                    <a:pt x="7716" y="551"/>
                    <a:pt x="7704" y="242"/>
                  </a:cubicBezTo>
                  <a:cubicBezTo>
                    <a:pt x="7126" y="78"/>
                    <a:pt x="6364" y="1"/>
                    <a:pt x="5600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429" name="Google Shape;20429;p19"/>
            <p:cNvSpPr/>
            <p:nvPr/>
          </p:nvSpPr>
          <p:spPr>
            <a:xfrm>
              <a:off x="4983650" y="4067875"/>
              <a:ext cx="23850" cy="20575"/>
            </a:xfrm>
            <a:custGeom>
              <a:avLst/>
              <a:gdLst/>
              <a:ahLst/>
              <a:cxnLst/>
              <a:rect l="l" t="t" r="r" b="b"/>
              <a:pathLst>
                <a:path w="954" h="823" extrusionOk="0">
                  <a:moveTo>
                    <a:pt x="160" y="1"/>
                  </a:moveTo>
                  <a:cubicBezTo>
                    <a:pt x="109" y="1"/>
                    <a:pt x="56" y="5"/>
                    <a:pt x="0" y="13"/>
                  </a:cubicBezTo>
                  <a:cubicBezTo>
                    <a:pt x="24" y="430"/>
                    <a:pt x="119" y="811"/>
                    <a:pt x="679" y="823"/>
                  </a:cubicBezTo>
                  <a:cubicBezTo>
                    <a:pt x="953" y="548"/>
                    <a:pt x="752" y="1"/>
                    <a:pt x="160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430" name="Google Shape;20430;p19"/>
            <p:cNvSpPr/>
            <p:nvPr/>
          </p:nvSpPr>
          <p:spPr>
            <a:xfrm>
              <a:off x="5617775" y="3886525"/>
              <a:ext cx="28775" cy="21600"/>
            </a:xfrm>
            <a:custGeom>
              <a:avLst/>
              <a:gdLst/>
              <a:ahLst/>
              <a:cxnLst/>
              <a:rect l="l" t="t" r="r" b="b"/>
              <a:pathLst>
                <a:path w="1151" h="864" extrusionOk="0">
                  <a:moveTo>
                    <a:pt x="863" y="1"/>
                  </a:moveTo>
                  <a:cubicBezTo>
                    <a:pt x="179" y="1"/>
                    <a:pt x="0" y="864"/>
                    <a:pt x="705" y="864"/>
                  </a:cubicBezTo>
                  <a:cubicBezTo>
                    <a:pt x="726" y="864"/>
                    <a:pt x="747" y="863"/>
                    <a:pt x="770" y="862"/>
                  </a:cubicBezTo>
                  <a:cubicBezTo>
                    <a:pt x="1067" y="731"/>
                    <a:pt x="1151" y="433"/>
                    <a:pt x="1127" y="40"/>
                  </a:cubicBezTo>
                  <a:cubicBezTo>
                    <a:pt x="1032" y="13"/>
                    <a:pt x="944" y="1"/>
                    <a:pt x="863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431" name="Google Shape;20431;p19"/>
            <p:cNvSpPr/>
            <p:nvPr/>
          </p:nvSpPr>
          <p:spPr>
            <a:xfrm>
              <a:off x="5768275" y="4615875"/>
              <a:ext cx="29475" cy="18175"/>
            </a:xfrm>
            <a:custGeom>
              <a:avLst/>
              <a:gdLst/>
              <a:ahLst/>
              <a:cxnLst/>
              <a:rect l="l" t="t" r="r" b="b"/>
              <a:pathLst>
                <a:path w="1179" h="727" extrusionOk="0">
                  <a:moveTo>
                    <a:pt x="584" y="1"/>
                  </a:moveTo>
                  <a:cubicBezTo>
                    <a:pt x="441" y="239"/>
                    <a:pt x="0" y="632"/>
                    <a:pt x="584" y="727"/>
                  </a:cubicBezTo>
                  <a:cubicBezTo>
                    <a:pt x="822" y="560"/>
                    <a:pt x="1179" y="84"/>
                    <a:pt x="584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432" name="Google Shape;20432;p19"/>
            <p:cNvSpPr/>
            <p:nvPr/>
          </p:nvSpPr>
          <p:spPr>
            <a:xfrm>
              <a:off x="5699800" y="4657150"/>
              <a:ext cx="29625" cy="10900"/>
            </a:xfrm>
            <a:custGeom>
              <a:avLst/>
              <a:gdLst/>
              <a:ahLst/>
              <a:cxnLst/>
              <a:rect l="l" t="t" r="r" b="b"/>
              <a:pathLst>
                <a:path w="1185" h="436" extrusionOk="0">
                  <a:moveTo>
                    <a:pt x="642" y="1"/>
                  </a:moveTo>
                  <a:cubicBezTo>
                    <a:pt x="318" y="1"/>
                    <a:pt x="17" y="103"/>
                    <a:pt x="1" y="433"/>
                  </a:cubicBezTo>
                  <a:cubicBezTo>
                    <a:pt x="47" y="431"/>
                    <a:pt x="94" y="430"/>
                    <a:pt x="143" y="430"/>
                  </a:cubicBezTo>
                  <a:cubicBezTo>
                    <a:pt x="267" y="430"/>
                    <a:pt x="399" y="435"/>
                    <a:pt x="523" y="435"/>
                  </a:cubicBezTo>
                  <a:cubicBezTo>
                    <a:pt x="881" y="435"/>
                    <a:pt x="1184" y="393"/>
                    <a:pt x="1120" y="64"/>
                  </a:cubicBezTo>
                  <a:cubicBezTo>
                    <a:pt x="979" y="28"/>
                    <a:pt x="807" y="1"/>
                    <a:pt x="642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433" name="Google Shape;20433;p19"/>
            <p:cNvSpPr/>
            <p:nvPr/>
          </p:nvSpPr>
          <p:spPr>
            <a:xfrm>
              <a:off x="5727200" y="4639775"/>
              <a:ext cx="27700" cy="13125"/>
            </a:xfrm>
            <a:custGeom>
              <a:avLst/>
              <a:gdLst/>
              <a:ahLst/>
              <a:cxnLst/>
              <a:rect l="l" t="t" r="r" b="b"/>
              <a:pathLst>
                <a:path w="1108" h="525" extrusionOk="0">
                  <a:moveTo>
                    <a:pt x="518" y="1"/>
                  </a:moveTo>
                  <a:cubicBezTo>
                    <a:pt x="251" y="1"/>
                    <a:pt x="0" y="70"/>
                    <a:pt x="0" y="259"/>
                  </a:cubicBezTo>
                  <a:cubicBezTo>
                    <a:pt x="219" y="392"/>
                    <a:pt x="429" y="525"/>
                    <a:pt x="796" y="525"/>
                  </a:cubicBezTo>
                  <a:cubicBezTo>
                    <a:pt x="889" y="525"/>
                    <a:pt x="992" y="516"/>
                    <a:pt x="1107" y="497"/>
                  </a:cubicBezTo>
                  <a:lnTo>
                    <a:pt x="1107" y="128"/>
                  </a:lnTo>
                  <a:cubicBezTo>
                    <a:pt x="1007" y="55"/>
                    <a:pt x="756" y="1"/>
                    <a:pt x="518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434" name="Google Shape;20434;p19"/>
            <p:cNvSpPr/>
            <p:nvPr/>
          </p:nvSpPr>
          <p:spPr>
            <a:xfrm>
              <a:off x="5666175" y="4457525"/>
              <a:ext cx="94375" cy="55925"/>
            </a:xfrm>
            <a:custGeom>
              <a:avLst/>
              <a:gdLst/>
              <a:ahLst/>
              <a:cxnLst/>
              <a:rect l="l" t="t" r="r" b="b"/>
              <a:pathLst>
                <a:path w="3775" h="2237" extrusionOk="0">
                  <a:moveTo>
                    <a:pt x="524" y="0"/>
                  </a:moveTo>
                  <a:lnTo>
                    <a:pt x="524" y="0"/>
                  </a:lnTo>
                  <a:cubicBezTo>
                    <a:pt x="679" y="405"/>
                    <a:pt x="0" y="179"/>
                    <a:pt x="60" y="500"/>
                  </a:cubicBezTo>
                  <a:cubicBezTo>
                    <a:pt x="679" y="608"/>
                    <a:pt x="346" y="989"/>
                    <a:pt x="524" y="1227"/>
                  </a:cubicBezTo>
                  <a:lnTo>
                    <a:pt x="1477" y="1227"/>
                  </a:lnTo>
                  <a:cubicBezTo>
                    <a:pt x="1691" y="1524"/>
                    <a:pt x="1870" y="1822"/>
                    <a:pt x="1953" y="2203"/>
                  </a:cubicBezTo>
                  <a:cubicBezTo>
                    <a:pt x="2068" y="2226"/>
                    <a:pt x="2167" y="2236"/>
                    <a:pt x="2253" y="2236"/>
                  </a:cubicBezTo>
                  <a:cubicBezTo>
                    <a:pt x="3006" y="2236"/>
                    <a:pt x="2747" y="1450"/>
                    <a:pt x="3499" y="1450"/>
                  </a:cubicBezTo>
                  <a:cubicBezTo>
                    <a:pt x="3557" y="1450"/>
                    <a:pt x="3621" y="1455"/>
                    <a:pt x="3691" y="1465"/>
                  </a:cubicBezTo>
                  <a:cubicBezTo>
                    <a:pt x="3691" y="1286"/>
                    <a:pt x="3775" y="1012"/>
                    <a:pt x="3548" y="977"/>
                  </a:cubicBezTo>
                  <a:cubicBezTo>
                    <a:pt x="3547" y="1020"/>
                    <a:pt x="3537" y="1038"/>
                    <a:pt x="3520" y="1038"/>
                  </a:cubicBezTo>
                  <a:cubicBezTo>
                    <a:pt x="3444" y="1038"/>
                    <a:pt x="3228" y="678"/>
                    <a:pt x="3009" y="678"/>
                  </a:cubicBezTo>
                  <a:cubicBezTo>
                    <a:pt x="2929" y="678"/>
                    <a:pt x="2849" y="726"/>
                    <a:pt x="2775" y="858"/>
                  </a:cubicBezTo>
                  <a:cubicBezTo>
                    <a:pt x="2786" y="855"/>
                    <a:pt x="2797" y="854"/>
                    <a:pt x="2808" y="854"/>
                  </a:cubicBezTo>
                  <a:cubicBezTo>
                    <a:pt x="3038" y="854"/>
                    <a:pt x="3281" y="1300"/>
                    <a:pt x="2917" y="1346"/>
                  </a:cubicBezTo>
                  <a:cubicBezTo>
                    <a:pt x="2310" y="1215"/>
                    <a:pt x="2060" y="798"/>
                    <a:pt x="1965" y="262"/>
                  </a:cubicBezTo>
                  <a:cubicBezTo>
                    <a:pt x="1310" y="119"/>
                    <a:pt x="1120" y="274"/>
                    <a:pt x="524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435" name="Google Shape;20435;p19"/>
            <p:cNvSpPr/>
            <p:nvPr/>
          </p:nvSpPr>
          <p:spPr>
            <a:xfrm>
              <a:off x="5957750" y="4036200"/>
              <a:ext cx="29325" cy="27550"/>
            </a:xfrm>
            <a:custGeom>
              <a:avLst/>
              <a:gdLst/>
              <a:ahLst/>
              <a:cxnLst/>
              <a:rect l="l" t="t" r="r" b="b"/>
              <a:pathLst>
                <a:path w="1173" h="1102" extrusionOk="0">
                  <a:moveTo>
                    <a:pt x="1073" y="1"/>
                  </a:moveTo>
                  <a:cubicBezTo>
                    <a:pt x="333" y="1"/>
                    <a:pt x="1" y="885"/>
                    <a:pt x="160" y="1101"/>
                  </a:cubicBezTo>
                  <a:cubicBezTo>
                    <a:pt x="303" y="590"/>
                    <a:pt x="1053" y="530"/>
                    <a:pt x="1172" y="6"/>
                  </a:cubicBezTo>
                  <a:cubicBezTo>
                    <a:pt x="1139" y="3"/>
                    <a:pt x="1106" y="1"/>
                    <a:pt x="1073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436" name="Google Shape;20436;p19"/>
            <p:cNvSpPr/>
            <p:nvPr/>
          </p:nvSpPr>
          <p:spPr>
            <a:xfrm>
              <a:off x="5639375" y="4372650"/>
              <a:ext cx="59575" cy="45900"/>
            </a:xfrm>
            <a:custGeom>
              <a:avLst/>
              <a:gdLst/>
              <a:ahLst/>
              <a:cxnLst/>
              <a:rect l="l" t="t" r="r" b="b"/>
              <a:pathLst>
                <a:path w="2383" h="1836" extrusionOk="0">
                  <a:moveTo>
                    <a:pt x="704" y="0"/>
                  </a:moveTo>
                  <a:cubicBezTo>
                    <a:pt x="514" y="0"/>
                    <a:pt x="284" y="36"/>
                    <a:pt x="1" y="121"/>
                  </a:cubicBezTo>
                  <a:cubicBezTo>
                    <a:pt x="1013" y="324"/>
                    <a:pt x="953" y="1348"/>
                    <a:pt x="1584" y="1836"/>
                  </a:cubicBezTo>
                  <a:cubicBezTo>
                    <a:pt x="1846" y="1598"/>
                    <a:pt x="2263" y="1526"/>
                    <a:pt x="2382" y="1217"/>
                  </a:cubicBezTo>
                  <a:cubicBezTo>
                    <a:pt x="1574" y="1136"/>
                    <a:pt x="1769" y="0"/>
                    <a:pt x="704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437" name="Google Shape;20437;p19"/>
            <p:cNvSpPr/>
            <p:nvPr/>
          </p:nvSpPr>
          <p:spPr>
            <a:xfrm>
              <a:off x="5806075" y="4521525"/>
              <a:ext cx="28000" cy="30800"/>
            </a:xfrm>
            <a:custGeom>
              <a:avLst/>
              <a:gdLst/>
              <a:ahLst/>
              <a:cxnLst/>
              <a:rect l="l" t="t" r="r" b="b"/>
              <a:pathLst>
                <a:path w="1120" h="1232" extrusionOk="0">
                  <a:moveTo>
                    <a:pt x="322" y="0"/>
                  </a:moveTo>
                  <a:cubicBezTo>
                    <a:pt x="465" y="584"/>
                    <a:pt x="179" y="858"/>
                    <a:pt x="0" y="1227"/>
                  </a:cubicBezTo>
                  <a:cubicBezTo>
                    <a:pt x="46" y="1230"/>
                    <a:pt x="90" y="1232"/>
                    <a:pt x="131" y="1232"/>
                  </a:cubicBezTo>
                  <a:cubicBezTo>
                    <a:pt x="652" y="1232"/>
                    <a:pt x="788" y="968"/>
                    <a:pt x="1120" y="858"/>
                  </a:cubicBezTo>
                  <a:cubicBezTo>
                    <a:pt x="1072" y="572"/>
                    <a:pt x="881" y="393"/>
                    <a:pt x="953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438" name="Google Shape;20438;p19"/>
            <p:cNvSpPr/>
            <p:nvPr/>
          </p:nvSpPr>
          <p:spPr>
            <a:xfrm>
              <a:off x="5935825" y="4591100"/>
              <a:ext cx="38850" cy="18125"/>
            </a:xfrm>
            <a:custGeom>
              <a:avLst/>
              <a:gdLst/>
              <a:ahLst/>
              <a:cxnLst/>
              <a:rect l="l" t="t" r="r" b="b"/>
              <a:pathLst>
                <a:path w="1554" h="725" extrusionOk="0">
                  <a:moveTo>
                    <a:pt x="1016" y="0"/>
                  </a:moveTo>
                  <a:cubicBezTo>
                    <a:pt x="446" y="0"/>
                    <a:pt x="1" y="96"/>
                    <a:pt x="85" y="611"/>
                  </a:cubicBezTo>
                  <a:cubicBezTo>
                    <a:pt x="272" y="687"/>
                    <a:pt x="471" y="725"/>
                    <a:pt x="659" y="725"/>
                  </a:cubicBezTo>
                  <a:cubicBezTo>
                    <a:pt x="1142" y="725"/>
                    <a:pt x="1553" y="478"/>
                    <a:pt x="1502" y="15"/>
                  </a:cubicBezTo>
                  <a:cubicBezTo>
                    <a:pt x="1336" y="8"/>
                    <a:pt x="1171" y="0"/>
                    <a:pt x="1016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439" name="Google Shape;20439;p19"/>
            <p:cNvSpPr/>
            <p:nvPr/>
          </p:nvSpPr>
          <p:spPr>
            <a:xfrm>
              <a:off x="5813800" y="4456850"/>
              <a:ext cx="131600" cy="146575"/>
            </a:xfrm>
            <a:custGeom>
              <a:avLst/>
              <a:gdLst/>
              <a:ahLst/>
              <a:cxnLst/>
              <a:rect l="l" t="t" r="r" b="b"/>
              <a:pathLst>
                <a:path w="5264" h="5863" extrusionOk="0">
                  <a:moveTo>
                    <a:pt x="3494" y="1"/>
                  </a:moveTo>
                  <a:cubicBezTo>
                    <a:pt x="3001" y="1"/>
                    <a:pt x="2175" y="275"/>
                    <a:pt x="1413" y="275"/>
                  </a:cubicBezTo>
                  <a:cubicBezTo>
                    <a:pt x="1143" y="275"/>
                    <a:pt x="880" y="241"/>
                    <a:pt x="644" y="146"/>
                  </a:cubicBezTo>
                  <a:lnTo>
                    <a:pt x="644" y="146"/>
                  </a:lnTo>
                  <a:cubicBezTo>
                    <a:pt x="322" y="1397"/>
                    <a:pt x="3906" y="1611"/>
                    <a:pt x="1930" y="2575"/>
                  </a:cubicBezTo>
                  <a:cubicBezTo>
                    <a:pt x="1281" y="2509"/>
                    <a:pt x="1272" y="1956"/>
                    <a:pt x="534" y="1956"/>
                  </a:cubicBezTo>
                  <a:cubicBezTo>
                    <a:pt x="473" y="1956"/>
                    <a:pt x="406" y="1960"/>
                    <a:pt x="334" y="1968"/>
                  </a:cubicBezTo>
                  <a:cubicBezTo>
                    <a:pt x="299" y="2540"/>
                    <a:pt x="870" y="2694"/>
                    <a:pt x="1596" y="2694"/>
                  </a:cubicBezTo>
                  <a:cubicBezTo>
                    <a:pt x="2358" y="4111"/>
                    <a:pt x="382" y="4207"/>
                    <a:pt x="1" y="5135"/>
                  </a:cubicBezTo>
                  <a:cubicBezTo>
                    <a:pt x="132" y="5234"/>
                    <a:pt x="240" y="5272"/>
                    <a:pt x="334" y="5272"/>
                  </a:cubicBezTo>
                  <a:cubicBezTo>
                    <a:pt x="625" y="5272"/>
                    <a:pt x="788" y="4915"/>
                    <a:pt x="1120" y="4897"/>
                  </a:cubicBezTo>
                  <a:cubicBezTo>
                    <a:pt x="1525" y="5040"/>
                    <a:pt x="1715" y="5338"/>
                    <a:pt x="1608" y="5861"/>
                  </a:cubicBezTo>
                  <a:cubicBezTo>
                    <a:pt x="1629" y="5862"/>
                    <a:pt x="1648" y="5863"/>
                    <a:pt x="1668" y="5863"/>
                  </a:cubicBezTo>
                  <a:cubicBezTo>
                    <a:pt x="2484" y="5863"/>
                    <a:pt x="2370" y="5141"/>
                    <a:pt x="2882" y="4885"/>
                  </a:cubicBezTo>
                  <a:cubicBezTo>
                    <a:pt x="3550" y="4842"/>
                    <a:pt x="3964" y="4516"/>
                    <a:pt x="4937" y="4516"/>
                  </a:cubicBezTo>
                  <a:cubicBezTo>
                    <a:pt x="5039" y="4516"/>
                    <a:pt x="5148" y="4520"/>
                    <a:pt x="5263" y="4528"/>
                  </a:cubicBezTo>
                  <a:cubicBezTo>
                    <a:pt x="4370" y="3445"/>
                    <a:pt x="3918" y="2147"/>
                    <a:pt x="4156" y="766"/>
                  </a:cubicBezTo>
                  <a:lnTo>
                    <a:pt x="4156" y="766"/>
                  </a:lnTo>
                  <a:cubicBezTo>
                    <a:pt x="4126" y="860"/>
                    <a:pt x="4041" y="896"/>
                    <a:pt x="3937" y="896"/>
                  </a:cubicBezTo>
                  <a:cubicBezTo>
                    <a:pt x="3712" y="896"/>
                    <a:pt x="3399" y="729"/>
                    <a:pt x="3358" y="623"/>
                  </a:cubicBezTo>
                  <a:cubicBezTo>
                    <a:pt x="3430" y="408"/>
                    <a:pt x="3811" y="420"/>
                    <a:pt x="3668" y="16"/>
                  </a:cubicBezTo>
                  <a:cubicBezTo>
                    <a:pt x="3616" y="5"/>
                    <a:pt x="3558" y="1"/>
                    <a:pt x="3494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440" name="Google Shape;20440;p19"/>
            <p:cNvSpPr/>
            <p:nvPr/>
          </p:nvSpPr>
          <p:spPr>
            <a:xfrm>
              <a:off x="5739700" y="4382025"/>
              <a:ext cx="78900" cy="83100"/>
            </a:xfrm>
            <a:custGeom>
              <a:avLst/>
              <a:gdLst/>
              <a:ahLst/>
              <a:cxnLst/>
              <a:rect l="l" t="t" r="r" b="b"/>
              <a:pathLst>
                <a:path w="3156" h="3324" extrusionOk="0">
                  <a:moveTo>
                    <a:pt x="1550" y="1"/>
                  </a:moveTo>
                  <a:cubicBezTo>
                    <a:pt x="1355" y="1"/>
                    <a:pt x="1144" y="12"/>
                    <a:pt x="948" y="12"/>
                  </a:cubicBezTo>
                  <a:cubicBezTo>
                    <a:pt x="888" y="12"/>
                    <a:pt x="830" y="11"/>
                    <a:pt x="774" y="8"/>
                  </a:cubicBezTo>
                  <a:lnTo>
                    <a:pt x="774" y="8"/>
                  </a:lnTo>
                  <a:cubicBezTo>
                    <a:pt x="738" y="437"/>
                    <a:pt x="1072" y="580"/>
                    <a:pt x="1096" y="984"/>
                  </a:cubicBezTo>
                  <a:cubicBezTo>
                    <a:pt x="1150" y="1006"/>
                    <a:pt x="1202" y="1014"/>
                    <a:pt x="1251" y="1014"/>
                  </a:cubicBezTo>
                  <a:cubicBezTo>
                    <a:pt x="1462" y="1014"/>
                    <a:pt x="1629" y="855"/>
                    <a:pt x="1756" y="855"/>
                  </a:cubicBezTo>
                  <a:cubicBezTo>
                    <a:pt x="1814" y="855"/>
                    <a:pt x="1863" y="888"/>
                    <a:pt x="1905" y="984"/>
                  </a:cubicBezTo>
                  <a:cubicBezTo>
                    <a:pt x="1870" y="1139"/>
                    <a:pt x="1929" y="1330"/>
                    <a:pt x="1739" y="1354"/>
                  </a:cubicBezTo>
                  <a:cubicBezTo>
                    <a:pt x="1468" y="1251"/>
                    <a:pt x="1183" y="1191"/>
                    <a:pt x="923" y="1191"/>
                  </a:cubicBezTo>
                  <a:cubicBezTo>
                    <a:pt x="427" y="1191"/>
                    <a:pt x="24" y="1410"/>
                    <a:pt x="0" y="1973"/>
                  </a:cubicBezTo>
                  <a:cubicBezTo>
                    <a:pt x="92" y="2032"/>
                    <a:pt x="170" y="2055"/>
                    <a:pt x="242" y="2055"/>
                  </a:cubicBezTo>
                  <a:cubicBezTo>
                    <a:pt x="515" y="2055"/>
                    <a:pt x="695" y="1720"/>
                    <a:pt x="1118" y="1720"/>
                  </a:cubicBezTo>
                  <a:cubicBezTo>
                    <a:pt x="1166" y="1720"/>
                    <a:pt x="1218" y="1725"/>
                    <a:pt x="1274" y="1735"/>
                  </a:cubicBezTo>
                  <a:cubicBezTo>
                    <a:pt x="1524" y="2008"/>
                    <a:pt x="1881" y="2223"/>
                    <a:pt x="2060" y="2580"/>
                  </a:cubicBezTo>
                  <a:cubicBezTo>
                    <a:pt x="1952" y="2594"/>
                    <a:pt x="1855" y="2600"/>
                    <a:pt x="1765" y="2600"/>
                  </a:cubicBezTo>
                  <a:cubicBezTo>
                    <a:pt x="1328" y="2600"/>
                    <a:pt x="1066" y="2461"/>
                    <a:pt x="631" y="2461"/>
                  </a:cubicBezTo>
                  <a:cubicBezTo>
                    <a:pt x="572" y="2758"/>
                    <a:pt x="917" y="2723"/>
                    <a:pt x="786" y="3068"/>
                  </a:cubicBezTo>
                  <a:cubicBezTo>
                    <a:pt x="1177" y="3205"/>
                    <a:pt x="1577" y="3324"/>
                    <a:pt x="2162" y="3324"/>
                  </a:cubicBezTo>
                  <a:cubicBezTo>
                    <a:pt x="2236" y="3324"/>
                    <a:pt x="2313" y="3322"/>
                    <a:pt x="2393" y="3318"/>
                  </a:cubicBezTo>
                  <a:cubicBezTo>
                    <a:pt x="2600" y="3089"/>
                    <a:pt x="2498" y="2651"/>
                    <a:pt x="2999" y="2651"/>
                  </a:cubicBezTo>
                  <a:cubicBezTo>
                    <a:pt x="3046" y="2651"/>
                    <a:pt x="3098" y="2655"/>
                    <a:pt x="3155" y="2663"/>
                  </a:cubicBezTo>
                  <a:cubicBezTo>
                    <a:pt x="3013" y="1937"/>
                    <a:pt x="2774" y="1758"/>
                    <a:pt x="2989" y="973"/>
                  </a:cubicBezTo>
                  <a:cubicBezTo>
                    <a:pt x="2923" y="953"/>
                    <a:pt x="2872" y="944"/>
                    <a:pt x="2832" y="944"/>
                  </a:cubicBezTo>
                  <a:cubicBezTo>
                    <a:pt x="2600" y="944"/>
                    <a:pt x="2747" y="1235"/>
                    <a:pt x="2506" y="1235"/>
                  </a:cubicBezTo>
                  <a:cubicBezTo>
                    <a:pt x="2467" y="1235"/>
                    <a:pt x="2419" y="1228"/>
                    <a:pt x="2358" y="1211"/>
                  </a:cubicBezTo>
                  <a:cubicBezTo>
                    <a:pt x="2358" y="806"/>
                    <a:pt x="2096" y="615"/>
                    <a:pt x="2203" y="127"/>
                  </a:cubicBezTo>
                  <a:cubicBezTo>
                    <a:pt x="2067" y="22"/>
                    <a:pt x="1823" y="1"/>
                    <a:pt x="1550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441" name="Google Shape;20441;p19"/>
            <p:cNvSpPr/>
            <p:nvPr/>
          </p:nvSpPr>
          <p:spPr>
            <a:xfrm>
              <a:off x="5960550" y="4411750"/>
              <a:ext cx="14825" cy="21675"/>
            </a:xfrm>
            <a:custGeom>
              <a:avLst/>
              <a:gdLst/>
              <a:ahLst/>
              <a:cxnLst/>
              <a:rect l="l" t="t" r="r" b="b"/>
              <a:pathLst>
                <a:path w="593" h="867" extrusionOk="0">
                  <a:moveTo>
                    <a:pt x="143" y="1"/>
                  </a:moveTo>
                  <a:cubicBezTo>
                    <a:pt x="112" y="1"/>
                    <a:pt x="76" y="4"/>
                    <a:pt x="36" y="10"/>
                  </a:cubicBezTo>
                  <a:cubicBezTo>
                    <a:pt x="1" y="391"/>
                    <a:pt x="36" y="736"/>
                    <a:pt x="358" y="867"/>
                  </a:cubicBezTo>
                  <a:cubicBezTo>
                    <a:pt x="247" y="600"/>
                    <a:pt x="593" y="1"/>
                    <a:pt x="143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442" name="Google Shape;20442;p19"/>
            <p:cNvSpPr/>
            <p:nvPr/>
          </p:nvSpPr>
          <p:spPr>
            <a:xfrm>
              <a:off x="5598250" y="3819800"/>
              <a:ext cx="31625" cy="30525"/>
            </a:xfrm>
            <a:custGeom>
              <a:avLst/>
              <a:gdLst/>
              <a:ahLst/>
              <a:cxnLst/>
              <a:rect l="l" t="t" r="r" b="b"/>
              <a:pathLst>
                <a:path w="1265" h="1221" extrusionOk="0">
                  <a:moveTo>
                    <a:pt x="761" y="0"/>
                  </a:moveTo>
                  <a:cubicBezTo>
                    <a:pt x="24" y="0"/>
                    <a:pt x="1" y="1027"/>
                    <a:pt x="515" y="1221"/>
                  </a:cubicBezTo>
                  <a:cubicBezTo>
                    <a:pt x="931" y="1078"/>
                    <a:pt x="1265" y="387"/>
                    <a:pt x="860" y="6"/>
                  </a:cubicBezTo>
                  <a:cubicBezTo>
                    <a:pt x="826" y="2"/>
                    <a:pt x="793" y="0"/>
                    <a:pt x="761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443" name="Google Shape;20443;p19"/>
            <p:cNvSpPr/>
            <p:nvPr/>
          </p:nvSpPr>
          <p:spPr>
            <a:xfrm>
              <a:off x="5818575" y="4605450"/>
              <a:ext cx="25325" cy="16850"/>
            </a:xfrm>
            <a:custGeom>
              <a:avLst/>
              <a:gdLst/>
              <a:ahLst/>
              <a:cxnLst/>
              <a:rect l="l" t="t" r="r" b="b"/>
              <a:pathLst>
                <a:path w="1013" h="674" extrusionOk="0">
                  <a:moveTo>
                    <a:pt x="965" y="48"/>
                  </a:moveTo>
                  <a:lnTo>
                    <a:pt x="965" y="48"/>
                  </a:lnTo>
                  <a:cubicBezTo>
                    <a:pt x="548" y="60"/>
                    <a:pt x="24" y="1"/>
                    <a:pt x="0" y="310"/>
                  </a:cubicBezTo>
                  <a:cubicBezTo>
                    <a:pt x="344" y="333"/>
                    <a:pt x="316" y="674"/>
                    <a:pt x="703" y="674"/>
                  </a:cubicBezTo>
                  <a:cubicBezTo>
                    <a:pt x="732" y="674"/>
                    <a:pt x="764" y="672"/>
                    <a:pt x="798" y="668"/>
                  </a:cubicBezTo>
                  <a:cubicBezTo>
                    <a:pt x="929" y="513"/>
                    <a:pt x="1012" y="334"/>
                    <a:pt x="965" y="48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444" name="Google Shape;20444;p19"/>
            <p:cNvSpPr/>
            <p:nvPr/>
          </p:nvSpPr>
          <p:spPr>
            <a:xfrm>
              <a:off x="5506925" y="4795575"/>
              <a:ext cx="19375" cy="15300"/>
            </a:xfrm>
            <a:custGeom>
              <a:avLst/>
              <a:gdLst/>
              <a:ahLst/>
              <a:cxnLst/>
              <a:rect l="l" t="t" r="r" b="b"/>
              <a:pathLst>
                <a:path w="775" h="612" extrusionOk="0">
                  <a:moveTo>
                    <a:pt x="260" y="0"/>
                  </a:moveTo>
                  <a:cubicBezTo>
                    <a:pt x="213" y="0"/>
                    <a:pt x="159" y="5"/>
                    <a:pt x="96" y="16"/>
                  </a:cubicBezTo>
                  <a:cubicBezTo>
                    <a:pt x="1" y="385"/>
                    <a:pt x="286" y="504"/>
                    <a:pt x="560" y="611"/>
                  </a:cubicBezTo>
                  <a:cubicBezTo>
                    <a:pt x="620" y="444"/>
                    <a:pt x="774" y="373"/>
                    <a:pt x="715" y="111"/>
                  </a:cubicBezTo>
                  <a:cubicBezTo>
                    <a:pt x="549" y="92"/>
                    <a:pt x="471" y="0"/>
                    <a:pt x="260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445" name="Google Shape;20445;p19"/>
            <p:cNvSpPr/>
            <p:nvPr/>
          </p:nvSpPr>
          <p:spPr>
            <a:xfrm>
              <a:off x="5445025" y="4701300"/>
              <a:ext cx="25325" cy="33675"/>
            </a:xfrm>
            <a:custGeom>
              <a:avLst/>
              <a:gdLst/>
              <a:ahLst/>
              <a:cxnLst/>
              <a:rect l="l" t="t" r="r" b="b"/>
              <a:pathLst>
                <a:path w="1013" h="1347" extrusionOk="0">
                  <a:moveTo>
                    <a:pt x="24" y="1"/>
                  </a:moveTo>
                  <a:cubicBezTo>
                    <a:pt x="95" y="548"/>
                    <a:pt x="0" y="1239"/>
                    <a:pt x="667" y="1346"/>
                  </a:cubicBezTo>
                  <a:cubicBezTo>
                    <a:pt x="1012" y="882"/>
                    <a:pt x="679" y="72"/>
                    <a:pt x="24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446" name="Google Shape;20446;p19"/>
            <p:cNvSpPr/>
            <p:nvPr/>
          </p:nvSpPr>
          <p:spPr>
            <a:xfrm>
              <a:off x="5446500" y="3502650"/>
              <a:ext cx="30100" cy="28900"/>
            </a:xfrm>
            <a:custGeom>
              <a:avLst/>
              <a:gdLst/>
              <a:ahLst/>
              <a:cxnLst/>
              <a:rect l="l" t="t" r="r" b="b"/>
              <a:pathLst>
                <a:path w="1204" h="1156" extrusionOk="0">
                  <a:moveTo>
                    <a:pt x="448" y="0"/>
                  </a:moveTo>
                  <a:cubicBezTo>
                    <a:pt x="366" y="0"/>
                    <a:pt x="262" y="18"/>
                    <a:pt x="72" y="72"/>
                  </a:cubicBezTo>
                  <a:cubicBezTo>
                    <a:pt x="1" y="727"/>
                    <a:pt x="203" y="1143"/>
                    <a:pt x="929" y="1155"/>
                  </a:cubicBezTo>
                  <a:cubicBezTo>
                    <a:pt x="1203" y="965"/>
                    <a:pt x="1096" y="476"/>
                    <a:pt x="1108" y="72"/>
                  </a:cubicBezTo>
                  <a:cubicBezTo>
                    <a:pt x="680" y="64"/>
                    <a:pt x="603" y="0"/>
                    <a:pt x="448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447" name="Google Shape;20447;p19"/>
            <p:cNvSpPr/>
            <p:nvPr/>
          </p:nvSpPr>
          <p:spPr>
            <a:xfrm>
              <a:off x="5436975" y="4801900"/>
              <a:ext cx="26825" cy="36350"/>
            </a:xfrm>
            <a:custGeom>
              <a:avLst/>
              <a:gdLst/>
              <a:ahLst/>
              <a:cxnLst/>
              <a:rect l="l" t="t" r="r" b="b"/>
              <a:pathLst>
                <a:path w="1073" h="1454" extrusionOk="0">
                  <a:moveTo>
                    <a:pt x="346" y="1"/>
                  </a:moveTo>
                  <a:lnTo>
                    <a:pt x="346" y="1"/>
                  </a:lnTo>
                  <a:cubicBezTo>
                    <a:pt x="1" y="251"/>
                    <a:pt x="513" y="477"/>
                    <a:pt x="655" y="727"/>
                  </a:cubicBezTo>
                  <a:cubicBezTo>
                    <a:pt x="619" y="723"/>
                    <a:pt x="584" y="722"/>
                    <a:pt x="553" y="722"/>
                  </a:cubicBezTo>
                  <a:cubicBezTo>
                    <a:pt x="84" y="722"/>
                    <a:pt x="168" y="1119"/>
                    <a:pt x="179" y="1453"/>
                  </a:cubicBezTo>
                  <a:cubicBezTo>
                    <a:pt x="882" y="1394"/>
                    <a:pt x="1072" y="84"/>
                    <a:pt x="346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448" name="Google Shape;20448;p19"/>
            <p:cNvSpPr/>
            <p:nvPr/>
          </p:nvSpPr>
          <p:spPr>
            <a:xfrm>
              <a:off x="5602175" y="4372700"/>
              <a:ext cx="18975" cy="15550"/>
            </a:xfrm>
            <a:custGeom>
              <a:avLst/>
              <a:gdLst/>
              <a:ahLst/>
              <a:cxnLst/>
              <a:rect l="l" t="t" r="r" b="b"/>
              <a:pathLst>
                <a:path w="759" h="622" extrusionOk="0">
                  <a:moveTo>
                    <a:pt x="60" y="0"/>
                  </a:moveTo>
                  <a:cubicBezTo>
                    <a:pt x="1" y="286"/>
                    <a:pt x="358" y="274"/>
                    <a:pt x="227" y="619"/>
                  </a:cubicBezTo>
                  <a:cubicBezTo>
                    <a:pt x="248" y="621"/>
                    <a:pt x="269" y="621"/>
                    <a:pt x="289" y="621"/>
                  </a:cubicBezTo>
                  <a:cubicBezTo>
                    <a:pt x="645" y="621"/>
                    <a:pt x="759" y="423"/>
                    <a:pt x="691" y="107"/>
                  </a:cubicBezTo>
                  <a:lnTo>
                    <a:pt x="691" y="107"/>
                  </a:lnTo>
                  <a:cubicBezTo>
                    <a:pt x="635" y="115"/>
                    <a:pt x="580" y="119"/>
                    <a:pt x="526" y="119"/>
                  </a:cubicBezTo>
                  <a:cubicBezTo>
                    <a:pt x="343" y="119"/>
                    <a:pt x="180" y="74"/>
                    <a:pt x="60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449" name="Google Shape;20449;p19"/>
            <p:cNvSpPr/>
            <p:nvPr/>
          </p:nvSpPr>
          <p:spPr>
            <a:xfrm>
              <a:off x="5421500" y="4592950"/>
              <a:ext cx="19675" cy="20275"/>
            </a:xfrm>
            <a:custGeom>
              <a:avLst/>
              <a:gdLst/>
              <a:ahLst/>
              <a:cxnLst/>
              <a:rect l="l" t="t" r="r" b="b"/>
              <a:pathLst>
                <a:path w="787" h="811" extrusionOk="0">
                  <a:moveTo>
                    <a:pt x="108" y="1"/>
                  </a:moveTo>
                  <a:cubicBezTo>
                    <a:pt x="0" y="477"/>
                    <a:pt x="250" y="703"/>
                    <a:pt x="620" y="810"/>
                  </a:cubicBezTo>
                  <a:cubicBezTo>
                    <a:pt x="786" y="453"/>
                    <a:pt x="739" y="36"/>
                    <a:pt x="108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450" name="Google Shape;20450;p19"/>
            <p:cNvSpPr/>
            <p:nvPr/>
          </p:nvSpPr>
          <p:spPr>
            <a:xfrm>
              <a:off x="5433100" y="4772750"/>
              <a:ext cx="26275" cy="20875"/>
            </a:xfrm>
            <a:custGeom>
              <a:avLst/>
              <a:gdLst/>
              <a:ahLst/>
              <a:cxnLst/>
              <a:rect l="l" t="t" r="r" b="b"/>
              <a:pathLst>
                <a:path w="1051" h="835" extrusionOk="0">
                  <a:moveTo>
                    <a:pt x="668" y="0"/>
                  </a:moveTo>
                  <a:cubicBezTo>
                    <a:pt x="120" y="0"/>
                    <a:pt x="25" y="369"/>
                    <a:pt x="1" y="822"/>
                  </a:cubicBezTo>
                  <a:cubicBezTo>
                    <a:pt x="57" y="830"/>
                    <a:pt x="112" y="835"/>
                    <a:pt x="165" y="835"/>
                  </a:cubicBezTo>
                  <a:cubicBezTo>
                    <a:pt x="750" y="835"/>
                    <a:pt x="1050" y="317"/>
                    <a:pt x="668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451" name="Google Shape;20451;p19"/>
            <p:cNvSpPr/>
            <p:nvPr/>
          </p:nvSpPr>
          <p:spPr>
            <a:xfrm>
              <a:off x="5469725" y="4724225"/>
              <a:ext cx="63125" cy="65200"/>
            </a:xfrm>
            <a:custGeom>
              <a:avLst/>
              <a:gdLst/>
              <a:ahLst/>
              <a:cxnLst/>
              <a:rect l="l" t="t" r="r" b="b"/>
              <a:pathLst>
                <a:path w="2525" h="2608" extrusionOk="0">
                  <a:moveTo>
                    <a:pt x="1646" y="1"/>
                  </a:moveTo>
                  <a:cubicBezTo>
                    <a:pt x="1514" y="1"/>
                    <a:pt x="1383" y="18"/>
                    <a:pt x="1250" y="60"/>
                  </a:cubicBezTo>
                  <a:cubicBezTo>
                    <a:pt x="976" y="531"/>
                    <a:pt x="1277" y="1426"/>
                    <a:pt x="408" y="1426"/>
                  </a:cubicBezTo>
                  <a:cubicBezTo>
                    <a:pt x="333" y="1426"/>
                    <a:pt x="249" y="1420"/>
                    <a:pt x="155" y="1405"/>
                  </a:cubicBezTo>
                  <a:lnTo>
                    <a:pt x="155" y="1405"/>
                  </a:lnTo>
                  <a:cubicBezTo>
                    <a:pt x="0" y="2072"/>
                    <a:pt x="715" y="2084"/>
                    <a:pt x="774" y="2608"/>
                  </a:cubicBezTo>
                  <a:cubicBezTo>
                    <a:pt x="1334" y="2608"/>
                    <a:pt x="1215" y="2132"/>
                    <a:pt x="1584" y="2013"/>
                  </a:cubicBezTo>
                  <a:cubicBezTo>
                    <a:pt x="1584" y="2040"/>
                    <a:pt x="1627" y="2075"/>
                    <a:pt x="1666" y="2075"/>
                  </a:cubicBezTo>
                  <a:cubicBezTo>
                    <a:pt x="1695" y="2075"/>
                    <a:pt x="1722" y="2056"/>
                    <a:pt x="1727" y="2001"/>
                  </a:cubicBezTo>
                  <a:cubicBezTo>
                    <a:pt x="1369" y="1941"/>
                    <a:pt x="1727" y="1346"/>
                    <a:pt x="1405" y="1274"/>
                  </a:cubicBezTo>
                  <a:cubicBezTo>
                    <a:pt x="2108" y="1155"/>
                    <a:pt x="2298" y="655"/>
                    <a:pt x="2524" y="179"/>
                  </a:cubicBezTo>
                  <a:cubicBezTo>
                    <a:pt x="2216" y="82"/>
                    <a:pt x="1929" y="1"/>
                    <a:pt x="1646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452" name="Google Shape;20452;p19"/>
            <p:cNvSpPr/>
            <p:nvPr/>
          </p:nvSpPr>
          <p:spPr>
            <a:xfrm>
              <a:off x="5553550" y="3617650"/>
              <a:ext cx="25400" cy="23200"/>
            </a:xfrm>
            <a:custGeom>
              <a:avLst/>
              <a:gdLst/>
              <a:ahLst/>
              <a:cxnLst/>
              <a:rect l="l" t="t" r="r" b="b"/>
              <a:pathLst>
                <a:path w="1016" h="928" extrusionOk="0">
                  <a:moveTo>
                    <a:pt x="588" y="0"/>
                  </a:moveTo>
                  <a:cubicBezTo>
                    <a:pt x="195" y="0"/>
                    <a:pt x="1" y="372"/>
                    <a:pt x="76" y="901"/>
                  </a:cubicBezTo>
                  <a:cubicBezTo>
                    <a:pt x="185" y="919"/>
                    <a:pt x="282" y="927"/>
                    <a:pt x="368" y="927"/>
                  </a:cubicBezTo>
                  <a:cubicBezTo>
                    <a:pt x="912" y="927"/>
                    <a:pt x="1016" y="583"/>
                    <a:pt x="934" y="79"/>
                  </a:cubicBezTo>
                  <a:cubicBezTo>
                    <a:pt x="806" y="25"/>
                    <a:pt x="690" y="0"/>
                    <a:pt x="588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453" name="Google Shape;20453;p19"/>
            <p:cNvSpPr/>
            <p:nvPr/>
          </p:nvSpPr>
          <p:spPr>
            <a:xfrm>
              <a:off x="5534600" y="3433300"/>
              <a:ext cx="97950" cy="98250"/>
            </a:xfrm>
            <a:custGeom>
              <a:avLst/>
              <a:gdLst/>
              <a:ahLst/>
              <a:cxnLst/>
              <a:rect l="l" t="t" r="r" b="b"/>
              <a:pathLst>
                <a:path w="3918" h="3930" extrusionOk="0">
                  <a:moveTo>
                    <a:pt x="2882" y="0"/>
                  </a:moveTo>
                  <a:cubicBezTo>
                    <a:pt x="2430" y="476"/>
                    <a:pt x="3049" y="988"/>
                    <a:pt x="3227" y="1357"/>
                  </a:cubicBezTo>
                  <a:cubicBezTo>
                    <a:pt x="2644" y="1941"/>
                    <a:pt x="2442" y="2810"/>
                    <a:pt x="1525" y="3108"/>
                  </a:cubicBezTo>
                  <a:cubicBezTo>
                    <a:pt x="1487" y="3113"/>
                    <a:pt x="1453" y="3115"/>
                    <a:pt x="1421" y="3115"/>
                  </a:cubicBezTo>
                  <a:cubicBezTo>
                    <a:pt x="1059" y="3115"/>
                    <a:pt x="1080" y="2815"/>
                    <a:pt x="725" y="2815"/>
                  </a:cubicBezTo>
                  <a:cubicBezTo>
                    <a:pt x="663" y="2815"/>
                    <a:pt x="590" y="2824"/>
                    <a:pt x="501" y="2846"/>
                  </a:cubicBezTo>
                  <a:cubicBezTo>
                    <a:pt x="370" y="3084"/>
                    <a:pt x="120" y="3250"/>
                    <a:pt x="1" y="3524"/>
                  </a:cubicBezTo>
                  <a:cubicBezTo>
                    <a:pt x="327" y="3451"/>
                    <a:pt x="576" y="3422"/>
                    <a:pt x="780" y="3422"/>
                  </a:cubicBezTo>
                  <a:cubicBezTo>
                    <a:pt x="1507" y="3422"/>
                    <a:pt x="1644" y="3799"/>
                    <a:pt x="2537" y="3929"/>
                  </a:cubicBezTo>
                  <a:cubicBezTo>
                    <a:pt x="2680" y="3370"/>
                    <a:pt x="2751" y="3048"/>
                    <a:pt x="2537" y="2441"/>
                  </a:cubicBezTo>
                  <a:cubicBezTo>
                    <a:pt x="2763" y="2310"/>
                    <a:pt x="3168" y="2310"/>
                    <a:pt x="3394" y="2179"/>
                  </a:cubicBezTo>
                  <a:cubicBezTo>
                    <a:pt x="3275" y="1488"/>
                    <a:pt x="3704" y="1238"/>
                    <a:pt x="3918" y="798"/>
                  </a:cubicBezTo>
                  <a:cubicBezTo>
                    <a:pt x="3454" y="619"/>
                    <a:pt x="3573" y="0"/>
                    <a:pt x="2882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454" name="Google Shape;20454;p19"/>
            <p:cNvSpPr/>
            <p:nvPr/>
          </p:nvSpPr>
          <p:spPr>
            <a:xfrm>
              <a:off x="5564950" y="4808000"/>
              <a:ext cx="31900" cy="15075"/>
            </a:xfrm>
            <a:custGeom>
              <a:avLst/>
              <a:gdLst/>
              <a:ahLst/>
              <a:cxnLst/>
              <a:rect l="l" t="t" r="r" b="b"/>
              <a:pathLst>
                <a:path w="1276" h="603" extrusionOk="0">
                  <a:moveTo>
                    <a:pt x="620" y="1"/>
                  </a:moveTo>
                  <a:cubicBezTo>
                    <a:pt x="288" y="1"/>
                    <a:pt x="0" y="168"/>
                    <a:pt x="156" y="602"/>
                  </a:cubicBezTo>
                  <a:cubicBezTo>
                    <a:pt x="173" y="603"/>
                    <a:pt x="190" y="603"/>
                    <a:pt x="206" y="603"/>
                  </a:cubicBezTo>
                  <a:cubicBezTo>
                    <a:pt x="711" y="603"/>
                    <a:pt x="1010" y="430"/>
                    <a:pt x="1275" y="245"/>
                  </a:cubicBezTo>
                  <a:cubicBezTo>
                    <a:pt x="1147" y="96"/>
                    <a:pt x="871" y="1"/>
                    <a:pt x="620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455" name="Google Shape;20455;p19"/>
            <p:cNvSpPr/>
            <p:nvPr/>
          </p:nvSpPr>
          <p:spPr>
            <a:xfrm>
              <a:off x="5525975" y="4825950"/>
              <a:ext cx="38200" cy="24200"/>
            </a:xfrm>
            <a:custGeom>
              <a:avLst/>
              <a:gdLst/>
              <a:ahLst/>
              <a:cxnLst/>
              <a:rect l="l" t="t" r="r" b="b"/>
              <a:pathLst>
                <a:path w="1528" h="968" extrusionOk="0">
                  <a:moveTo>
                    <a:pt x="221" y="0"/>
                  </a:moveTo>
                  <a:cubicBezTo>
                    <a:pt x="187" y="0"/>
                    <a:pt x="153" y="1"/>
                    <a:pt x="120" y="3"/>
                  </a:cubicBezTo>
                  <a:cubicBezTo>
                    <a:pt x="1" y="670"/>
                    <a:pt x="453" y="908"/>
                    <a:pt x="1084" y="968"/>
                  </a:cubicBezTo>
                  <a:cubicBezTo>
                    <a:pt x="1528" y="479"/>
                    <a:pt x="939" y="0"/>
                    <a:pt x="221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456" name="Google Shape;20456;p19"/>
            <p:cNvSpPr/>
            <p:nvPr/>
          </p:nvSpPr>
          <p:spPr>
            <a:xfrm>
              <a:off x="5542350" y="3709225"/>
              <a:ext cx="24600" cy="22150"/>
            </a:xfrm>
            <a:custGeom>
              <a:avLst/>
              <a:gdLst/>
              <a:ahLst/>
              <a:cxnLst/>
              <a:rect l="l" t="t" r="r" b="b"/>
              <a:pathLst>
                <a:path w="984" h="886" extrusionOk="0">
                  <a:moveTo>
                    <a:pt x="354" y="0"/>
                  </a:moveTo>
                  <a:cubicBezTo>
                    <a:pt x="250" y="0"/>
                    <a:pt x="131" y="26"/>
                    <a:pt x="0" y="84"/>
                  </a:cubicBezTo>
                  <a:cubicBezTo>
                    <a:pt x="170" y="377"/>
                    <a:pt x="71" y="886"/>
                    <a:pt x="611" y="886"/>
                  </a:cubicBezTo>
                  <a:cubicBezTo>
                    <a:pt x="639" y="886"/>
                    <a:pt x="670" y="884"/>
                    <a:pt x="703" y="881"/>
                  </a:cubicBezTo>
                  <a:cubicBezTo>
                    <a:pt x="984" y="484"/>
                    <a:pt x="808" y="0"/>
                    <a:pt x="354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457" name="Google Shape;20457;p19"/>
            <p:cNvSpPr/>
            <p:nvPr/>
          </p:nvSpPr>
          <p:spPr>
            <a:xfrm>
              <a:off x="5046875" y="1660175"/>
              <a:ext cx="26175" cy="16325"/>
            </a:xfrm>
            <a:custGeom>
              <a:avLst/>
              <a:gdLst/>
              <a:ahLst/>
              <a:cxnLst/>
              <a:rect l="l" t="t" r="r" b="b"/>
              <a:pathLst>
                <a:path w="1047" h="653" extrusionOk="0">
                  <a:moveTo>
                    <a:pt x="688" y="0"/>
                  </a:moveTo>
                  <a:cubicBezTo>
                    <a:pt x="428" y="0"/>
                    <a:pt x="244" y="49"/>
                    <a:pt x="67" y="143"/>
                  </a:cubicBezTo>
                  <a:cubicBezTo>
                    <a:pt x="1" y="504"/>
                    <a:pt x="187" y="652"/>
                    <a:pt x="405" y="652"/>
                  </a:cubicBezTo>
                  <a:cubicBezTo>
                    <a:pt x="697" y="652"/>
                    <a:pt x="1047" y="387"/>
                    <a:pt x="924" y="12"/>
                  </a:cubicBezTo>
                  <a:cubicBezTo>
                    <a:pt x="839" y="4"/>
                    <a:pt x="760" y="0"/>
                    <a:pt x="688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458" name="Google Shape;20458;p19"/>
            <p:cNvSpPr/>
            <p:nvPr/>
          </p:nvSpPr>
          <p:spPr>
            <a:xfrm>
              <a:off x="5030925" y="1555075"/>
              <a:ext cx="30725" cy="34400"/>
            </a:xfrm>
            <a:custGeom>
              <a:avLst/>
              <a:gdLst/>
              <a:ahLst/>
              <a:cxnLst/>
              <a:rect l="l" t="t" r="r" b="b"/>
              <a:pathLst>
                <a:path w="1229" h="1376" extrusionOk="0">
                  <a:moveTo>
                    <a:pt x="383" y="1"/>
                  </a:moveTo>
                  <a:lnTo>
                    <a:pt x="383" y="1"/>
                  </a:lnTo>
                  <a:cubicBezTo>
                    <a:pt x="327" y="715"/>
                    <a:pt x="0" y="1375"/>
                    <a:pt x="1058" y="1375"/>
                  </a:cubicBezTo>
                  <a:cubicBezTo>
                    <a:pt x="1112" y="1375"/>
                    <a:pt x="1168" y="1373"/>
                    <a:pt x="1229" y="1370"/>
                  </a:cubicBezTo>
                  <a:cubicBezTo>
                    <a:pt x="919" y="644"/>
                    <a:pt x="1038" y="298"/>
                    <a:pt x="383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459" name="Google Shape;20459;p19"/>
            <p:cNvSpPr/>
            <p:nvPr/>
          </p:nvSpPr>
          <p:spPr>
            <a:xfrm>
              <a:off x="4859525" y="1416375"/>
              <a:ext cx="49475" cy="30850"/>
            </a:xfrm>
            <a:custGeom>
              <a:avLst/>
              <a:gdLst/>
              <a:ahLst/>
              <a:cxnLst/>
              <a:rect l="l" t="t" r="r" b="b"/>
              <a:pathLst>
                <a:path w="1979" h="1234" extrusionOk="0">
                  <a:moveTo>
                    <a:pt x="227" y="1"/>
                  </a:moveTo>
                  <a:lnTo>
                    <a:pt x="227" y="1"/>
                  </a:lnTo>
                  <a:cubicBezTo>
                    <a:pt x="0" y="143"/>
                    <a:pt x="346" y="977"/>
                    <a:pt x="572" y="1215"/>
                  </a:cubicBezTo>
                  <a:cubicBezTo>
                    <a:pt x="639" y="1196"/>
                    <a:pt x="720" y="1190"/>
                    <a:pt x="810" y="1190"/>
                  </a:cubicBezTo>
                  <a:cubicBezTo>
                    <a:pt x="1039" y="1190"/>
                    <a:pt x="1322" y="1234"/>
                    <a:pt x="1548" y="1234"/>
                  </a:cubicBezTo>
                  <a:cubicBezTo>
                    <a:pt x="1798" y="1234"/>
                    <a:pt x="1978" y="1180"/>
                    <a:pt x="1941" y="953"/>
                  </a:cubicBezTo>
                  <a:cubicBezTo>
                    <a:pt x="1548" y="477"/>
                    <a:pt x="524" y="524"/>
                    <a:pt x="227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460" name="Google Shape;20460;p19"/>
            <p:cNvSpPr/>
            <p:nvPr/>
          </p:nvSpPr>
          <p:spPr>
            <a:xfrm>
              <a:off x="5056575" y="1677425"/>
              <a:ext cx="18475" cy="27400"/>
            </a:xfrm>
            <a:custGeom>
              <a:avLst/>
              <a:gdLst/>
              <a:ahLst/>
              <a:cxnLst/>
              <a:rect l="l" t="t" r="r" b="b"/>
              <a:pathLst>
                <a:path w="739" h="1096" extrusionOk="0">
                  <a:moveTo>
                    <a:pt x="203" y="0"/>
                  </a:moveTo>
                  <a:lnTo>
                    <a:pt x="203" y="0"/>
                  </a:lnTo>
                  <a:cubicBezTo>
                    <a:pt x="143" y="96"/>
                    <a:pt x="0" y="1072"/>
                    <a:pt x="548" y="1096"/>
                  </a:cubicBezTo>
                  <a:cubicBezTo>
                    <a:pt x="489" y="679"/>
                    <a:pt x="739" y="36"/>
                    <a:pt x="203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461" name="Google Shape;20461;p19"/>
            <p:cNvSpPr/>
            <p:nvPr/>
          </p:nvSpPr>
          <p:spPr>
            <a:xfrm>
              <a:off x="5054825" y="2107475"/>
              <a:ext cx="21050" cy="17800"/>
            </a:xfrm>
            <a:custGeom>
              <a:avLst/>
              <a:gdLst/>
              <a:ahLst/>
              <a:cxnLst/>
              <a:rect l="l" t="t" r="r" b="b"/>
              <a:pathLst>
                <a:path w="842" h="712" extrusionOk="0">
                  <a:moveTo>
                    <a:pt x="593" y="0"/>
                  </a:moveTo>
                  <a:cubicBezTo>
                    <a:pt x="98" y="0"/>
                    <a:pt x="1" y="474"/>
                    <a:pt x="285" y="705"/>
                  </a:cubicBezTo>
                  <a:cubicBezTo>
                    <a:pt x="324" y="710"/>
                    <a:pt x="361" y="712"/>
                    <a:pt x="395" y="712"/>
                  </a:cubicBezTo>
                  <a:cubicBezTo>
                    <a:pt x="824" y="712"/>
                    <a:pt x="842" y="379"/>
                    <a:pt x="809" y="27"/>
                  </a:cubicBezTo>
                  <a:cubicBezTo>
                    <a:pt x="730" y="9"/>
                    <a:pt x="658" y="0"/>
                    <a:pt x="593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462" name="Google Shape;20462;p19"/>
            <p:cNvSpPr/>
            <p:nvPr/>
          </p:nvSpPr>
          <p:spPr>
            <a:xfrm>
              <a:off x="4619325" y="1484850"/>
              <a:ext cx="56875" cy="50625"/>
            </a:xfrm>
            <a:custGeom>
              <a:avLst/>
              <a:gdLst/>
              <a:ahLst/>
              <a:cxnLst/>
              <a:rect l="l" t="t" r="r" b="b"/>
              <a:pathLst>
                <a:path w="2275" h="2025" extrusionOk="0">
                  <a:moveTo>
                    <a:pt x="474" y="1"/>
                  </a:moveTo>
                  <a:cubicBezTo>
                    <a:pt x="246" y="1"/>
                    <a:pt x="72" y="123"/>
                    <a:pt x="0" y="488"/>
                  </a:cubicBezTo>
                  <a:cubicBezTo>
                    <a:pt x="119" y="471"/>
                    <a:pt x="223" y="464"/>
                    <a:pt x="315" y="464"/>
                  </a:cubicBezTo>
                  <a:cubicBezTo>
                    <a:pt x="674" y="464"/>
                    <a:pt x="859" y="579"/>
                    <a:pt x="1095" y="702"/>
                  </a:cubicBezTo>
                  <a:cubicBezTo>
                    <a:pt x="822" y="1060"/>
                    <a:pt x="1191" y="1560"/>
                    <a:pt x="1298" y="2024"/>
                  </a:cubicBezTo>
                  <a:lnTo>
                    <a:pt x="2143" y="2024"/>
                  </a:lnTo>
                  <a:cubicBezTo>
                    <a:pt x="1929" y="1607"/>
                    <a:pt x="1596" y="1274"/>
                    <a:pt x="2143" y="941"/>
                  </a:cubicBezTo>
                  <a:cubicBezTo>
                    <a:pt x="2072" y="905"/>
                    <a:pt x="2036" y="893"/>
                    <a:pt x="1988" y="857"/>
                  </a:cubicBezTo>
                  <a:lnTo>
                    <a:pt x="2072" y="857"/>
                  </a:lnTo>
                  <a:cubicBezTo>
                    <a:pt x="2084" y="714"/>
                    <a:pt x="2274" y="702"/>
                    <a:pt x="2227" y="488"/>
                  </a:cubicBezTo>
                  <a:lnTo>
                    <a:pt x="2227" y="488"/>
                  </a:lnTo>
                  <a:cubicBezTo>
                    <a:pt x="2197" y="492"/>
                    <a:pt x="2167" y="493"/>
                    <a:pt x="2136" y="493"/>
                  </a:cubicBezTo>
                  <a:cubicBezTo>
                    <a:pt x="1612" y="493"/>
                    <a:pt x="932" y="1"/>
                    <a:pt x="474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463" name="Google Shape;20463;p19"/>
            <p:cNvSpPr/>
            <p:nvPr/>
          </p:nvSpPr>
          <p:spPr>
            <a:xfrm>
              <a:off x="4860475" y="1487725"/>
              <a:ext cx="21625" cy="15400"/>
            </a:xfrm>
            <a:custGeom>
              <a:avLst/>
              <a:gdLst/>
              <a:ahLst/>
              <a:cxnLst/>
              <a:rect l="l" t="t" r="r" b="b"/>
              <a:pathLst>
                <a:path w="865" h="616" extrusionOk="0">
                  <a:moveTo>
                    <a:pt x="713" y="0"/>
                  </a:moveTo>
                  <a:cubicBezTo>
                    <a:pt x="224" y="0"/>
                    <a:pt x="1" y="213"/>
                    <a:pt x="34" y="611"/>
                  </a:cubicBezTo>
                  <a:cubicBezTo>
                    <a:pt x="75" y="614"/>
                    <a:pt x="114" y="615"/>
                    <a:pt x="152" y="615"/>
                  </a:cubicBezTo>
                  <a:cubicBezTo>
                    <a:pt x="641" y="615"/>
                    <a:pt x="865" y="402"/>
                    <a:pt x="832" y="4"/>
                  </a:cubicBezTo>
                  <a:cubicBezTo>
                    <a:pt x="791" y="1"/>
                    <a:pt x="751" y="0"/>
                    <a:pt x="713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464" name="Google Shape;20464;p19"/>
            <p:cNvSpPr/>
            <p:nvPr/>
          </p:nvSpPr>
          <p:spPr>
            <a:xfrm>
              <a:off x="4514850" y="1505375"/>
              <a:ext cx="34550" cy="47200"/>
            </a:xfrm>
            <a:custGeom>
              <a:avLst/>
              <a:gdLst/>
              <a:ahLst/>
              <a:cxnLst/>
              <a:rect l="l" t="t" r="r" b="b"/>
              <a:pathLst>
                <a:path w="1382" h="1888" extrusionOk="0">
                  <a:moveTo>
                    <a:pt x="1381" y="0"/>
                  </a:moveTo>
                  <a:cubicBezTo>
                    <a:pt x="572" y="179"/>
                    <a:pt x="429" y="870"/>
                    <a:pt x="0" y="1346"/>
                  </a:cubicBezTo>
                  <a:cubicBezTo>
                    <a:pt x="188" y="1534"/>
                    <a:pt x="150" y="1888"/>
                    <a:pt x="585" y="1888"/>
                  </a:cubicBezTo>
                  <a:cubicBezTo>
                    <a:pt x="618" y="1888"/>
                    <a:pt x="653" y="1886"/>
                    <a:pt x="691" y="1882"/>
                  </a:cubicBezTo>
                  <a:cubicBezTo>
                    <a:pt x="857" y="1215"/>
                    <a:pt x="1214" y="691"/>
                    <a:pt x="1381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465" name="Google Shape;20465;p19"/>
            <p:cNvSpPr/>
            <p:nvPr/>
          </p:nvSpPr>
          <p:spPr>
            <a:xfrm>
              <a:off x="4582700" y="1311300"/>
              <a:ext cx="69375" cy="48175"/>
            </a:xfrm>
            <a:custGeom>
              <a:avLst/>
              <a:gdLst/>
              <a:ahLst/>
              <a:cxnLst/>
              <a:rect l="l" t="t" r="r" b="b"/>
              <a:pathLst>
                <a:path w="2775" h="1927" extrusionOk="0">
                  <a:moveTo>
                    <a:pt x="1715" y="1"/>
                  </a:moveTo>
                  <a:cubicBezTo>
                    <a:pt x="1489" y="929"/>
                    <a:pt x="417" y="1156"/>
                    <a:pt x="1" y="1906"/>
                  </a:cubicBezTo>
                  <a:cubicBezTo>
                    <a:pt x="56" y="1920"/>
                    <a:pt x="110" y="1927"/>
                    <a:pt x="161" y="1927"/>
                  </a:cubicBezTo>
                  <a:cubicBezTo>
                    <a:pt x="570" y="1927"/>
                    <a:pt x="865" y="1513"/>
                    <a:pt x="1451" y="1513"/>
                  </a:cubicBezTo>
                  <a:cubicBezTo>
                    <a:pt x="1625" y="1513"/>
                    <a:pt x="1825" y="1549"/>
                    <a:pt x="2060" y="1644"/>
                  </a:cubicBezTo>
                  <a:cubicBezTo>
                    <a:pt x="2775" y="1179"/>
                    <a:pt x="1715" y="703"/>
                    <a:pt x="1715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466" name="Google Shape;20466;p19"/>
            <p:cNvSpPr/>
            <p:nvPr/>
          </p:nvSpPr>
          <p:spPr>
            <a:xfrm>
              <a:off x="4283925" y="4030200"/>
              <a:ext cx="13550" cy="15425"/>
            </a:xfrm>
            <a:custGeom>
              <a:avLst/>
              <a:gdLst/>
              <a:ahLst/>
              <a:cxnLst/>
              <a:rect l="l" t="t" r="r" b="b"/>
              <a:pathLst>
                <a:path w="542" h="617" extrusionOk="0">
                  <a:moveTo>
                    <a:pt x="400" y="1"/>
                  </a:moveTo>
                  <a:cubicBezTo>
                    <a:pt x="18" y="1"/>
                    <a:pt x="1" y="297"/>
                    <a:pt x="33" y="603"/>
                  </a:cubicBezTo>
                  <a:cubicBezTo>
                    <a:pt x="85" y="612"/>
                    <a:pt x="131" y="616"/>
                    <a:pt x="173" y="616"/>
                  </a:cubicBezTo>
                  <a:cubicBezTo>
                    <a:pt x="526" y="616"/>
                    <a:pt x="542" y="317"/>
                    <a:pt x="510" y="8"/>
                  </a:cubicBezTo>
                  <a:cubicBezTo>
                    <a:pt x="470" y="3"/>
                    <a:pt x="433" y="1"/>
                    <a:pt x="400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467" name="Google Shape;20467;p19"/>
            <p:cNvSpPr/>
            <p:nvPr/>
          </p:nvSpPr>
          <p:spPr>
            <a:xfrm>
              <a:off x="4253500" y="4195625"/>
              <a:ext cx="24750" cy="17550"/>
            </a:xfrm>
            <a:custGeom>
              <a:avLst/>
              <a:gdLst/>
              <a:ahLst/>
              <a:cxnLst/>
              <a:rect l="l" t="t" r="r" b="b"/>
              <a:pathLst>
                <a:path w="990" h="702" extrusionOk="0">
                  <a:moveTo>
                    <a:pt x="300" y="1"/>
                  </a:moveTo>
                  <a:cubicBezTo>
                    <a:pt x="198" y="1"/>
                    <a:pt x="95" y="29"/>
                    <a:pt x="0" y="94"/>
                  </a:cubicBezTo>
                  <a:cubicBezTo>
                    <a:pt x="48" y="511"/>
                    <a:pt x="477" y="630"/>
                    <a:pt x="953" y="701"/>
                  </a:cubicBezTo>
                  <a:cubicBezTo>
                    <a:pt x="990" y="333"/>
                    <a:pt x="649" y="1"/>
                    <a:pt x="300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468" name="Google Shape;20468;p19"/>
            <p:cNvSpPr/>
            <p:nvPr/>
          </p:nvSpPr>
          <p:spPr>
            <a:xfrm>
              <a:off x="4267200" y="3127600"/>
              <a:ext cx="39900" cy="39225"/>
            </a:xfrm>
            <a:custGeom>
              <a:avLst/>
              <a:gdLst/>
              <a:ahLst/>
              <a:cxnLst/>
              <a:rect l="l" t="t" r="r" b="b"/>
              <a:pathLst>
                <a:path w="1596" h="1569" extrusionOk="0">
                  <a:moveTo>
                    <a:pt x="0" y="0"/>
                  </a:moveTo>
                  <a:cubicBezTo>
                    <a:pt x="140" y="552"/>
                    <a:pt x="721" y="1569"/>
                    <a:pt x="1284" y="1569"/>
                  </a:cubicBezTo>
                  <a:cubicBezTo>
                    <a:pt x="1390" y="1569"/>
                    <a:pt x="1494" y="1534"/>
                    <a:pt x="1595" y="1453"/>
                  </a:cubicBezTo>
                  <a:cubicBezTo>
                    <a:pt x="1381" y="1417"/>
                    <a:pt x="1464" y="1155"/>
                    <a:pt x="1429" y="965"/>
                  </a:cubicBezTo>
                  <a:lnTo>
                    <a:pt x="1429" y="965"/>
                  </a:lnTo>
                  <a:cubicBezTo>
                    <a:pt x="1423" y="965"/>
                    <a:pt x="1417" y="965"/>
                    <a:pt x="1410" y="965"/>
                  </a:cubicBezTo>
                  <a:cubicBezTo>
                    <a:pt x="527" y="965"/>
                    <a:pt x="745" y="107"/>
                    <a:pt x="0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469" name="Google Shape;20469;p19"/>
            <p:cNvSpPr/>
            <p:nvPr/>
          </p:nvSpPr>
          <p:spPr>
            <a:xfrm>
              <a:off x="4323150" y="3179800"/>
              <a:ext cx="41250" cy="32950"/>
            </a:xfrm>
            <a:custGeom>
              <a:avLst/>
              <a:gdLst/>
              <a:ahLst/>
              <a:cxnLst/>
              <a:rect l="l" t="t" r="r" b="b"/>
              <a:pathLst>
                <a:path w="1650" h="1318" extrusionOk="0">
                  <a:moveTo>
                    <a:pt x="804" y="0"/>
                  </a:moveTo>
                  <a:cubicBezTo>
                    <a:pt x="731" y="0"/>
                    <a:pt x="650" y="7"/>
                    <a:pt x="560" y="20"/>
                  </a:cubicBezTo>
                  <a:cubicBezTo>
                    <a:pt x="596" y="210"/>
                    <a:pt x="548" y="460"/>
                    <a:pt x="560" y="675"/>
                  </a:cubicBezTo>
                  <a:cubicBezTo>
                    <a:pt x="393" y="544"/>
                    <a:pt x="227" y="425"/>
                    <a:pt x="0" y="329"/>
                  </a:cubicBezTo>
                  <a:lnTo>
                    <a:pt x="0" y="329"/>
                  </a:lnTo>
                  <a:cubicBezTo>
                    <a:pt x="310" y="722"/>
                    <a:pt x="524" y="1163"/>
                    <a:pt x="1120" y="1318"/>
                  </a:cubicBezTo>
                  <a:cubicBezTo>
                    <a:pt x="1060" y="1222"/>
                    <a:pt x="1012" y="1151"/>
                    <a:pt x="965" y="1079"/>
                  </a:cubicBezTo>
                  <a:cubicBezTo>
                    <a:pt x="1403" y="827"/>
                    <a:pt x="1650" y="0"/>
                    <a:pt x="804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470" name="Google Shape;20470;p19"/>
            <p:cNvSpPr/>
            <p:nvPr/>
          </p:nvSpPr>
          <p:spPr>
            <a:xfrm>
              <a:off x="4388025" y="4042300"/>
              <a:ext cx="20575" cy="18475"/>
            </a:xfrm>
            <a:custGeom>
              <a:avLst/>
              <a:gdLst/>
              <a:ahLst/>
              <a:cxnLst/>
              <a:rect l="l" t="t" r="r" b="b"/>
              <a:pathLst>
                <a:path w="823" h="739" extrusionOk="0">
                  <a:moveTo>
                    <a:pt x="632" y="0"/>
                  </a:moveTo>
                  <a:lnTo>
                    <a:pt x="632" y="0"/>
                  </a:lnTo>
                  <a:cubicBezTo>
                    <a:pt x="227" y="24"/>
                    <a:pt x="25" y="179"/>
                    <a:pt x="1" y="500"/>
                  </a:cubicBezTo>
                  <a:cubicBezTo>
                    <a:pt x="227" y="524"/>
                    <a:pt x="275" y="691"/>
                    <a:pt x="477" y="738"/>
                  </a:cubicBezTo>
                  <a:cubicBezTo>
                    <a:pt x="680" y="417"/>
                    <a:pt x="822" y="381"/>
                    <a:pt x="632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471" name="Google Shape;20471;p19"/>
            <p:cNvSpPr/>
            <p:nvPr/>
          </p:nvSpPr>
          <p:spPr>
            <a:xfrm>
              <a:off x="4263925" y="2401575"/>
              <a:ext cx="27550" cy="12500"/>
            </a:xfrm>
            <a:custGeom>
              <a:avLst/>
              <a:gdLst/>
              <a:ahLst/>
              <a:cxnLst/>
              <a:rect l="l" t="t" r="r" b="b"/>
              <a:pathLst>
                <a:path w="1102" h="500" extrusionOk="0">
                  <a:moveTo>
                    <a:pt x="797" y="1"/>
                  </a:moveTo>
                  <a:cubicBezTo>
                    <a:pt x="525" y="1"/>
                    <a:pt x="285" y="386"/>
                    <a:pt x="0" y="490"/>
                  </a:cubicBezTo>
                  <a:cubicBezTo>
                    <a:pt x="129" y="493"/>
                    <a:pt x="263" y="499"/>
                    <a:pt x="390" y="499"/>
                  </a:cubicBezTo>
                  <a:cubicBezTo>
                    <a:pt x="779" y="499"/>
                    <a:pt x="1102" y="444"/>
                    <a:pt x="1012" y="85"/>
                  </a:cubicBezTo>
                  <a:cubicBezTo>
                    <a:pt x="938" y="25"/>
                    <a:pt x="866" y="1"/>
                    <a:pt x="797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472" name="Google Shape;20472;p19"/>
            <p:cNvSpPr/>
            <p:nvPr/>
          </p:nvSpPr>
          <p:spPr>
            <a:xfrm>
              <a:off x="4445475" y="2179850"/>
              <a:ext cx="31575" cy="30400"/>
            </a:xfrm>
            <a:custGeom>
              <a:avLst/>
              <a:gdLst/>
              <a:ahLst/>
              <a:cxnLst/>
              <a:rect l="l" t="t" r="r" b="b"/>
              <a:pathLst>
                <a:path w="1263" h="1216" extrusionOk="0">
                  <a:moveTo>
                    <a:pt x="72" y="1"/>
                  </a:moveTo>
                  <a:cubicBezTo>
                    <a:pt x="1" y="703"/>
                    <a:pt x="560" y="882"/>
                    <a:pt x="930" y="1215"/>
                  </a:cubicBezTo>
                  <a:cubicBezTo>
                    <a:pt x="950" y="1134"/>
                    <a:pt x="1030" y="1079"/>
                    <a:pt x="1179" y="1079"/>
                  </a:cubicBezTo>
                  <a:cubicBezTo>
                    <a:pt x="1205" y="1079"/>
                    <a:pt x="1233" y="1081"/>
                    <a:pt x="1263" y="1084"/>
                  </a:cubicBezTo>
                  <a:cubicBezTo>
                    <a:pt x="1239" y="739"/>
                    <a:pt x="941" y="668"/>
                    <a:pt x="1263" y="406"/>
                  </a:cubicBezTo>
                  <a:cubicBezTo>
                    <a:pt x="941" y="203"/>
                    <a:pt x="584" y="61"/>
                    <a:pt x="72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473" name="Google Shape;20473;p19"/>
            <p:cNvSpPr/>
            <p:nvPr/>
          </p:nvSpPr>
          <p:spPr>
            <a:xfrm>
              <a:off x="4241600" y="4289050"/>
              <a:ext cx="51500" cy="24125"/>
            </a:xfrm>
            <a:custGeom>
              <a:avLst/>
              <a:gdLst/>
              <a:ahLst/>
              <a:cxnLst/>
              <a:rect l="l" t="t" r="r" b="b"/>
              <a:pathLst>
                <a:path w="2060" h="965" extrusionOk="0">
                  <a:moveTo>
                    <a:pt x="2060" y="0"/>
                  </a:moveTo>
                  <a:lnTo>
                    <a:pt x="2060" y="0"/>
                  </a:lnTo>
                  <a:cubicBezTo>
                    <a:pt x="1640" y="202"/>
                    <a:pt x="1317" y="486"/>
                    <a:pt x="801" y="486"/>
                  </a:cubicBezTo>
                  <a:cubicBezTo>
                    <a:pt x="615" y="486"/>
                    <a:pt x="404" y="449"/>
                    <a:pt x="155" y="358"/>
                  </a:cubicBezTo>
                  <a:lnTo>
                    <a:pt x="155" y="358"/>
                  </a:lnTo>
                  <a:cubicBezTo>
                    <a:pt x="0" y="703"/>
                    <a:pt x="369" y="691"/>
                    <a:pt x="310" y="965"/>
                  </a:cubicBezTo>
                  <a:cubicBezTo>
                    <a:pt x="1322" y="965"/>
                    <a:pt x="1715" y="512"/>
                    <a:pt x="2060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474" name="Google Shape;20474;p19"/>
            <p:cNvSpPr/>
            <p:nvPr/>
          </p:nvSpPr>
          <p:spPr>
            <a:xfrm>
              <a:off x="4481200" y="1637225"/>
              <a:ext cx="28000" cy="17000"/>
            </a:xfrm>
            <a:custGeom>
              <a:avLst/>
              <a:gdLst/>
              <a:ahLst/>
              <a:cxnLst/>
              <a:rect l="l" t="t" r="r" b="b"/>
              <a:pathLst>
                <a:path w="1120" h="680" extrusionOk="0">
                  <a:moveTo>
                    <a:pt x="489" y="1"/>
                  </a:moveTo>
                  <a:lnTo>
                    <a:pt x="489" y="1"/>
                  </a:lnTo>
                  <a:cubicBezTo>
                    <a:pt x="417" y="263"/>
                    <a:pt x="1" y="239"/>
                    <a:pt x="155" y="680"/>
                  </a:cubicBezTo>
                  <a:cubicBezTo>
                    <a:pt x="584" y="644"/>
                    <a:pt x="1120" y="84"/>
                    <a:pt x="489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475" name="Google Shape;20475;p19"/>
            <p:cNvSpPr/>
            <p:nvPr/>
          </p:nvSpPr>
          <p:spPr>
            <a:xfrm>
              <a:off x="4494600" y="2668025"/>
              <a:ext cx="70575" cy="69975"/>
            </a:xfrm>
            <a:custGeom>
              <a:avLst/>
              <a:gdLst/>
              <a:ahLst/>
              <a:cxnLst/>
              <a:rect l="l" t="t" r="r" b="b"/>
              <a:pathLst>
                <a:path w="2823" h="2799" extrusionOk="0">
                  <a:moveTo>
                    <a:pt x="2822" y="0"/>
                  </a:moveTo>
                  <a:cubicBezTo>
                    <a:pt x="2346" y="107"/>
                    <a:pt x="1846" y="143"/>
                    <a:pt x="1560" y="369"/>
                  </a:cubicBezTo>
                  <a:cubicBezTo>
                    <a:pt x="1358" y="667"/>
                    <a:pt x="2024" y="857"/>
                    <a:pt x="1560" y="977"/>
                  </a:cubicBezTo>
                  <a:cubicBezTo>
                    <a:pt x="1275" y="966"/>
                    <a:pt x="1336" y="713"/>
                    <a:pt x="1048" y="713"/>
                  </a:cubicBezTo>
                  <a:cubicBezTo>
                    <a:pt x="1011" y="713"/>
                    <a:pt x="968" y="717"/>
                    <a:pt x="917" y="726"/>
                  </a:cubicBezTo>
                  <a:cubicBezTo>
                    <a:pt x="512" y="1096"/>
                    <a:pt x="0" y="1393"/>
                    <a:pt x="119" y="2191"/>
                  </a:cubicBezTo>
                  <a:cubicBezTo>
                    <a:pt x="172" y="2185"/>
                    <a:pt x="220" y="2182"/>
                    <a:pt x="264" y="2182"/>
                  </a:cubicBezTo>
                  <a:cubicBezTo>
                    <a:pt x="907" y="2182"/>
                    <a:pt x="770" y="2787"/>
                    <a:pt x="1393" y="2798"/>
                  </a:cubicBezTo>
                  <a:cubicBezTo>
                    <a:pt x="1632" y="1679"/>
                    <a:pt x="2334" y="917"/>
                    <a:pt x="2822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476" name="Google Shape;20476;p19"/>
            <p:cNvSpPr/>
            <p:nvPr/>
          </p:nvSpPr>
          <p:spPr>
            <a:xfrm>
              <a:off x="4241000" y="4119100"/>
              <a:ext cx="29200" cy="30850"/>
            </a:xfrm>
            <a:custGeom>
              <a:avLst/>
              <a:gdLst/>
              <a:ahLst/>
              <a:cxnLst/>
              <a:rect l="l" t="t" r="r" b="b"/>
              <a:pathLst>
                <a:path w="1168" h="1234" extrusionOk="0">
                  <a:moveTo>
                    <a:pt x="798" y="0"/>
                  </a:moveTo>
                  <a:cubicBezTo>
                    <a:pt x="393" y="298"/>
                    <a:pt x="500" y="976"/>
                    <a:pt x="0" y="1214"/>
                  </a:cubicBezTo>
                  <a:cubicBezTo>
                    <a:pt x="69" y="1228"/>
                    <a:pt x="128" y="1234"/>
                    <a:pt x="179" y="1234"/>
                  </a:cubicBezTo>
                  <a:cubicBezTo>
                    <a:pt x="449" y="1234"/>
                    <a:pt x="525" y="1081"/>
                    <a:pt x="803" y="1081"/>
                  </a:cubicBezTo>
                  <a:cubicBezTo>
                    <a:pt x="850" y="1081"/>
                    <a:pt x="903" y="1085"/>
                    <a:pt x="965" y="1095"/>
                  </a:cubicBezTo>
                  <a:cubicBezTo>
                    <a:pt x="869" y="762"/>
                    <a:pt x="1167" y="119"/>
                    <a:pt x="798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477" name="Google Shape;20477;p19"/>
            <p:cNvSpPr/>
            <p:nvPr/>
          </p:nvSpPr>
          <p:spPr>
            <a:xfrm>
              <a:off x="4287725" y="3086800"/>
              <a:ext cx="37350" cy="22375"/>
            </a:xfrm>
            <a:custGeom>
              <a:avLst/>
              <a:gdLst/>
              <a:ahLst/>
              <a:cxnLst/>
              <a:rect l="l" t="t" r="r" b="b"/>
              <a:pathLst>
                <a:path w="1494" h="895" extrusionOk="0">
                  <a:moveTo>
                    <a:pt x="220" y="1"/>
                  </a:moveTo>
                  <a:cubicBezTo>
                    <a:pt x="135" y="1"/>
                    <a:pt x="60" y="16"/>
                    <a:pt x="1" y="49"/>
                  </a:cubicBezTo>
                  <a:cubicBezTo>
                    <a:pt x="167" y="477"/>
                    <a:pt x="536" y="763"/>
                    <a:pt x="1108" y="894"/>
                  </a:cubicBezTo>
                  <a:cubicBezTo>
                    <a:pt x="1494" y="508"/>
                    <a:pt x="710" y="1"/>
                    <a:pt x="220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478" name="Google Shape;20478;p19"/>
            <p:cNvSpPr/>
            <p:nvPr/>
          </p:nvSpPr>
          <p:spPr>
            <a:xfrm>
              <a:off x="4270175" y="2495375"/>
              <a:ext cx="17275" cy="17000"/>
            </a:xfrm>
            <a:custGeom>
              <a:avLst/>
              <a:gdLst/>
              <a:ahLst/>
              <a:cxnLst/>
              <a:rect l="l" t="t" r="r" b="b"/>
              <a:pathLst>
                <a:path w="691" h="680" extrusionOk="0">
                  <a:moveTo>
                    <a:pt x="250" y="1"/>
                  </a:moveTo>
                  <a:cubicBezTo>
                    <a:pt x="24" y="179"/>
                    <a:pt x="0" y="667"/>
                    <a:pt x="429" y="679"/>
                  </a:cubicBezTo>
                  <a:cubicBezTo>
                    <a:pt x="667" y="501"/>
                    <a:pt x="691" y="12"/>
                    <a:pt x="250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479" name="Google Shape;20479;p19"/>
            <p:cNvSpPr/>
            <p:nvPr/>
          </p:nvSpPr>
          <p:spPr>
            <a:xfrm>
              <a:off x="4366625" y="3105575"/>
              <a:ext cx="25300" cy="20575"/>
            </a:xfrm>
            <a:custGeom>
              <a:avLst/>
              <a:gdLst/>
              <a:ahLst/>
              <a:cxnLst/>
              <a:rect l="l" t="t" r="r" b="b"/>
              <a:pathLst>
                <a:path w="1012" h="823" extrusionOk="0">
                  <a:moveTo>
                    <a:pt x="12" y="0"/>
                  </a:moveTo>
                  <a:cubicBezTo>
                    <a:pt x="12" y="411"/>
                    <a:pt x="0" y="822"/>
                    <a:pt x="513" y="822"/>
                  </a:cubicBezTo>
                  <a:cubicBezTo>
                    <a:pt x="521" y="822"/>
                    <a:pt x="528" y="822"/>
                    <a:pt x="535" y="822"/>
                  </a:cubicBezTo>
                  <a:cubicBezTo>
                    <a:pt x="1012" y="798"/>
                    <a:pt x="940" y="179"/>
                    <a:pt x="702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480" name="Google Shape;20480;p19"/>
            <p:cNvSpPr/>
            <p:nvPr/>
          </p:nvSpPr>
          <p:spPr>
            <a:xfrm>
              <a:off x="4345775" y="3144925"/>
              <a:ext cx="43650" cy="15675"/>
            </a:xfrm>
            <a:custGeom>
              <a:avLst/>
              <a:gdLst/>
              <a:ahLst/>
              <a:cxnLst/>
              <a:rect l="l" t="t" r="r" b="b"/>
              <a:pathLst>
                <a:path w="1746" h="627" extrusionOk="0">
                  <a:moveTo>
                    <a:pt x="420" y="0"/>
                  </a:moveTo>
                  <a:cubicBezTo>
                    <a:pt x="245" y="0"/>
                    <a:pt x="102" y="83"/>
                    <a:pt x="0" y="331"/>
                  </a:cubicBezTo>
                  <a:cubicBezTo>
                    <a:pt x="131" y="355"/>
                    <a:pt x="191" y="450"/>
                    <a:pt x="179" y="593"/>
                  </a:cubicBezTo>
                  <a:cubicBezTo>
                    <a:pt x="245" y="576"/>
                    <a:pt x="325" y="570"/>
                    <a:pt x="412" y="570"/>
                  </a:cubicBezTo>
                  <a:cubicBezTo>
                    <a:pt x="676" y="570"/>
                    <a:pt x="1013" y="627"/>
                    <a:pt x="1279" y="627"/>
                  </a:cubicBezTo>
                  <a:cubicBezTo>
                    <a:pt x="1549" y="627"/>
                    <a:pt x="1746" y="568"/>
                    <a:pt x="1715" y="331"/>
                  </a:cubicBezTo>
                  <a:cubicBezTo>
                    <a:pt x="1213" y="308"/>
                    <a:pt x="758" y="0"/>
                    <a:pt x="420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481" name="Google Shape;20481;p19"/>
            <p:cNvSpPr/>
            <p:nvPr/>
          </p:nvSpPr>
          <p:spPr>
            <a:xfrm>
              <a:off x="4315700" y="2875650"/>
              <a:ext cx="52725" cy="23775"/>
            </a:xfrm>
            <a:custGeom>
              <a:avLst/>
              <a:gdLst/>
              <a:ahLst/>
              <a:cxnLst/>
              <a:rect l="l" t="t" r="r" b="b"/>
              <a:pathLst>
                <a:path w="2109" h="951" extrusionOk="0">
                  <a:moveTo>
                    <a:pt x="1435" y="0"/>
                  </a:moveTo>
                  <a:cubicBezTo>
                    <a:pt x="733" y="0"/>
                    <a:pt x="112" y="386"/>
                    <a:pt x="1" y="923"/>
                  </a:cubicBezTo>
                  <a:cubicBezTo>
                    <a:pt x="54" y="942"/>
                    <a:pt x="107" y="951"/>
                    <a:pt x="161" y="951"/>
                  </a:cubicBezTo>
                  <a:cubicBezTo>
                    <a:pt x="481" y="951"/>
                    <a:pt x="828" y="656"/>
                    <a:pt x="1308" y="656"/>
                  </a:cubicBezTo>
                  <a:cubicBezTo>
                    <a:pt x="1478" y="656"/>
                    <a:pt x="1663" y="692"/>
                    <a:pt x="1870" y="792"/>
                  </a:cubicBezTo>
                  <a:cubicBezTo>
                    <a:pt x="2025" y="637"/>
                    <a:pt x="2108" y="411"/>
                    <a:pt x="2049" y="101"/>
                  </a:cubicBezTo>
                  <a:cubicBezTo>
                    <a:pt x="1844" y="32"/>
                    <a:pt x="1636" y="0"/>
                    <a:pt x="1435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482" name="Google Shape;20482;p19"/>
            <p:cNvSpPr/>
            <p:nvPr/>
          </p:nvSpPr>
          <p:spPr>
            <a:xfrm>
              <a:off x="5702775" y="4372700"/>
              <a:ext cx="28300" cy="33700"/>
            </a:xfrm>
            <a:custGeom>
              <a:avLst/>
              <a:gdLst/>
              <a:ahLst/>
              <a:cxnLst/>
              <a:rect l="l" t="t" r="r" b="b"/>
              <a:pathLst>
                <a:path w="1132" h="1348" extrusionOk="0">
                  <a:moveTo>
                    <a:pt x="1" y="0"/>
                  </a:moveTo>
                  <a:lnTo>
                    <a:pt x="1" y="0"/>
                  </a:lnTo>
                  <a:cubicBezTo>
                    <a:pt x="227" y="381"/>
                    <a:pt x="227" y="976"/>
                    <a:pt x="1" y="1346"/>
                  </a:cubicBezTo>
                  <a:cubicBezTo>
                    <a:pt x="34" y="1347"/>
                    <a:pt x="66" y="1347"/>
                    <a:pt x="98" y="1347"/>
                  </a:cubicBezTo>
                  <a:cubicBezTo>
                    <a:pt x="793" y="1347"/>
                    <a:pt x="1121" y="1098"/>
                    <a:pt x="1132" y="619"/>
                  </a:cubicBezTo>
                  <a:cubicBezTo>
                    <a:pt x="775" y="393"/>
                    <a:pt x="358" y="214"/>
                    <a:pt x="1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483" name="Google Shape;20483;p19"/>
            <p:cNvSpPr/>
            <p:nvPr/>
          </p:nvSpPr>
          <p:spPr>
            <a:xfrm>
              <a:off x="5513000" y="3636425"/>
              <a:ext cx="35925" cy="14100"/>
            </a:xfrm>
            <a:custGeom>
              <a:avLst/>
              <a:gdLst/>
              <a:ahLst/>
              <a:cxnLst/>
              <a:rect l="l" t="t" r="r" b="b"/>
              <a:pathLst>
                <a:path w="1437" h="564" extrusionOk="0">
                  <a:moveTo>
                    <a:pt x="743" y="1"/>
                  </a:moveTo>
                  <a:cubicBezTo>
                    <a:pt x="360" y="1"/>
                    <a:pt x="1" y="151"/>
                    <a:pt x="162" y="555"/>
                  </a:cubicBezTo>
                  <a:cubicBezTo>
                    <a:pt x="186" y="554"/>
                    <a:pt x="210" y="554"/>
                    <a:pt x="235" y="554"/>
                  </a:cubicBezTo>
                  <a:cubicBezTo>
                    <a:pt x="395" y="554"/>
                    <a:pt x="569" y="564"/>
                    <a:pt x="732" y="564"/>
                  </a:cubicBezTo>
                  <a:cubicBezTo>
                    <a:pt x="1116" y="564"/>
                    <a:pt x="1437" y="510"/>
                    <a:pt x="1365" y="150"/>
                  </a:cubicBezTo>
                  <a:cubicBezTo>
                    <a:pt x="1228" y="59"/>
                    <a:pt x="981" y="1"/>
                    <a:pt x="743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484" name="Google Shape;20484;p19"/>
            <p:cNvSpPr/>
            <p:nvPr/>
          </p:nvSpPr>
          <p:spPr>
            <a:xfrm>
              <a:off x="5645175" y="3985900"/>
              <a:ext cx="34425" cy="16900"/>
            </a:xfrm>
            <a:custGeom>
              <a:avLst/>
              <a:gdLst/>
              <a:ahLst/>
              <a:cxnLst/>
              <a:rect l="l" t="t" r="r" b="b"/>
              <a:pathLst>
                <a:path w="1377" h="676" extrusionOk="0">
                  <a:moveTo>
                    <a:pt x="832" y="1"/>
                  </a:moveTo>
                  <a:cubicBezTo>
                    <a:pt x="413" y="1"/>
                    <a:pt x="1" y="206"/>
                    <a:pt x="186" y="673"/>
                  </a:cubicBezTo>
                  <a:cubicBezTo>
                    <a:pt x="315" y="673"/>
                    <a:pt x="450" y="676"/>
                    <a:pt x="582" y="676"/>
                  </a:cubicBezTo>
                  <a:cubicBezTo>
                    <a:pt x="912" y="676"/>
                    <a:pt x="1223" y="657"/>
                    <a:pt x="1376" y="530"/>
                  </a:cubicBezTo>
                  <a:lnTo>
                    <a:pt x="1376" y="137"/>
                  </a:lnTo>
                  <a:cubicBezTo>
                    <a:pt x="1237" y="48"/>
                    <a:pt x="1034" y="1"/>
                    <a:pt x="832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485" name="Google Shape;20485;p19"/>
            <p:cNvSpPr/>
            <p:nvPr/>
          </p:nvSpPr>
          <p:spPr>
            <a:xfrm>
              <a:off x="5652600" y="3412750"/>
              <a:ext cx="19250" cy="17150"/>
            </a:xfrm>
            <a:custGeom>
              <a:avLst/>
              <a:gdLst/>
              <a:ahLst/>
              <a:cxnLst/>
              <a:rect l="l" t="t" r="r" b="b"/>
              <a:pathLst>
                <a:path w="770" h="686" extrusionOk="0">
                  <a:moveTo>
                    <a:pt x="55" y="1"/>
                  </a:moveTo>
                  <a:lnTo>
                    <a:pt x="55" y="1"/>
                  </a:lnTo>
                  <a:cubicBezTo>
                    <a:pt x="0" y="364"/>
                    <a:pt x="6" y="686"/>
                    <a:pt x="449" y="686"/>
                  </a:cubicBezTo>
                  <a:cubicBezTo>
                    <a:pt x="485" y="686"/>
                    <a:pt x="525" y="684"/>
                    <a:pt x="567" y="679"/>
                  </a:cubicBezTo>
                  <a:cubicBezTo>
                    <a:pt x="579" y="513"/>
                    <a:pt x="770" y="501"/>
                    <a:pt x="722" y="274"/>
                  </a:cubicBezTo>
                  <a:cubicBezTo>
                    <a:pt x="472" y="215"/>
                    <a:pt x="293" y="84"/>
                    <a:pt x="55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486" name="Google Shape;20486;p19"/>
            <p:cNvSpPr/>
            <p:nvPr/>
          </p:nvSpPr>
          <p:spPr>
            <a:xfrm>
              <a:off x="5652175" y="2419775"/>
              <a:ext cx="64625" cy="33650"/>
            </a:xfrm>
            <a:custGeom>
              <a:avLst/>
              <a:gdLst/>
              <a:ahLst/>
              <a:cxnLst/>
              <a:rect l="l" t="t" r="r" b="b"/>
              <a:pathLst>
                <a:path w="2585" h="1346" extrusionOk="0">
                  <a:moveTo>
                    <a:pt x="13" y="0"/>
                  </a:moveTo>
                  <a:cubicBezTo>
                    <a:pt x="1" y="810"/>
                    <a:pt x="608" y="1131"/>
                    <a:pt x="1370" y="1346"/>
                  </a:cubicBezTo>
                  <a:cubicBezTo>
                    <a:pt x="2584" y="429"/>
                    <a:pt x="1132" y="0"/>
                    <a:pt x="13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487" name="Google Shape;20487;p19"/>
            <p:cNvSpPr/>
            <p:nvPr/>
          </p:nvSpPr>
          <p:spPr>
            <a:xfrm>
              <a:off x="5550575" y="2243550"/>
              <a:ext cx="28700" cy="18675"/>
            </a:xfrm>
            <a:custGeom>
              <a:avLst/>
              <a:gdLst/>
              <a:ahLst/>
              <a:cxnLst/>
              <a:rect l="l" t="t" r="r" b="b"/>
              <a:pathLst>
                <a:path w="1148" h="747" extrusionOk="0">
                  <a:moveTo>
                    <a:pt x="124" y="1"/>
                  </a:moveTo>
                  <a:lnTo>
                    <a:pt x="124" y="1"/>
                  </a:lnTo>
                  <a:cubicBezTo>
                    <a:pt x="0" y="473"/>
                    <a:pt x="351" y="746"/>
                    <a:pt x="679" y="746"/>
                  </a:cubicBezTo>
                  <a:cubicBezTo>
                    <a:pt x="888" y="746"/>
                    <a:pt x="1087" y="635"/>
                    <a:pt x="1148" y="394"/>
                  </a:cubicBezTo>
                  <a:cubicBezTo>
                    <a:pt x="933" y="156"/>
                    <a:pt x="600" y="13"/>
                    <a:pt x="124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488" name="Google Shape;20488;p19"/>
            <p:cNvSpPr/>
            <p:nvPr/>
          </p:nvSpPr>
          <p:spPr>
            <a:xfrm>
              <a:off x="5105100" y="1717600"/>
              <a:ext cx="31500" cy="19725"/>
            </a:xfrm>
            <a:custGeom>
              <a:avLst/>
              <a:gdLst/>
              <a:ahLst/>
              <a:cxnLst/>
              <a:rect l="l" t="t" r="r" b="b"/>
              <a:pathLst>
                <a:path w="1260" h="789" extrusionOk="0">
                  <a:moveTo>
                    <a:pt x="834" y="1"/>
                  </a:moveTo>
                  <a:lnTo>
                    <a:pt x="834" y="1"/>
                  </a:lnTo>
                  <a:cubicBezTo>
                    <a:pt x="976" y="536"/>
                    <a:pt x="0" y="167"/>
                    <a:pt x="155" y="691"/>
                  </a:cubicBezTo>
                  <a:cubicBezTo>
                    <a:pt x="219" y="760"/>
                    <a:pt x="301" y="789"/>
                    <a:pt x="389" y="789"/>
                  </a:cubicBezTo>
                  <a:cubicBezTo>
                    <a:pt x="772" y="789"/>
                    <a:pt x="1260" y="233"/>
                    <a:pt x="834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489" name="Google Shape;20489;p19"/>
            <p:cNvSpPr/>
            <p:nvPr/>
          </p:nvSpPr>
          <p:spPr>
            <a:xfrm>
              <a:off x="2565775" y="4063725"/>
              <a:ext cx="76225" cy="84850"/>
            </a:xfrm>
            <a:custGeom>
              <a:avLst/>
              <a:gdLst/>
              <a:ahLst/>
              <a:cxnLst/>
              <a:rect l="l" t="t" r="r" b="b"/>
              <a:pathLst>
                <a:path w="3049" h="3394" extrusionOk="0">
                  <a:moveTo>
                    <a:pt x="691" y="0"/>
                  </a:moveTo>
                  <a:cubicBezTo>
                    <a:pt x="572" y="667"/>
                    <a:pt x="227" y="1155"/>
                    <a:pt x="1" y="1751"/>
                  </a:cubicBezTo>
                  <a:cubicBezTo>
                    <a:pt x="549" y="2096"/>
                    <a:pt x="1025" y="2513"/>
                    <a:pt x="1501" y="2918"/>
                  </a:cubicBezTo>
                  <a:cubicBezTo>
                    <a:pt x="1537" y="2941"/>
                    <a:pt x="1549" y="2965"/>
                    <a:pt x="1561" y="2989"/>
                  </a:cubicBezTo>
                  <a:lnTo>
                    <a:pt x="1596" y="2989"/>
                  </a:lnTo>
                  <a:cubicBezTo>
                    <a:pt x="1739" y="3120"/>
                    <a:pt x="1906" y="3251"/>
                    <a:pt x="2073" y="3394"/>
                  </a:cubicBezTo>
                  <a:cubicBezTo>
                    <a:pt x="3049" y="2751"/>
                    <a:pt x="2204" y="1929"/>
                    <a:pt x="1382" y="1620"/>
                  </a:cubicBezTo>
                  <a:cubicBezTo>
                    <a:pt x="1787" y="1048"/>
                    <a:pt x="1311" y="191"/>
                    <a:pt x="691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490" name="Google Shape;20490;p19"/>
            <p:cNvSpPr/>
            <p:nvPr/>
          </p:nvSpPr>
          <p:spPr>
            <a:xfrm>
              <a:off x="2648300" y="4010875"/>
              <a:ext cx="33300" cy="21625"/>
            </a:xfrm>
            <a:custGeom>
              <a:avLst/>
              <a:gdLst/>
              <a:ahLst/>
              <a:cxnLst/>
              <a:rect l="l" t="t" r="r" b="b"/>
              <a:pathLst>
                <a:path w="1332" h="865" extrusionOk="0">
                  <a:moveTo>
                    <a:pt x="927" y="0"/>
                  </a:moveTo>
                  <a:cubicBezTo>
                    <a:pt x="510" y="0"/>
                    <a:pt x="0" y="573"/>
                    <a:pt x="486" y="864"/>
                  </a:cubicBezTo>
                  <a:cubicBezTo>
                    <a:pt x="498" y="471"/>
                    <a:pt x="1331" y="698"/>
                    <a:pt x="1284" y="245"/>
                  </a:cubicBezTo>
                  <a:cubicBezTo>
                    <a:pt x="1207" y="70"/>
                    <a:pt x="1073" y="0"/>
                    <a:pt x="927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491" name="Google Shape;20491;p19"/>
            <p:cNvSpPr/>
            <p:nvPr/>
          </p:nvSpPr>
          <p:spPr>
            <a:xfrm>
              <a:off x="2663150" y="3455400"/>
              <a:ext cx="30650" cy="14825"/>
            </a:xfrm>
            <a:custGeom>
              <a:avLst/>
              <a:gdLst/>
              <a:ahLst/>
              <a:cxnLst/>
              <a:rect l="l" t="t" r="r" b="b"/>
              <a:pathLst>
                <a:path w="1226" h="593" extrusionOk="0">
                  <a:moveTo>
                    <a:pt x="692" y="0"/>
                  </a:moveTo>
                  <a:cubicBezTo>
                    <a:pt x="337" y="0"/>
                    <a:pt x="1" y="264"/>
                    <a:pt x="345" y="592"/>
                  </a:cubicBezTo>
                  <a:cubicBezTo>
                    <a:pt x="317" y="473"/>
                    <a:pt x="406" y="442"/>
                    <a:pt x="534" y="442"/>
                  </a:cubicBezTo>
                  <a:cubicBezTo>
                    <a:pt x="672" y="442"/>
                    <a:pt x="855" y="477"/>
                    <a:pt x="996" y="477"/>
                  </a:cubicBezTo>
                  <a:cubicBezTo>
                    <a:pt x="1130" y="477"/>
                    <a:pt x="1225" y="445"/>
                    <a:pt x="1202" y="319"/>
                  </a:cubicBezTo>
                  <a:cubicBezTo>
                    <a:pt x="1118" y="93"/>
                    <a:pt x="902" y="0"/>
                    <a:pt x="692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492" name="Google Shape;20492;p19"/>
            <p:cNvSpPr/>
            <p:nvPr/>
          </p:nvSpPr>
          <p:spPr>
            <a:xfrm>
              <a:off x="2552350" y="4215875"/>
              <a:ext cx="39050" cy="14050"/>
            </a:xfrm>
            <a:custGeom>
              <a:avLst/>
              <a:gdLst/>
              <a:ahLst/>
              <a:cxnLst/>
              <a:rect l="l" t="t" r="r" b="b"/>
              <a:pathLst>
                <a:path w="1562" h="562" extrusionOk="0">
                  <a:moveTo>
                    <a:pt x="493" y="1"/>
                  </a:moveTo>
                  <a:cubicBezTo>
                    <a:pt x="210" y="1"/>
                    <a:pt x="1" y="57"/>
                    <a:pt x="38" y="296"/>
                  </a:cubicBezTo>
                  <a:cubicBezTo>
                    <a:pt x="167" y="530"/>
                    <a:pt x="540" y="562"/>
                    <a:pt x="956" y="562"/>
                  </a:cubicBezTo>
                  <a:cubicBezTo>
                    <a:pt x="1114" y="562"/>
                    <a:pt x="1279" y="557"/>
                    <a:pt x="1438" y="557"/>
                  </a:cubicBezTo>
                  <a:cubicBezTo>
                    <a:pt x="1480" y="557"/>
                    <a:pt x="1521" y="557"/>
                    <a:pt x="1562" y="558"/>
                  </a:cubicBezTo>
                  <a:lnTo>
                    <a:pt x="1562" y="22"/>
                  </a:lnTo>
                  <a:cubicBezTo>
                    <a:pt x="1493" y="40"/>
                    <a:pt x="1408" y="47"/>
                    <a:pt x="1314" y="47"/>
                  </a:cubicBezTo>
                  <a:cubicBezTo>
                    <a:pt x="1064" y="47"/>
                    <a:pt x="748" y="1"/>
                    <a:pt x="493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493" name="Google Shape;20493;p19"/>
            <p:cNvSpPr/>
            <p:nvPr/>
          </p:nvSpPr>
          <p:spPr>
            <a:xfrm>
              <a:off x="2535375" y="3994575"/>
              <a:ext cx="26850" cy="16200"/>
            </a:xfrm>
            <a:custGeom>
              <a:avLst/>
              <a:gdLst/>
              <a:ahLst/>
              <a:cxnLst/>
              <a:rect l="l" t="t" r="r" b="b"/>
              <a:pathLst>
                <a:path w="1074" h="648" extrusionOk="0">
                  <a:moveTo>
                    <a:pt x="761" y="0"/>
                  </a:moveTo>
                  <a:cubicBezTo>
                    <a:pt x="191" y="0"/>
                    <a:pt x="1" y="554"/>
                    <a:pt x="550" y="647"/>
                  </a:cubicBezTo>
                  <a:cubicBezTo>
                    <a:pt x="729" y="457"/>
                    <a:pt x="1074" y="397"/>
                    <a:pt x="1038" y="40"/>
                  </a:cubicBezTo>
                  <a:cubicBezTo>
                    <a:pt x="938" y="12"/>
                    <a:pt x="845" y="0"/>
                    <a:pt x="761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494" name="Google Shape;20494;p19"/>
            <p:cNvSpPr/>
            <p:nvPr/>
          </p:nvSpPr>
          <p:spPr>
            <a:xfrm>
              <a:off x="2549125" y="4150950"/>
              <a:ext cx="87525" cy="55725"/>
            </a:xfrm>
            <a:custGeom>
              <a:avLst/>
              <a:gdLst/>
              <a:ahLst/>
              <a:cxnLst/>
              <a:rect l="l" t="t" r="r" b="b"/>
              <a:pathLst>
                <a:path w="3501" h="2229" extrusionOk="0">
                  <a:moveTo>
                    <a:pt x="322" y="0"/>
                  </a:moveTo>
                  <a:cubicBezTo>
                    <a:pt x="60" y="167"/>
                    <a:pt x="286" y="691"/>
                    <a:pt x="0" y="869"/>
                  </a:cubicBezTo>
                  <a:cubicBezTo>
                    <a:pt x="609" y="987"/>
                    <a:pt x="1026" y="1324"/>
                    <a:pt x="1620" y="1324"/>
                  </a:cubicBezTo>
                  <a:cubicBezTo>
                    <a:pt x="1689" y="1324"/>
                    <a:pt x="1760" y="1320"/>
                    <a:pt x="1834" y="1310"/>
                  </a:cubicBezTo>
                  <a:cubicBezTo>
                    <a:pt x="2005" y="1802"/>
                    <a:pt x="2541" y="2229"/>
                    <a:pt x="3312" y="2229"/>
                  </a:cubicBezTo>
                  <a:cubicBezTo>
                    <a:pt x="3343" y="2229"/>
                    <a:pt x="3374" y="2228"/>
                    <a:pt x="3405" y="2226"/>
                  </a:cubicBezTo>
                  <a:cubicBezTo>
                    <a:pt x="3393" y="1941"/>
                    <a:pt x="3346" y="1691"/>
                    <a:pt x="3274" y="1453"/>
                  </a:cubicBezTo>
                  <a:cubicBezTo>
                    <a:pt x="3358" y="1405"/>
                    <a:pt x="3465" y="1345"/>
                    <a:pt x="3501" y="1226"/>
                  </a:cubicBezTo>
                  <a:cubicBezTo>
                    <a:pt x="3358" y="1179"/>
                    <a:pt x="3286" y="1131"/>
                    <a:pt x="3167" y="1107"/>
                  </a:cubicBezTo>
                  <a:cubicBezTo>
                    <a:pt x="3001" y="714"/>
                    <a:pt x="2750" y="393"/>
                    <a:pt x="2381" y="167"/>
                  </a:cubicBezTo>
                  <a:cubicBezTo>
                    <a:pt x="2072" y="298"/>
                    <a:pt x="1893" y="512"/>
                    <a:pt x="1810" y="738"/>
                  </a:cubicBezTo>
                  <a:cubicBezTo>
                    <a:pt x="1747" y="732"/>
                    <a:pt x="1682" y="730"/>
                    <a:pt x="1616" y="730"/>
                  </a:cubicBezTo>
                  <a:cubicBezTo>
                    <a:pt x="1439" y="730"/>
                    <a:pt x="1256" y="746"/>
                    <a:pt x="1086" y="746"/>
                  </a:cubicBezTo>
                  <a:cubicBezTo>
                    <a:pt x="662" y="746"/>
                    <a:pt x="314" y="652"/>
                    <a:pt x="322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495" name="Google Shape;20495;p19"/>
            <p:cNvSpPr/>
            <p:nvPr/>
          </p:nvSpPr>
          <p:spPr>
            <a:xfrm>
              <a:off x="2736350" y="2792150"/>
              <a:ext cx="21150" cy="17225"/>
            </a:xfrm>
            <a:custGeom>
              <a:avLst/>
              <a:gdLst/>
              <a:ahLst/>
              <a:cxnLst/>
              <a:rect l="l" t="t" r="r" b="b"/>
              <a:pathLst>
                <a:path w="846" h="689" extrusionOk="0">
                  <a:moveTo>
                    <a:pt x="453" y="0"/>
                  </a:moveTo>
                  <a:cubicBezTo>
                    <a:pt x="453" y="262"/>
                    <a:pt x="0" y="167"/>
                    <a:pt x="119" y="536"/>
                  </a:cubicBezTo>
                  <a:cubicBezTo>
                    <a:pt x="324" y="577"/>
                    <a:pt x="414" y="688"/>
                    <a:pt x="663" y="688"/>
                  </a:cubicBezTo>
                  <a:cubicBezTo>
                    <a:pt x="703" y="688"/>
                    <a:pt x="748" y="685"/>
                    <a:pt x="798" y="679"/>
                  </a:cubicBezTo>
                  <a:cubicBezTo>
                    <a:pt x="846" y="345"/>
                    <a:pt x="846" y="24"/>
                    <a:pt x="453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496" name="Google Shape;20496;p19"/>
            <p:cNvSpPr/>
            <p:nvPr/>
          </p:nvSpPr>
          <p:spPr>
            <a:xfrm>
              <a:off x="2697650" y="3480250"/>
              <a:ext cx="16700" cy="17200"/>
            </a:xfrm>
            <a:custGeom>
              <a:avLst/>
              <a:gdLst/>
              <a:ahLst/>
              <a:cxnLst/>
              <a:rect l="l" t="t" r="r" b="b"/>
              <a:pathLst>
                <a:path w="668" h="688" extrusionOk="0">
                  <a:moveTo>
                    <a:pt x="167" y="0"/>
                  </a:moveTo>
                  <a:cubicBezTo>
                    <a:pt x="119" y="0"/>
                    <a:pt x="64" y="5"/>
                    <a:pt x="0" y="15"/>
                  </a:cubicBezTo>
                  <a:lnTo>
                    <a:pt x="0" y="682"/>
                  </a:lnTo>
                  <a:cubicBezTo>
                    <a:pt x="35" y="686"/>
                    <a:pt x="67" y="688"/>
                    <a:pt x="97" y="688"/>
                  </a:cubicBezTo>
                  <a:cubicBezTo>
                    <a:pt x="509" y="688"/>
                    <a:pt x="489" y="324"/>
                    <a:pt x="667" y="146"/>
                  </a:cubicBezTo>
                  <a:cubicBezTo>
                    <a:pt x="481" y="97"/>
                    <a:pt x="392" y="0"/>
                    <a:pt x="167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497" name="Google Shape;20497;p19"/>
            <p:cNvSpPr/>
            <p:nvPr/>
          </p:nvSpPr>
          <p:spPr>
            <a:xfrm>
              <a:off x="2369025" y="3918175"/>
              <a:ext cx="64325" cy="43775"/>
            </a:xfrm>
            <a:custGeom>
              <a:avLst/>
              <a:gdLst/>
              <a:ahLst/>
              <a:cxnLst/>
              <a:rect l="l" t="t" r="r" b="b"/>
              <a:pathLst>
                <a:path w="2573" h="1751" extrusionOk="0">
                  <a:moveTo>
                    <a:pt x="2073" y="0"/>
                  </a:moveTo>
                  <a:cubicBezTo>
                    <a:pt x="1965" y="1131"/>
                    <a:pt x="1" y="465"/>
                    <a:pt x="537" y="1751"/>
                  </a:cubicBezTo>
                  <a:cubicBezTo>
                    <a:pt x="1430" y="1572"/>
                    <a:pt x="1572" y="786"/>
                    <a:pt x="2573" y="667"/>
                  </a:cubicBezTo>
                  <a:lnTo>
                    <a:pt x="2573" y="131"/>
                  </a:lnTo>
                  <a:cubicBezTo>
                    <a:pt x="2334" y="131"/>
                    <a:pt x="2204" y="72"/>
                    <a:pt x="2073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498" name="Google Shape;20498;p19"/>
            <p:cNvSpPr/>
            <p:nvPr/>
          </p:nvSpPr>
          <p:spPr>
            <a:xfrm>
              <a:off x="2627925" y="4537300"/>
              <a:ext cx="17050" cy="21325"/>
            </a:xfrm>
            <a:custGeom>
              <a:avLst/>
              <a:gdLst/>
              <a:ahLst/>
              <a:cxnLst/>
              <a:rect l="l" t="t" r="r" b="b"/>
              <a:pathLst>
                <a:path w="682" h="853" extrusionOk="0">
                  <a:moveTo>
                    <a:pt x="51" y="0"/>
                  </a:moveTo>
                  <a:lnTo>
                    <a:pt x="51" y="0"/>
                  </a:lnTo>
                  <a:cubicBezTo>
                    <a:pt x="62" y="401"/>
                    <a:pt x="0" y="853"/>
                    <a:pt x="554" y="853"/>
                  </a:cubicBezTo>
                  <a:cubicBezTo>
                    <a:pt x="594" y="853"/>
                    <a:pt x="636" y="850"/>
                    <a:pt x="682" y="846"/>
                  </a:cubicBezTo>
                  <a:cubicBezTo>
                    <a:pt x="682" y="405"/>
                    <a:pt x="611" y="12"/>
                    <a:pt x="51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499" name="Google Shape;20499;p19"/>
            <p:cNvSpPr/>
            <p:nvPr/>
          </p:nvSpPr>
          <p:spPr>
            <a:xfrm>
              <a:off x="3030425" y="3486850"/>
              <a:ext cx="25925" cy="20725"/>
            </a:xfrm>
            <a:custGeom>
              <a:avLst/>
              <a:gdLst/>
              <a:ahLst/>
              <a:cxnLst/>
              <a:rect l="l" t="t" r="r" b="b"/>
              <a:pathLst>
                <a:path w="1037" h="829" extrusionOk="0">
                  <a:moveTo>
                    <a:pt x="666" y="1"/>
                  </a:moveTo>
                  <a:cubicBezTo>
                    <a:pt x="165" y="1"/>
                    <a:pt x="106" y="352"/>
                    <a:pt x="1" y="692"/>
                  </a:cubicBezTo>
                  <a:cubicBezTo>
                    <a:pt x="84" y="673"/>
                    <a:pt x="153" y="666"/>
                    <a:pt x="214" y="666"/>
                  </a:cubicBezTo>
                  <a:cubicBezTo>
                    <a:pt x="495" y="666"/>
                    <a:pt x="580" y="828"/>
                    <a:pt x="863" y="828"/>
                  </a:cubicBezTo>
                  <a:cubicBezTo>
                    <a:pt x="914" y="828"/>
                    <a:pt x="971" y="823"/>
                    <a:pt x="1036" y="811"/>
                  </a:cubicBezTo>
                  <a:lnTo>
                    <a:pt x="1036" y="132"/>
                  </a:lnTo>
                  <a:cubicBezTo>
                    <a:pt x="894" y="108"/>
                    <a:pt x="703" y="132"/>
                    <a:pt x="691" y="1"/>
                  </a:cubicBezTo>
                  <a:cubicBezTo>
                    <a:pt x="683" y="1"/>
                    <a:pt x="674" y="1"/>
                    <a:pt x="666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500" name="Google Shape;20500;p19"/>
            <p:cNvSpPr/>
            <p:nvPr/>
          </p:nvSpPr>
          <p:spPr>
            <a:xfrm>
              <a:off x="3034300" y="4543850"/>
              <a:ext cx="82925" cy="47425"/>
            </a:xfrm>
            <a:custGeom>
              <a:avLst/>
              <a:gdLst/>
              <a:ahLst/>
              <a:cxnLst/>
              <a:rect l="l" t="t" r="r" b="b"/>
              <a:pathLst>
                <a:path w="3317" h="1897" extrusionOk="0">
                  <a:moveTo>
                    <a:pt x="641" y="1"/>
                  </a:moveTo>
                  <a:cubicBezTo>
                    <a:pt x="424" y="1"/>
                    <a:pt x="207" y="27"/>
                    <a:pt x="0" y="84"/>
                  </a:cubicBezTo>
                  <a:cubicBezTo>
                    <a:pt x="619" y="393"/>
                    <a:pt x="298" y="715"/>
                    <a:pt x="322" y="1417"/>
                  </a:cubicBezTo>
                  <a:cubicBezTo>
                    <a:pt x="433" y="1395"/>
                    <a:pt x="532" y="1385"/>
                    <a:pt x="622" y="1385"/>
                  </a:cubicBezTo>
                  <a:cubicBezTo>
                    <a:pt x="1278" y="1385"/>
                    <a:pt x="1479" y="1897"/>
                    <a:pt x="2412" y="1897"/>
                  </a:cubicBezTo>
                  <a:cubicBezTo>
                    <a:pt x="2456" y="1897"/>
                    <a:pt x="2501" y="1896"/>
                    <a:pt x="2548" y="1893"/>
                  </a:cubicBezTo>
                  <a:cubicBezTo>
                    <a:pt x="3316" y="982"/>
                    <a:pt x="1971" y="1"/>
                    <a:pt x="641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501" name="Google Shape;20501;p19"/>
            <p:cNvSpPr/>
            <p:nvPr/>
          </p:nvSpPr>
          <p:spPr>
            <a:xfrm>
              <a:off x="3093525" y="3909825"/>
              <a:ext cx="46750" cy="33675"/>
            </a:xfrm>
            <a:custGeom>
              <a:avLst/>
              <a:gdLst/>
              <a:ahLst/>
              <a:cxnLst/>
              <a:rect l="l" t="t" r="r" b="b"/>
              <a:pathLst>
                <a:path w="1870" h="1347" extrusionOk="0">
                  <a:moveTo>
                    <a:pt x="775" y="1"/>
                  </a:moveTo>
                  <a:cubicBezTo>
                    <a:pt x="667" y="418"/>
                    <a:pt x="1" y="882"/>
                    <a:pt x="453" y="1346"/>
                  </a:cubicBezTo>
                  <a:cubicBezTo>
                    <a:pt x="1310" y="1227"/>
                    <a:pt x="1048" y="263"/>
                    <a:pt x="1870" y="120"/>
                  </a:cubicBezTo>
                  <a:cubicBezTo>
                    <a:pt x="1763" y="81"/>
                    <a:pt x="1674" y="67"/>
                    <a:pt x="1599" y="67"/>
                  </a:cubicBezTo>
                  <a:cubicBezTo>
                    <a:pt x="1385" y="67"/>
                    <a:pt x="1274" y="181"/>
                    <a:pt x="1124" y="181"/>
                  </a:cubicBezTo>
                  <a:cubicBezTo>
                    <a:pt x="1032" y="181"/>
                    <a:pt x="927" y="138"/>
                    <a:pt x="775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502" name="Google Shape;20502;p19"/>
            <p:cNvSpPr/>
            <p:nvPr/>
          </p:nvSpPr>
          <p:spPr>
            <a:xfrm>
              <a:off x="3084900" y="3970850"/>
              <a:ext cx="44375" cy="18475"/>
            </a:xfrm>
            <a:custGeom>
              <a:avLst/>
              <a:gdLst/>
              <a:ahLst/>
              <a:cxnLst/>
              <a:rect l="l" t="t" r="r" b="b"/>
              <a:pathLst>
                <a:path w="1775" h="739" extrusionOk="0">
                  <a:moveTo>
                    <a:pt x="1429" y="1"/>
                  </a:moveTo>
                  <a:cubicBezTo>
                    <a:pt x="872" y="27"/>
                    <a:pt x="762" y="192"/>
                    <a:pt x="439" y="192"/>
                  </a:cubicBezTo>
                  <a:cubicBezTo>
                    <a:pt x="328" y="192"/>
                    <a:pt x="190" y="172"/>
                    <a:pt x="0" y="120"/>
                  </a:cubicBezTo>
                  <a:lnTo>
                    <a:pt x="0" y="120"/>
                  </a:lnTo>
                  <a:cubicBezTo>
                    <a:pt x="24" y="430"/>
                    <a:pt x="153" y="511"/>
                    <a:pt x="327" y="511"/>
                  </a:cubicBezTo>
                  <a:cubicBezTo>
                    <a:pt x="514" y="511"/>
                    <a:pt x="752" y="418"/>
                    <a:pt x="968" y="418"/>
                  </a:cubicBezTo>
                  <a:cubicBezTo>
                    <a:pt x="1154" y="418"/>
                    <a:pt x="1323" y="486"/>
                    <a:pt x="1429" y="739"/>
                  </a:cubicBezTo>
                  <a:cubicBezTo>
                    <a:pt x="1467" y="653"/>
                    <a:pt x="1529" y="613"/>
                    <a:pt x="1644" y="613"/>
                  </a:cubicBezTo>
                  <a:cubicBezTo>
                    <a:pt x="1672" y="613"/>
                    <a:pt x="1704" y="615"/>
                    <a:pt x="1739" y="620"/>
                  </a:cubicBezTo>
                  <a:cubicBezTo>
                    <a:pt x="1774" y="322"/>
                    <a:pt x="1501" y="239"/>
                    <a:pt x="1429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503" name="Google Shape;20503;p19"/>
            <p:cNvSpPr/>
            <p:nvPr/>
          </p:nvSpPr>
          <p:spPr>
            <a:xfrm>
              <a:off x="3086675" y="4478950"/>
              <a:ext cx="36950" cy="33375"/>
            </a:xfrm>
            <a:custGeom>
              <a:avLst/>
              <a:gdLst/>
              <a:ahLst/>
              <a:cxnLst/>
              <a:rect l="l" t="t" r="r" b="b"/>
              <a:pathLst>
                <a:path w="1478" h="1335" extrusionOk="0">
                  <a:moveTo>
                    <a:pt x="275" y="1"/>
                  </a:moveTo>
                  <a:lnTo>
                    <a:pt x="275" y="1"/>
                  </a:lnTo>
                  <a:cubicBezTo>
                    <a:pt x="370" y="382"/>
                    <a:pt x="1" y="429"/>
                    <a:pt x="120" y="846"/>
                  </a:cubicBezTo>
                  <a:cubicBezTo>
                    <a:pt x="644" y="870"/>
                    <a:pt x="1001" y="1048"/>
                    <a:pt x="1227" y="1334"/>
                  </a:cubicBezTo>
                  <a:cubicBezTo>
                    <a:pt x="1477" y="906"/>
                    <a:pt x="739" y="263"/>
                    <a:pt x="275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504" name="Google Shape;20504;p19"/>
            <p:cNvSpPr/>
            <p:nvPr/>
          </p:nvSpPr>
          <p:spPr>
            <a:xfrm>
              <a:off x="3045300" y="4180700"/>
              <a:ext cx="94400" cy="64625"/>
            </a:xfrm>
            <a:custGeom>
              <a:avLst/>
              <a:gdLst/>
              <a:ahLst/>
              <a:cxnLst/>
              <a:rect l="l" t="t" r="r" b="b"/>
              <a:pathLst>
                <a:path w="3776" h="2585" extrusionOk="0">
                  <a:moveTo>
                    <a:pt x="1763" y="1"/>
                  </a:moveTo>
                  <a:cubicBezTo>
                    <a:pt x="1394" y="263"/>
                    <a:pt x="1477" y="834"/>
                    <a:pt x="953" y="989"/>
                  </a:cubicBezTo>
                  <a:cubicBezTo>
                    <a:pt x="822" y="644"/>
                    <a:pt x="1168" y="679"/>
                    <a:pt x="1108" y="382"/>
                  </a:cubicBezTo>
                  <a:cubicBezTo>
                    <a:pt x="1034" y="374"/>
                    <a:pt x="966" y="370"/>
                    <a:pt x="903" y="370"/>
                  </a:cubicBezTo>
                  <a:cubicBezTo>
                    <a:pt x="482" y="370"/>
                    <a:pt x="291" y="528"/>
                    <a:pt x="1" y="632"/>
                  </a:cubicBezTo>
                  <a:cubicBezTo>
                    <a:pt x="60" y="1715"/>
                    <a:pt x="1061" y="2108"/>
                    <a:pt x="1906" y="2584"/>
                  </a:cubicBezTo>
                  <a:cubicBezTo>
                    <a:pt x="2168" y="2358"/>
                    <a:pt x="2084" y="1894"/>
                    <a:pt x="2382" y="1715"/>
                  </a:cubicBezTo>
                  <a:cubicBezTo>
                    <a:pt x="2614" y="1662"/>
                    <a:pt x="2739" y="1635"/>
                    <a:pt x="2863" y="1635"/>
                  </a:cubicBezTo>
                  <a:cubicBezTo>
                    <a:pt x="2986" y="1635"/>
                    <a:pt x="3108" y="1662"/>
                    <a:pt x="3335" y="1715"/>
                  </a:cubicBezTo>
                  <a:cubicBezTo>
                    <a:pt x="3358" y="1477"/>
                    <a:pt x="3775" y="1572"/>
                    <a:pt x="3656" y="1227"/>
                  </a:cubicBezTo>
                  <a:cubicBezTo>
                    <a:pt x="2620" y="1132"/>
                    <a:pt x="2739" y="144"/>
                    <a:pt x="1763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505" name="Google Shape;20505;p19"/>
            <p:cNvSpPr/>
            <p:nvPr/>
          </p:nvSpPr>
          <p:spPr>
            <a:xfrm>
              <a:off x="3116750" y="4001525"/>
              <a:ext cx="25925" cy="30375"/>
            </a:xfrm>
            <a:custGeom>
              <a:avLst/>
              <a:gdLst/>
              <a:ahLst/>
              <a:cxnLst/>
              <a:rect l="l" t="t" r="r" b="b"/>
              <a:pathLst>
                <a:path w="1037" h="1215" extrusionOk="0">
                  <a:moveTo>
                    <a:pt x="477" y="0"/>
                  </a:moveTo>
                  <a:cubicBezTo>
                    <a:pt x="286" y="369"/>
                    <a:pt x="417" y="1012"/>
                    <a:pt x="0" y="1215"/>
                  </a:cubicBezTo>
                  <a:lnTo>
                    <a:pt x="786" y="1215"/>
                  </a:lnTo>
                  <a:cubicBezTo>
                    <a:pt x="715" y="786"/>
                    <a:pt x="1036" y="60"/>
                    <a:pt x="477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506" name="Google Shape;20506;p19"/>
            <p:cNvSpPr/>
            <p:nvPr/>
          </p:nvSpPr>
          <p:spPr>
            <a:xfrm>
              <a:off x="2997150" y="1848575"/>
              <a:ext cx="23325" cy="17300"/>
            </a:xfrm>
            <a:custGeom>
              <a:avLst/>
              <a:gdLst/>
              <a:ahLst/>
              <a:cxnLst/>
              <a:rect l="l" t="t" r="r" b="b"/>
              <a:pathLst>
                <a:path w="933" h="692" extrusionOk="0">
                  <a:moveTo>
                    <a:pt x="593" y="0"/>
                  </a:moveTo>
                  <a:cubicBezTo>
                    <a:pt x="590" y="0"/>
                    <a:pt x="586" y="0"/>
                    <a:pt x="581" y="0"/>
                  </a:cubicBezTo>
                  <a:cubicBezTo>
                    <a:pt x="302" y="210"/>
                    <a:pt x="0" y="692"/>
                    <a:pt x="686" y="692"/>
                  </a:cubicBezTo>
                  <a:cubicBezTo>
                    <a:pt x="702" y="692"/>
                    <a:pt x="719" y="691"/>
                    <a:pt x="736" y="691"/>
                  </a:cubicBezTo>
                  <a:cubicBezTo>
                    <a:pt x="654" y="503"/>
                    <a:pt x="932" y="0"/>
                    <a:pt x="593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507" name="Google Shape;20507;p19"/>
            <p:cNvSpPr/>
            <p:nvPr/>
          </p:nvSpPr>
          <p:spPr>
            <a:xfrm>
              <a:off x="3037375" y="4439375"/>
              <a:ext cx="40400" cy="21250"/>
            </a:xfrm>
            <a:custGeom>
              <a:avLst/>
              <a:gdLst/>
              <a:ahLst/>
              <a:cxnLst/>
              <a:rect l="l" t="t" r="r" b="b"/>
              <a:pathLst>
                <a:path w="1616" h="850" extrusionOk="0">
                  <a:moveTo>
                    <a:pt x="1616" y="0"/>
                  </a:moveTo>
                  <a:lnTo>
                    <a:pt x="1616" y="0"/>
                  </a:lnTo>
                  <a:cubicBezTo>
                    <a:pt x="1035" y="11"/>
                    <a:pt x="862" y="371"/>
                    <a:pt x="256" y="371"/>
                  </a:cubicBezTo>
                  <a:cubicBezTo>
                    <a:pt x="191" y="371"/>
                    <a:pt x="121" y="367"/>
                    <a:pt x="44" y="357"/>
                  </a:cubicBezTo>
                  <a:lnTo>
                    <a:pt x="44" y="357"/>
                  </a:lnTo>
                  <a:cubicBezTo>
                    <a:pt x="0" y="664"/>
                    <a:pt x="67" y="850"/>
                    <a:pt x="403" y="850"/>
                  </a:cubicBezTo>
                  <a:cubicBezTo>
                    <a:pt x="432" y="850"/>
                    <a:pt x="463" y="848"/>
                    <a:pt x="496" y="845"/>
                  </a:cubicBezTo>
                  <a:cubicBezTo>
                    <a:pt x="901" y="584"/>
                    <a:pt x="1270" y="298"/>
                    <a:pt x="1616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508" name="Google Shape;20508;p19"/>
            <p:cNvSpPr/>
            <p:nvPr/>
          </p:nvSpPr>
          <p:spPr>
            <a:xfrm>
              <a:off x="3045900" y="4336075"/>
              <a:ext cx="66975" cy="31150"/>
            </a:xfrm>
            <a:custGeom>
              <a:avLst/>
              <a:gdLst/>
              <a:ahLst/>
              <a:cxnLst/>
              <a:rect l="l" t="t" r="r" b="b"/>
              <a:pathLst>
                <a:path w="2679" h="1246" extrusionOk="0">
                  <a:moveTo>
                    <a:pt x="1882" y="1"/>
                  </a:moveTo>
                  <a:cubicBezTo>
                    <a:pt x="1105" y="1"/>
                    <a:pt x="990" y="497"/>
                    <a:pt x="188" y="497"/>
                  </a:cubicBezTo>
                  <a:cubicBezTo>
                    <a:pt x="129" y="497"/>
                    <a:pt x="67" y="494"/>
                    <a:pt x="1" y="489"/>
                  </a:cubicBezTo>
                  <a:lnTo>
                    <a:pt x="1" y="489"/>
                  </a:lnTo>
                  <a:cubicBezTo>
                    <a:pt x="24" y="1027"/>
                    <a:pt x="503" y="1245"/>
                    <a:pt x="1009" y="1245"/>
                  </a:cubicBezTo>
                  <a:cubicBezTo>
                    <a:pt x="1811" y="1245"/>
                    <a:pt x="2678" y="695"/>
                    <a:pt x="1882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509" name="Google Shape;20509;p19"/>
            <p:cNvSpPr/>
            <p:nvPr/>
          </p:nvSpPr>
          <p:spPr>
            <a:xfrm>
              <a:off x="3087500" y="4393450"/>
              <a:ext cx="22425" cy="21525"/>
            </a:xfrm>
            <a:custGeom>
              <a:avLst/>
              <a:gdLst/>
              <a:ahLst/>
              <a:cxnLst/>
              <a:rect l="l" t="t" r="r" b="b"/>
              <a:pathLst>
                <a:path w="897" h="861" extrusionOk="0">
                  <a:moveTo>
                    <a:pt x="836" y="0"/>
                  </a:moveTo>
                  <a:cubicBezTo>
                    <a:pt x="291" y="0"/>
                    <a:pt x="0" y="769"/>
                    <a:pt x="563" y="861"/>
                  </a:cubicBezTo>
                  <a:cubicBezTo>
                    <a:pt x="573" y="731"/>
                    <a:pt x="600" y="609"/>
                    <a:pt x="778" y="609"/>
                  </a:cubicBezTo>
                  <a:cubicBezTo>
                    <a:pt x="812" y="609"/>
                    <a:pt x="851" y="613"/>
                    <a:pt x="897" y="623"/>
                  </a:cubicBezTo>
                  <a:cubicBezTo>
                    <a:pt x="861" y="301"/>
                    <a:pt x="575" y="230"/>
                    <a:pt x="897" y="4"/>
                  </a:cubicBezTo>
                  <a:cubicBezTo>
                    <a:pt x="876" y="2"/>
                    <a:pt x="856" y="0"/>
                    <a:pt x="836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510" name="Google Shape;20510;p19"/>
            <p:cNvSpPr/>
            <p:nvPr/>
          </p:nvSpPr>
          <p:spPr>
            <a:xfrm>
              <a:off x="2856900" y="2554025"/>
              <a:ext cx="67575" cy="51800"/>
            </a:xfrm>
            <a:custGeom>
              <a:avLst/>
              <a:gdLst/>
              <a:ahLst/>
              <a:cxnLst/>
              <a:rect l="l" t="t" r="r" b="b"/>
              <a:pathLst>
                <a:path w="2703" h="2072" extrusionOk="0">
                  <a:moveTo>
                    <a:pt x="798" y="0"/>
                  </a:moveTo>
                  <a:lnTo>
                    <a:pt x="798" y="0"/>
                  </a:lnTo>
                  <a:cubicBezTo>
                    <a:pt x="0" y="869"/>
                    <a:pt x="1381" y="1393"/>
                    <a:pt x="1750" y="2072"/>
                  </a:cubicBezTo>
                  <a:cubicBezTo>
                    <a:pt x="2036" y="1953"/>
                    <a:pt x="2536" y="2024"/>
                    <a:pt x="2703" y="1834"/>
                  </a:cubicBezTo>
                  <a:cubicBezTo>
                    <a:pt x="2227" y="1738"/>
                    <a:pt x="2167" y="1357"/>
                    <a:pt x="2215" y="845"/>
                  </a:cubicBezTo>
                  <a:lnTo>
                    <a:pt x="1107" y="845"/>
                  </a:lnTo>
                  <a:cubicBezTo>
                    <a:pt x="810" y="572"/>
                    <a:pt x="1274" y="274"/>
                    <a:pt x="798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511" name="Google Shape;20511;p19"/>
            <p:cNvSpPr/>
            <p:nvPr/>
          </p:nvSpPr>
          <p:spPr>
            <a:xfrm>
              <a:off x="2378250" y="4477475"/>
              <a:ext cx="31875" cy="20250"/>
            </a:xfrm>
            <a:custGeom>
              <a:avLst/>
              <a:gdLst/>
              <a:ahLst/>
              <a:cxnLst/>
              <a:rect l="l" t="t" r="r" b="b"/>
              <a:pathLst>
                <a:path w="1275" h="810" extrusionOk="0">
                  <a:moveTo>
                    <a:pt x="1192" y="0"/>
                  </a:moveTo>
                  <a:lnTo>
                    <a:pt x="1192" y="0"/>
                  </a:lnTo>
                  <a:cubicBezTo>
                    <a:pt x="680" y="131"/>
                    <a:pt x="1" y="143"/>
                    <a:pt x="180" y="810"/>
                  </a:cubicBezTo>
                  <a:lnTo>
                    <a:pt x="1192" y="810"/>
                  </a:lnTo>
                  <a:cubicBezTo>
                    <a:pt x="1275" y="381"/>
                    <a:pt x="822" y="274"/>
                    <a:pt x="1192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512" name="Google Shape;20512;p19"/>
            <p:cNvSpPr/>
            <p:nvPr/>
          </p:nvSpPr>
          <p:spPr>
            <a:xfrm>
              <a:off x="2307725" y="4353425"/>
              <a:ext cx="119075" cy="73475"/>
            </a:xfrm>
            <a:custGeom>
              <a:avLst/>
              <a:gdLst/>
              <a:ahLst/>
              <a:cxnLst/>
              <a:rect l="l" t="t" r="r" b="b"/>
              <a:pathLst>
                <a:path w="4763" h="2939" extrusionOk="0">
                  <a:moveTo>
                    <a:pt x="1882" y="1"/>
                  </a:moveTo>
                  <a:cubicBezTo>
                    <a:pt x="1515" y="1"/>
                    <a:pt x="1189" y="136"/>
                    <a:pt x="965" y="509"/>
                  </a:cubicBezTo>
                  <a:cubicBezTo>
                    <a:pt x="965" y="521"/>
                    <a:pt x="976" y="533"/>
                    <a:pt x="988" y="557"/>
                  </a:cubicBezTo>
                  <a:cubicBezTo>
                    <a:pt x="897" y="548"/>
                    <a:pt x="811" y="544"/>
                    <a:pt x="730" y="544"/>
                  </a:cubicBezTo>
                  <a:cubicBezTo>
                    <a:pt x="258" y="544"/>
                    <a:pt x="1" y="704"/>
                    <a:pt x="143" y="1152"/>
                  </a:cubicBezTo>
                  <a:cubicBezTo>
                    <a:pt x="265" y="1198"/>
                    <a:pt x="383" y="1219"/>
                    <a:pt x="490" y="1219"/>
                  </a:cubicBezTo>
                  <a:cubicBezTo>
                    <a:pt x="832" y="1219"/>
                    <a:pt x="1077" y="1000"/>
                    <a:pt x="1096" y="628"/>
                  </a:cubicBezTo>
                  <a:cubicBezTo>
                    <a:pt x="1143" y="641"/>
                    <a:pt x="1200" y="645"/>
                    <a:pt x="1262" y="645"/>
                  </a:cubicBezTo>
                  <a:cubicBezTo>
                    <a:pt x="1432" y="645"/>
                    <a:pt x="1640" y="611"/>
                    <a:pt x="1810" y="611"/>
                  </a:cubicBezTo>
                  <a:cubicBezTo>
                    <a:pt x="1872" y="611"/>
                    <a:pt x="1929" y="616"/>
                    <a:pt x="1977" y="628"/>
                  </a:cubicBezTo>
                  <a:cubicBezTo>
                    <a:pt x="2381" y="1152"/>
                    <a:pt x="2512" y="2343"/>
                    <a:pt x="2310" y="2938"/>
                  </a:cubicBezTo>
                  <a:cubicBezTo>
                    <a:pt x="2704" y="2643"/>
                    <a:pt x="2983" y="2260"/>
                    <a:pt x="3543" y="2260"/>
                  </a:cubicBezTo>
                  <a:cubicBezTo>
                    <a:pt x="3727" y="2260"/>
                    <a:pt x="3943" y="2302"/>
                    <a:pt x="4203" y="2402"/>
                  </a:cubicBezTo>
                  <a:cubicBezTo>
                    <a:pt x="4763" y="2057"/>
                    <a:pt x="4739" y="1366"/>
                    <a:pt x="4548" y="914"/>
                  </a:cubicBezTo>
                  <a:cubicBezTo>
                    <a:pt x="4075" y="914"/>
                    <a:pt x="2838" y="1"/>
                    <a:pt x="1882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513" name="Google Shape;20513;p19"/>
            <p:cNvSpPr/>
            <p:nvPr/>
          </p:nvSpPr>
          <p:spPr>
            <a:xfrm>
              <a:off x="3014950" y="4624800"/>
              <a:ext cx="68475" cy="39325"/>
            </a:xfrm>
            <a:custGeom>
              <a:avLst/>
              <a:gdLst/>
              <a:ahLst/>
              <a:cxnLst/>
              <a:rect l="l" t="t" r="r" b="b"/>
              <a:pathLst>
                <a:path w="2739" h="1573" extrusionOk="0">
                  <a:moveTo>
                    <a:pt x="2048" y="1"/>
                  </a:moveTo>
                  <a:lnTo>
                    <a:pt x="2048" y="1"/>
                  </a:lnTo>
                  <a:cubicBezTo>
                    <a:pt x="1751" y="203"/>
                    <a:pt x="1679" y="596"/>
                    <a:pt x="1417" y="834"/>
                  </a:cubicBezTo>
                  <a:cubicBezTo>
                    <a:pt x="1367" y="840"/>
                    <a:pt x="1321" y="843"/>
                    <a:pt x="1278" y="843"/>
                  </a:cubicBezTo>
                  <a:cubicBezTo>
                    <a:pt x="775" y="843"/>
                    <a:pt x="813" y="431"/>
                    <a:pt x="327" y="431"/>
                  </a:cubicBezTo>
                  <a:cubicBezTo>
                    <a:pt x="238" y="431"/>
                    <a:pt x="131" y="444"/>
                    <a:pt x="0" y="477"/>
                  </a:cubicBezTo>
                  <a:cubicBezTo>
                    <a:pt x="60" y="965"/>
                    <a:pt x="560" y="1096"/>
                    <a:pt x="643" y="1572"/>
                  </a:cubicBezTo>
                  <a:cubicBezTo>
                    <a:pt x="915" y="1443"/>
                    <a:pt x="1116" y="1400"/>
                    <a:pt x="1307" y="1400"/>
                  </a:cubicBezTo>
                  <a:cubicBezTo>
                    <a:pt x="1644" y="1400"/>
                    <a:pt x="1948" y="1534"/>
                    <a:pt x="2548" y="1572"/>
                  </a:cubicBezTo>
                  <a:cubicBezTo>
                    <a:pt x="2525" y="1406"/>
                    <a:pt x="2608" y="1310"/>
                    <a:pt x="2691" y="1203"/>
                  </a:cubicBezTo>
                  <a:cubicBezTo>
                    <a:pt x="1774" y="1084"/>
                    <a:pt x="2739" y="263"/>
                    <a:pt x="2048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514" name="Google Shape;20514;p19"/>
            <p:cNvSpPr/>
            <p:nvPr/>
          </p:nvSpPr>
          <p:spPr>
            <a:xfrm>
              <a:off x="2658050" y="2591225"/>
              <a:ext cx="32125" cy="28000"/>
            </a:xfrm>
            <a:custGeom>
              <a:avLst/>
              <a:gdLst/>
              <a:ahLst/>
              <a:cxnLst/>
              <a:rect l="l" t="t" r="r" b="b"/>
              <a:pathLst>
                <a:path w="1285" h="1120" extrusionOk="0">
                  <a:moveTo>
                    <a:pt x="276" y="1"/>
                  </a:moveTo>
                  <a:cubicBezTo>
                    <a:pt x="160" y="1"/>
                    <a:pt x="62" y="51"/>
                    <a:pt x="1" y="167"/>
                  </a:cubicBezTo>
                  <a:cubicBezTo>
                    <a:pt x="489" y="405"/>
                    <a:pt x="489" y="1048"/>
                    <a:pt x="1191" y="1120"/>
                  </a:cubicBezTo>
                  <a:cubicBezTo>
                    <a:pt x="1284" y="610"/>
                    <a:pt x="678" y="1"/>
                    <a:pt x="276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515" name="Google Shape;20515;p19"/>
            <p:cNvSpPr/>
            <p:nvPr/>
          </p:nvSpPr>
          <p:spPr>
            <a:xfrm>
              <a:off x="2552425" y="3992575"/>
              <a:ext cx="44650" cy="53900"/>
            </a:xfrm>
            <a:custGeom>
              <a:avLst/>
              <a:gdLst/>
              <a:ahLst/>
              <a:cxnLst/>
              <a:rect l="l" t="t" r="r" b="b"/>
              <a:pathLst>
                <a:path w="1786" h="2156" extrusionOk="0">
                  <a:moveTo>
                    <a:pt x="487" y="1"/>
                  </a:moveTo>
                  <a:lnTo>
                    <a:pt x="487" y="1"/>
                  </a:lnTo>
                  <a:cubicBezTo>
                    <a:pt x="523" y="430"/>
                    <a:pt x="1083" y="441"/>
                    <a:pt x="964" y="977"/>
                  </a:cubicBezTo>
                  <a:cubicBezTo>
                    <a:pt x="936" y="976"/>
                    <a:pt x="909" y="976"/>
                    <a:pt x="883" y="976"/>
                  </a:cubicBezTo>
                  <a:cubicBezTo>
                    <a:pt x="304" y="976"/>
                    <a:pt x="1" y="1226"/>
                    <a:pt x="35" y="1715"/>
                  </a:cubicBezTo>
                  <a:cubicBezTo>
                    <a:pt x="344" y="1692"/>
                    <a:pt x="606" y="1632"/>
                    <a:pt x="833" y="1561"/>
                  </a:cubicBezTo>
                  <a:cubicBezTo>
                    <a:pt x="952" y="1751"/>
                    <a:pt x="1071" y="1858"/>
                    <a:pt x="880" y="2156"/>
                  </a:cubicBezTo>
                  <a:cubicBezTo>
                    <a:pt x="1714" y="2084"/>
                    <a:pt x="1142" y="1715"/>
                    <a:pt x="1380" y="1239"/>
                  </a:cubicBezTo>
                  <a:cubicBezTo>
                    <a:pt x="1785" y="799"/>
                    <a:pt x="1559" y="239"/>
                    <a:pt x="487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516" name="Google Shape;20516;p19"/>
            <p:cNvSpPr/>
            <p:nvPr/>
          </p:nvSpPr>
          <p:spPr>
            <a:xfrm>
              <a:off x="2661625" y="2683000"/>
              <a:ext cx="20575" cy="24325"/>
            </a:xfrm>
            <a:custGeom>
              <a:avLst/>
              <a:gdLst/>
              <a:ahLst/>
              <a:cxnLst/>
              <a:rect l="l" t="t" r="r" b="b"/>
              <a:pathLst>
                <a:path w="823" h="973" extrusionOk="0">
                  <a:moveTo>
                    <a:pt x="414" y="1"/>
                  </a:moveTo>
                  <a:cubicBezTo>
                    <a:pt x="0" y="1"/>
                    <a:pt x="149" y="951"/>
                    <a:pt x="358" y="973"/>
                  </a:cubicBezTo>
                  <a:cubicBezTo>
                    <a:pt x="751" y="901"/>
                    <a:pt x="822" y="258"/>
                    <a:pt x="525" y="20"/>
                  </a:cubicBezTo>
                  <a:cubicBezTo>
                    <a:pt x="484" y="7"/>
                    <a:pt x="447" y="1"/>
                    <a:pt x="414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517" name="Google Shape;20517;p19"/>
            <p:cNvSpPr/>
            <p:nvPr/>
          </p:nvSpPr>
          <p:spPr>
            <a:xfrm>
              <a:off x="2627100" y="2819225"/>
              <a:ext cx="82775" cy="25075"/>
            </a:xfrm>
            <a:custGeom>
              <a:avLst/>
              <a:gdLst/>
              <a:ahLst/>
              <a:cxnLst/>
              <a:rect l="l" t="t" r="r" b="b"/>
              <a:pathLst>
                <a:path w="3311" h="1003" extrusionOk="0">
                  <a:moveTo>
                    <a:pt x="1060" y="1"/>
                  </a:moveTo>
                  <a:cubicBezTo>
                    <a:pt x="679" y="132"/>
                    <a:pt x="1" y="48"/>
                    <a:pt x="48" y="536"/>
                  </a:cubicBezTo>
                  <a:cubicBezTo>
                    <a:pt x="549" y="879"/>
                    <a:pt x="1093" y="1003"/>
                    <a:pt x="1699" y="1003"/>
                  </a:cubicBezTo>
                  <a:cubicBezTo>
                    <a:pt x="2189" y="1003"/>
                    <a:pt x="2719" y="922"/>
                    <a:pt x="3299" y="810"/>
                  </a:cubicBezTo>
                  <a:cubicBezTo>
                    <a:pt x="3311" y="477"/>
                    <a:pt x="3311" y="155"/>
                    <a:pt x="3108" y="1"/>
                  </a:cubicBezTo>
                  <a:cubicBezTo>
                    <a:pt x="2475" y="69"/>
                    <a:pt x="2115" y="343"/>
                    <a:pt x="1745" y="343"/>
                  </a:cubicBezTo>
                  <a:cubicBezTo>
                    <a:pt x="1537" y="343"/>
                    <a:pt x="1325" y="257"/>
                    <a:pt x="1060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518" name="Google Shape;20518;p19"/>
            <p:cNvSpPr/>
            <p:nvPr/>
          </p:nvSpPr>
          <p:spPr>
            <a:xfrm>
              <a:off x="2847375" y="3490750"/>
              <a:ext cx="97950" cy="54175"/>
            </a:xfrm>
            <a:custGeom>
              <a:avLst/>
              <a:gdLst/>
              <a:ahLst/>
              <a:cxnLst/>
              <a:rect l="l" t="t" r="r" b="b"/>
              <a:pathLst>
                <a:path w="3918" h="2167" extrusionOk="0">
                  <a:moveTo>
                    <a:pt x="3917" y="0"/>
                  </a:moveTo>
                  <a:lnTo>
                    <a:pt x="3917" y="0"/>
                  </a:lnTo>
                  <a:cubicBezTo>
                    <a:pt x="3335" y="423"/>
                    <a:pt x="2627" y="1090"/>
                    <a:pt x="1588" y="1090"/>
                  </a:cubicBezTo>
                  <a:cubicBezTo>
                    <a:pt x="1310" y="1090"/>
                    <a:pt x="1008" y="1042"/>
                    <a:pt x="679" y="929"/>
                  </a:cubicBezTo>
                  <a:cubicBezTo>
                    <a:pt x="596" y="1203"/>
                    <a:pt x="0" y="1036"/>
                    <a:pt x="167" y="1488"/>
                  </a:cubicBezTo>
                  <a:cubicBezTo>
                    <a:pt x="238" y="1517"/>
                    <a:pt x="303" y="1529"/>
                    <a:pt x="361" y="1529"/>
                  </a:cubicBezTo>
                  <a:cubicBezTo>
                    <a:pt x="652" y="1529"/>
                    <a:pt x="799" y="1239"/>
                    <a:pt x="912" y="1239"/>
                  </a:cubicBezTo>
                  <a:cubicBezTo>
                    <a:pt x="947" y="1239"/>
                    <a:pt x="980" y="1268"/>
                    <a:pt x="1012" y="1345"/>
                  </a:cubicBezTo>
                  <a:cubicBezTo>
                    <a:pt x="917" y="1786"/>
                    <a:pt x="1072" y="2036"/>
                    <a:pt x="1358" y="2167"/>
                  </a:cubicBezTo>
                  <a:cubicBezTo>
                    <a:pt x="2584" y="1738"/>
                    <a:pt x="3393" y="976"/>
                    <a:pt x="3917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519" name="Google Shape;20519;p19"/>
            <p:cNvSpPr/>
            <p:nvPr/>
          </p:nvSpPr>
          <p:spPr>
            <a:xfrm>
              <a:off x="2841125" y="2587650"/>
              <a:ext cx="32350" cy="27075"/>
            </a:xfrm>
            <a:custGeom>
              <a:avLst/>
              <a:gdLst/>
              <a:ahLst/>
              <a:cxnLst/>
              <a:rect l="l" t="t" r="r" b="b"/>
              <a:pathLst>
                <a:path w="1294" h="1083" extrusionOk="0">
                  <a:moveTo>
                    <a:pt x="155" y="1"/>
                  </a:moveTo>
                  <a:cubicBezTo>
                    <a:pt x="0" y="620"/>
                    <a:pt x="929" y="441"/>
                    <a:pt x="774" y="1072"/>
                  </a:cubicBezTo>
                  <a:cubicBezTo>
                    <a:pt x="823" y="1079"/>
                    <a:pt x="867" y="1082"/>
                    <a:pt x="907" y="1082"/>
                  </a:cubicBezTo>
                  <a:cubicBezTo>
                    <a:pt x="1288" y="1082"/>
                    <a:pt x="1293" y="789"/>
                    <a:pt x="1250" y="477"/>
                  </a:cubicBezTo>
                  <a:cubicBezTo>
                    <a:pt x="750" y="441"/>
                    <a:pt x="607" y="108"/>
                    <a:pt x="155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520" name="Google Shape;20520;p19"/>
            <p:cNvSpPr/>
            <p:nvPr/>
          </p:nvSpPr>
          <p:spPr>
            <a:xfrm>
              <a:off x="2892625" y="3048825"/>
              <a:ext cx="19225" cy="21525"/>
            </a:xfrm>
            <a:custGeom>
              <a:avLst/>
              <a:gdLst/>
              <a:ahLst/>
              <a:cxnLst/>
              <a:rect l="l" t="t" r="r" b="b"/>
              <a:pathLst>
                <a:path w="769" h="861" extrusionOk="0">
                  <a:moveTo>
                    <a:pt x="512" y="1"/>
                  </a:moveTo>
                  <a:cubicBezTo>
                    <a:pt x="0" y="1"/>
                    <a:pt x="4" y="407"/>
                    <a:pt x="36" y="842"/>
                  </a:cubicBezTo>
                  <a:cubicBezTo>
                    <a:pt x="114" y="855"/>
                    <a:pt x="184" y="861"/>
                    <a:pt x="247" y="861"/>
                  </a:cubicBezTo>
                  <a:cubicBezTo>
                    <a:pt x="754" y="861"/>
                    <a:pt x="769" y="455"/>
                    <a:pt x="726" y="20"/>
                  </a:cubicBezTo>
                  <a:cubicBezTo>
                    <a:pt x="646" y="7"/>
                    <a:pt x="575" y="1"/>
                    <a:pt x="512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521" name="Google Shape;20521;p19"/>
            <p:cNvSpPr/>
            <p:nvPr/>
          </p:nvSpPr>
          <p:spPr>
            <a:xfrm>
              <a:off x="2829500" y="1455675"/>
              <a:ext cx="30700" cy="34250"/>
            </a:xfrm>
            <a:custGeom>
              <a:avLst/>
              <a:gdLst/>
              <a:ahLst/>
              <a:cxnLst/>
              <a:rect l="l" t="t" r="r" b="b"/>
              <a:pathLst>
                <a:path w="1228" h="1370" extrusionOk="0">
                  <a:moveTo>
                    <a:pt x="775" y="0"/>
                  </a:moveTo>
                  <a:cubicBezTo>
                    <a:pt x="691" y="381"/>
                    <a:pt x="1" y="1131"/>
                    <a:pt x="775" y="1369"/>
                  </a:cubicBezTo>
                  <a:cubicBezTo>
                    <a:pt x="1072" y="774"/>
                    <a:pt x="1227" y="524"/>
                    <a:pt x="775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522" name="Google Shape;20522;p19"/>
            <p:cNvSpPr/>
            <p:nvPr/>
          </p:nvSpPr>
          <p:spPr>
            <a:xfrm>
              <a:off x="2900050" y="3310650"/>
              <a:ext cx="17000" cy="17000"/>
            </a:xfrm>
            <a:custGeom>
              <a:avLst/>
              <a:gdLst/>
              <a:ahLst/>
              <a:cxnLst/>
              <a:rect l="l" t="t" r="r" b="b"/>
              <a:pathLst>
                <a:path w="680" h="680" extrusionOk="0">
                  <a:moveTo>
                    <a:pt x="251" y="1"/>
                  </a:moveTo>
                  <a:lnTo>
                    <a:pt x="251" y="1"/>
                  </a:lnTo>
                  <a:cubicBezTo>
                    <a:pt x="24" y="179"/>
                    <a:pt x="1" y="667"/>
                    <a:pt x="429" y="679"/>
                  </a:cubicBezTo>
                  <a:cubicBezTo>
                    <a:pt x="655" y="501"/>
                    <a:pt x="679" y="13"/>
                    <a:pt x="251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523" name="Google Shape;20523;p19"/>
            <p:cNvSpPr/>
            <p:nvPr/>
          </p:nvSpPr>
          <p:spPr>
            <a:xfrm>
              <a:off x="2863750" y="3456500"/>
              <a:ext cx="34250" cy="24350"/>
            </a:xfrm>
            <a:custGeom>
              <a:avLst/>
              <a:gdLst/>
              <a:ahLst/>
              <a:cxnLst/>
              <a:rect l="l" t="t" r="r" b="b"/>
              <a:pathLst>
                <a:path w="1370" h="974" extrusionOk="0">
                  <a:moveTo>
                    <a:pt x="1036" y="1"/>
                  </a:moveTo>
                  <a:cubicBezTo>
                    <a:pt x="536" y="191"/>
                    <a:pt x="179" y="501"/>
                    <a:pt x="0" y="965"/>
                  </a:cubicBezTo>
                  <a:cubicBezTo>
                    <a:pt x="84" y="971"/>
                    <a:pt x="164" y="974"/>
                    <a:pt x="241" y="974"/>
                  </a:cubicBezTo>
                  <a:cubicBezTo>
                    <a:pt x="970" y="974"/>
                    <a:pt x="1369" y="715"/>
                    <a:pt x="1369" y="144"/>
                  </a:cubicBezTo>
                  <a:cubicBezTo>
                    <a:pt x="1238" y="96"/>
                    <a:pt x="1048" y="132"/>
                    <a:pt x="1036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524" name="Google Shape;20524;p19"/>
            <p:cNvSpPr/>
            <p:nvPr/>
          </p:nvSpPr>
          <p:spPr>
            <a:xfrm>
              <a:off x="2810150" y="3632500"/>
              <a:ext cx="32775" cy="20775"/>
            </a:xfrm>
            <a:custGeom>
              <a:avLst/>
              <a:gdLst/>
              <a:ahLst/>
              <a:cxnLst/>
              <a:rect l="l" t="t" r="r" b="b"/>
              <a:pathLst>
                <a:path w="1311" h="831" extrusionOk="0">
                  <a:moveTo>
                    <a:pt x="442" y="0"/>
                  </a:moveTo>
                  <a:cubicBezTo>
                    <a:pt x="394" y="0"/>
                    <a:pt x="343" y="3"/>
                    <a:pt x="287" y="9"/>
                  </a:cubicBezTo>
                  <a:cubicBezTo>
                    <a:pt x="299" y="319"/>
                    <a:pt x="1" y="414"/>
                    <a:pt x="120" y="831"/>
                  </a:cubicBezTo>
                  <a:cubicBezTo>
                    <a:pt x="739" y="831"/>
                    <a:pt x="1037" y="557"/>
                    <a:pt x="1311" y="283"/>
                  </a:cubicBezTo>
                  <a:cubicBezTo>
                    <a:pt x="991" y="208"/>
                    <a:pt x="852" y="0"/>
                    <a:pt x="442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525" name="Google Shape;20525;p19"/>
            <p:cNvSpPr/>
            <p:nvPr/>
          </p:nvSpPr>
          <p:spPr>
            <a:xfrm>
              <a:off x="2772050" y="3473475"/>
              <a:ext cx="44975" cy="33950"/>
            </a:xfrm>
            <a:custGeom>
              <a:avLst/>
              <a:gdLst/>
              <a:ahLst/>
              <a:cxnLst/>
              <a:rect l="l" t="t" r="r" b="b"/>
              <a:pathLst>
                <a:path w="1799" h="1358" extrusionOk="0">
                  <a:moveTo>
                    <a:pt x="430" y="0"/>
                  </a:moveTo>
                  <a:lnTo>
                    <a:pt x="430" y="0"/>
                  </a:lnTo>
                  <a:cubicBezTo>
                    <a:pt x="1" y="584"/>
                    <a:pt x="787" y="1227"/>
                    <a:pt x="1465" y="1358"/>
                  </a:cubicBezTo>
                  <a:cubicBezTo>
                    <a:pt x="1608" y="1108"/>
                    <a:pt x="1751" y="870"/>
                    <a:pt x="1799" y="536"/>
                  </a:cubicBezTo>
                  <a:cubicBezTo>
                    <a:pt x="1275" y="417"/>
                    <a:pt x="1013" y="96"/>
                    <a:pt x="430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526" name="Google Shape;20526;p19"/>
            <p:cNvSpPr/>
            <p:nvPr/>
          </p:nvSpPr>
          <p:spPr>
            <a:xfrm>
              <a:off x="2769375" y="2599825"/>
              <a:ext cx="25925" cy="26625"/>
            </a:xfrm>
            <a:custGeom>
              <a:avLst/>
              <a:gdLst/>
              <a:ahLst/>
              <a:cxnLst/>
              <a:rect l="l" t="t" r="r" b="b"/>
              <a:pathLst>
                <a:path w="1037" h="1065" extrusionOk="0">
                  <a:moveTo>
                    <a:pt x="748" y="1"/>
                  </a:moveTo>
                  <a:cubicBezTo>
                    <a:pt x="119" y="1"/>
                    <a:pt x="105" y="441"/>
                    <a:pt x="1" y="847"/>
                  </a:cubicBezTo>
                  <a:cubicBezTo>
                    <a:pt x="73" y="831"/>
                    <a:pt x="137" y="824"/>
                    <a:pt x="193" y="824"/>
                  </a:cubicBezTo>
                  <a:cubicBezTo>
                    <a:pt x="525" y="824"/>
                    <a:pt x="602" y="1064"/>
                    <a:pt x="758" y="1064"/>
                  </a:cubicBezTo>
                  <a:cubicBezTo>
                    <a:pt x="810" y="1064"/>
                    <a:pt x="871" y="1037"/>
                    <a:pt x="953" y="966"/>
                  </a:cubicBezTo>
                  <a:cubicBezTo>
                    <a:pt x="1037" y="549"/>
                    <a:pt x="894" y="287"/>
                    <a:pt x="798" y="2"/>
                  </a:cubicBezTo>
                  <a:cubicBezTo>
                    <a:pt x="781" y="1"/>
                    <a:pt x="764" y="1"/>
                    <a:pt x="748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527" name="Google Shape;20527;p19"/>
            <p:cNvSpPr/>
            <p:nvPr/>
          </p:nvSpPr>
          <p:spPr>
            <a:xfrm>
              <a:off x="2816125" y="1544675"/>
              <a:ext cx="23525" cy="14925"/>
            </a:xfrm>
            <a:custGeom>
              <a:avLst/>
              <a:gdLst/>
              <a:ahLst/>
              <a:cxnLst/>
              <a:rect l="l" t="t" r="r" b="b"/>
              <a:pathLst>
                <a:path w="941" h="597" extrusionOk="0">
                  <a:moveTo>
                    <a:pt x="322" y="0"/>
                  </a:moveTo>
                  <a:cubicBezTo>
                    <a:pt x="0" y="226"/>
                    <a:pt x="286" y="298"/>
                    <a:pt x="322" y="595"/>
                  </a:cubicBezTo>
                  <a:cubicBezTo>
                    <a:pt x="345" y="594"/>
                    <a:pt x="369" y="594"/>
                    <a:pt x="395" y="594"/>
                  </a:cubicBezTo>
                  <a:cubicBezTo>
                    <a:pt x="459" y="594"/>
                    <a:pt x="529" y="596"/>
                    <a:pt x="597" y="596"/>
                  </a:cubicBezTo>
                  <a:cubicBezTo>
                    <a:pt x="759" y="596"/>
                    <a:pt x="911" y="581"/>
                    <a:pt x="941" y="476"/>
                  </a:cubicBezTo>
                  <a:cubicBezTo>
                    <a:pt x="655" y="369"/>
                    <a:pt x="679" y="36"/>
                    <a:pt x="322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528" name="Google Shape;20528;p19"/>
            <p:cNvSpPr/>
            <p:nvPr/>
          </p:nvSpPr>
          <p:spPr>
            <a:xfrm>
              <a:off x="2764625" y="2528425"/>
              <a:ext cx="29775" cy="19075"/>
            </a:xfrm>
            <a:custGeom>
              <a:avLst/>
              <a:gdLst/>
              <a:ahLst/>
              <a:cxnLst/>
              <a:rect l="l" t="t" r="r" b="b"/>
              <a:pathLst>
                <a:path w="1191" h="763" extrusionOk="0">
                  <a:moveTo>
                    <a:pt x="339" y="1"/>
                  </a:moveTo>
                  <a:cubicBezTo>
                    <a:pt x="205" y="1"/>
                    <a:pt x="84" y="65"/>
                    <a:pt x="0" y="226"/>
                  </a:cubicBezTo>
                  <a:cubicBezTo>
                    <a:pt x="572" y="274"/>
                    <a:pt x="715" y="655"/>
                    <a:pt x="1191" y="762"/>
                  </a:cubicBezTo>
                  <a:cubicBezTo>
                    <a:pt x="1147" y="467"/>
                    <a:pt x="699" y="1"/>
                    <a:pt x="339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529" name="Google Shape;20529;p19"/>
            <p:cNvSpPr/>
            <p:nvPr/>
          </p:nvSpPr>
          <p:spPr>
            <a:xfrm>
              <a:off x="2809575" y="2602525"/>
              <a:ext cx="31275" cy="23950"/>
            </a:xfrm>
            <a:custGeom>
              <a:avLst/>
              <a:gdLst/>
              <a:ahLst/>
              <a:cxnLst/>
              <a:rect l="l" t="t" r="r" b="b"/>
              <a:pathLst>
                <a:path w="1251" h="958" extrusionOk="0">
                  <a:moveTo>
                    <a:pt x="619" y="1"/>
                  </a:moveTo>
                  <a:cubicBezTo>
                    <a:pt x="536" y="310"/>
                    <a:pt x="0" y="263"/>
                    <a:pt x="143" y="727"/>
                  </a:cubicBezTo>
                  <a:cubicBezTo>
                    <a:pt x="148" y="727"/>
                    <a:pt x="153" y="727"/>
                    <a:pt x="158" y="727"/>
                  </a:cubicBezTo>
                  <a:cubicBezTo>
                    <a:pt x="464" y="727"/>
                    <a:pt x="764" y="957"/>
                    <a:pt x="986" y="957"/>
                  </a:cubicBezTo>
                  <a:cubicBezTo>
                    <a:pt x="1096" y="957"/>
                    <a:pt x="1187" y="900"/>
                    <a:pt x="1250" y="727"/>
                  </a:cubicBezTo>
                  <a:cubicBezTo>
                    <a:pt x="941" y="596"/>
                    <a:pt x="1095" y="60"/>
                    <a:pt x="619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530" name="Google Shape;20530;p19"/>
            <p:cNvSpPr/>
            <p:nvPr/>
          </p:nvSpPr>
          <p:spPr>
            <a:xfrm>
              <a:off x="2790225" y="1096375"/>
              <a:ext cx="41400" cy="57200"/>
            </a:xfrm>
            <a:custGeom>
              <a:avLst/>
              <a:gdLst/>
              <a:ahLst/>
              <a:cxnLst/>
              <a:rect l="l" t="t" r="r" b="b"/>
              <a:pathLst>
                <a:path w="1656" h="2288" extrusionOk="0">
                  <a:moveTo>
                    <a:pt x="483" y="0"/>
                  </a:moveTo>
                  <a:cubicBezTo>
                    <a:pt x="469" y="0"/>
                    <a:pt x="455" y="1"/>
                    <a:pt x="441" y="1"/>
                  </a:cubicBezTo>
                  <a:cubicBezTo>
                    <a:pt x="345" y="287"/>
                    <a:pt x="0" y="382"/>
                    <a:pt x="107" y="811"/>
                  </a:cubicBezTo>
                  <a:cubicBezTo>
                    <a:pt x="798" y="978"/>
                    <a:pt x="726" y="1775"/>
                    <a:pt x="953" y="2287"/>
                  </a:cubicBezTo>
                  <a:cubicBezTo>
                    <a:pt x="1310" y="1906"/>
                    <a:pt x="1453" y="1323"/>
                    <a:pt x="1655" y="811"/>
                  </a:cubicBezTo>
                  <a:lnTo>
                    <a:pt x="1655" y="811"/>
                  </a:lnTo>
                  <a:cubicBezTo>
                    <a:pt x="1612" y="816"/>
                    <a:pt x="1572" y="818"/>
                    <a:pt x="1535" y="818"/>
                  </a:cubicBezTo>
                  <a:cubicBezTo>
                    <a:pt x="817" y="818"/>
                    <a:pt x="1163" y="0"/>
                    <a:pt x="483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531" name="Google Shape;20531;p19"/>
            <p:cNvSpPr/>
            <p:nvPr/>
          </p:nvSpPr>
          <p:spPr>
            <a:xfrm>
              <a:off x="2892025" y="1913325"/>
              <a:ext cx="29775" cy="51050"/>
            </a:xfrm>
            <a:custGeom>
              <a:avLst/>
              <a:gdLst/>
              <a:ahLst/>
              <a:cxnLst/>
              <a:rect l="l" t="t" r="r" b="b"/>
              <a:pathLst>
                <a:path w="1191" h="2042" extrusionOk="0">
                  <a:moveTo>
                    <a:pt x="756" y="0"/>
                  </a:moveTo>
                  <a:cubicBezTo>
                    <a:pt x="461" y="0"/>
                    <a:pt x="156" y="151"/>
                    <a:pt x="0" y="292"/>
                  </a:cubicBezTo>
                  <a:cubicBezTo>
                    <a:pt x="417" y="1149"/>
                    <a:pt x="238" y="1554"/>
                    <a:pt x="869" y="2042"/>
                  </a:cubicBezTo>
                  <a:cubicBezTo>
                    <a:pt x="1048" y="1387"/>
                    <a:pt x="1048" y="1149"/>
                    <a:pt x="1191" y="149"/>
                  </a:cubicBezTo>
                  <a:cubicBezTo>
                    <a:pt x="1064" y="42"/>
                    <a:pt x="911" y="0"/>
                    <a:pt x="756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532" name="Google Shape;20532;p19"/>
            <p:cNvSpPr/>
            <p:nvPr/>
          </p:nvSpPr>
          <p:spPr>
            <a:xfrm>
              <a:off x="2958325" y="1442275"/>
              <a:ext cx="20025" cy="17325"/>
            </a:xfrm>
            <a:custGeom>
              <a:avLst/>
              <a:gdLst/>
              <a:ahLst/>
              <a:cxnLst/>
              <a:rect l="l" t="t" r="r" b="b"/>
              <a:pathLst>
                <a:path w="801" h="693" extrusionOk="0">
                  <a:moveTo>
                    <a:pt x="75" y="0"/>
                  </a:moveTo>
                  <a:cubicBezTo>
                    <a:pt x="1" y="412"/>
                    <a:pt x="95" y="693"/>
                    <a:pt x="550" y="693"/>
                  </a:cubicBezTo>
                  <a:cubicBezTo>
                    <a:pt x="608" y="693"/>
                    <a:pt x="671" y="688"/>
                    <a:pt x="741" y="679"/>
                  </a:cubicBezTo>
                  <a:cubicBezTo>
                    <a:pt x="801" y="358"/>
                    <a:pt x="718" y="155"/>
                    <a:pt x="587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533" name="Google Shape;20533;p19"/>
            <p:cNvSpPr/>
            <p:nvPr/>
          </p:nvSpPr>
          <p:spPr>
            <a:xfrm>
              <a:off x="2915525" y="3374950"/>
              <a:ext cx="47050" cy="27600"/>
            </a:xfrm>
            <a:custGeom>
              <a:avLst/>
              <a:gdLst/>
              <a:ahLst/>
              <a:cxnLst/>
              <a:rect l="l" t="t" r="r" b="b"/>
              <a:pathLst>
                <a:path w="1882" h="1104" extrusionOk="0">
                  <a:moveTo>
                    <a:pt x="1537" y="0"/>
                  </a:moveTo>
                  <a:cubicBezTo>
                    <a:pt x="751" y="120"/>
                    <a:pt x="167" y="358"/>
                    <a:pt x="1" y="953"/>
                  </a:cubicBezTo>
                  <a:cubicBezTo>
                    <a:pt x="309" y="960"/>
                    <a:pt x="828" y="1103"/>
                    <a:pt x="1249" y="1103"/>
                  </a:cubicBezTo>
                  <a:cubicBezTo>
                    <a:pt x="1543" y="1103"/>
                    <a:pt x="1789" y="1033"/>
                    <a:pt x="1882" y="798"/>
                  </a:cubicBezTo>
                  <a:cubicBezTo>
                    <a:pt x="1644" y="643"/>
                    <a:pt x="1549" y="346"/>
                    <a:pt x="1537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534" name="Google Shape;20534;p19"/>
            <p:cNvSpPr/>
            <p:nvPr/>
          </p:nvSpPr>
          <p:spPr>
            <a:xfrm>
              <a:off x="2944100" y="3763825"/>
              <a:ext cx="45575" cy="15125"/>
            </a:xfrm>
            <a:custGeom>
              <a:avLst/>
              <a:gdLst/>
              <a:ahLst/>
              <a:cxnLst/>
              <a:rect l="l" t="t" r="r" b="b"/>
              <a:pathLst>
                <a:path w="1823" h="605" extrusionOk="0">
                  <a:moveTo>
                    <a:pt x="1112" y="1"/>
                  </a:moveTo>
                  <a:cubicBezTo>
                    <a:pt x="1082" y="1"/>
                    <a:pt x="1049" y="3"/>
                    <a:pt x="1013" y="7"/>
                  </a:cubicBezTo>
                  <a:cubicBezTo>
                    <a:pt x="1013" y="412"/>
                    <a:pt x="1" y="43"/>
                    <a:pt x="84" y="507"/>
                  </a:cubicBezTo>
                  <a:cubicBezTo>
                    <a:pt x="313" y="539"/>
                    <a:pt x="688" y="604"/>
                    <a:pt x="1044" y="604"/>
                  </a:cubicBezTo>
                  <a:cubicBezTo>
                    <a:pt x="1354" y="604"/>
                    <a:pt x="1650" y="554"/>
                    <a:pt x="1822" y="388"/>
                  </a:cubicBezTo>
                  <a:cubicBezTo>
                    <a:pt x="1479" y="344"/>
                    <a:pt x="1517" y="1"/>
                    <a:pt x="1112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535" name="Google Shape;20535;p19"/>
            <p:cNvSpPr/>
            <p:nvPr/>
          </p:nvSpPr>
          <p:spPr>
            <a:xfrm>
              <a:off x="2943500" y="1916225"/>
              <a:ext cx="40825" cy="27750"/>
            </a:xfrm>
            <a:custGeom>
              <a:avLst/>
              <a:gdLst/>
              <a:ahLst/>
              <a:cxnLst/>
              <a:rect l="l" t="t" r="r" b="b"/>
              <a:pathLst>
                <a:path w="1633" h="1110" extrusionOk="0">
                  <a:moveTo>
                    <a:pt x="856" y="1"/>
                  </a:moveTo>
                  <a:cubicBezTo>
                    <a:pt x="388" y="1"/>
                    <a:pt x="678" y="601"/>
                    <a:pt x="218" y="601"/>
                  </a:cubicBezTo>
                  <a:cubicBezTo>
                    <a:pt x="159" y="601"/>
                    <a:pt x="88" y="591"/>
                    <a:pt x="1" y="569"/>
                  </a:cubicBezTo>
                  <a:lnTo>
                    <a:pt x="1" y="569"/>
                  </a:lnTo>
                  <a:cubicBezTo>
                    <a:pt x="110" y="938"/>
                    <a:pt x="456" y="1109"/>
                    <a:pt x="1022" y="1109"/>
                  </a:cubicBezTo>
                  <a:cubicBezTo>
                    <a:pt x="1077" y="1109"/>
                    <a:pt x="1133" y="1107"/>
                    <a:pt x="1192" y="1104"/>
                  </a:cubicBezTo>
                  <a:cubicBezTo>
                    <a:pt x="1203" y="902"/>
                    <a:pt x="1632" y="1009"/>
                    <a:pt x="1537" y="711"/>
                  </a:cubicBezTo>
                  <a:cubicBezTo>
                    <a:pt x="1203" y="604"/>
                    <a:pt x="1084" y="330"/>
                    <a:pt x="1025" y="21"/>
                  </a:cubicBezTo>
                  <a:cubicBezTo>
                    <a:pt x="960" y="7"/>
                    <a:pt x="904" y="1"/>
                    <a:pt x="856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536" name="Google Shape;20536;p19"/>
            <p:cNvSpPr/>
            <p:nvPr/>
          </p:nvSpPr>
          <p:spPr>
            <a:xfrm>
              <a:off x="2889050" y="1530675"/>
              <a:ext cx="17575" cy="16700"/>
            </a:xfrm>
            <a:custGeom>
              <a:avLst/>
              <a:gdLst/>
              <a:ahLst/>
              <a:cxnLst/>
              <a:rect l="l" t="t" r="r" b="b"/>
              <a:pathLst>
                <a:path w="703" h="668" extrusionOk="0">
                  <a:moveTo>
                    <a:pt x="274" y="1"/>
                  </a:moveTo>
                  <a:lnTo>
                    <a:pt x="274" y="1"/>
                  </a:lnTo>
                  <a:cubicBezTo>
                    <a:pt x="48" y="179"/>
                    <a:pt x="0" y="667"/>
                    <a:pt x="453" y="667"/>
                  </a:cubicBezTo>
                  <a:cubicBezTo>
                    <a:pt x="679" y="501"/>
                    <a:pt x="703" y="12"/>
                    <a:pt x="274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537" name="Google Shape;20537;p19"/>
            <p:cNvSpPr/>
            <p:nvPr/>
          </p:nvSpPr>
          <p:spPr>
            <a:xfrm>
              <a:off x="2382725" y="4324400"/>
              <a:ext cx="29800" cy="11175"/>
            </a:xfrm>
            <a:custGeom>
              <a:avLst/>
              <a:gdLst/>
              <a:ahLst/>
              <a:cxnLst/>
              <a:rect l="l" t="t" r="r" b="b"/>
              <a:pathLst>
                <a:path w="1192" h="447" extrusionOk="0">
                  <a:moveTo>
                    <a:pt x="891" y="1"/>
                  </a:moveTo>
                  <a:cubicBezTo>
                    <a:pt x="409" y="1"/>
                    <a:pt x="100" y="133"/>
                    <a:pt x="1" y="432"/>
                  </a:cubicBezTo>
                  <a:cubicBezTo>
                    <a:pt x="105" y="442"/>
                    <a:pt x="203" y="447"/>
                    <a:pt x="295" y="447"/>
                  </a:cubicBezTo>
                  <a:cubicBezTo>
                    <a:pt x="771" y="447"/>
                    <a:pt x="1081" y="314"/>
                    <a:pt x="1191" y="15"/>
                  </a:cubicBezTo>
                  <a:cubicBezTo>
                    <a:pt x="1085" y="6"/>
                    <a:pt x="985" y="1"/>
                    <a:pt x="891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538" name="Google Shape;20538;p19"/>
            <p:cNvSpPr/>
            <p:nvPr/>
          </p:nvSpPr>
          <p:spPr>
            <a:xfrm>
              <a:off x="2362200" y="3884250"/>
              <a:ext cx="35725" cy="37225"/>
            </a:xfrm>
            <a:custGeom>
              <a:avLst/>
              <a:gdLst/>
              <a:ahLst/>
              <a:cxnLst/>
              <a:rect l="l" t="t" r="r" b="b"/>
              <a:pathLst>
                <a:path w="1429" h="1489" extrusionOk="0">
                  <a:moveTo>
                    <a:pt x="429" y="0"/>
                  </a:moveTo>
                  <a:lnTo>
                    <a:pt x="429" y="0"/>
                  </a:lnTo>
                  <a:cubicBezTo>
                    <a:pt x="0" y="548"/>
                    <a:pt x="560" y="1310"/>
                    <a:pt x="1131" y="1488"/>
                  </a:cubicBezTo>
                  <a:cubicBezTo>
                    <a:pt x="1429" y="1048"/>
                    <a:pt x="1119" y="95"/>
                    <a:pt x="429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539" name="Google Shape;20539;p19"/>
            <p:cNvSpPr/>
            <p:nvPr/>
          </p:nvSpPr>
          <p:spPr>
            <a:xfrm>
              <a:off x="2359200" y="4243200"/>
              <a:ext cx="53325" cy="47650"/>
            </a:xfrm>
            <a:custGeom>
              <a:avLst/>
              <a:gdLst/>
              <a:ahLst/>
              <a:cxnLst/>
              <a:rect l="l" t="t" r="r" b="b"/>
              <a:pathLst>
                <a:path w="2133" h="1906" extrusionOk="0">
                  <a:moveTo>
                    <a:pt x="406" y="1"/>
                  </a:moveTo>
                  <a:cubicBezTo>
                    <a:pt x="49" y="644"/>
                    <a:pt x="1" y="1406"/>
                    <a:pt x="584" y="1906"/>
                  </a:cubicBezTo>
                  <a:cubicBezTo>
                    <a:pt x="1942" y="1668"/>
                    <a:pt x="2132" y="1"/>
                    <a:pt x="406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540" name="Google Shape;20540;p19"/>
            <p:cNvSpPr/>
            <p:nvPr/>
          </p:nvSpPr>
          <p:spPr>
            <a:xfrm>
              <a:off x="2492850" y="1208600"/>
              <a:ext cx="19675" cy="17300"/>
            </a:xfrm>
            <a:custGeom>
              <a:avLst/>
              <a:gdLst/>
              <a:ahLst/>
              <a:cxnLst/>
              <a:rect l="l" t="t" r="r" b="b"/>
              <a:pathLst>
                <a:path w="787" h="692" extrusionOk="0">
                  <a:moveTo>
                    <a:pt x="48" y="1"/>
                  </a:moveTo>
                  <a:cubicBezTo>
                    <a:pt x="1" y="453"/>
                    <a:pt x="239" y="656"/>
                    <a:pt x="727" y="692"/>
                  </a:cubicBezTo>
                  <a:cubicBezTo>
                    <a:pt x="787" y="382"/>
                    <a:pt x="691" y="168"/>
                    <a:pt x="549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541" name="Google Shape;20541;p19"/>
            <p:cNvSpPr/>
            <p:nvPr/>
          </p:nvSpPr>
          <p:spPr>
            <a:xfrm>
              <a:off x="2616375" y="3891975"/>
              <a:ext cx="55400" cy="42900"/>
            </a:xfrm>
            <a:custGeom>
              <a:avLst/>
              <a:gdLst/>
              <a:ahLst/>
              <a:cxnLst/>
              <a:rect l="l" t="t" r="r" b="b"/>
              <a:pathLst>
                <a:path w="2216" h="1716" extrusionOk="0">
                  <a:moveTo>
                    <a:pt x="1" y="1"/>
                  </a:moveTo>
                  <a:cubicBezTo>
                    <a:pt x="1" y="560"/>
                    <a:pt x="1108" y="1251"/>
                    <a:pt x="1739" y="1715"/>
                  </a:cubicBezTo>
                  <a:cubicBezTo>
                    <a:pt x="1775" y="1298"/>
                    <a:pt x="2037" y="1048"/>
                    <a:pt x="2216" y="739"/>
                  </a:cubicBezTo>
                  <a:lnTo>
                    <a:pt x="2216" y="739"/>
                  </a:lnTo>
                  <a:cubicBezTo>
                    <a:pt x="2154" y="748"/>
                    <a:pt x="2094" y="752"/>
                    <a:pt x="2035" y="752"/>
                  </a:cubicBezTo>
                  <a:cubicBezTo>
                    <a:pt x="1340" y="752"/>
                    <a:pt x="858" y="143"/>
                    <a:pt x="1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542" name="Google Shape;20542;p19"/>
            <p:cNvSpPr/>
            <p:nvPr/>
          </p:nvSpPr>
          <p:spPr>
            <a:xfrm>
              <a:off x="2707375" y="2616850"/>
              <a:ext cx="35250" cy="22625"/>
            </a:xfrm>
            <a:custGeom>
              <a:avLst/>
              <a:gdLst/>
              <a:ahLst/>
              <a:cxnLst/>
              <a:rect l="l" t="t" r="r" b="b"/>
              <a:pathLst>
                <a:path w="1410" h="905" extrusionOk="0">
                  <a:moveTo>
                    <a:pt x="955" y="1"/>
                  </a:moveTo>
                  <a:cubicBezTo>
                    <a:pt x="466" y="1"/>
                    <a:pt x="1" y="564"/>
                    <a:pt x="409" y="904"/>
                  </a:cubicBezTo>
                  <a:cubicBezTo>
                    <a:pt x="600" y="547"/>
                    <a:pt x="1409" y="690"/>
                    <a:pt x="1278" y="95"/>
                  </a:cubicBezTo>
                  <a:cubicBezTo>
                    <a:pt x="1176" y="29"/>
                    <a:pt x="1065" y="1"/>
                    <a:pt x="955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543" name="Google Shape;20543;p19"/>
            <p:cNvSpPr/>
            <p:nvPr/>
          </p:nvSpPr>
          <p:spPr>
            <a:xfrm>
              <a:off x="2622875" y="2915900"/>
              <a:ext cx="24500" cy="18550"/>
            </a:xfrm>
            <a:custGeom>
              <a:avLst/>
              <a:gdLst/>
              <a:ahLst/>
              <a:cxnLst/>
              <a:rect l="l" t="t" r="r" b="b"/>
              <a:pathLst>
                <a:path w="980" h="742" extrusionOk="0">
                  <a:moveTo>
                    <a:pt x="801" y="1"/>
                  </a:moveTo>
                  <a:cubicBezTo>
                    <a:pt x="236" y="1"/>
                    <a:pt x="1" y="460"/>
                    <a:pt x="336" y="741"/>
                  </a:cubicBezTo>
                  <a:cubicBezTo>
                    <a:pt x="860" y="741"/>
                    <a:pt x="932" y="396"/>
                    <a:pt x="979" y="15"/>
                  </a:cubicBezTo>
                  <a:cubicBezTo>
                    <a:pt x="917" y="5"/>
                    <a:pt x="857" y="1"/>
                    <a:pt x="801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544" name="Google Shape;20544;p19"/>
            <p:cNvSpPr/>
            <p:nvPr/>
          </p:nvSpPr>
          <p:spPr>
            <a:xfrm>
              <a:off x="2730400" y="2666825"/>
              <a:ext cx="44650" cy="18175"/>
            </a:xfrm>
            <a:custGeom>
              <a:avLst/>
              <a:gdLst/>
              <a:ahLst/>
              <a:cxnLst/>
              <a:rect l="l" t="t" r="r" b="b"/>
              <a:pathLst>
                <a:path w="1786" h="727" extrusionOk="0">
                  <a:moveTo>
                    <a:pt x="310" y="1"/>
                  </a:moveTo>
                  <a:cubicBezTo>
                    <a:pt x="0" y="227"/>
                    <a:pt x="250" y="453"/>
                    <a:pt x="310" y="727"/>
                  </a:cubicBezTo>
                  <a:cubicBezTo>
                    <a:pt x="762" y="682"/>
                    <a:pt x="871" y="382"/>
                    <a:pt x="1190" y="382"/>
                  </a:cubicBezTo>
                  <a:cubicBezTo>
                    <a:pt x="1290" y="382"/>
                    <a:pt x="1412" y="412"/>
                    <a:pt x="1572" y="489"/>
                  </a:cubicBezTo>
                  <a:cubicBezTo>
                    <a:pt x="1584" y="310"/>
                    <a:pt x="1786" y="334"/>
                    <a:pt x="1726" y="120"/>
                  </a:cubicBezTo>
                  <a:cubicBezTo>
                    <a:pt x="1660" y="85"/>
                    <a:pt x="1570" y="74"/>
                    <a:pt x="1465" y="74"/>
                  </a:cubicBezTo>
                  <a:cubicBezTo>
                    <a:pt x="1287" y="74"/>
                    <a:pt x="1066" y="106"/>
                    <a:pt x="845" y="106"/>
                  </a:cubicBezTo>
                  <a:cubicBezTo>
                    <a:pt x="658" y="106"/>
                    <a:pt x="471" y="83"/>
                    <a:pt x="310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545" name="Google Shape;20545;p19"/>
            <p:cNvSpPr/>
            <p:nvPr/>
          </p:nvSpPr>
          <p:spPr>
            <a:xfrm>
              <a:off x="2732775" y="1162700"/>
              <a:ext cx="26225" cy="17625"/>
            </a:xfrm>
            <a:custGeom>
              <a:avLst/>
              <a:gdLst/>
              <a:ahLst/>
              <a:cxnLst/>
              <a:rect l="l" t="t" r="r" b="b"/>
              <a:pathLst>
                <a:path w="1049" h="705" extrusionOk="0">
                  <a:moveTo>
                    <a:pt x="775" y="0"/>
                  </a:moveTo>
                  <a:cubicBezTo>
                    <a:pt x="433" y="0"/>
                    <a:pt x="28" y="270"/>
                    <a:pt x="0" y="611"/>
                  </a:cubicBezTo>
                  <a:cubicBezTo>
                    <a:pt x="92" y="676"/>
                    <a:pt x="188" y="704"/>
                    <a:pt x="283" y="704"/>
                  </a:cubicBezTo>
                  <a:cubicBezTo>
                    <a:pt x="619" y="704"/>
                    <a:pt x="946" y="353"/>
                    <a:pt x="1048" y="75"/>
                  </a:cubicBezTo>
                  <a:cubicBezTo>
                    <a:pt x="970" y="24"/>
                    <a:pt x="875" y="0"/>
                    <a:pt x="775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546" name="Google Shape;20546;p19"/>
            <p:cNvSpPr/>
            <p:nvPr/>
          </p:nvSpPr>
          <p:spPr>
            <a:xfrm>
              <a:off x="2726225" y="2490025"/>
              <a:ext cx="26800" cy="17425"/>
            </a:xfrm>
            <a:custGeom>
              <a:avLst/>
              <a:gdLst/>
              <a:ahLst/>
              <a:cxnLst/>
              <a:rect l="l" t="t" r="r" b="b"/>
              <a:pathLst>
                <a:path w="1072" h="697" extrusionOk="0">
                  <a:moveTo>
                    <a:pt x="846" y="0"/>
                  </a:moveTo>
                  <a:cubicBezTo>
                    <a:pt x="548" y="84"/>
                    <a:pt x="143" y="84"/>
                    <a:pt x="0" y="274"/>
                  </a:cubicBezTo>
                  <a:cubicBezTo>
                    <a:pt x="379" y="319"/>
                    <a:pt x="320" y="696"/>
                    <a:pt x="749" y="696"/>
                  </a:cubicBezTo>
                  <a:cubicBezTo>
                    <a:pt x="779" y="696"/>
                    <a:pt x="811" y="695"/>
                    <a:pt x="846" y="691"/>
                  </a:cubicBezTo>
                  <a:cubicBezTo>
                    <a:pt x="1072" y="512"/>
                    <a:pt x="1072" y="179"/>
                    <a:pt x="846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547" name="Google Shape;20547;p19"/>
            <p:cNvSpPr/>
            <p:nvPr/>
          </p:nvSpPr>
          <p:spPr>
            <a:xfrm>
              <a:off x="2509525" y="1137175"/>
              <a:ext cx="17425" cy="17425"/>
            </a:xfrm>
            <a:custGeom>
              <a:avLst/>
              <a:gdLst/>
              <a:ahLst/>
              <a:cxnLst/>
              <a:rect l="l" t="t" r="r" b="b"/>
              <a:pathLst>
                <a:path w="697" h="697" extrusionOk="0">
                  <a:moveTo>
                    <a:pt x="227" y="0"/>
                  </a:moveTo>
                  <a:lnTo>
                    <a:pt x="227" y="0"/>
                  </a:lnTo>
                  <a:cubicBezTo>
                    <a:pt x="84" y="167"/>
                    <a:pt x="1" y="358"/>
                    <a:pt x="60" y="679"/>
                  </a:cubicBezTo>
                  <a:cubicBezTo>
                    <a:pt x="112" y="691"/>
                    <a:pt x="160" y="696"/>
                    <a:pt x="204" y="696"/>
                  </a:cubicBezTo>
                  <a:cubicBezTo>
                    <a:pt x="695" y="696"/>
                    <a:pt x="697" y="22"/>
                    <a:pt x="227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548" name="Google Shape;20548;p19"/>
            <p:cNvSpPr/>
            <p:nvPr/>
          </p:nvSpPr>
          <p:spPr>
            <a:xfrm>
              <a:off x="2794100" y="3428350"/>
              <a:ext cx="53000" cy="28175"/>
            </a:xfrm>
            <a:custGeom>
              <a:avLst/>
              <a:gdLst/>
              <a:ahLst/>
              <a:cxnLst/>
              <a:rect l="l" t="t" r="r" b="b"/>
              <a:pathLst>
                <a:path w="2120" h="1127" extrusionOk="0">
                  <a:moveTo>
                    <a:pt x="1767" y="0"/>
                  </a:moveTo>
                  <a:cubicBezTo>
                    <a:pt x="1017" y="0"/>
                    <a:pt x="0" y="363"/>
                    <a:pt x="71" y="1127"/>
                  </a:cubicBezTo>
                  <a:cubicBezTo>
                    <a:pt x="1048" y="1008"/>
                    <a:pt x="1500" y="448"/>
                    <a:pt x="2119" y="31"/>
                  </a:cubicBezTo>
                  <a:cubicBezTo>
                    <a:pt x="2014" y="11"/>
                    <a:pt x="1894" y="0"/>
                    <a:pt x="1767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549" name="Google Shape;20549;p19"/>
            <p:cNvSpPr/>
            <p:nvPr/>
          </p:nvSpPr>
          <p:spPr>
            <a:xfrm>
              <a:off x="2494650" y="2378400"/>
              <a:ext cx="28950" cy="21250"/>
            </a:xfrm>
            <a:custGeom>
              <a:avLst/>
              <a:gdLst/>
              <a:ahLst/>
              <a:cxnLst/>
              <a:rect l="l" t="t" r="r" b="b"/>
              <a:pathLst>
                <a:path w="1158" h="850" extrusionOk="0">
                  <a:moveTo>
                    <a:pt x="381" y="0"/>
                  </a:moveTo>
                  <a:cubicBezTo>
                    <a:pt x="0" y="298"/>
                    <a:pt x="465" y="393"/>
                    <a:pt x="381" y="822"/>
                  </a:cubicBezTo>
                  <a:cubicBezTo>
                    <a:pt x="462" y="841"/>
                    <a:pt x="534" y="850"/>
                    <a:pt x="599" y="850"/>
                  </a:cubicBezTo>
                  <a:cubicBezTo>
                    <a:pt x="1140" y="850"/>
                    <a:pt x="1158" y="245"/>
                    <a:pt x="881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550" name="Google Shape;20550;p19"/>
            <p:cNvSpPr/>
            <p:nvPr/>
          </p:nvSpPr>
          <p:spPr>
            <a:xfrm>
              <a:off x="2502350" y="1069800"/>
              <a:ext cx="17325" cy="21850"/>
            </a:xfrm>
            <a:custGeom>
              <a:avLst/>
              <a:gdLst/>
              <a:ahLst/>
              <a:cxnLst/>
              <a:rect l="l" t="t" r="r" b="b"/>
              <a:pathLst>
                <a:path w="693" h="874" extrusionOk="0">
                  <a:moveTo>
                    <a:pt x="487" y="1"/>
                  </a:moveTo>
                  <a:cubicBezTo>
                    <a:pt x="20" y="1"/>
                    <a:pt x="0" y="764"/>
                    <a:pt x="276" y="874"/>
                  </a:cubicBezTo>
                  <a:cubicBezTo>
                    <a:pt x="478" y="660"/>
                    <a:pt x="692" y="469"/>
                    <a:pt x="609" y="17"/>
                  </a:cubicBezTo>
                  <a:cubicBezTo>
                    <a:pt x="566" y="6"/>
                    <a:pt x="525" y="1"/>
                    <a:pt x="487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551" name="Google Shape;20551;p19"/>
            <p:cNvSpPr/>
            <p:nvPr/>
          </p:nvSpPr>
          <p:spPr>
            <a:xfrm>
              <a:off x="2577100" y="3950025"/>
              <a:ext cx="16400" cy="21450"/>
            </a:xfrm>
            <a:custGeom>
              <a:avLst/>
              <a:gdLst/>
              <a:ahLst/>
              <a:cxnLst/>
              <a:rect l="l" t="t" r="r" b="b"/>
              <a:pathLst>
                <a:path w="656" h="858" extrusionOk="0">
                  <a:moveTo>
                    <a:pt x="143" y="0"/>
                  </a:moveTo>
                  <a:cubicBezTo>
                    <a:pt x="143" y="167"/>
                    <a:pt x="72" y="274"/>
                    <a:pt x="0" y="381"/>
                  </a:cubicBezTo>
                  <a:cubicBezTo>
                    <a:pt x="179" y="417"/>
                    <a:pt x="358" y="512"/>
                    <a:pt x="477" y="619"/>
                  </a:cubicBezTo>
                  <a:cubicBezTo>
                    <a:pt x="512" y="703"/>
                    <a:pt x="477" y="834"/>
                    <a:pt x="619" y="858"/>
                  </a:cubicBezTo>
                  <a:cubicBezTo>
                    <a:pt x="655" y="417"/>
                    <a:pt x="512" y="119"/>
                    <a:pt x="143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552" name="Google Shape;20552;p19"/>
            <p:cNvSpPr/>
            <p:nvPr/>
          </p:nvSpPr>
          <p:spPr>
            <a:xfrm>
              <a:off x="3510900" y="2082075"/>
              <a:ext cx="19025" cy="17450"/>
            </a:xfrm>
            <a:custGeom>
              <a:avLst/>
              <a:gdLst/>
              <a:ahLst/>
              <a:cxnLst/>
              <a:rect l="l" t="t" r="r" b="b"/>
              <a:pathLst>
                <a:path w="761" h="698" extrusionOk="0">
                  <a:moveTo>
                    <a:pt x="435" y="0"/>
                  </a:moveTo>
                  <a:cubicBezTo>
                    <a:pt x="9" y="0"/>
                    <a:pt x="1" y="333"/>
                    <a:pt x="34" y="697"/>
                  </a:cubicBezTo>
                  <a:lnTo>
                    <a:pt x="713" y="697"/>
                  </a:lnTo>
                  <a:cubicBezTo>
                    <a:pt x="760" y="388"/>
                    <a:pt x="689" y="162"/>
                    <a:pt x="546" y="7"/>
                  </a:cubicBezTo>
                  <a:cubicBezTo>
                    <a:pt x="506" y="2"/>
                    <a:pt x="470" y="0"/>
                    <a:pt x="435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553" name="Google Shape;20553;p19"/>
            <p:cNvSpPr/>
            <p:nvPr/>
          </p:nvSpPr>
          <p:spPr>
            <a:xfrm>
              <a:off x="3828150" y="4204225"/>
              <a:ext cx="44075" cy="18175"/>
            </a:xfrm>
            <a:custGeom>
              <a:avLst/>
              <a:gdLst/>
              <a:ahLst/>
              <a:cxnLst/>
              <a:rect l="l" t="t" r="r" b="b"/>
              <a:pathLst>
                <a:path w="1763" h="727" extrusionOk="0">
                  <a:moveTo>
                    <a:pt x="1762" y="0"/>
                  </a:moveTo>
                  <a:lnTo>
                    <a:pt x="1762" y="0"/>
                  </a:lnTo>
                  <a:cubicBezTo>
                    <a:pt x="1060" y="179"/>
                    <a:pt x="179" y="167"/>
                    <a:pt x="0" y="727"/>
                  </a:cubicBezTo>
                  <a:cubicBezTo>
                    <a:pt x="893" y="727"/>
                    <a:pt x="1727" y="691"/>
                    <a:pt x="1762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554" name="Google Shape;20554;p19"/>
            <p:cNvSpPr/>
            <p:nvPr/>
          </p:nvSpPr>
          <p:spPr>
            <a:xfrm>
              <a:off x="3712950" y="4306100"/>
              <a:ext cx="39350" cy="20000"/>
            </a:xfrm>
            <a:custGeom>
              <a:avLst/>
              <a:gdLst/>
              <a:ahLst/>
              <a:cxnLst/>
              <a:rect l="l" t="t" r="r" b="b"/>
              <a:pathLst>
                <a:path w="1574" h="800" extrusionOk="0">
                  <a:moveTo>
                    <a:pt x="598" y="1"/>
                  </a:moveTo>
                  <a:cubicBezTo>
                    <a:pt x="395" y="1"/>
                    <a:pt x="182" y="57"/>
                    <a:pt x="1" y="188"/>
                  </a:cubicBezTo>
                  <a:cubicBezTo>
                    <a:pt x="509" y="301"/>
                    <a:pt x="503" y="799"/>
                    <a:pt x="1162" y="799"/>
                  </a:cubicBezTo>
                  <a:cubicBezTo>
                    <a:pt x="1197" y="799"/>
                    <a:pt x="1235" y="798"/>
                    <a:pt x="1275" y="795"/>
                  </a:cubicBezTo>
                  <a:cubicBezTo>
                    <a:pt x="1574" y="367"/>
                    <a:pt x="1117" y="1"/>
                    <a:pt x="598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555" name="Google Shape;20555;p19"/>
            <p:cNvSpPr/>
            <p:nvPr/>
          </p:nvSpPr>
          <p:spPr>
            <a:xfrm>
              <a:off x="3788850" y="4423000"/>
              <a:ext cx="44300" cy="27775"/>
            </a:xfrm>
            <a:custGeom>
              <a:avLst/>
              <a:gdLst/>
              <a:ahLst/>
              <a:cxnLst/>
              <a:rect l="l" t="t" r="r" b="b"/>
              <a:pathLst>
                <a:path w="1772" h="1111" extrusionOk="0">
                  <a:moveTo>
                    <a:pt x="1120" y="0"/>
                  </a:moveTo>
                  <a:lnTo>
                    <a:pt x="1120" y="0"/>
                  </a:lnTo>
                  <a:cubicBezTo>
                    <a:pt x="917" y="465"/>
                    <a:pt x="310" y="608"/>
                    <a:pt x="1" y="989"/>
                  </a:cubicBezTo>
                  <a:cubicBezTo>
                    <a:pt x="133" y="1074"/>
                    <a:pt x="276" y="1111"/>
                    <a:pt x="418" y="1111"/>
                  </a:cubicBezTo>
                  <a:cubicBezTo>
                    <a:pt x="1106" y="1111"/>
                    <a:pt x="1771" y="257"/>
                    <a:pt x="1120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556" name="Google Shape;20556;p19"/>
            <p:cNvSpPr/>
            <p:nvPr/>
          </p:nvSpPr>
          <p:spPr>
            <a:xfrm>
              <a:off x="3808500" y="3736775"/>
              <a:ext cx="31575" cy="23975"/>
            </a:xfrm>
            <a:custGeom>
              <a:avLst/>
              <a:gdLst/>
              <a:ahLst/>
              <a:cxnLst/>
              <a:rect l="l" t="t" r="r" b="b"/>
              <a:pathLst>
                <a:path w="1263" h="959" extrusionOk="0">
                  <a:moveTo>
                    <a:pt x="1038" y="0"/>
                  </a:moveTo>
                  <a:cubicBezTo>
                    <a:pt x="351" y="0"/>
                    <a:pt x="12" y="285"/>
                    <a:pt x="0" y="827"/>
                  </a:cubicBezTo>
                  <a:cubicBezTo>
                    <a:pt x="32" y="824"/>
                    <a:pt x="61" y="822"/>
                    <a:pt x="87" y="822"/>
                  </a:cubicBezTo>
                  <a:cubicBezTo>
                    <a:pt x="343" y="822"/>
                    <a:pt x="395" y="959"/>
                    <a:pt x="661" y="959"/>
                  </a:cubicBezTo>
                  <a:cubicBezTo>
                    <a:pt x="671" y="959"/>
                    <a:pt x="681" y="958"/>
                    <a:pt x="691" y="958"/>
                  </a:cubicBezTo>
                  <a:cubicBezTo>
                    <a:pt x="512" y="363"/>
                    <a:pt x="1263" y="517"/>
                    <a:pt x="1203" y="5"/>
                  </a:cubicBezTo>
                  <a:cubicBezTo>
                    <a:pt x="1146" y="2"/>
                    <a:pt x="1091" y="0"/>
                    <a:pt x="1038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557" name="Google Shape;20557;p19"/>
            <p:cNvSpPr/>
            <p:nvPr/>
          </p:nvSpPr>
          <p:spPr>
            <a:xfrm>
              <a:off x="3952275" y="4094375"/>
              <a:ext cx="30675" cy="37450"/>
            </a:xfrm>
            <a:custGeom>
              <a:avLst/>
              <a:gdLst/>
              <a:ahLst/>
              <a:cxnLst/>
              <a:rect l="l" t="t" r="r" b="b"/>
              <a:pathLst>
                <a:path w="1227" h="1498" extrusionOk="0">
                  <a:moveTo>
                    <a:pt x="1227" y="1"/>
                  </a:moveTo>
                  <a:lnTo>
                    <a:pt x="1227" y="1"/>
                  </a:lnTo>
                  <a:cubicBezTo>
                    <a:pt x="798" y="287"/>
                    <a:pt x="0" y="941"/>
                    <a:pt x="119" y="1227"/>
                  </a:cubicBezTo>
                  <a:cubicBezTo>
                    <a:pt x="140" y="1153"/>
                    <a:pt x="180" y="1124"/>
                    <a:pt x="223" y="1124"/>
                  </a:cubicBezTo>
                  <a:cubicBezTo>
                    <a:pt x="354" y="1124"/>
                    <a:pt x="515" y="1388"/>
                    <a:pt x="274" y="1477"/>
                  </a:cubicBezTo>
                  <a:cubicBezTo>
                    <a:pt x="342" y="1491"/>
                    <a:pt x="399" y="1497"/>
                    <a:pt x="447" y="1497"/>
                  </a:cubicBezTo>
                  <a:cubicBezTo>
                    <a:pt x="696" y="1497"/>
                    <a:pt x="732" y="1341"/>
                    <a:pt x="984" y="1341"/>
                  </a:cubicBezTo>
                  <a:cubicBezTo>
                    <a:pt x="1011" y="1341"/>
                    <a:pt x="1040" y="1342"/>
                    <a:pt x="1072" y="1346"/>
                  </a:cubicBezTo>
                  <a:cubicBezTo>
                    <a:pt x="1096" y="656"/>
                    <a:pt x="846" y="453"/>
                    <a:pt x="1227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558" name="Google Shape;20558;p19"/>
            <p:cNvSpPr/>
            <p:nvPr/>
          </p:nvSpPr>
          <p:spPr>
            <a:xfrm>
              <a:off x="4098425" y="4562775"/>
              <a:ext cx="139925" cy="85475"/>
            </a:xfrm>
            <a:custGeom>
              <a:avLst/>
              <a:gdLst/>
              <a:ahLst/>
              <a:cxnLst/>
              <a:rect l="l" t="t" r="r" b="b"/>
              <a:pathLst>
                <a:path w="5597" h="3419" extrusionOk="0">
                  <a:moveTo>
                    <a:pt x="4585" y="1"/>
                  </a:moveTo>
                  <a:cubicBezTo>
                    <a:pt x="3595" y="1"/>
                    <a:pt x="2690" y="347"/>
                    <a:pt x="2870" y="851"/>
                  </a:cubicBezTo>
                  <a:cubicBezTo>
                    <a:pt x="2536" y="589"/>
                    <a:pt x="2084" y="410"/>
                    <a:pt x="1608" y="255"/>
                  </a:cubicBezTo>
                  <a:cubicBezTo>
                    <a:pt x="1126" y="292"/>
                    <a:pt x="1026" y="599"/>
                    <a:pt x="714" y="599"/>
                  </a:cubicBezTo>
                  <a:cubicBezTo>
                    <a:pt x="617" y="599"/>
                    <a:pt x="500" y="569"/>
                    <a:pt x="345" y="493"/>
                  </a:cubicBezTo>
                  <a:cubicBezTo>
                    <a:pt x="203" y="767"/>
                    <a:pt x="0" y="958"/>
                    <a:pt x="48" y="1363"/>
                  </a:cubicBezTo>
                  <a:cubicBezTo>
                    <a:pt x="310" y="1581"/>
                    <a:pt x="537" y="1654"/>
                    <a:pt x="765" y="1654"/>
                  </a:cubicBezTo>
                  <a:cubicBezTo>
                    <a:pt x="1220" y="1654"/>
                    <a:pt x="1675" y="1363"/>
                    <a:pt x="2405" y="1363"/>
                  </a:cubicBezTo>
                  <a:cubicBezTo>
                    <a:pt x="2203" y="2041"/>
                    <a:pt x="2739" y="2148"/>
                    <a:pt x="3048" y="2446"/>
                  </a:cubicBezTo>
                  <a:cubicBezTo>
                    <a:pt x="2768" y="2457"/>
                    <a:pt x="2921" y="2807"/>
                    <a:pt x="2630" y="2807"/>
                  </a:cubicBezTo>
                  <a:cubicBezTo>
                    <a:pt x="2612" y="2807"/>
                    <a:pt x="2593" y="2806"/>
                    <a:pt x="2572" y="2803"/>
                  </a:cubicBezTo>
                  <a:cubicBezTo>
                    <a:pt x="2024" y="2710"/>
                    <a:pt x="2024" y="2195"/>
                    <a:pt x="1355" y="2195"/>
                  </a:cubicBezTo>
                  <a:cubicBezTo>
                    <a:pt x="1341" y="2195"/>
                    <a:pt x="1325" y="2195"/>
                    <a:pt x="1310" y="2196"/>
                  </a:cubicBezTo>
                  <a:cubicBezTo>
                    <a:pt x="643" y="2922"/>
                    <a:pt x="2167" y="2875"/>
                    <a:pt x="2262" y="3398"/>
                  </a:cubicBezTo>
                  <a:cubicBezTo>
                    <a:pt x="2359" y="3412"/>
                    <a:pt x="2445" y="3418"/>
                    <a:pt x="2524" y="3418"/>
                  </a:cubicBezTo>
                  <a:cubicBezTo>
                    <a:pt x="2856" y="3418"/>
                    <a:pt x="3064" y="3316"/>
                    <a:pt x="3382" y="3268"/>
                  </a:cubicBezTo>
                  <a:cubicBezTo>
                    <a:pt x="3501" y="2696"/>
                    <a:pt x="3120" y="2494"/>
                    <a:pt x="3203" y="1946"/>
                  </a:cubicBezTo>
                  <a:cubicBezTo>
                    <a:pt x="4215" y="1839"/>
                    <a:pt x="4917" y="1553"/>
                    <a:pt x="5596" y="1208"/>
                  </a:cubicBezTo>
                  <a:lnTo>
                    <a:pt x="5596" y="1208"/>
                  </a:lnTo>
                  <a:cubicBezTo>
                    <a:pt x="5581" y="1208"/>
                    <a:pt x="5566" y="1208"/>
                    <a:pt x="5551" y="1208"/>
                  </a:cubicBezTo>
                  <a:cubicBezTo>
                    <a:pt x="4455" y="1208"/>
                    <a:pt x="5397" y="334"/>
                    <a:pt x="4775" y="5"/>
                  </a:cubicBezTo>
                  <a:cubicBezTo>
                    <a:pt x="4711" y="2"/>
                    <a:pt x="4648" y="1"/>
                    <a:pt x="4585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559" name="Google Shape;20559;p19"/>
            <p:cNvSpPr/>
            <p:nvPr/>
          </p:nvSpPr>
          <p:spPr>
            <a:xfrm>
              <a:off x="3994225" y="3696175"/>
              <a:ext cx="24150" cy="12525"/>
            </a:xfrm>
            <a:custGeom>
              <a:avLst/>
              <a:gdLst/>
              <a:ahLst/>
              <a:cxnLst/>
              <a:rect l="l" t="t" r="r" b="b"/>
              <a:pathLst>
                <a:path w="966" h="501" extrusionOk="0">
                  <a:moveTo>
                    <a:pt x="731" y="1"/>
                  </a:moveTo>
                  <a:cubicBezTo>
                    <a:pt x="388" y="1"/>
                    <a:pt x="138" y="72"/>
                    <a:pt x="1" y="248"/>
                  </a:cubicBezTo>
                  <a:cubicBezTo>
                    <a:pt x="81" y="401"/>
                    <a:pt x="316" y="500"/>
                    <a:pt x="553" y="500"/>
                  </a:cubicBezTo>
                  <a:cubicBezTo>
                    <a:pt x="703" y="500"/>
                    <a:pt x="854" y="460"/>
                    <a:pt x="965" y="367"/>
                  </a:cubicBezTo>
                  <a:lnTo>
                    <a:pt x="965" y="10"/>
                  </a:lnTo>
                  <a:cubicBezTo>
                    <a:pt x="883" y="4"/>
                    <a:pt x="805" y="1"/>
                    <a:pt x="731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560" name="Google Shape;20560;p19"/>
            <p:cNvSpPr/>
            <p:nvPr/>
          </p:nvSpPr>
          <p:spPr>
            <a:xfrm>
              <a:off x="4051100" y="3668725"/>
              <a:ext cx="43175" cy="28825"/>
            </a:xfrm>
            <a:custGeom>
              <a:avLst/>
              <a:gdLst/>
              <a:ahLst/>
              <a:cxnLst/>
              <a:rect l="l" t="t" r="r" b="b"/>
              <a:pathLst>
                <a:path w="1727" h="1153" extrusionOk="0">
                  <a:moveTo>
                    <a:pt x="536" y="1"/>
                  </a:moveTo>
                  <a:cubicBezTo>
                    <a:pt x="357" y="322"/>
                    <a:pt x="0" y="477"/>
                    <a:pt x="12" y="942"/>
                  </a:cubicBezTo>
                  <a:cubicBezTo>
                    <a:pt x="281" y="1088"/>
                    <a:pt x="597" y="1153"/>
                    <a:pt x="884" y="1153"/>
                  </a:cubicBezTo>
                  <a:cubicBezTo>
                    <a:pt x="1296" y="1153"/>
                    <a:pt x="1649" y="1021"/>
                    <a:pt x="1726" y="811"/>
                  </a:cubicBezTo>
                  <a:lnTo>
                    <a:pt x="1726" y="811"/>
                  </a:lnTo>
                  <a:cubicBezTo>
                    <a:pt x="1697" y="813"/>
                    <a:pt x="1668" y="814"/>
                    <a:pt x="1641" y="814"/>
                  </a:cubicBezTo>
                  <a:cubicBezTo>
                    <a:pt x="945" y="814"/>
                    <a:pt x="1132" y="104"/>
                    <a:pt x="536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561" name="Google Shape;20561;p19"/>
            <p:cNvSpPr/>
            <p:nvPr/>
          </p:nvSpPr>
          <p:spPr>
            <a:xfrm>
              <a:off x="3317950" y="4487775"/>
              <a:ext cx="121475" cy="76025"/>
            </a:xfrm>
            <a:custGeom>
              <a:avLst/>
              <a:gdLst/>
              <a:ahLst/>
              <a:cxnLst/>
              <a:rect l="l" t="t" r="r" b="b"/>
              <a:pathLst>
                <a:path w="4859" h="3041" extrusionOk="0">
                  <a:moveTo>
                    <a:pt x="1943" y="454"/>
                  </a:moveTo>
                  <a:cubicBezTo>
                    <a:pt x="2006" y="454"/>
                    <a:pt x="2077" y="463"/>
                    <a:pt x="2156" y="481"/>
                  </a:cubicBezTo>
                  <a:cubicBezTo>
                    <a:pt x="2156" y="823"/>
                    <a:pt x="2227" y="1215"/>
                    <a:pt x="1794" y="1215"/>
                  </a:cubicBezTo>
                  <a:cubicBezTo>
                    <a:pt x="1760" y="1215"/>
                    <a:pt x="1721" y="1213"/>
                    <a:pt x="1680" y="1207"/>
                  </a:cubicBezTo>
                  <a:cubicBezTo>
                    <a:pt x="1426" y="996"/>
                    <a:pt x="1435" y="454"/>
                    <a:pt x="1943" y="454"/>
                  </a:cubicBezTo>
                  <a:close/>
                  <a:moveTo>
                    <a:pt x="1992" y="1"/>
                  </a:moveTo>
                  <a:cubicBezTo>
                    <a:pt x="1407" y="1"/>
                    <a:pt x="1076" y="176"/>
                    <a:pt x="715" y="362"/>
                  </a:cubicBezTo>
                  <a:cubicBezTo>
                    <a:pt x="537" y="743"/>
                    <a:pt x="906" y="969"/>
                    <a:pt x="239" y="1088"/>
                  </a:cubicBezTo>
                  <a:cubicBezTo>
                    <a:pt x="572" y="1791"/>
                    <a:pt x="1" y="2708"/>
                    <a:pt x="1049" y="3041"/>
                  </a:cubicBezTo>
                  <a:cubicBezTo>
                    <a:pt x="1013" y="2648"/>
                    <a:pt x="680" y="2505"/>
                    <a:pt x="715" y="2065"/>
                  </a:cubicBezTo>
                  <a:cubicBezTo>
                    <a:pt x="965" y="1579"/>
                    <a:pt x="1390" y="1438"/>
                    <a:pt x="1879" y="1438"/>
                  </a:cubicBezTo>
                  <a:cubicBezTo>
                    <a:pt x="2559" y="1438"/>
                    <a:pt x="3363" y="1711"/>
                    <a:pt x="3996" y="1711"/>
                  </a:cubicBezTo>
                  <a:cubicBezTo>
                    <a:pt x="4359" y="1711"/>
                    <a:pt x="4665" y="1621"/>
                    <a:pt x="4859" y="1338"/>
                  </a:cubicBezTo>
                  <a:lnTo>
                    <a:pt x="4859" y="1338"/>
                  </a:lnTo>
                  <a:cubicBezTo>
                    <a:pt x="4822" y="1340"/>
                    <a:pt x="4787" y="1341"/>
                    <a:pt x="4753" y="1341"/>
                  </a:cubicBezTo>
                  <a:cubicBezTo>
                    <a:pt x="3771" y="1341"/>
                    <a:pt x="3873" y="531"/>
                    <a:pt x="3263" y="243"/>
                  </a:cubicBezTo>
                  <a:cubicBezTo>
                    <a:pt x="3230" y="470"/>
                    <a:pt x="2919" y="604"/>
                    <a:pt x="2628" y="604"/>
                  </a:cubicBezTo>
                  <a:cubicBezTo>
                    <a:pt x="2293" y="604"/>
                    <a:pt x="1984" y="426"/>
                    <a:pt x="2156" y="5"/>
                  </a:cubicBezTo>
                  <a:cubicBezTo>
                    <a:pt x="2099" y="2"/>
                    <a:pt x="2045" y="1"/>
                    <a:pt x="1992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562" name="Google Shape;20562;p19"/>
            <p:cNvSpPr/>
            <p:nvPr/>
          </p:nvSpPr>
          <p:spPr>
            <a:xfrm>
              <a:off x="3267650" y="3684800"/>
              <a:ext cx="72075" cy="27800"/>
            </a:xfrm>
            <a:custGeom>
              <a:avLst/>
              <a:gdLst/>
              <a:ahLst/>
              <a:cxnLst/>
              <a:rect l="l" t="t" r="r" b="b"/>
              <a:pathLst>
                <a:path w="2883" h="1112" extrusionOk="0">
                  <a:moveTo>
                    <a:pt x="1263" y="1"/>
                  </a:moveTo>
                  <a:cubicBezTo>
                    <a:pt x="1263" y="846"/>
                    <a:pt x="358" y="287"/>
                    <a:pt x="1" y="727"/>
                  </a:cubicBezTo>
                  <a:cubicBezTo>
                    <a:pt x="336" y="861"/>
                    <a:pt x="493" y="1111"/>
                    <a:pt x="1005" y="1111"/>
                  </a:cubicBezTo>
                  <a:cubicBezTo>
                    <a:pt x="1038" y="1111"/>
                    <a:pt x="1072" y="1110"/>
                    <a:pt x="1108" y="1108"/>
                  </a:cubicBezTo>
                  <a:cubicBezTo>
                    <a:pt x="1287" y="596"/>
                    <a:pt x="2882" y="215"/>
                    <a:pt x="1263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563" name="Google Shape;20563;p19"/>
            <p:cNvSpPr/>
            <p:nvPr/>
          </p:nvSpPr>
          <p:spPr>
            <a:xfrm>
              <a:off x="3282750" y="3798400"/>
              <a:ext cx="32550" cy="17100"/>
            </a:xfrm>
            <a:custGeom>
              <a:avLst/>
              <a:gdLst/>
              <a:ahLst/>
              <a:cxnLst/>
              <a:rect l="l" t="t" r="r" b="b"/>
              <a:pathLst>
                <a:path w="1302" h="684" extrusionOk="0">
                  <a:moveTo>
                    <a:pt x="913" y="0"/>
                  </a:moveTo>
                  <a:cubicBezTo>
                    <a:pt x="475" y="0"/>
                    <a:pt x="1" y="277"/>
                    <a:pt x="28" y="684"/>
                  </a:cubicBezTo>
                  <a:cubicBezTo>
                    <a:pt x="718" y="684"/>
                    <a:pt x="1183" y="505"/>
                    <a:pt x="1302" y="88"/>
                  </a:cubicBezTo>
                  <a:cubicBezTo>
                    <a:pt x="1187" y="28"/>
                    <a:pt x="1052" y="0"/>
                    <a:pt x="913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564" name="Google Shape;20564;p19"/>
            <p:cNvSpPr/>
            <p:nvPr/>
          </p:nvSpPr>
          <p:spPr>
            <a:xfrm>
              <a:off x="3456675" y="4098225"/>
              <a:ext cx="25325" cy="15225"/>
            </a:xfrm>
            <a:custGeom>
              <a:avLst/>
              <a:gdLst/>
              <a:ahLst/>
              <a:cxnLst/>
              <a:rect l="l" t="t" r="r" b="b"/>
              <a:pathLst>
                <a:path w="1013" h="609" extrusionOk="0">
                  <a:moveTo>
                    <a:pt x="271" y="1"/>
                  </a:moveTo>
                  <a:cubicBezTo>
                    <a:pt x="260" y="1"/>
                    <a:pt x="249" y="1"/>
                    <a:pt x="238" y="2"/>
                  </a:cubicBezTo>
                  <a:cubicBezTo>
                    <a:pt x="24" y="168"/>
                    <a:pt x="0" y="597"/>
                    <a:pt x="393" y="609"/>
                  </a:cubicBezTo>
                  <a:cubicBezTo>
                    <a:pt x="453" y="371"/>
                    <a:pt x="1012" y="502"/>
                    <a:pt x="869" y="121"/>
                  </a:cubicBezTo>
                  <a:lnTo>
                    <a:pt x="869" y="121"/>
                  </a:lnTo>
                  <a:cubicBezTo>
                    <a:pt x="848" y="122"/>
                    <a:pt x="828" y="123"/>
                    <a:pt x="809" y="123"/>
                  </a:cubicBezTo>
                  <a:cubicBezTo>
                    <a:pt x="575" y="123"/>
                    <a:pt x="519" y="1"/>
                    <a:pt x="271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565" name="Google Shape;20565;p19"/>
            <p:cNvSpPr/>
            <p:nvPr/>
          </p:nvSpPr>
          <p:spPr>
            <a:xfrm>
              <a:off x="3247725" y="3770025"/>
              <a:ext cx="28825" cy="18875"/>
            </a:xfrm>
            <a:custGeom>
              <a:avLst/>
              <a:gdLst/>
              <a:ahLst/>
              <a:cxnLst/>
              <a:rect l="l" t="t" r="r" b="b"/>
              <a:pathLst>
                <a:path w="1153" h="755" extrusionOk="0">
                  <a:moveTo>
                    <a:pt x="409" y="0"/>
                  </a:moveTo>
                  <a:cubicBezTo>
                    <a:pt x="278" y="0"/>
                    <a:pt x="138" y="35"/>
                    <a:pt x="0" y="116"/>
                  </a:cubicBezTo>
                  <a:cubicBezTo>
                    <a:pt x="41" y="506"/>
                    <a:pt x="268" y="755"/>
                    <a:pt x="818" y="755"/>
                  </a:cubicBezTo>
                  <a:cubicBezTo>
                    <a:pt x="906" y="755"/>
                    <a:pt x="1002" y="748"/>
                    <a:pt x="1107" y="735"/>
                  </a:cubicBezTo>
                  <a:cubicBezTo>
                    <a:pt x="1153" y="347"/>
                    <a:pt x="821" y="0"/>
                    <a:pt x="409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566" name="Google Shape;20566;p19"/>
            <p:cNvSpPr/>
            <p:nvPr/>
          </p:nvSpPr>
          <p:spPr>
            <a:xfrm>
              <a:off x="3307850" y="3905225"/>
              <a:ext cx="24600" cy="13925"/>
            </a:xfrm>
            <a:custGeom>
              <a:avLst/>
              <a:gdLst/>
              <a:ahLst/>
              <a:cxnLst/>
              <a:rect l="l" t="t" r="r" b="b"/>
              <a:pathLst>
                <a:path w="984" h="557" extrusionOk="0">
                  <a:moveTo>
                    <a:pt x="527" y="0"/>
                  </a:moveTo>
                  <a:cubicBezTo>
                    <a:pt x="297" y="0"/>
                    <a:pt x="47" y="154"/>
                    <a:pt x="0" y="423"/>
                  </a:cubicBezTo>
                  <a:cubicBezTo>
                    <a:pt x="121" y="528"/>
                    <a:pt x="329" y="556"/>
                    <a:pt x="570" y="556"/>
                  </a:cubicBezTo>
                  <a:cubicBezTo>
                    <a:pt x="684" y="556"/>
                    <a:pt x="806" y="550"/>
                    <a:pt x="929" y="542"/>
                  </a:cubicBezTo>
                  <a:cubicBezTo>
                    <a:pt x="983" y="166"/>
                    <a:pt x="766" y="0"/>
                    <a:pt x="527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567" name="Google Shape;20567;p19"/>
            <p:cNvSpPr/>
            <p:nvPr/>
          </p:nvSpPr>
          <p:spPr>
            <a:xfrm>
              <a:off x="3424825" y="4423250"/>
              <a:ext cx="64025" cy="58100"/>
            </a:xfrm>
            <a:custGeom>
              <a:avLst/>
              <a:gdLst/>
              <a:ahLst/>
              <a:cxnLst/>
              <a:rect l="l" t="t" r="r" b="b"/>
              <a:pathLst>
                <a:path w="2561" h="2324" extrusionOk="0">
                  <a:moveTo>
                    <a:pt x="1582" y="0"/>
                  </a:moveTo>
                  <a:cubicBezTo>
                    <a:pt x="1564" y="0"/>
                    <a:pt x="1545" y="1"/>
                    <a:pt x="1524" y="2"/>
                  </a:cubicBezTo>
                  <a:cubicBezTo>
                    <a:pt x="0" y="228"/>
                    <a:pt x="619" y="1657"/>
                    <a:pt x="893" y="2324"/>
                  </a:cubicBezTo>
                  <a:cubicBezTo>
                    <a:pt x="2560" y="2181"/>
                    <a:pt x="1691" y="800"/>
                    <a:pt x="1870" y="145"/>
                  </a:cubicBezTo>
                  <a:cubicBezTo>
                    <a:pt x="1827" y="49"/>
                    <a:pt x="1745" y="0"/>
                    <a:pt x="1582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568" name="Google Shape;20568;p19"/>
            <p:cNvSpPr/>
            <p:nvPr/>
          </p:nvSpPr>
          <p:spPr>
            <a:xfrm>
              <a:off x="4210625" y="4766325"/>
              <a:ext cx="21475" cy="15825"/>
            </a:xfrm>
            <a:custGeom>
              <a:avLst/>
              <a:gdLst/>
              <a:ahLst/>
              <a:cxnLst/>
              <a:rect l="l" t="t" r="r" b="b"/>
              <a:pathLst>
                <a:path w="859" h="633" extrusionOk="0">
                  <a:moveTo>
                    <a:pt x="519" y="1"/>
                  </a:moveTo>
                  <a:cubicBezTo>
                    <a:pt x="127" y="1"/>
                    <a:pt x="166" y="330"/>
                    <a:pt x="1" y="495"/>
                  </a:cubicBezTo>
                  <a:cubicBezTo>
                    <a:pt x="124" y="584"/>
                    <a:pt x="294" y="633"/>
                    <a:pt x="529" y="633"/>
                  </a:cubicBezTo>
                  <a:cubicBezTo>
                    <a:pt x="610" y="633"/>
                    <a:pt x="700" y="627"/>
                    <a:pt x="799" y="614"/>
                  </a:cubicBezTo>
                  <a:cubicBezTo>
                    <a:pt x="858" y="329"/>
                    <a:pt x="763" y="150"/>
                    <a:pt x="620" y="7"/>
                  </a:cubicBezTo>
                  <a:cubicBezTo>
                    <a:pt x="583" y="3"/>
                    <a:pt x="550" y="1"/>
                    <a:pt x="519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569" name="Google Shape;20569;p19"/>
            <p:cNvSpPr/>
            <p:nvPr/>
          </p:nvSpPr>
          <p:spPr>
            <a:xfrm>
              <a:off x="3339100" y="3847575"/>
              <a:ext cx="37300" cy="25675"/>
            </a:xfrm>
            <a:custGeom>
              <a:avLst/>
              <a:gdLst/>
              <a:ahLst/>
              <a:cxnLst/>
              <a:rect l="l" t="t" r="r" b="b"/>
              <a:pathLst>
                <a:path w="1492" h="1027" extrusionOk="0">
                  <a:moveTo>
                    <a:pt x="315" y="0"/>
                  </a:moveTo>
                  <a:cubicBezTo>
                    <a:pt x="207" y="0"/>
                    <a:pt x="101" y="16"/>
                    <a:pt x="0" y="50"/>
                  </a:cubicBezTo>
                  <a:cubicBezTo>
                    <a:pt x="179" y="610"/>
                    <a:pt x="631" y="931"/>
                    <a:pt x="1441" y="1026"/>
                  </a:cubicBezTo>
                  <a:cubicBezTo>
                    <a:pt x="1491" y="446"/>
                    <a:pt x="885" y="0"/>
                    <a:pt x="315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570" name="Google Shape;20570;p19"/>
            <p:cNvSpPr/>
            <p:nvPr/>
          </p:nvSpPr>
          <p:spPr>
            <a:xfrm>
              <a:off x="3662350" y="1783475"/>
              <a:ext cx="24150" cy="15700"/>
            </a:xfrm>
            <a:custGeom>
              <a:avLst/>
              <a:gdLst/>
              <a:ahLst/>
              <a:cxnLst/>
              <a:rect l="l" t="t" r="r" b="b"/>
              <a:pathLst>
                <a:path w="966" h="628" extrusionOk="0">
                  <a:moveTo>
                    <a:pt x="330" y="0"/>
                  </a:moveTo>
                  <a:cubicBezTo>
                    <a:pt x="208" y="0"/>
                    <a:pt x="88" y="43"/>
                    <a:pt x="1" y="140"/>
                  </a:cubicBezTo>
                  <a:cubicBezTo>
                    <a:pt x="370" y="211"/>
                    <a:pt x="429" y="545"/>
                    <a:pt x="786" y="628"/>
                  </a:cubicBezTo>
                  <a:cubicBezTo>
                    <a:pt x="966" y="277"/>
                    <a:pt x="642" y="0"/>
                    <a:pt x="330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571" name="Google Shape;20571;p19"/>
            <p:cNvSpPr/>
            <p:nvPr/>
          </p:nvSpPr>
          <p:spPr>
            <a:xfrm>
              <a:off x="3648650" y="1824275"/>
              <a:ext cx="53025" cy="34150"/>
            </a:xfrm>
            <a:custGeom>
              <a:avLst/>
              <a:gdLst/>
              <a:ahLst/>
              <a:cxnLst/>
              <a:rect l="l" t="t" r="r" b="b"/>
              <a:pathLst>
                <a:path w="2121" h="1366" extrusionOk="0">
                  <a:moveTo>
                    <a:pt x="1727" y="1"/>
                  </a:moveTo>
                  <a:cubicBezTo>
                    <a:pt x="1243" y="1"/>
                    <a:pt x="896" y="360"/>
                    <a:pt x="409" y="360"/>
                  </a:cubicBezTo>
                  <a:cubicBezTo>
                    <a:pt x="347" y="360"/>
                    <a:pt x="283" y="355"/>
                    <a:pt x="215" y="341"/>
                  </a:cubicBezTo>
                  <a:lnTo>
                    <a:pt x="215" y="341"/>
                  </a:lnTo>
                  <a:cubicBezTo>
                    <a:pt x="287" y="389"/>
                    <a:pt x="370" y="472"/>
                    <a:pt x="406" y="544"/>
                  </a:cubicBezTo>
                  <a:cubicBezTo>
                    <a:pt x="1" y="651"/>
                    <a:pt x="37" y="1365"/>
                    <a:pt x="477" y="1365"/>
                  </a:cubicBezTo>
                  <a:cubicBezTo>
                    <a:pt x="549" y="1210"/>
                    <a:pt x="679" y="1080"/>
                    <a:pt x="751" y="937"/>
                  </a:cubicBezTo>
                  <a:cubicBezTo>
                    <a:pt x="870" y="1032"/>
                    <a:pt x="989" y="1127"/>
                    <a:pt x="1168" y="1187"/>
                  </a:cubicBezTo>
                  <a:cubicBezTo>
                    <a:pt x="965" y="532"/>
                    <a:pt x="1751" y="651"/>
                    <a:pt x="2120" y="437"/>
                  </a:cubicBezTo>
                  <a:lnTo>
                    <a:pt x="2120" y="79"/>
                  </a:lnTo>
                  <a:cubicBezTo>
                    <a:pt x="1978" y="23"/>
                    <a:pt x="1848" y="1"/>
                    <a:pt x="1727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572" name="Google Shape;20572;p19"/>
            <p:cNvSpPr/>
            <p:nvPr/>
          </p:nvSpPr>
          <p:spPr>
            <a:xfrm>
              <a:off x="3595075" y="1890250"/>
              <a:ext cx="58975" cy="27700"/>
            </a:xfrm>
            <a:custGeom>
              <a:avLst/>
              <a:gdLst/>
              <a:ahLst/>
              <a:cxnLst/>
              <a:rect l="l" t="t" r="r" b="b"/>
              <a:pathLst>
                <a:path w="2359" h="1108" extrusionOk="0">
                  <a:moveTo>
                    <a:pt x="144" y="0"/>
                  </a:moveTo>
                  <a:lnTo>
                    <a:pt x="144" y="0"/>
                  </a:lnTo>
                  <a:cubicBezTo>
                    <a:pt x="1" y="762"/>
                    <a:pt x="953" y="691"/>
                    <a:pt x="1263" y="1108"/>
                  </a:cubicBezTo>
                  <a:cubicBezTo>
                    <a:pt x="2358" y="929"/>
                    <a:pt x="1644" y="560"/>
                    <a:pt x="1882" y="0"/>
                  </a:cubicBezTo>
                  <a:lnTo>
                    <a:pt x="1882" y="0"/>
                  </a:lnTo>
                  <a:cubicBezTo>
                    <a:pt x="1684" y="165"/>
                    <a:pt x="1409" y="234"/>
                    <a:pt x="1120" y="234"/>
                  </a:cubicBezTo>
                  <a:cubicBezTo>
                    <a:pt x="783" y="234"/>
                    <a:pt x="425" y="141"/>
                    <a:pt x="144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573" name="Google Shape;20573;p19"/>
            <p:cNvSpPr/>
            <p:nvPr/>
          </p:nvSpPr>
          <p:spPr>
            <a:xfrm>
              <a:off x="3287600" y="2173600"/>
              <a:ext cx="27525" cy="15650"/>
            </a:xfrm>
            <a:custGeom>
              <a:avLst/>
              <a:gdLst/>
              <a:ahLst/>
              <a:cxnLst/>
              <a:rect l="l" t="t" r="r" b="b"/>
              <a:pathLst>
                <a:path w="1101" h="626" extrusionOk="0">
                  <a:moveTo>
                    <a:pt x="715" y="1"/>
                  </a:moveTo>
                  <a:lnTo>
                    <a:pt x="715" y="1"/>
                  </a:lnTo>
                  <a:cubicBezTo>
                    <a:pt x="536" y="239"/>
                    <a:pt x="1" y="191"/>
                    <a:pt x="72" y="608"/>
                  </a:cubicBezTo>
                  <a:cubicBezTo>
                    <a:pt x="124" y="620"/>
                    <a:pt x="177" y="626"/>
                    <a:pt x="229" y="626"/>
                  </a:cubicBezTo>
                  <a:cubicBezTo>
                    <a:pt x="696" y="626"/>
                    <a:pt x="1101" y="183"/>
                    <a:pt x="715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574" name="Google Shape;20574;p19"/>
            <p:cNvSpPr/>
            <p:nvPr/>
          </p:nvSpPr>
          <p:spPr>
            <a:xfrm>
              <a:off x="4620925" y="4429100"/>
              <a:ext cx="51700" cy="18600"/>
            </a:xfrm>
            <a:custGeom>
              <a:avLst/>
              <a:gdLst/>
              <a:ahLst/>
              <a:cxnLst/>
              <a:rect l="l" t="t" r="r" b="b"/>
              <a:pathLst>
                <a:path w="2068" h="744" extrusionOk="0">
                  <a:moveTo>
                    <a:pt x="1365" y="0"/>
                  </a:moveTo>
                  <a:cubicBezTo>
                    <a:pt x="674" y="0"/>
                    <a:pt x="1" y="327"/>
                    <a:pt x="210" y="709"/>
                  </a:cubicBezTo>
                  <a:cubicBezTo>
                    <a:pt x="278" y="733"/>
                    <a:pt x="342" y="744"/>
                    <a:pt x="405" y="744"/>
                  </a:cubicBezTo>
                  <a:cubicBezTo>
                    <a:pt x="719" y="744"/>
                    <a:pt x="984" y="483"/>
                    <a:pt x="1381" y="483"/>
                  </a:cubicBezTo>
                  <a:cubicBezTo>
                    <a:pt x="1513" y="483"/>
                    <a:pt x="1660" y="512"/>
                    <a:pt x="1829" y="590"/>
                  </a:cubicBezTo>
                  <a:cubicBezTo>
                    <a:pt x="1889" y="423"/>
                    <a:pt x="2067" y="352"/>
                    <a:pt x="1984" y="102"/>
                  </a:cubicBezTo>
                  <a:cubicBezTo>
                    <a:pt x="1793" y="31"/>
                    <a:pt x="1578" y="0"/>
                    <a:pt x="1365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575" name="Google Shape;20575;p19"/>
            <p:cNvSpPr/>
            <p:nvPr/>
          </p:nvSpPr>
          <p:spPr>
            <a:xfrm>
              <a:off x="4567225" y="4333950"/>
              <a:ext cx="44975" cy="24775"/>
            </a:xfrm>
            <a:custGeom>
              <a:avLst/>
              <a:gdLst/>
              <a:ahLst/>
              <a:cxnLst/>
              <a:rect l="l" t="t" r="r" b="b"/>
              <a:pathLst>
                <a:path w="1799" h="991" extrusionOk="0">
                  <a:moveTo>
                    <a:pt x="1193" y="1"/>
                  </a:moveTo>
                  <a:cubicBezTo>
                    <a:pt x="696" y="1"/>
                    <a:pt x="479" y="241"/>
                    <a:pt x="1" y="264"/>
                  </a:cubicBezTo>
                  <a:cubicBezTo>
                    <a:pt x="152" y="741"/>
                    <a:pt x="599" y="991"/>
                    <a:pt x="1375" y="991"/>
                  </a:cubicBezTo>
                  <a:cubicBezTo>
                    <a:pt x="1393" y="991"/>
                    <a:pt x="1411" y="991"/>
                    <a:pt x="1429" y="991"/>
                  </a:cubicBezTo>
                  <a:cubicBezTo>
                    <a:pt x="1798" y="693"/>
                    <a:pt x="1263" y="395"/>
                    <a:pt x="1263" y="2"/>
                  </a:cubicBezTo>
                  <a:cubicBezTo>
                    <a:pt x="1239" y="1"/>
                    <a:pt x="1216" y="1"/>
                    <a:pt x="1193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576" name="Google Shape;20576;p19"/>
            <p:cNvSpPr/>
            <p:nvPr/>
          </p:nvSpPr>
          <p:spPr>
            <a:xfrm>
              <a:off x="4623775" y="3986600"/>
              <a:ext cx="21750" cy="20900"/>
            </a:xfrm>
            <a:custGeom>
              <a:avLst/>
              <a:gdLst/>
              <a:ahLst/>
              <a:cxnLst/>
              <a:rect l="l" t="t" r="r" b="b"/>
              <a:pathLst>
                <a:path w="870" h="836" extrusionOk="0">
                  <a:moveTo>
                    <a:pt x="195" y="0"/>
                  </a:moveTo>
                  <a:cubicBezTo>
                    <a:pt x="151" y="0"/>
                    <a:pt x="103" y="4"/>
                    <a:pt x="48" y="14"/>
                  </a:cubicBezTo>
                  <a:cubicBezTo>
                    <a:pt x="1" y="407"/>
                    <a:pt x="72" y="704"/>
                    <a:pt x="382" y="835"/>
                  </a:cubicBezTo>
                  <a:cubicBezTo>
                    <a:pt x="441" y="561"/>
                    <a:pt x="870" y="597"/>
                    <a:pt x="727" y="145"/>
                  </a:cubicBezTo>
                  <a:cubicBezTo>
                    <a:pt x="527" y="115"/>
                    <a:pt x="427" y="0"/>
                    <a:pt x="195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577" name="Google Shape;20577;p19"/>
            <p:cNvSpPr/>
            <p:nvPr/>
          </p:nvSpPr>
          <p:spPr>
            <a:xfrm>
              <a:off x="4605025" y="4027100"/>
              <a:ext cx="21600" cy="15225"/>
            </a:xfrm>
            <a:custGeom>
              <a:avLst/>
              <a:gdLst/>
              <a:ahLst/>
              <a:cxnLst/>
              <a:rect l="l" t="t" r="r" b="b"/>
              <a:pathLst>
                <a:path w="864" h="609" extrusionOk="0">
                  <a:moveTo>
                    <a:pt x="549" y="1"/>
                  </a:moveTo>
                  <a:cubicBezTo>
                    <a:pt x="545" y="1"/>
                    <a:pt x="541" y="1"/>
                    <a:pt x="536" y="1"/>
                  </a:cubicBezTo>
                  <a:cubicBezTo>
                    <a:pt x="501" y="287"/>
                    <a:pt x="1" y="227"/>
                    <a:pt x="60" y="608"/>
                  </a:cubicBezTo>
                  <a:lnTo>
                    <a:pt x="703" y="608"/>
                  </a:lnTo>
                  <a:cubicBezTo>
                    <a:pt x="621" y="432"/>
                    <a:pt x="863" y="1"/>
                    <a:pt x="549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578" name="Google Shape;20578;p19"/>
            <p:cNvSpPr/>
            <p:nvPr/>
          </p:nvSpPr>
          <p:spPr>
            <a:xfrm>
              <a:off x="4214800" y="4371200"/>
              <a:ext cx="26825" cy="21450"/>
            </a:xfrm>
            <a:custGeom>
              <a:avLst/>
              <a:gdLst/>
              <a:ahLst/>
              <a:cxnLst/>
              <a:rect l="l" t="t" r="r" b="b"/>
              <a:pathLst>
                <a:path w="1073" h="858" extrusionOk="0">
                  <a:moveTo>
                    <a:pt x="120" y="1"/>
                  </a:moveTo>
                  <a:lnTo>
                    <a:pt x="120" y="1"/>
                  </a:lnTo>
                  <a:cubicBezTo>
                    <a:pt x="1" y="632"/>
                    <a:pt x="405" y="822"/>
                    <a:pt x="1072" y="858"/>
                  </a:cubicBezTo>
                  <a:cubicBezTo>
                    <a:pt x="1048" y="334"/>
                    <a:pt x="632" y="120"/>
                    <a:pt x="120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579" name="Google Shape;20579;p19"/>
            <p:cNvSpPr/>
            <p:nvPr/>
          </p:nvSpPr>
          <p:spPr>
            <a:xfrm>
              <a:off x="4765475" y="3976500"/>
              <a:ext cx="68475" cy="20275"/>
            </a:xfrm>
            <a:custGeom>
              <a:avLst/>
              <a:gdLst/>
              <a:ahLst/>
              <a:cxnLst/>
              <a:rect l="l" t="t" r="r" b="b"/>
              <a:pathLst>
                <a:path w="2739" h="811" extrusionOk="0">
                  <a:moveTo>
                    <a:pt x="524" y="1"/>
                  </a:moveTo>
                  <a:cubicBezTo>
                    <a:pt x="453" y="215"/>
                    <a:pt x="0" y="120"/>
                    <a:pt x="167" y="537"/>
                  </a:cubicBezTo>
                  <a:cubicBezTo>
                    <a:pt x="222" y="547"/>
                    <a:pt x="269" y="552"/>
                    <a:pt x="310" y="552"/>
                  </a:cubicBezTo>
                  <a:cubicBezTo>
                    <a:pt x="634" y="552"/>
                    <a:pt x="576" y="256"/>
                    <a:pt x="876" y="256"/>
                  </a:cubicBezTo>
                  <a:cubicBezTo>
                    <a:pt x="918" y="256"/>
                    <a:pt x="966" y="262"/>
                    <a:pt x="1024" y="275"/>
                  </a:cubicBezTo>
                  <a:cubicBezTo>
                    <a:pt x="1310" y="537"/>
                    <a:pt x="1024" y="453"/>
                    <a:pt x="1024" y="811"/>
                  </a:cubicBezTo>
                  <a:cubicBezTo>
                    <a:pt x="1750" y="715"/>
                    <a:pt x="2584" y="692"/>
                    <a:pt x="2739" y="120"/>
                  </a:cubicBezTo>
                  <a:cubicBezTo>
                    <a:pt x="2688" y="116"/>
                    <a:pt x="2637" y="114"/>
                    <a:pt x="2585" y="114"/>
                  </a:cubicBezTo>
                  <a:cubicBezTo>
                    <a:pt x="2252" y="114"/>
                    <a:pt x="1884" y="183"/>
                    <a:pt x="1486" y="183"/>
                  </a:cubicBezTo>
                  <a:cubicBezTo>
                    <a:pt x="1182" y="183"/>
                    <a:pt x="860" y="143"/>
                    <a:pt x="524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580" name="Google Shape;20580;p19"/>
            <p:cNvSpPr/>
            <p:nvPr/>
          </p:nvSpPr>
          <p:spPr>
            <a:xfrm>
              <a:off x="4341000" y="4626300"/>
              <a:ext cx="25925" cy="9350"/>
            </a:xfrm>
            <a:custGeom>
              <a:avLst/>
              <a:gdLst/>
              <a:ahLst/>
              <a:cxnLst/>
              <a:rect l="l" t="t" r="r" b="b"/>
              <a:pathLst>
                <a:path w="1037" h="374" extrusionOk="0">
                  <a:moveTo>
                    <a:pt x="965" y="12"/>
                  </a:moveTo>
                  <a:lnTo>
                    <a:pt x="965" y="12"/>
                  </a:lnTo>
                  <a:cubicBezTo>
                    <a:pt x="560" y="72"/>
                    <a:pt x="1" y="0"/>
                    <a:pt x="13" y="369"/>
                  </a:cubicBezTo>
                  <a:cubicBezTo>
                    <a:pt x="129" y="369"/>
                    <a:pt x="252" y="374"/>
                    <a:pt x="371" y="374"/>
                  </a:cubicBezTo>
                  <a:cubicBezTo>
                    <a:pt x="726" y="374"/>
                    <a:pt x="1037" y="334"/>
                    <a:pt x="965" y="12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581" name="Google Shape;20581;p19"/>
            <p:cNvSpPr/>
            <p:nvPr/>
          </p:nvSpPr>
          <p:spPr>
            <a:xfrm>
              <a:off x="4332675" y="4324775"/>
              <a:ext cx="42300" cy="28600"/>
            </a:xfrm>
            <a:custGeom>
              <a:avLst/>
              <a:gdLst/>
              <a:ahLst/>
              <a:cxnLst/>
              <a:rect l="l" t="t" r="r" b="b"/>
              <a:pathLst>
                <a:path w="1692" h="1144" extrusionOk="0">
                  <a:moveTo>
                    <a:pt x="149" y="0"/>
                  </a:moveTo>
                  <a:cubicBezTo>
                    <a:pt x="105" y="0"/>
                    <a:pt x="56" y="4"/>
                    <a:pt x="0" y="12"/>
                  </a:cubicBezTo>
                  <a:cubicBezTo>
                    <a:pt x="12" y="298"/>
                    <a:pt x="179" y="476"/>
                    <a:pt x="465" y="584"/>
                  </a:cubicBezTo>
                  <a:cubicBezTo>
                    <a:pt x="405" y="727"/>
                    <a:pt x="393" y="917"/>
                    <a:pt x="429" y="1143"/>
                  </a:cubicBezTo>
                  <a:cubicBezTo>
                    <a:pt x="929" y="977"/>
                    <a:pt x="1691" y="524"/>
                    <a:pt x="1286" y="60"/>
                  </a:cubicBezTo>
                  <a:lnTo>
                    <a:pt x="1286" y="60"/>
                  </a:lnTo>
                  <a:cubicBezTo>
                    <a:pt x="1131" y="72"/>
                    <a:pt x="1036" y="107"/>
                    <a:pt x="929" y="155"/>
                  </a:cubicBezTo>
                  <a:cubicBezTo>
                    <a:pt x="884" y="161"/>
                    <a:pt x="844" y="164"/>
                    <a:pt x="807" y="164"/>
                  </a:cubicBezTo>
                  <a:cubicBezTo>
                    <a:pt x="515" y="164"/>
                    <a:pt x="445" y="0"/>
                    <a:pt x="149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582" name="Google Shape;20582;p19"/>
            <p:cNvSpPr/>
            <p:nvPr/>
          </p:nvSpPr>
          <p:spPr>
            <a:xfrm>
              <a:off x="4347550" y="4185750"/>
              <a:ext cx="28900" cy="15775"/>
            </a:xfrm>
            <a:custGeom>
              <a:avLst/>
              <a:gdLst/>
              <a:ahLst/>
              <a:cxnLst/>
              <a:rect l="l" t="t" r="r" b="b"/>
              <a:pathLst>
                <a:path w="1156" h="631" extrusionOk="0">
                  <a:moveTo>
                    <a:pt x="1116" y="0"/>
                  </a:moveTo>
                  <a:cubicBezTo>
                    <a:pt x="764" y="0"/>
                    <a:pt x="555" y="229"/>
                    <a:pt x="308" y="229"/>
                  </a:cubicBezTo>
                  <a:cubicBezTo>
                    <a:pt x="224" y="229"/>
                    <a:pt x="136" y="202"/>
                    <a:pt x="36" y="132"/>
                  </a:cubicBezTo>
                  <a:lnTo>
                    <a:pt x="36" y="132"/>
                  </a:lnTo>
                  <a:cubicBezTo>
                    <a:pt x="1" y="358"/>
                    <a:pt x="215" y="394"/>
                    <a:pt x="203" y="620"/>
                  </a:cubicBezTo>
                  <a:cubicBezTo>
                    <a:pt x="272" y="627"/>
                    <a:pt x="335" y="630"/>
                    <a:pt x="394" y="630"/>
                  </a:cubicBezTo>
                  <a:cubicBezTo>
                    <a:pt x="937" y="630"/>
                    <a:pt x="1080" y="345"/>
                    <a:pt x="1156" y="1"/>
                  </a:cubicBezTo>
                  <a:cubicBezTo>
                    <a:pt x="1142" y="0"/>
                    <a:pt x="1129" y="0"/>
                    <a:pt x="1116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583" name="Google Shape;20583;p19"/>
            <p:cNvSpPr/>
            <p:nvPr/>
          </p:nvSpPr>
          <p:spPr>
            <a:xfrm>
              <a:off x="4256175" y="4726725"/>
              <a:ext cx="44425" cy="18650"/>
            </a:xfrm>
            <a:custGeom>
              <a:avLst/>
              <a:gdLst/>
              <a:ahLst/>
              <a:cxnLst/>
              <a:rect l="l" t="t" r="r" b="b"/>
              <a:pathLst>
                <a:path w="1777" h="746" extrusionOk="0">
                  <a:moveTo>
                    <a:pt x="688" y="0"/>
                  </a:moveTo>
                  <a:cubicBezTo>
                    <a:pt x="645" y="0"/>
                    <a:pt x="598" y="3"/>
                    <a:pt x="548" y="8"/>
                  </a:cubicBezTo>
                  <a:cubicBezTo>
                    <a:pt x="298" y="43"/>
                    <a:pt x="0" y="627"/>
                    <a:pt x="393" y="746"/>
                  </a:cubicBezTo>
                  <a:cubicBezTo>
                    <a:pt x="440" y="633"/>
                    <a:pt x="594" y="597"/>
                    <a:pt x="782" y="597"/>
                  </a:cubicBezTo>
                  <a:cubicBezTo>
                    <a:pt x="1123" y="597"/>
                    <a:pt x="1577" y="715"/>
                    <a:pt x="1715" y="715"/>
                  </a:cubicBezTo>
                  <a:cubicBezTo>
                    <a:pt x="1776" y="715"/>
                    <a:pt x="1776" y="692"/>
                    <a:pt x="1679" y="627"/>
                  </a:cubicBezTo>
                  <a:cubicBezTo>
                    <a:pt x="1313" y="427"/>
                    <a:pt x="1278" y="0"/>
                    <a:pt x="688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584" name="Google Shape;20584;p19"/>
            <p:cNvSpPr/>
            <p:nvPr/>
          </p:nvSpPr>
          <p:spPr>
            <a:xfrm>
              <a:off x="4248425" y="4553350"/>
              <a:ext cx="21175" cy="17000"/>
            </a:xfrm>
            <a:custGeom>
              <a:avLst/>
              <a:gdLst/>
              <a:ahLst/>
              <a:cxnLst/>
              <a:rect l="l" t="t" r="r" b="b"/>
              <a:pathLst>
                <a:path w="847" h="680" extrusionOk="0">
                  <a:moveTo>
                    <a:pt x="181" y="0"/>
                  </a:moveTo>
                  <a:cubicBezTo>
                    <a:pt x="138" y="0"/>
                    <a:pt x="90" y="4"/>
                    <a:pt x="37" y="13"/>
                  </a:cubicBezTo>
                  <a:cubicBezTo>
                    <a:pt x="13" y="335"/>
                    <a:pt x="1" y="668"/>
                    <a:pt x="382" y="680"/>
                  </a:cubicBezTo>
                  <a:cubicBezTo>
                    <a:pt x="382" y="418"/>
                    <a:pt x="846" y="513"/>
                    <a:pt x="727" y="144"/>
                  </a:cubicBezTo>
                  <a:cubicBezTo>
                    <a:pt x="525" y="124"/>
                    <a:pt x="426" y="0"/>
                    <a:pt x="181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585" name="Google Shape;20585;p19"/>
            <p:cNvSpPr/>
            <p:nvPr/>
          </p:nvSpPr>
          <p:spPr>
            <a:xfrm>
              <a:off x="4257950" y="4559625"/>
              <a:ext cx="75650" cy="51800"/>
            </a:xfrm>
            <a:custGeom>
              <a:avLst/>
              <a:gdLst/>
              <a:ahLst/>
              <a:cxnLst/>
              <a:rect l="l" t="t" r="r" b="b"/>
              <a:pathLst>
                <a:path w="3026" h="2072" extrusionOk="0">
                  <a:moveTo>
                    <a:pt x="1894" y="0"/>
                  </a:moveTo>
                  <a:cubicBezTo>
                    <a:pt x="1739" y="679"/>
                    <a:pt x="287" y="381"/>
                    <a:pt x="1" y="965"/>
                  </a:cubicBezTo>
                  <a:cubicBezTo>
                    <a:pt x="129" y="951"/>
                    <a:pt x="246" y="945"/>
                    <a:pt x="355" y="945"/>
                  </a:cubicBezTo>
                  <a:cubicBezTo>
                    <a:pt x="1101" y="945"/>
                    <a:pt x="1460" y="1230"/>
                    <a:pt x="2073" y="1334"/>
                  </a:cubicBezTo>
                  <a:cubicBezTo>
                    <a:pt x="1930" y="1750"/>
                    <a:pt x="2251" y="1846"/>
                    <a:pt x="2382" y="2072"/>
                  </a:cubicBezTo>
                  <a:cubicBezTo>
                    <a:pt x="2799" y="2048"/>
                    <a:pt x="3001" y="1881"/>
                    <a:pt x="3025" y="1572"/>
                  </a:cubicBezTo>
                  <a:cubicBezTo>
                    <a:pt x="2215" y="1369"/>
                    <a:pt x="2323" y="477"/>
                    <a:pt x="1894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586" name="Google Shape;20586;p19"/>
            <p:cNvSpPr/>
            <p:nvPr/>
          </p:nvSpPr>
          <p:spPr>
            <a:xfrm>
              <a:off x="4371975" y="4219100"/>
              <a:ext cx="16675" cy="21150"/>
            </a:xfrm>
            <a:custGeom>
              <a:avLst/>
              <a:gdLst/>
              <a:ahLst/>
              <a:cxnLst/>
              <a:rect l="l" t="t" r="r" b="b"/>
              <a:pathLst>
                <a:path w="667" h="846" extrusionOk="0">
                  <a:moveTo>
                    <a:pt x="12" y="1"/>
                  </a:moveTo>
                  <a:cubicBezTo>
                    <a:pt x="0" y="453"/>
                    <a:pt x="262" y="691"/>
                    <a:pt x="667" y="846"/>
                  </a:cubicBezTo>
                  <a:lnTo>
                    <a:pt x="667" y="1"/>
                  </a:ln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587" name="Google Shape;20587;p19"/>
            <p:cNvSpPr/>
            <p:nvPr/>
          </p:nvSpPr>
          <p:spPr>
            <a:xfrm>
              <a:off x="3184900" y="4198325"/>
              <a:ext cx="78925" cy="33900"/>
            </a:xfrm>
            <a:custGeom>
              <a:avLst/>
              <a:gdLst/>
              <a:ahLst/>
              <a:cxnLst/>
              <a:rect l="l" t="t" r="r" b="b"/>
              <a:pathLst>
                <a:path w="3157" h="1356" extrusionOk="0">
                  <a:moveTo>
                    <a:pt x="2555" y="0"/>
                  </a:moveTo>
                  <a:cubicBezTo>
                    <a:pt x="1891" y="0"/>
                    <a:pt x="2016" y="569"/>
                    <a:pt x="1739" y="879"/>
                  </a:cubicBezTo>
                  <a:cubicBezTo>
                    <a:pt x="1610" y="843"/>
                    <a:pt x="1541" y="790"/>
                    <a:pt x="1460" y="790"/>
                  </a:cubicBezTo>
                  <a:cubicBezTo>
                    <a:pt x="1407" y="790"/>
                    <a:pt x="1348" y="813"/>
                    <a:pt x="1263" y="879"/>
                  </a:cubicBezTo>
                  <a:cubicBezTo>
                    <a:pt x="1156" y="605"/>
                    <a:pt x="858" y="522"/>
                    <a:pt x="941" y="153"/>
                  </a:cubicBezTo>
                  <a:lnTo>
                    <a:pt x="941" y="153"/>
                  </a:lnTo>
                  <a:cubicBezTo>
                    <a:pt x="903" y="161"/>
                    <a:pt x="859" y="164"/>
                    <a:pt x="810" y="164"/>
                  </a:cubicBezTo>
                  <a:cubicBezTo>
                    <a:pt x="646" y="164"/>
                    <a:pt x="436" y="129"/>
                    <a:pt x="271" y="129"/>
                  </a:cubicBezTo>
                  <a:cubicBezTo>
                    <a:pt x="119" y="129"/>
                    <a:pt x="6" y="158"/>
                    <a:pt x="1" y="272"/>
                  </a:cubicBezTo>
                  <a:cubicBezTo>
                    <a:pt x="644" y="582"/>
                    <a:pt x="953" y="1165"/>
                    <a:pt x="1763" y="1355"/>
                  </a:cubicBezTo>
                  <a:cubicBezTo>
                    <a:pt x="1703" y="665"/>
                    <a:pt x="3156" y="605"/>
                    <a:pt x="2716" y="10"/>
                  </a:cubicBezTo>
                  <a:cubicBezTo>
                    <a:pt x="2657" y="3"/>
                    <a:pt x="2604" y="0"/>
                    <a:pt x="2555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588" name="Google Shape;20588;p19"/>
            <p:cNvSpPr/>
            <p:nvPr/>
          </p:nvSpPr>
          <p:spPr>
            <a:xfrm>
              <a:off x="3690625" y="3036650"/>
              <a:ext cx="40500" cy="39475"/>
            </a:xfrm>
            <a:custGeom>
              <a:avLst/>
              <a:gdLst/>
              <a:ahLst/>
              <a:cxnLst/>
              <a:rect l="l" t="t" r="r" b="b"/>
              <a:pathLst>
                <a:path w="1620" h="1579" extrusionOk="0">
                  <a:moveTo>
                    <a:pt x="987" y="1"/>
                  </a:moveTo>
                  <a:cubicBezTo>
                    <a:pt x="835" y="1"/>
                    <a:pt x="676" y="7"/>
                    <a:pt x="524" y="7"/>
                  </a:cubicBezTo>
                  <a:cubicBezTo>
                    <a:pt x="358" y="507"/>
                    <a:pt x="1" y="900"/>
                    <a:pt x="48" y="1579"/>
                  </a:cubicBezTo>
                  <a:cubicBezTo>
                    <a:pt x="56" y="1579"/>
                    <a:pt x="65" y="1579"/>
                    <a:pt x="73" y="1579"/>
                  </a:cubicBezTo>
                  <a:cubicBezTo>
                    <a:pt x="1239" y="1579"/>
                    <a:pt x="1265" y="729"/>
                    <a:pt x="1620" y="126"/>
                  </a:cubicBezTo>
                  <a:cubicBezTo>
                    <a:pt x="1491" y="20"/>
                    <a:pt x="1251" y="1"/>
                    <a:pt x="987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589" name="Google Shape;20589;p19"/>
            <p:cNvSpPr/>
            <p:nvPr/>
          </p:nvSpPr>
          <p:spPr>
            <a:xfrm>
              <a:off x="3682300" y="4341025"/>
              <a:ext cx="39900" cy="61150"/>
            </a:xfrm>
            <a:custGeom>
              <a:avLst/>
              <a:gdLst/>
              <a:ahLst/>
              <a:cxnLst/>
              <a:rect l="l" t="t" r="r" b="b"/>
              <a:pathLst>
                <a:path w="1596" h="2446" extrusionOk="0">
                  <a:moveTo>
                    <a:pt x="1304" y="0"/>
                  </a:moveTo>
                  <a:cubicBezTo>
                    <a:pt x="808" y="0"/>
                    <a:pt x="1000" y="518"/>
                    <a:pt x="502" y="518"/>
                  </a:cubicBezTo>
                  <a:cubicBezTo>
                    <a:pt x="441" y="518"/>
                    <a:pt x="370" y="510"/>
                    <a:pt x="286" y="493"/>
                  </a:cubicBezTo>
                  <a:lnTo>
                    <a:pt x="286" y="493"/>
                  </a:lnTo>
                  <a:cubicBezTo>
                    <a:pt x="822" y="1208"/>
                    <a:pt x="0" y="2041"/>
                    <a:pt x="1227" y="2446"/>
                  </a:cubicBezTo>
                  <a:cubicBezTo>
                    <a:pt x="476" y="1434"/>
                    <a:pt x="1596" y="767"/>
                    <a:pt x="1393" y="5"/>
                  </a:cubicBezTo>
                  <a:cubicBezTo>
                    <a:pt x="1361" y="2"/>
                    <a:pt x="1332" y="0"/>
                    <a:pt x="1304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590" name="Google Shape;20590;p19"/>
            <p:cNvSpPr/>
            <p:nvPr/>
          </p:nvSpPr>
          <p:spPr>
            <a:xfrm>
              <a:off x="3579000" y="4472100"/>
              <a:ext cx="104200" cy="39925"/>
            </a:xfrm>
            <a:custGeom>
              <a:avLst/>
              <a:gdLst/>
              <a:ahLst/>
              <a:cxnLst/>
              <a:rect l="l" t="t" r="r" b="b"/>
              <a:pathLst>
                <a:path w="4168" h="1597" extrusionOk="0">
                  <a:moveTo>
                    <a:pt x="1549" y="1"/>
                  </a:moveTo>
                  <a:cubicBezTo>
                    <a:pt x="1310" y="429"/>
                    <a:pt x="1" y="537"/>
                    <a:pt x="596" y="1227"/>
                  </a:cubicBezTo>
                  <a:cubicBezTo>
                    <a:pt x="668" y="1239"/>
                    <a:pt x="731" y="1244"/>
                    <a:pt x="786" y="1244"/>
                  </a:cubicBezTo>
                  <a:cubicBezTo>
                    <a:pt x="1251" y="1244"/>
                    <a:pt x="1187" y="865"/>
                    <a:pt x="1607" y="865"/>
                  </a:cubicBezTo>
                  <a:cubicBezTo>
                    <a:pt x="1633" y="865"/>
                    <a:pt x="1661" y="867"/>
                    <a:pt x="1691" y="870"/>
                  </a:cubicBezTo>
                  <a:cubicBezTo>
                    <a:pt x="2489" y="930"/>
                    <a:pt x="2680" y="1418"/>
                    <a:pt x="3287" y="1596"/>
                  </a:cubicBezTo>
                  <a:cubicBezTo>
                    <a:pt x="3739" y="1406"/>
                    <a:pt x="4168" y="703"/>
                    <a:pt x="3763" y="251"/>
                  </a:cubicBezTo>
                  <a:cubicBezTo>
                    <a:pt x="3755" y="251"/>
                    <a:pt x="3747" y="251"/>
                    <a:pt x="3740" y="251"/>
                  </a:cubicBezTo>
                  <a:cubicBezTo>
                    <a:pt x="3106" y="251"/>
                    <a:pt x="3029" y="727"/>
                    <a:pt x="2346" y="727"/>
                  </a:cubicBezTo>
                  <a:cubicBezTo>
                    <a:pt x="2382" y="275"/>
                    <a:pt x="2049" y="72"/>
                    <a:pt x="1549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591" name="Google Shape;20591;p19"/>
            <p:cNvSpPr/>
            <p:nvPr/>
          </p:nvSpPr>
          <p:spPr>
            <a:xfrm>
              <a:off x="3684975" y="4015900"/>
              <a:ext cx="27100" cy="24325"/>
            </a:xfrm>
            <a:custGeom>
              <a:avLst/>
              <a:gdLst/>
              <a:ahLst/>
              <a:cxnLst/>
              <a:rect l="l" t="t" r="r" b="b"/>
              <a:pathLst>
                <a:path w="1084" h="973" extrusionOk="0">
                  <a:moveTo>
                    <a:pt x="832" y="0"/>
                  </a:moveTo>
                  <a:cubicBezTo>
                    <a:pt x="308" y="0"/>
                    <a:pt x="445" y="523"/>
                    <a:pt x="167" y="735"/>
                  </a:cubicBezTo>
                  <a:cubicBezTo>
                    <a:pt x="167" y="693"/>
                    <a:pt x="126" y="647"/>
                    <a:pt x="83" y="647"/>
                  </a:cubicBezTo>
                  <a:cubicBezTo>
                    <a:pt x="52" y="647"/>
                    <a:pt x="20" y="670"/>
                    <a:pt x="0" y="735"/>
                  </a:cubicBezTo>
                  <a:cubicBezTo>
                    <a:pt x="227" y="759"/>
                    <a:pt x="250" y="937"/>
                    <a:pt x="489" y="973"/>
                  </a:cubicBezTo>
                  <a:cubicBezTo>
                    <a:pt x="596" y="604"/>
                    <a:pt x="1084" y="544"/>
                    <a:pt x="953" y="8"/>
                  </a:cubicBezTo>
                  <a:cubicBezTo>
                    <a:pt x="909" y="3"/>
                    <a:pt x="869" y="0"/>
                    <a:pt x="832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592" name="Google Shape;20592;p19"/>
            <p:cNvSpPr/>
            <p:nvPr/>
          </p:nvSpPr>
          <p:spPr>
            <a:xfrm>
              <a:off x="3689725" y="1382450"/>
              <a:ext cx="28025" cy="27175"/>
            </a:xfrm>
            <a:custGeom>
              <a:avLst/>
              <a:gdLst/>
              <a:ahLst/>
              <a:cxnLst/>
              <a:rect l="l" t="t" r="r" b="b"/>
              <a:pathLst>
                <a:path w="1121" h="1087" extrusionOk="0">
                  <a:moveTo>
                    <a:pt x="799" y="0"/>
                  </a:moveTo>
                  <a:lnTo>
                    <a:pt x="799" y="0"/>
                  </a:lnTo>
                  <a:cubicBezTo>
                    <a:pt x="144" y="24"/>
                    <a:pt x="84" y="512"/>
                    <a:pt x="1" y="965"/>
                  </a:cubicBezTo>
                  <a:cubicBezTo>
                    <a:pt x="22" y="963"/>
                    <a:pt x="43" y="962"/>
                    <a:pt x="62" y="962"/>
                  </a:cubicBezTo>
                  <a:cubicBezTo>
                    <a:pt x="309" y="962"/>
                    <a:pt x="368" y="1086"/>
                    <a:pt x="580" y="1086"/>
                  </a:cubicBezTo>
                  <a:cubicBezTo>
                    <a:pt x="596" y="1086"/>
                    <a:pt x="614" y="1085"/>
                    <a:pt x="632" y="1084"/>
                  </a:cubicBezTo>
                  <a:cubicBezTo>
                    <a:pt x="751" y="667"/>
                    <a:pt x="1120" y="453"/>
                    <a:pt x="799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593" name="Google Shape;20593;p19"/>
            <p:cNvSpPr/>
            <p:nvPr/>
          </p:nvSpPr>
          <p:spPr>
            <a:xfrm>
              <a:off x="3606100" y="4578425"/>
              <a:ext cx="24125" cy="12900"/>
            </a:xfrm>
            <a:custGeom>
              <a:avLst/>
              <a:gdLst/>
              <a:ahLst/>
              <a:cxnLst/>
              <a:rect l="l" t="t" r="r" b="b"/>
              <a:pathLst>
                <a:path w="965" h="516" extrusionOk="0">
                  <a:moveTo>
                    <a:pt x="733" y="1"/>
                  </a:moveTo>
                  <a:cubicBezTo>
                    <a:pt x="392" y="1"/>
                    <a:pt x="128" y="72"/>
                    <a:pt x="0" y="248"/>
                  </a:cubicBezTo>
                  <a:cubicBezTo>
                    <a:pt x="245" y="330"/>
                    <a:pt x="367" y="516"/>
                    <a:pt x="747" y="516"/>
                  </a:cubicBezTo>
                  <a:cubicBezTo>
                    <a:pt x="812" y="516"/>
                    <a:pt x="884" y="510"/>
                    <a:pt x="965" y="498"/>
                  </a:cubicBezTo>
                  <a:lnTo>
                    <a:pt x="965" y="10"/>
                  </a:lnTo>
                  <a:cubicBezTo>
                    <a:pt x="884" y="4"/>
                    <a:pt x="807" y="1"/>
                    <a:pt x="733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594" name="Google Shape;20594;p19"/>
            <p:cNvSpPr/>
            <p:nvPr/>
          </p:nvSpPr>
          <p:spPr>
            <a:xfrm>
              <a:off x="3671875" y="3839000"/>
              <a:ext cx="20275" cy="16700"/>
            </a:xfrm>
            <a:custGeom>
              <a:avLst/>
              <a:gdLst/>
              <a:ahLst/>
              <a:cxnLst/>
              <a:rect l="l" t="t" r="r" b="b"/>
              <a:pathLst>
                <a:path w="811" h="668" extrusionOk="0">
                  <a:moveTo>
                    <a:pt x="1" y="0"/>
                  </a:moveTo>
                  <a:lnTo>
                    <a:pt x="1" y="667"/>
                  </a:lnTo>
                  <a:lnTo>
                    <a:pt x="679" y="667"/>
                  </a:lnTo>
                  <a:cubicBezTo>
                    <a:pt x="810" y="155"/>
                    <a:pt x="501" y="12"/>
                    <a:pt x="1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595" name="Google Shape;20595;p19"/>
            <p:cNvSpPr/>
            <p:nvPr/>
          </p:nvSpPr>
          <p:spPr>
            <a:xfrm>
              <a:off x="3604600" y="3355450"/>
              <a:ext cx="47650" cy="18800"/>
            </a:xfrm>
            <a:custGeom>
              <a:avLst/>
              <a:gdLst/>
              <a:ahLst/>
              <a:cxnLst/>
              <a:rect l="l" t="t" r="r" b="b"/>
              <a:pathLst>
                <a:path w="1906" h="752" extrusionOk="0">
                  <a:moveTo>
                    <a:pt x="1080" y="0"/>
                  </a:moveTo>
                  <a:cubicBezTo>
                    <a:pt x="593" y="0"/>
                    <a:pt x="68" y="144"/>
                    <a:pt x="1" y="388"/>
                  </a:cubicBezTo>
                  <a:cubicBezTo>
                    <a:pt x="148" y="638"/>
                    <a:pt x="563" y="751"/>
                    <a:pt x="993" y="751"/>
                  </a:cubicBezTo>
                  <a:cubicBezTo>
                    <a:pt x="1260" y="751"/>
                    <a:pt x="1532" y="708"/>
                    <a:pt x="1751" y="626"/>
                  </a:cubicBezTo>
                  <a:cubicBezTo>
                    <a:pt x="1739" y="471"/>
                    <a:pt x="1834" y="364"/>
                    <a:pt x="1906" y="269"/>
                  </a:cubicBezTo>
                  <a:cubicBezTo>
                    <a:pt x="1798" y="83"/>
                    <a:pt x="1450" y="0"/>
                    <a:pt x="1080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596" name="Google Shape;20596;p19"/>
            <p:cNvSpPr/>
            <p:nvPr/>
          </p:nvSpPr>
          <p:spPr>
            <a:xfrm>
              <a:off x="3140250" y="3976625"/>
              <a:ext cx="64025" cy="30575"/>
            </a:xfrm>
            <a:custGeom>
              <a:avLst/>
              <a:gdLst/>
              <a:ahLst/>
              <a:cxnLst/>
              <a:rect l="l" t="t" r="r" b="b"/>
              <a:pathLst>
                <a:path w="2561" h="1223" extrusionOk="0">
                  <a:moveTo>
                    <a:pt x="1275" y="1"/>
                  </a:moveTo>
                  <a:cubicBezTo>
                    <a:pt x="1066" y="1"/>
                    <a:pt x="850" y="40"/>
                    <a:pt x="644" y="127"/>
                  </a:cubicBezTo>
                  <a:cubicBezTo>
                    <a:pt x="1382" y="603"/>
                    <a:pt x="1" y="865"/>
                    <a:pt x="822" y="1222"/>
                  </a:cubicBezTo>
                  <a:cubicBezTo>
                    <a:pt x="1134" y="1003"/>
                    <a:pt x="1088" y="482"/>
                    <a:pt x="1712" y="482"/>
                  </a:cubicBezTo>
                  <a:cubicBezTo>
                    <a:pt x="1732" y="482"/>
                    <a:pt x="1753" y="483"/>
                    <a:pt x="1775" y="484"/>
                  </a:cubicBezTo>
                  <a:cubicBezTo>
                    <a:pt x="2096" y="567"/>
                    <a:pt x="2275" y="746"/>
                    <a:pt x="2561" y="841"/>
                  </a:cubicBezTo>
                  <a:cubicBezTo>
                    <a:pt x="2507" y="373"/>
                    <a:pt x="1922" y="1"/>
                    <a:pt x="1275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597" name="Google Shape;20597;p19"/>
            <p:cNvSpPr/>
            <p:nvPr/>
          </p:nvSpPr>
          <p:spPr>
            <a:xfrm>
              <a:off x="3165550" y="4716200"/>
              <a:ext cx="50150" cy="18025"/>
            </a:xfrm>
            <a:custGeom>
              <a:avLst/>
              <a:gdLst/>
              <a:ahLst/>
              <a:cxnLst/>
              <a:rect l="l" t="t" r="r" b="b"/>
              <a:pathLst>
                <a:path w="2006" h="721" extrusionOk="0">
                  <a:moveTo>
                    <a:pt x="1046" y="0"/>
                  </a:moveTo>
                  <a:cubicBezTo>
                    <a:pt x="589" y="0"/>
                    <a:pt x="104" y="180"/>
                    <a:pt x="1" y="476"/>
                  </a:cubicBezTo>
                  <a:cubicBezTo>
                    <a:pt x="300" y="685"/>
                    <a:pt x="800" y="721"/>
                    <a:pt x="1363" y="721"/>
                  </a:cubicBezTo>
                  <a:cubicBezTo>
                    <a:pt x="1539" y="721"/>
                    <a:pt x="1722" y="717"/>
                    <a:pt x="1906" y="714"/>
                  </a:cubicBezTo>
                  <a:cubicBezTo>
                    <a:pt x="2005" y="212"/>
                    <a:pt x="1542" y="0"/>
                    <a:pt x="1046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598" name="Google Shape;20598;p19"/>
            <p:cNvSpPr/>
            <p:nvPr/>
          </p:nvSpPr>
          <p:spPr>
            <a:xfrm>
              <a:off x="3155425" y="4298875"/>
              <a:ext cx="17900" cy="21450"/>
            </a:xfrm>
            <a:custGeom>
              <a:avLst/>
              <a:gdLst/>
              <a:ahLst/>
              <a:cxnLst/>
              <a:rect l="l" t="t" r="r" b="b"/>
              <a:pathLst>
                <a:path w="716" h="858" extrusionOk="0">
                  <a:moveTo>
                    <a:pt x="552" y="1"/>
                  </a:moveTo>
                  <a:cubicBezTo>
                    <a:pt x="1" y="1"/>
                    <a:pt x="61" y="464"/>
                    <a:pt x="61" y="858"/>
                  </a:cubicBezTo>
                  <a:cubicBezTo>
                    <a:pt x="561" y="786"/>
                    <a:pt x="442" y="250"/>
                    <a:pt x="716" y="12"/>
                  </a:cubicBezTo>
                  <a:cubicBezTo>
                    <a:pt x="656" y="4"/>
                    <a:pt x="601" y="1"/>
                    <a:pt x="552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599" name="Google Shape;20599;p19"/>
            <p:cNvSpPr/>
            <p:nvPr/>
          </p:nvSpPr>
          <p:spPr>
            <a:xfrm>
              <a:off x="3175675" y="4073250"/>
              <a:ext cx="25925" cy="20575"/>
            </a:xfrm>
            <a:custGeom>
              <a:avLst/>
              <a:gdLst/>
              <a:ahLst/>
              <a:cxnLst/>
              <a:rect l="l" t="t" r="r" b="b"/>
              <a:pathLst>
                <a:path w="1037" h="823" extrusionOk="0">
                  <a:moveTo>
                    <a:pt x="727" y="0"/>
                  </a:moveTo>
                  <a:cubicBezTo>
                    <a:pt x="251" y="36"/>
                    <a:pt x="1" y="239"/>
                    <a:pt x="25" y="691"/>
                  </a:cubicBezTo>
                  <a:cubicBezTo>
                    <a:pt x="62" y="686"/>
                    <a:pt x="96" y="683"/>
                    <a:pt x="127" y="683"/>
                  </a:cubicBezTo>
                  <a:cubicBezTo>
                    <a:pt x="366" y="683"/>
                    <a:pt x="447" y="823"/>
                    <a:pt x="699" y="823"/>
                  </a:cubicBezTo>
                  <a:cubicBezTo>
                    <a:pt x="708" y="823"/>
                    <a:pt x="718" y="822"/>
                    <a:pt x="727" y="822"/>
                  </a:cubicBezTo>
                  <a:cubicBezTo>
                    <a:pt x="1037" y="548"/>
                    <a:pt x="775" y="310"/>
                    <a:pt x="727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600" name="Google Shape;20600;p19"/>
            <p:cNvSpPr/>
            <p:nvPr/>
          </p:nvSpPr>
          <p:spPr>
            <a:xfrm>
              <a:off x="3601925" y="4086050"/>
              <a:ext cx="17300" cy="18175"/>
            </a:xfrm>
            <a:custGeom>
              <a:avLst/>
              <a:gdLst/>
              <a:ahLst/>
              <a:cxnLst/>
              <a:rect l="l" t="t" r="r" b="b"/>
              <a:pathLst>
                <a:path w="692" h="727" extrusionOk="0">
                  <a:moveTo>
                    <a:pt x="632" y="0"/>
                  </a:moveTo>
                  <a:lnTo>
                    <a:pt x="632" y="0"/>
                  </a:lnTo>
                  <a:cubicBezTo>
                    <a:pt x="96" y="12"/>
                    <a:pt x="24" y="358"/>
                    <a:pt x="1" y="727"/>
                  </a:cubicBezTo>
                  <a:cubicBezTo>
                    <a:pt x="513" y="715"/>
                    <a:pt x="691" y="453"/>
                    <a:pt x="632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601" name="Google Shape;20601;p19"/>
            <p:cNvSpPr/>
            <p:nvPr/>
          </p:nvSpPr>
          <p:spPr>
            <a:xfrm>
              <a:off x="3407550" y="4493825"/>
              <a:ext cx="162550" cy="107500"/>
            </a:xfrm>
            <a:custGeom>
              <a:avLst/>
              <a:gdLst/>
              <a:ahLst/>
              <a:cxnLst/>
              <a:rect l="l" t="t" r="r" b="b"/>
              <a:pathLst>
                <a:path w="6502" h="4300" extrusionOk="0">
                  <a:moveTo>
                    <a:pt x="4775" y="1"/>
                  </a:moveTo>
                  <a:cubicBezTo>
                    <a:pt x="4585" y="668"/>
                    <a:pt x="5001" y="870"/>
                    <a:pt x="5251" y="1204"/>
                  </a:cubicBezTo>
                  <a:cubicBezTo>
                    <a:pt x="4549" y="846"/>
                    <a:pt x="2858" y="870"/>
                    <a:pt x="1906" y="477"/>
                  </a:cubicBezTo>
                  <a:cubicBezTo>
                    <a:pt x="1251" y="1263"/>
                    <a:pt x="1846" y="1846"/>
                    <a:pt x="1584" y="2656"/>
                  </a:cubicBezTo>
                  <a:cubicBezTo>
                    <a:pt x="2334" y="2656"/>
                    <a:pt x="3120" y="3347"/>
                    <a:pt x="2382" y="3763"/>
                  </a:cubicBezTo>
                  <a:cubicBezTo>
                    <a:pt x="1989" y="3466"/>
                    <a:pt x="1334" y="3347"/>
                    <a:pt x="1430" y="2656"/>
                  </a:cubicBezTo>
                  <a:cubicBezTo>
                    <a:pt x="1326" y="2650"/>
                    <a:pt x="1227" y="2647"/>
                    <a:pt x="1131" y="2647"/>
                  </a:cubicBezTo>
                  <a:cubicBezTo>
                    <a:pt x="684" y="2647"/>
                    <a:pt x="314" y="2711"/>
                    <a:pt x="1" y="2799"/>
                  </a:cubicBezTo>
                  <a:cubicBezTo>
                    <a:pt x="798" y="3299"/>
                    <a:pt x="1096" y="3549"/>
                    <a:pt x="1430" y="4251"/>
                  </a:cubicBezTo>
                  <a:cubicBezTo>
                    <a:pt x="2418" y="4228"/>
                    <a:pt x="2751" y="4299"/>
                    <a:pt x="3180" y="4013"/>
                  </a:cubicBezTo>
                  <a:cubicBezTo>
                    <a:pt x="2823" y="3180"/>
                    <a:pt x="3489" y="2930"/>
                    <a:pt x="3346" y="1942"/>
                  </a:cubicBezTo>
                  <a:cubicBezTo>
                    <a:pt x="3783" y="1720"/>
                    <a:pt x="4142" y="1659"/>
                    <a:pt x="4594" y="1659"/>
                  </a:cubicBezTo>
                  <a:cubicBezTo>
                    <a:pt x="4869" y="1659"/>
                    <a:pt x="5178" y="1681"/>
                    <a:pt x="5561" y="1704"/>
                  </a:cubicBezTo>
                  <a:cubicBezTo>
                    <a:pt x="5561" y="1287"/>
                    <a:pt x="6192" y="1370"/>
                    <a:pt x="6502" y="1215"/>
                  </a:cubicBezTo>
                  <a:cubicBezTo>
                    <a:pt x="6454" y="299"/>
                    <a:pt x="5847" y="263"/>
                    <a:pt x="4775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602" name="Google Shape;20602;p19"/>
            <p:cNvSpPr/>
            <p:nvPr/>
          </p:nvSpPr>
          <p:spPr>
            <a:xfrm>
              <a:off x="3411125" y="4183375"/>
              <a:ext cx="29800" cy="30450"/>
            </a:xfrm>
            <a:custGeom>
              <a:avLst/>
              <a:gdLst/>
              <a:ahLst/>
              <a:cxnLst/>
              <a:rect l="l" t="t" r="r" b="b"/>
              <a:pathLst>
                <a:path w="1192" h="1218" extrusionOk="0">
                  <a:moveTo>
                    <a:pt x="644" y="1"/>
                  </a:moveTo>
                  <a:cubicBezTo>
                    <a:pt x="476" y="168"/>
                    <a:pt x="508" y="493"/>
                    <a:pt x="89" y="493"/>
                  </a:cubicBezTo>
                  <a:cubicBezTo>
                    <a:pt x="62" y="493"/>
                    <a:pt x="32" y="492"/>
                    <a:pt x="1" y="489"/>
                  </a:cubicBezTo>
                  <a:lnTo>
                    <a:pt x="1" y="489"/>
                  </a:lnTo>
                  <a:cubicBezTo>
                    <a:pt x="184" y="809"/>
                    <a:pt x="246" y="1217"/>
                    <a:pt x="863" y="1217"/>
                  </a:cubicBezTo>
                  <a:cubicBezTo>
                    <a:pt x="888" y="1217"/>
                    <a:pt x="914" y="1217"/>
                    <a:pt x="941" y="1215"/>
                  </a:cubicBezTo>
                  <a:cubicBezTo>
                    <a:pt x="1191" y="822"/>
                    <a:pt x="1191" y="132"/>
                    <a:pt x="644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603" name="Google Shape;20603;p19"/>
            <p:cNvSpPr/>
            <p:nvPr/>
          </p:nvSpPr>
          <p:spPr>
            <a:xfrm>
              <a:off x="3356050" y="4408625"/>
              <a:ext cx="30100" cy="18275"/>
            </a:xfrm>
            <a:custGeom>
              <a:avLst/>
              <a:gdLst/>
              <a:ahLst/>
              <a:cxnLst/>
              <a:rect l="l" t="t" r="r" b="b"/>
              <a:pathLst>
                <a:path w="1204" h="731" extrusionOk="0">
                  <a:moveTo>
                    <a:pt x="724" y="0"/>
                  </a:moveTo>
                  <a:cubicBezTo>
                    <a:pt x="413" y="0"/>
                    <a:pt x="83" y="161"/>
                    <a:pt x="1" y="349"/>
                  </a:cubicBezTo>
                  <a:cubicBezTo>
                    <a:pt x="227" y="385"/>
                    <a:pt x="180" y="623"/>
                    <a:pt x="311" y="730"/>
                  </a:cubicBezTo>
                  <a:cubicBezTo>
                    <a:pt x="763" y="647"/>
                    <a:pt x="1204" y="587"/>
                    <a:pt x="1108" y="111"/>
                  </a:cubicBezTo>
                  <a:cubicBezTo>
                    <a:pt x="1001" y="33"/>
                    <a:pt x="864" y="0"/>
                    <a:pt x="724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604" name="Google Shape;20604;p19"/>
            <p:cNvSpPr/>
            <p:nvPr/>
          </p:nvSpPr>
          <p:spPr>
            <a:xfrm>
              <a:off x="3552225" y="3928300"/>
              <a:ext cx="53300" cy="60450"/>
            </a:xfrm>
            <a:custGeom>
              <a:avLst/>
              <a:gdLst/>
              <a:ahLst/>
              <a:cxnLst/>
              <a:rect l="l" t="t" r="r" b="b"/>
              <a:pathLst>
                <a:path w="2132" h="2418" extrusionOk="0">
                  <a:moveTo>
                    <a:pt x="703" y="0"/>
                  </a:moveTo>
                  <a:lnTo>
                    <a:pt x="703" y="0"/>
                  </a:lnTo>
                  <a:cubicBezTo>
                    <a:pt x="0" y="750"/>
                    <a:pt x="1250" y="1393"/>
                    <a:pt x="548" y="2417"/>
                  </a:cubicBezTo>
                  <a:cubicBezTo>
                    <a:pt x="1477" y="2227"/>
                    <a:pt x="1274" y="1203"/>
                    <a:pt x="2131" y="965"/>
                  </a:cubicBezTo>
                  <a:cubicBezTo>
                    <a:pt x="1715" y="607"/>
                    <a:pt x="1250" y="262"/>
                    <a:pt x="703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605" name="Google Shape;20605;p19"/>
            <p:cNvSpPr/>
            <p:nvPr/>
          </p:nvSpPr>
          <p:spPr>
            <a:xfrm>
              <a:off x="3363200" y="4061650"/>
              <a:ext cx="75925" cy="63025"/>
            </a:xfrm>
            <a:custGeom>
              <a:avLst/>
              <a:gdLst/>
              <a:ahLst/>
              <a:cxnLst/>
              <a:rect l="l" t="t" r="r" b="b"/>
              <a:pathLst>
                <a:path w="3037" h="2521" extrusionOk="0">
                  <a:moveTo>
                    <a:pt x="2561" y="0"/>
                  </a:moveTo>
                  <a:cubicBezTo>
                    <a:pt x="1608" y="738"/>
                    <a:pt x="298" y="1191"/>
                    <a:pt x="1" y="2441"/>
                  </a:cubicBezTo>
                  <a:cubicBezTo>
                    <a:pt x="132" y="2499"/>
                    <a:pt x="237" y="2521"/>
                    <a:pt x="330" y="2521"/>
                  </a:cubicBezTo>
                  <a:cubicBezTo>
                    <a:pt x="618" y="2521"/>
                    <a:pt x="786" y="2309"/>
                    <a:pt x="1239" y="2309"/>
                  </a:cubicBezTo>
                  <a:cubicBezTo>
                    <a:pt x="1301" y="2309"/>
                    <a:pt x="1368" y="2313"/>
                    <a:pt x="1441" y="2322"/>
                  </a:cubicBezTo>
                  <a:cubicBezTo>
                    <a:pt x="1501" y="1834"/>
                    <a:pt x="1072" y="1703"/>
                    <a:pt x="1132" y="1226"/>
                  </a:cubicBezTo>
                  <a:lnTo>
                    <a:pt x="1132" y="1226"/>
                  </a:lnTo>
                  <a:cubicBezTo>
                    <a:pt x="1274" y="1253"/>
                    <a:pt x="1396" y="1265"/>
                    <a:pt x="1503" y="1265"/>
                  </a:cubicBezTo>
                  <a:cubicBezTo>
                    <a:pt x="2142" y="1265"/>
                    <a:pt x="2222" y="848"/>
                    <a:pt x="2862" y="848"/>
                  </a:cubicBezTo>
                  <a:cubicBezTo>
                    <a:pt x="2916" y="848"/>
                    <a:pt x="2974" y="851"/>
                    <a:pt x="3037" y="857"/>
                  </a:cubicBezTo>
                  <a:cubicBezTo>
                    <a:pt x="2977" y="500"/>
                    <a:pt x="2942" y="107"/>
                    <a:pt x="2561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606" name="Google Shape;20606;p19"/>
            <p:cNvSpPr/>
            <p:nvPr/>
          </p:nvSpPr>
          <p:spPr>
            <a:xfrm>
              <a:off x="3312600" y="3873525"/>
              <a:ext cx="38425" cy="24425"/>
            </a:xfrm>
            <a:custGeom>
              <a:avLst/>
              <a:gdLst/>
              <a:ahLst/>
              <a:cxnLst/>
              <a:rect l="l" t="t" r="r" b="b"/>
              <a:pathLst>
                <a:path w="1537" h="977" extrusionOk="0">
                  <a:moveTo>
                    <a:pt x="429" y="0"/>
                  </a:moveTo>
                  <a:lnTo>
                    <a:pt x="429" y="0"/>
                  </a:lnTo>
                  <a:cubicBezTo>
                    <a:pt x="1" y="524"/>
                    <a:pt x="798" y="965"/>
                    <a:pt x="1537" y="977"/>
                  </a:cubicBezTo>
                  <a:cubicBezTo>
                    <a:pt x="1370" y="381"/>
                    <a:pt x="906" y="489"/>
                    <a:pt x="429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607" name="Google Shape;20607;p19"/>
            <p:cNvSpPr/>
            <p:nvPr/>
          </p:nvSpPr>
          <p:spPr>
            <a:xfrm>
              <a:off x="3427800" y="1905775"/>
              <a:ext cx="47650" cy="21600"/>
            </a:xfrm>
            <a:custGeom>
              <a:avLst/>
              <a:gdLst/>
              <a:ahLst/>
              <a:cxnLst/>
              <a:rect l="l" t="t" r="r" b="b"/>
              <a:pathLst>
                <a:path w="1906" h="864" extrusionOk="0">
                  <a:moveTo>
                    <a:pt x="473" y="1"/>
                  </a:moveTo>
                  <a:cubicBezTo>
                    <a:pt x="430" y="1"/>
                    <a:pt x="384" y="4"/>
                    <a:pt x="334" y="10"/>
                  </a:cubicBezTo>
                  <a:cubicBezTo>
                    <a:pt x="0" y="236"/>
                    <a:pt x="239" y="570"/>
                    <a:pt x="334" y="856"/>
                  </a:cubicBezTo>
                  <a:cubicBezTo>
                    <a:pt x="454" y="839"/>
                    <a:pt x="561" y="834"/>
                    <a:pt x="659" y="834"/>
                  </a:cubicBezTo>
                  <a:cubicBezTo>
                    <a:pt x="882" y="834"/>
                    <a:pt x="1054" y="863"/>
                    <a:pt x="1210" y="863"/>
                  </a:cubicBezTo>
                  <a:cubicBezTo>
                    <a:pt x="1439" y="863"/>
                    <a:pt x="1634" y="800"/>
                    <a:pt x="1905" y="487"/>
                  </a:cubicBezTo>
                  <a:cubicBezTo>
                    <a:pt x="1822" y="464"/>
                    <a:pt x="1756" y="455"/>
                    <a:pt x="1703" y="455"/>
                  </a:cubicBezTo>
                  <a:cubicBezTo>
                    <a:pt x="1447" y="455"/>
                    <a:pt x="1493" y="677"/>
                    <a:pt x="1286" y="737"/>
                  </a:cubicBezTo>
                  <a:cubicBezTo>
                    <a:pt x="909" y="570"/>
                    <a:pt x="1049" y="1"/>
                    <a:pt x="473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608" name="Google Shape;20608;p19"/>
            <p:cNvSpPr/>
            <p:nvPr/>
          </p:nvSpPr>
          <p:spPr>
            <a:xfrm>
              <a:off x="3448375" y="2252050"/>
              <a:ext cx="33625" cy="17475"/>
            </a:xfrm>
            <a:custGeom>
              <a:avLst/>
              <a:gdLst/>
              <a:ahLst/>
              <a:cxnLst/>
              <a:rect l="l" t="t" r="r" b="b"/>
              <a:pathLst>
                <a:path w="1345" h="699" extrusionOk="0">
                  <a:moveTo>
                    <a:pt x="989" y="1"/>
                  </a:moveTo>
                  <a:cubicBezTo>
                    <a:pt x="521" y="1"/>
                    <a:pt x="0" y="442"/>
                    <a:pt x="308" y="685"/>
                  </a:cubicBezTo>
                  <a:cubicBezTo>
                    <a:pt x="370" y="695"/>
                    <a:pt x="423" y="699"/>
                    <a:pt x="471" y="699"/>
                  </a:cubicBezTo>
                  <a:cubicBezTo>
                    <a:pt x="789" y="699"/>
                    <a:pt x="864" y="516"/>
                    <a:pt x="1181" y="516"/>
                  </a:cubicBezTo>
                  <a:cubicBezTo>
                    <a:pt x="1230" y="516"/>
                    <a:pt x="1283" y="520"/>
                    <a:pt x="1344" y="530"/>
                  </a:cubicBezTo>
                  <a:lnTo>
                    <a:pt x="1344" y="113"/>
                  </a:lnTo>
                  <a:cubicBezTo>
                    <a:pt x="1242" y="34"/>
                    <a:pt x="1117" y="1"/>
                    <a:pt x="989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609" name="Google Shape;20609;p19"/>
            <p:cNvSpPr/>
            <p:nvPr/>
          </p:nvSpPr>
          <p:spPr>
            <a:xfrm>
              <a:off x="3376300" y="1924175"/>
              <a:ext cx="36050" cy="24125"/>
            </a:xfrm>
            <a:custGeom>
              <a:avLst/>
              <a:gdLst/>
              <a:ahLst/>
              <a:cxnLst/>
              <a:rect l="l" t="t" r="r" b="b"/>
              <a:pathLst>
                <a:path w="1442" h="965" extrusionOk="0">
                  <a:moveTo>
                    <a:pt x="1" y="1"/>
                  </a:moveTo>
                  <a:cubicBezTo>
                    <a:pt x="132" y="465"/>
                    <a:pt x="382" y="846"/>
                    <a:pt x="965" y="965"/>
                  </a:cubicBezTo>
                  <a:cubicBezTo>
                    <a:pt x="1441" y="453"/>
                    <a:pt x="715" y="1"/>
                    <a:pt x="1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610" name="Google Shape;20610;p19"/>
            <p:cNvSpPr/>
            <p:nvPr/>
          </p:nvSpPr>
          <p:spPr>
            <a:xfrm>
              <a:off x="3396250" y="2010500"/>
              <a:ext cx="35750" cy="16700"/>
            </a:xfrm>
            <a:custGeom>
              <a:avLst/>
              <a:gdLst/>
              <a:ahLst/>
              <a:cxnLst/>
              <a:rect l="l" t="t" r="r" b="b"/>
              <a:pathLst>
                <a:path w="1430" h="668" extrusionOk="0">
                  <a:moveTo>
                    <a:pt x="272" y="0"/>
                  </a:moveTo>
                  <a:cubicBezTo>
                    <a:pt x="136" y="0"/>
                    <a:pt x="39" y="42"/>
                    <a:pt x="0" y="179"/>
                  </a:cubicBezTo>
                  <a:cubicBezTo>
                    <a:pt x="167" y="584"/>
                    <a:pt x="905" y="548"/>
                    <a:pt x="1429" y="667"/>
                  </a:cubicBezTo>
                  <a:lnTo>
                    <a:pt x="1429" y="72"/>
                  </a:lnTo>
                  <a:cubicBezTo>
                    <a:pt x="1329" y="96"/>
                    <a:pt x="1228" y="105"/>
                    <a:pt x="1129" y="105"/>
                  </a:cubicBezTo>
                  <a:cubicBezTo>
                    <a:pt x="796" y="105"/>
                    <a:pt x="486" y="0"/>
                    <a:pt x="272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611" name="Google Shape;20611;p19"/>
            <p:cNvSpPr/>
            <p:nvPr/>
          </p:nvSpPr>
          <p:spPr>
            <a:xfrm>
              <a:off x="3418875" y="4001225"/>
              <a:ext cx="32175" cy="18000"/>
            </a:xfrm>
            <a:custGeom>
              <a:avLst/>
              <a:gdLst/>
              <a:ahLst/>
              <a:cxnLst/>
              <a:rect l="l" t="t" r="r" b="b"/>
              <a:pathLst>
                <a:path w="1287" h="720" extrusionOk="0">
                  <a:moveTo>
                    <a:pt x="1119" y="0"/>
                  </a:moveTo>
                  <a:cubicBezTo>
                    <a:pt x="738" y="179"/>
                    <a:pt x="36" y="143"/>
                    <a:pt x="0" y="607"/>
                  </a:cubicBezTo>
                  <a:cubicBezTo>
                    <a:pt x="120" y="689"/>
                    <a:pt x="232" y="719"/>
                    <a:pt x="341" y="719"/>
                  </a:cubicBezTo>
                  <a:cubicBezTo>
                    <a:pt x="644" y="719"/>
                    <a:pt x="924" y="485"/>
                    <a:pt x="1274" y="476"/>
                  </a:cubicBezTo>
                  <a:cubicBezTo>
                    <a:pt x="1286" y="262"/>
                    <a:pt x="1238" y="95"/>
                    <a:pt x="1119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612" name="Google Shape;20612;p19"/>
            <p:cNvSpPr/>
            <p:nvPr/>
          </p:nvSpPr>
          <p:spPr>
            <a:xfrm>
              <a:off x="3427700" y="1938925"/>
              <a:ext cx="20075" cy="15925"/>
            </a:xfrm>
            <a:custGeom>
              <a:avLst/>
              <a:gdLst/>
              <a:ahLst/>
              <a:cxnLst/>
              <a:rect l="l" t="t" r="r" b="b"/>
              <a:pathLst>
                <a:path w="803" h="637" extrusionOk="0">
                  <a:moveTo>
                    <a:pt x="582" y="0"/>
                  </a:moveTo>
                  <a:cubicBezTo>
                    <a:pt x="215" y="0"/>
                    <a:pt x="0" y="547"/>
                    <a:pt x="338" y="637"/>
                  </a:cubicBezTo>
                  <a:cubicBezTo>
                    <a:pt x="409" y="399"/>
                    <a:pt x="802" y="399"/>
                    <a:pt x="647" y="6"/>
                  </a:cubicBezTo>
                  <a:cubicBezTo>
                    <a:pt x="625" y="2"/>
                    <a:pt x="603" y="0"/>
                    <a:pt x="582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613" name="Google Shape;20613;p19"/>
            <p:cNvSpPr/>
            <p:nvPr/>
          </p:nvSpPr>
          <p:spPr>
            <a:xfrm>
              <a:off x="3399000" y="4414225"/>
              <a:ext cx="27700" cy="15425"/>
            </a:xfrm>
            <a:custGeom>
              <a:avLst/>
              <a:gdLst/>
              <a:ahLst/>
              <a:cxnLst/>
              <a:rect l="l" t="t" r="r" b="b"/>
              <a:pathLst>
                <a:path w="1108" h="617" extrusionOk="0">
                  <a:moveTo>
                    <a:pt x="876" y="0"/>
                  </a:moveTo>
                  <a:cubicBezTo>
                    <a:pt x="537" y="0"/>
                    <a:pt x="554" y="288"/>
                    <a:pt x="195" y="288"/>
                  </a:cubicBezTo>
                  <a:cubicBezTo>
                    <a:pt x="142" y="288"/>
                    <a:pt x="81" y="282"/>
                    <a:pt x="9" y="268"/>
                  </a:cubicBezTo>
                  <a:lnTo>
                    <a:pt x="9" y="268"/>
                  </a:lnTo>
                  <a:cubicBezTo>
                    <a:pt x="0" y="513"/>
                    <a:pt x="178" y="617"/>
                    <a:pt x="385" y="617"/>
                  </a:cubicBezTo>
                  <a:cubicBezTo>
                    <a:pt x="711" y="617"/>
                    <a:pt x="1107" y="362"/>
                    <a:pt x="962" y="6"/>
                  </a:cubicBezTo>
                  <a:cubicBezTo>
                    <a:pt x="931" y="2"/>
                    <a:pt x="902" y="0"/>
                    <a:pt x="876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614" name="Google Shape;20614;p19"/>
            <p:cNvSpPr/>
            <p:nvPr/>
          </p:nvSpPr>
          <p:spPr>
            <a:xfrm>
              <a:off x="3411125" y="4104500"/>
              <a:ext cx="33950" cy="27325"/>
            </a:xfrm>
            <a:custGeom>
              <a:avLst/>
              <a:gdLst/>
              <a:ahLst/>
              <a:cxnLst/>
              <a:rect l="l" t="t" r="r" b="b"/>
              <a:pathLst>
                <a:path w="1358" h="1093" extrusionOk="0">
                  <a:moveTo>
                    <a:pt x="477" y="1"/>
                  </a:moveTo>
                  <a:cubicBezTo>
                    <a:pt x="358" y="358"/>
                    <a:pt x="155" y="644"/>
                    <a:pt x="1" y="965"/>
                  </a:cubicBezTo>
                  <a:cubicBezTo>
                    <a:pt x="77" y="953"/>
                    <a:pt x="144" y="949"/>
                    <a:pt x="204" y="949"/>
                  </a:cubicBezTo>
                  <a:cubicBezTo>
                    <a:pt x="529" y="949"/>
                    <a:pt x="650" y="1093"/>
                    <a:pt x="974" y="1093"/>
                  </a:cubicBezTo>
                  <a:cubicBezTo>
                    <a:pt x="1018" y="1093"/>
                    <a:pt x="1067" y="1090"/>
                    <a:pt x="1120" y="1084"/>
                  </a:cubicBezTo>
                  <a:cubicBezTo>
                    <a:pt x="1358" y="786"/>
                    <a:pt x="1084" y="36"/>
                    <a:pt x="477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615" name="Google Shape;20615;p19"/>
            <p:cNvSpPr/>
            <p:nvPr/>
          </p:nvSpPr>
          <p:spPr>
            <a:xfrm>
              <a:off x="3315575" y="4426875"/>
              <a:ext cx="67300" cy="42275"/>
            </a:xfrm>
            <a:custGeom>
              <a:avLst/>
              <a:gdLst/>
              <a:ahLst/>
              <a:cxnLst/>
              <a:rect l="l" t="t" r="r" b="b"/>
              <a:pathLst>
                <a:path w="2692" h="1691" extrusionOk="0">
                  <a:moveTo>
                    <a:pt x="656" y="0"/>
                  </a:moveTo>
                  <a:cubicBezTo>
                    <a:pt x="286" y="155"/>
                    <a:pt x="1" y="393"/>
                    <a:pt x="13" y="845"/>
                  </a:cubicBezTo>
                  <a:cubicBezTo>
                    <a:pt x="108" y="949"/>
                    <a:pt x="312" y="970"/>
                    <a:pt x="543" y="970"/>
                  </a:cubicBezTo>
                  <a:cubicBezTo>
                    <a:pt x="703" y="970"/>
                    <a:pt x="877" y="960"/>
                    <a:pt x="1037" y="960"/>
                  </a:cubicBezTo>
                  <a:cubicBezTo>
                    <a:pt x="1337" y="960"/>
                    <a:pt x="1587" y="996"/>
                    <a:pt x="1608" y="1203"/>
                  </a:cubicBezTo>
                  <a:cubicBezTo>
                    <a:pt x="1549" y="1393"/>
                    <a:pt x="1120" y="1310"/>
                    <a:pt x="1299" y="1691"/>
                  </a:cubicBezTo>
                  <a:cubicBezTo>
                    <a:pt x="2692" y="1465"/>
                    <a:pt x="1799" y="12"/>
                    <a:pt x="656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616" name="Google Shape;20616;p19"/>
            <p:cNvSpPr/>
            <p:nvPr/>
          </p:nvSpPr>
          <p:spPr>
            <a:xfrm>
              <a:off x="3541075" y="1974100"/>
              <a:ext cx="26650" cy="20350"/>
            </a:xfrm>
            <a:custGeom>
              <a:avLst/>
              <a:gdLst/>
              <a:ahLst/>
              <a:cxnLst/>
              <a:rect l="l" t="t" r="r" b="b"/>
              <a:pathLst>
                <a:path w="1066" h="814" extrusionOk="0">
                  <a:moveTo>
                    <a:pt x="640" y="1"/>
                  </a:moveTo>
                  <a:cubicBezTo>
                    <a:pt x="127" y="1"/>
                    <a:pt x="1" y="779"/>
                    <a:pt x="530" y="813"/>
                  </a:cubicBezTo>
                  <a:cubicBezTo>
                    <a:pt x="744" y="611"/>
                    <a:pt x="1065" y="278"/>
                    <a:pt x="696" y="4"/>
                  </a:cubicBezTo>
                  <a:cubicBezTo>
                    <a:pt x="677" y="2"/>
                    <a:pt x="658" y="1"/>
                    <a:pt x="640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617" name="Google Shape;20617;p19"/>
            <p:cNvSpPr/>
            <p:nvPr/>
          </p:nvSpPr>
          <p:spPr>
            <a:xfrm>
              <a:off x="3514125" y="3955375"/>
              <a:ext cx="33950" cy="27400"/>
            </a:xfrm>
            <a:custGeom>
              <a:avLst/>
              <a:gdLst/>
              <a:ahLst/>
              <a:cxnLst/>
              <a:rect l="l" t="t" r="r" b="b"/>
              <a:pathLst>
                <a:path w="1358" h="1096" extrusionOk="0">
                  <a:moveTo>
                    <a:pt x="953" y="1"/>
                  </a:moveTo>
                  <a:cubicBezTo>
                    <a:pt x="762" y="465"/>
                    <a:pt x="36" y="524"/>
                    <a:pt x="0" y="1096"/>
                  </a:cubicBezTo>
                  <a:cubicBezTo>
                    <a:pt x="512" y="1025"/>
                    <a:pt x="703" y="739"/>
                    <a:pt x="1286" y="727"/>
                  </a:cubicBezTo>
                  <a:cubicBezTo>
                    <a:pt x="1274" y="405"/>
                    <a:pt x="1358" y="1"/>
                    <a:pt x="953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618" name="Google Shape;20618;p19"/>
            <p:cNvSpPr/>
            <p:nvPr/>
          </p:nvSpPr>
          <p:spPr>
            <a:xfrm>
              <a:off x="3471550" y="4395450"/>
              <a:ext cx="53000" cy="37425"/>
            </a:xfrm>
            <a:custGeom>
              <a:avLst/>
              <a:gdLst/>
              <a:ahLst/>
              <a:cxnLst/>
              <a:rect l="l" t="t" r="r" b="b"/>
              <a:pathLst>
                <a:path w="2120" h="1497" extrusionOk="0">
                  <a:moveTo>
                    <a:pt x="1309" y="0"/>
                  </a:moveTo>
                  <a:cubicBezTo>
                    <a:pt x="784" y="0"/>
                    <a:pt x="21" y="286"/>
                    <a:pt x="1" y="757"/>
                  </a:cubicBezTo>
                  <a:cubicBezTo>
                    <a:pt x="83" y="789"/>
                    <a:pt x="159" y="802"/>
                    <a:pt x="228" y="802"/>
                  </a:cubicBezTo>
                  <a:cubicBezTo>
                    <a:pt x="530" y="802"/>
                    <a:pt x="716" y="557"/>
                    <a:pt x="836" y="557"/>
                  </a:cubicBezTo>
                  <a:cubicBezTo>
                    <a:pt x="873" y="557"/>
                    <a:pt x="903" y="579"/>
                    <a:pt x="929" y="638"/>
                  </a:cubicBezTo>
                  <a:cubicBezTo>
                    <a:pt x="894" y="805"/>
                    <a:pt x="715" y="864"/>
                    <a:pt x="786" y="1114"/>
                  </a:cubicBezTo>
                  <a:cubicBezTo>
                    <a:pt x="1259" y="1149"/>
                    <a:pt x="1319" y="1496"/>
                    <a:pt x="1853" y="1496"/>
                  </a:cubicBezTo>
                  <a:cubicBezTo>
                    <a:pt x="1870" y="1496"/>
                    <a:pt x="1887" y="1496"/>
                    <a:pt x="1906" y="1495"/>
                  </a:cubicBezTo>
                  <a:cubicBezTo>
                    <a:pt x="1787" y="1078"/>
                    <a:pt x="2120" y="1019"/>
                    <a:pt x="2060" y="638"/>
                  </a:cubicBezTo>
                  <a:cubicBezTo>
                    <a:pt x="1489" y="638"/>
                    <a:pt x="1036" y="197"/>
                    <a:pt x="1572" y="31"/>
                  </a:cubicBezTo>
                  <a:cubicBezTo>
                    <a:pt x="1497" y="10"/>
                    <a:pt x="1407" y="0"/>
                    <a:pt x="1309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619" name="Google Shape;20619;p19"/>
            <p:cNvSpPr/>
            <p:nvPr/>
          </p:nvSpPr>
          <p:spPr>
            <a:xfrm>
              <a:off x="3565900" y="4074150"/>
              <a:ext cx="19675" cy="21175"/>
            </a:xfrm>
            <a:custGeom>
              <a:avLst/>
              <a:gdLst/>
              <a:ahLst/>
              <a:cxnLst/>
              <a:rect l="l" t="t" r="r" b="b"/>
              <a:pathLst>
                <a:path w="787" h="847" extrusionOk="0">
                  <a:moveTo>
                    <a:pt x="1" y="0"/>
                  </a:moveTo>
                  <a:cubicBezTo>
                    <a:pt x="94" y="384"/>
                    <a:pt x="119" y="846"/>
                    <a:pt x="740" y="846"/>
                  </a:cubicBezTo>
                  <a:cubicBezTo>
                    <a:pt x="755" y="846"/>
                    <a:pt x="771" y="846"/>
                    <a:pt x="787" y="846"/>
                  </a:cubicBezTo>
                  <a:cubicBezTo>
                    <a:pt x="644" y="476"/>
                    <a:pt x="632" y="0"/>
                    <a:pt x="1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620" name="Google Shape;20620;p19"/>
            <p:cNvSpPr/>
            <p:nvPr/>
          </p:nvSpPr>
          <p:spPr>
            <a:xfrm>
              <a:off x="3520975" y="4012475"/>
              <a:ext cx="26500" cy="26500"/>
            </a:xfrm>
            <a:custGeom>
              <a:avLst/>
              <a:gdLst/>
              <a:ahLst/>
              <a:cxnLst/>
              <a:rect l="l" t="t" r="r" b="b"/>
              <a:pathLst>
                <a:path w="1060" h="1060" extrusionOk="0">
                  <a:moveTo>
                    <a:pt x="943" y="1"/>
                  </a:moveTo>
                  <a:cubicBezTo>
                    <a:pt x="573" y="1"/>
                    <a:pt x="491" y="188"/>
                    <a:pt x="536" y="503"/>
                  </a:cubicBezTo>
                  <a:cubicBezTo>
                    <a:pt x="143" y="515"/>
                    <a:pt x="0" y="705"/>
                    <a:pt x="71" y="1050"/>
                  </a:cubicBezTo>
                  <a:cubicBezTo>
                    <a:pt x="115" y="1056"/>
                    <a:pt x="155" y="1059"/>
                    <a:pt x="192" y="1059"/>
                  </a:cubicBezTo>
                  <a:cubicBezTo>
                    <a:pt x="589" y="1059"/>
                    <a:pt x="564" y="723"/>
                    <a:pt x="738" y="526"/>
                  </a:cubicBezTo>
                  <a:cubicBezTo>
                    <a:pt x="1060" y="526"/>
                    <a:pt x="1036" y="288"/>
                    <a:pt x="1012" y="3"/>
                  </a:cubicBezTo>
                  <a:cubicBezTo>
                    <a:pt x="988" y="1"/>
                    <a:pt x="965" y="1"/>
                    <a:pt x="943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621" name="Google Shape;20621;p19"/>
            <p:cNvSpPr/>
            <p:nvPr/>
          </p:nvSpPr>
          <p:spPr>
            <a:xfrm>
              <a:off x="3530500" y="4432425"/>
              <a:ext cx="16075" cy="18575"/>
            </a:xfrm>
            <a:custGeom>
              <a:avLst/>
              <a:gdLst/>
              <a:ahLst/>
              <a:cxnLst/>
              <a:rect l="l" t="t" r="r" b="b"/>
              <a:pathLst>
                <a:path w="643" h="743" extrusionOk="0">
                  <a:moveTo>
                    <a:pt x="117" y="0"/>
                  </a:moveTo>
                  <a:cubicBezTo>
                    <a:pt x="67" y="0"/>
                    <a:pt x="27" y="35"/>
                    <a:pt x="0" y="135"/>
                  </a:cubicBezTo>
                  <a:cubicBezTo>
                    <a:pt x="167" y="207"/>
                    <a:pt x="36" y="707"/>
                    <a:pt x="643" y="742"/>
                  </a:cubicBezTo>
                  <a:lnTo>
                    <a:pt x="643" y="147"/>
                  </a:lnTo>
                  <a:cubicBezTo>
                    <a:pt x="613" y="158"/>
                    <a:pt x="583" y="163"/>
                    <a:pt x="554" y="163"/>
                  </a:cubicBezTo>
                  <a:cubicBezTo>
                    <a:pt x="383" y="163"/>
                    <a:pt x="226" y="0"/>
                    <a:pt x="117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622" name="Google Shape;20622;p19"/>
            <p:cNvSpPr/>
            <p:nvPr/>
          </p:nvSpPr>
          <p:spPr>
            <a:xfrm>
              <a:off x="3542400" y="4397100"/>
              <a:ext cx="16100" cy="20725"/>
            </a:xfrm>
            <a:custGeom>
              <a:avLst/>
              <a:gdLst/>
              <a:ahLst/>
              <a:cxnLst/>
              <a:rect l="l" t="t" r="r" b="b"/>
              <a:pathLst>
                <a:path w="644" h="829" extrusionOk="0">
                  <a:moveTo>
                    <a:pt x="82" y="0"/>
                  </a:moveTo>
                  <a:cubicBezTo>
                    <a:pt x="59" y="0"/>
                    <a:pt x="32" y="24"/>
                    <a:pt x="0" y="84"/>
                  </a:cubicBezTo>
                  <a:cubicBezTo>
                    <a:pt x="155" y="441"/>
                    <a:pt x="155" y="453"/>
                    <a:pt x="0" y="810"/>
                  </a:cubicBezTo>
                  <a:cubicBezTo>
                    <a:pt x="70" y="823"/>
                    <a:pt x="130" y="829"/>
                    <a:pt x="183" y="829"/>
                  </a:cubicBezTo>
                  <a:cubicBezTo>
                    <a:pt x="616" y="829"/>
                    <a:pt x="516" y="426"/>
                    <a:pt x="643" y="203"/>
                  </a:cubicBezTo>
                  <a:cubicBezTo>
                    <a:pt x="626" y="202"/>
                    <a:pt x="610" y="202"/>
                    <a:pt x="595" y="202"/>
                  </a:cubicBezTo>
                  <a:cubicBezTo>
                    <a:pt x="402" y="202"/>
                    <a:pt x="310" y="267"/>
                    <a:pt x="167" y="322"/>
                  </a:cubicBezTo>
                  <a:cubicBezTo>
                    <a:pt x="176" y="190"/>
                    <a:pt x="146" y="0"/>
                    <a:pt x="82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623" name="Google Shape;20623;p19"/>
            <p:cNvSpPr/>
            <p:nvPr/>
          </p:nvSpPr>
          <p:spPr>
            <a:xfrm>
              <a:off x="3507575" y="1872075"/>
              <a:ext cx="24425" cy="21775"/>
            </a:xfrm>
            <a:custGeom>
              <a:avLst/>
              <a:gdLst/>
              <a:ahLst/>
              <a:cxnLst/>
              <a:rect l="l" t="t" r="r" b="b"/>
              <a:pathLst>
                <a:path w="977" h="871" extrusionOk="0">
                  <a:moveTo>
                    <a:pt x="322" y="1"/>
                  </a:moveTo>
                  <a:cubicBezTo>
                    <a:pt x="298" y="132"/>
                    <a:pt x="143" y="191"/>
                    <a:pt x="0" y="251"/>
                  </a:cubicBezTo>
                  <a:cubicBezTo>
                    <a:pt x="60" y="537"/>
                    <a:pt x="167" y="775"/>
                    <a:pt x="488" y="870"/>
                  </a:cubicBezTo>
                  <a:cubicBezTo>
                    <a:pt x="655" y="668"/>
                    <a:pt x="977" y="608"/>
                    <a:pt x="953" y="251"/>
                  </a:cubicBezTo>
                  <a:lnTo>
                    <a:pt x="953" y="251"/>
                  </a:lnTo>
                  <a:cubicBezTo>
                    <a:pt x="905" y="260"/>
                    <a:pt x="864" y="264"/>
                    <a:pt x="829" y="264"/>
                  </a:cubicBezTo>
                  <a:cubicBezTo>
                    <a:pt x="545" y="264"/>
                    <a:pt x="607" y="1"/>
                    <a:pt x="322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624" name="Google Shape;20624;p19"/>
            <p:cNvSpPr/>
            <p:nvPr/>
          </p:nvSpPr>
          <p:spPr>
            <a:xfrm>
              <a:off x="3481075" y="3933550"/>
              <a:ext cx="29200" cy="45975"/>
            </a:xfrm>
            <a:custGeom>
              <a:avLst/>
              <a:gdLst/>
              <a:ahLst/>
              <a:cxnLst/>
              <a:rect l="l" t="t" r="r" b="b"/>
              <a:pathLst>
                <a:path w="1168" h="1839" extrusionOk="0">
                  <a:moveTo>
                    <a:pt x="580" y="0"/>
                  </a:moveTo>
                  <a:cubicBezTo>
                    <a:pt x="521" y="0"/>
                    <a:pt x="452" y="9"/>
                    <a:pt x="370" y="28"/>
                  </a:cubicBezTo>
                  <a:cubicBezTo>
                    <a:pt x="36" y="302"/>
                    <a:pt x="1" y="1528"/>
                    <a:pt x="524" y="1838"/>
                  </a:cubicBezTo>
                  <a:cubicBezTo>
                    <a:pt x="227" y="921"/>
                    <a:pt x="1132" y="933"/>
                    <a:pt x="1167" y="243"/>
                  </a:cubicBezTo>
                  <a:cubicBezTo>
                    <a:pt x="919" y="213"/>
                    <a:pt x="878" y="0"/>
                    <a:pt x="580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625" name="Google Shape;20625;p19"/>
            <p:cNvSpPr/>
            <p:nvPr/>
          </p:nvSpPr>
          <p:spPr>
            <a:xfrm>
              <a:off x="6719500" y="4222075"/>
              <a:ext cx="28375" cy="20600"/>
            </a:xfrm>
            <a:custGeom>
              <a:avLst/>
              <a:gdLst/>
              <a:ahLst/>
              <a:cxnLst/>
              <a:rect l="l" t="t" r="r" b="b"/>
              <a:pathLst>
                <a:path w="1135" h="824" extrusionOk="0">
                  <a:moveTo>
                    <a:pt x="277" y="1"/>
                  </a:moveTo>
                  <a:cubicBezTo>
                    <a:pt x="0" y="451"/>
                    <a:pt x="351" y="823"/>
                    <a:pt x="1068" y="823"/>
                  </a:cubicBezTo>
                  <a:cubicBezTo>
                    <a:pt x="1090" y="823"/>
                    <a:pt x="1112" y="823"/>
                    <a:pt x="1135" y="822"/>
                  </a:cubicBezTo>
                  <a:lnTo>
                    <a:pt x="1135" y="1"/>
                  </a:ln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626" name="Google Shape;20626;p19"/>
            <p:cNvSpPr/>
            <p:nvPr/>
          </p:nvSpPr>
          <p:spPr>
            <a:xfrm>
              <a:off x="7212200" y="3204400"/>
              <a:ext cx="59550" cy="27450"/>
            </a:xfrm>
            <a:custGeom>
              <a:avLst/>
              <a:gdLst/>
              <a:ahLst/>
              <a:cxnLst/>
              <a:rect l="l" t="t" r="r" b="b"/>
              <a:pathLst>
                <a:path w="2382" h="1098" extrusionOk="0">
                  <a:moveTo>
                    <a:pt x="691" y="0"/>
                  </a:moveTo>
                  <a:cubicBezTo>
                    <a:pt x="524" y="441"/>
                    <a:pt x="120" y="631"/>
                    <a:pt x="0" y="1096"/>
                  </a:cubicBezTo>
                  <a:cubicBezTo>
                    <a:pt x="38" y="1097"/>
                    <a:pt x="74" y="1097"/>
                    <a:pt x="108" y="1097"/>
                  </a:cubicBezTo>
                  <a:cubicBezTo>
                    <a:pt x="748" y="1097"/>
                    <a:pt x="1001" y="897"/>
                    <a:pt x="1318" y="897"/>
                  </a:cubicBezTo>
                  <a:cubicBezTo>
                    <a:pt x="1476" y="897"/>
                    <a:pt x="1649" y="947"/>
                    <a:pt x="1894" y="1096"/>
                  </a:cubicBezTo>
                  <a:cubicBezTo>
                    <a:pt x="2382" y="393"/>
                    <a:pt x="1584" y="12"/>
                    <a:pt x="691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627" name="Google Shape;20627;p19"/>
            <p:cNvSpPr/>
            <p:nvPr/>
          </p:nvSpPr>
          <p:spPr>
            <a:xfrm>
              <a:off x="7108325" y="2237800"/>
              <a:ext cx="21750" cy="17800"/>
            </a:xfrm>
            <a:custGeom>
              <a:avLst/>
              <a:gdLst/>
              <a:ahLst/>
              <a:cxnLst/>
              <a:rect l="l" t="t" r="r" b="b"/>
              <a:pathLst>
                <a:path w="870" h="712" extrusionOk="0">
                  <a:moveTo>
                    <a:pt x="767" y="1"/>
                  </a:moveTo>
                  <a:cubicBezTo>
                    <a:pt x="218" y="1"/>
                    <a:pt x="146" y="369"/>
                    <a:pt x="0" y="683"/>
                  </a:cubicBezTo>
                  <a:cubicBezTo>
                    <a:pt x="85" y="703"/>
                    <a:pt x="154" y="712"/>
                    <a:pt x="212" y="712"/>
                  </a:cubicBezTo>
                  <a:cubicBezTo>
                    <a:pt x="475" y="712"/>
                    <a:pt x="525" y="547"/>
                    <a:pt x="785" y="547"/>
                  </a:cubicBezTo>
                  <a:cubicBezTo>
                    <a:pt x="811" y="547"/>
                    <a:pt x="839" y="549"/>
                    <a:pt x="869" y="552"/>
                  </a:cubicBezTo>
                  <a:lnTo>
                    <a:pt x="869" y="5"/>
                  </a:lnTo>
                  <a:cubicBezTo>
                    <a:pt x="833" y="2"/>
                    <a:pt x="799" y="1"/>
                    <a:pt x="767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628" name="Google Shape;20628;p19"/>
            <p:cNvSpPr/>
            <p:nvPr/>
          </p:nvSpPr>
          <p:spPr>
            <a:xfrm>
              <a:off x="7152375" y="2105275"/>
              <a:ext cx="37225" cy="21675"/>
            </a:xfrm>
            <a:custGeom>
              <a:avLst/>
              <a:gdLst/>
              <a:ahLst/>
              <a:cxnLst/>
              <a:rect l="l" t="t" r="r" b="b"/>
              <a:pathLst>
                <a:path w="1489" h="867" extrusionOk="0">
                  <a:moveTo>
                    <a:pt x="741" y="1"/>
                  </a:moveTo>
                  <a:cubicBezTo>
                    <a:pt x="661" y="1"/>
                    <a:pt x="570" y="10"/>
                    <a:pt x="465" y="31"/>
                  </a:cubicBezTo>
                  <a:cubicBezTo>
                    <a:pt x="417" y="507"/>
                    <a:pt x="0" y="365"/>
                    <a:pt x="298" y="841"/>
                  </a:cubicBezTo>
                  <a:cubicBezTo>
                    <a:pt x="397" y="859"/>
                    <a:pt x="484" y="867"/>
                    <a:pt x="561" y="867"/>
                  </a:cubicBezTo>
                  <a:cubicBezTo>
                    <a:pt x="1102" y="867"/>
                    <a:pt x="1145" y="472"/>
                    <a:pt x="1489" y="305"/>
                  </a:cubicBezTo>
                  <a:cubicBezTo>
                    <a:pt x="1244" y="197"/>
                    <a:pt x="1112" y="1"/>
                    <a:pt x="741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629" name="Google Shape;20629;p19"/>
            <p:cNvSpPr/>
            <p:nvPr/>
          </p:nvSpPr>
          <p:spPr>
            <a:xfrm>
              <a:off x="7129625" y="2176550"/>
              <a:ext cx="26350" cy="24225"/>
            </a:xfrm>
            <a:custGeom>
              <a:avLst/>
              <a:gdLst/>
              <a:ahLst/>
              <a:cxnLst/>
              <a:rect l="l" t="t" r="r" b="b"/>
              <a:pathLst>
                <a:path w="1054" h="969" extrusionOk="0">
                  <a:moveTo>
                    <a:pt x="881" y="1"/>
                  </a:moveTo>
                  <a:cubicBezTo>
                    <a:pt x="226" y="1"/>
                    <a:pt x="1" y="626"/>
                    <a:pt x="375" y="966"/>
                  </a:cubicBezTo>
                  <a:cubicBezTo>
                    <a:pt x="395" y="968"/>
                    <a:pt x="414" y="969"/>
                    <a:pt x="432" y="969"/>
                  </a:cubicBezTo>
                  <a:cubicBezTo>
                    <a:pt x="1011" y="969"/>
                    <a:pt x="730" y="256"/>
                    <a:pt x="1053" y="14"/>
                  </a:cubicBezTo>
                  <a:cubicBezTo>
                    <a:pt x="993" y="5"/>
                    <a:pt x="936" y="1"/>
                    <a:pt x="881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630" name="Google Shape;20630;p19"/>
            <p:cNvSpPr/>
            <p:nvPr/>
          </p:nvSpPr>
          <p:spPr>
            <a:xfrm>
              <a:off x="7109075" y="2582175"/>
              <a:ext cx="116250" cy="59375"/>
            </a:xfrm>
            <a:custGeom>
              <a:avLst/>
              <a:gdLst/>
              <a:ahLst/>
              <a:cxnLst/>
              <a:rect l="l" t="t" r="r" b="b"/>
              <a:pathLst>
                <a:path w="4650" h="2375" extrusionOk="0">
                  <a:moveTo>
                    <a:pt x="3394" y="0"/>
                  </a:moveTo>
                  <a:cubicBezTo>
                    <a:pt x="1699" y="0"/>
                    <a:pt x="0" y="1026"/>
                    <a:pt x="851" y="2375"/>
                  </a:cubicBezTo>
                  <a:cubicBezTo>
                    <a:pt x="2341" y="2329"/>
                    <a:pt x="2516" y="1284"/>
                    <a:pt x="4034" y="1284"/>
                  </a:cubicBezTo>
                  <a:cubicBezTo>
                    <a:pt x="4105" y="1284"/>
                    <a:pt x="4179" y="1286"/>
                    <a:pt x="4256" y="1291"/>
                  </a:cubicBezTo>
                  <a:cubicBezTo>
                    <a:pt x="4304" y="862"/>
                    <a:pt x="4649" y="696"/>
                    <a:pt x="4602" y="196"/>
                  </a:cubicBezTo>
                  <a:cubicBezTo>
                    <a:pt x="4224" y="62"/>
                    <a:pt x="3809" y="0"/>
                    <a:pt x="3394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631" name="Google Shape;20631;p19"/>
            <p:cNvSpPr/>
            <p:nvPr/>
          </p:nvSpPr>
          <p:spPr>
            <a:xfrm>
              <a:off x="7202675" y="4092325"/>
              <a:ext cx="61925" cy="47925"/>
            </a:xfrm>
            <a:custGeom>
              <a:avLst/>
              <a:gdLst/>
              <a:ahLst/>
              <a:cxnLst/>
              <a:rect l="l" t="t" r="r" b="b"/>
              <a:pathLst>
                <a:path w="2477" h="1917" extrusionOk="0">
                  <a:moveTo>
                    <a:pt x="2092" y="1"/>
                  </a:moveTo>
                  <a:cubicBezTo>
                    <a:pt x="1529" y="1"/>
                    <a:pt x="1274" y="253"/>
                    <a:pt x="751" y="285"/>
                  </a:cubicBezTo>
                  <a:cubicBezTo>
                    <a:pt x="834" y="1119"/>
                    <a:pt x="0" y="1631"/>
                    <a:pt x="1108" y="1916"/>
                  </a:cubicBezTo>
                  <a:cubicBezTo>
                    <a:pt x="1608" y="1369"/>
                    <a:pt x="1989" y="559"/>
                    <a:pt x="2465" y="428"/>
                  </a:cubicBezTo>
                  <a:cubicBezTo>
                    <a:pt x="2477" y="250"/>
                    <a:pt x="2263" y="238"/>
                    <a:pt x="2298" y="11"/>
                  </a:cubicBezTo>
                  <a:cubicBezTo>
                    <a:pt x="2225" y="4"/>
                    <a:pt x="2156" y="1"/>
                    <a:pt x="2092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632" name="Google Shape;20632;p19"/>
            <p:cNvSpPr/>
            <p:nvPr/>
          </p:nvSpPr>
          <p:spPr>
            <a:xfrm>
              <a:off x="7195825" y="3621675"/>
              <a:ext cx="94075" cy="47075"/>
            </a:xfrm>
            <a:custGeom>
              <a:avLst/>
              <a:gdLst/>
              <a:ahLst/>
              <a:cxnLst/>
              <a:rect l="l" t="t" r="r" b="b"/>
              <a:pathLst>
                <a:path w="3763" h="1883" extrusionOk="0">
                  <a:moveTo>
                    <a:pt x="1587" y="1"/>
                  </a:moveTo>
                  <a:cubicBezTo>
                    <a:pt x="1571" y="1"/>
                    <a:pt x="1554" y="1"/>
                    <a:pt x="1537" y="2"/>
                  </a:cubicBezTo>
                  <a:cubicBezTo>
                    <a:pt x="870" y="2"/>
                    <a:pt x="536" y="299"/>
                    <a:pt x="1" y="395"/>
                  </a:cubicBezTo>
                  <a:cubicBezTo>
                    <a:pt x="489" y="954"/>
                    <a:pt x="786" y="1669"/>
                    <a:pt x="1703" y="1883"/>
                  </a:cubicBezTo>
                  <a:cubicBezTo>
                    <a:pt x="2668" y="1502"/>
                    <a:pt x="3334" y="919"/>
                    <a:pt x="3763" y="133"/>
                  </a:cubicBezTo>
                  <a:cubicBezTo>
                    <a:pt x="3670" y="119"/>
                    <a:pt x="3586" y="113"/>
                    <a:pt x="3510" y="113"/>
                  </a:cubicBezTo>
                  <a:cubicBezTo>
                    <a:pt x="2840" y="113"/>
                    <a:pt x="2782" y="584"/>
                    <a:pt x="2215" y="680"/>
                  </a:cubicBezTo>
                  <a:cubicBezTo>
                    <a:pt x="2134" y="346"/>
                    <a:pt x="2087" y="1"/>
                    <a:pt x="1587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633" name="Google Shape;20633;p19"/>
            <p:cNvSpPr/>
            <p:nvPr/>
          </p:nvSpPr>
          <p:spPr>
            <a:xfrm>
              <a:off x="7050275" y="1933100"/>
              <a:ext cx="31300" cy="19950"/>
            </a:xfrm>
            <a:custGeom>
              <a:avLst/>
              <a:gdLst/>
              <a:ahLst/>
              <a:cxnLst/>
              <a:rect l="l" t="t" r="r" b="b"/>
              <a:pathLst>
                <a:path w="1252" h="798" extrusionOk="0">
                  <a:moveTo>
                    <a:pt x="1120" y="1"/>
                  </a:moveTo>
                  <a:lnTo>
                    <a:pt x="1120" y="1"/>
                  </a:lnTo>
                  <a:cubicBezTo>
                    <a:pt x="536" y="36"/>
                    <a:pt x="0" y="108"/>
                    <a:pt x="96" y="667"/>
                  </a:cubicBezTo>
                  <a:cubicBezTo>
                    <a:pt x="226" y="757"/>
                    <a:pt x="369" y="798"/>
                    <a:pt x="508" y="798"/>
                  </a:cubicBezTo>
                  <a:cubicBezTo>
                    <a:pt x="901" y="798"/>
                    <a:pt x="1252" y="468"/>
                    <a:pt x="1120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634" name="Google Shape;20634;p19"/>
            <p:cNvSpPr/>
            <p:nvPr/>
          </p:nvSpPr>
          <p:spPr>
            <a:xfrm>
              <a:off x="7014250" y="3690975"/>
              <a:ext cx="46050" cy="26250"/>
            </a:xfrm>
            <a:custGeom>
              <a:avLst/>
              <a:gdLst/>
              <a:ahLst/>
              <a:cxnLst/>
              <a:rect l="l" t="t" r="r" b="b"/>
              <a:pathLst>
                <a:path w="1842" h="1050" extrusionOk="0">
                  <a:moveTo>
                    <a:pt x="1074" y="1"/>
                  </a:moveTo>
                  <a:cubicBezTo>
                    <a:pt x="819" y="1"/>
                    <a:pt x="569" y="98"/>
                    <a:pt x="96" y="218"/>
                  </a:cubicBezTo>
                  <a:cubicBezTo>
                    <a:pt x="1" y="647"/>
                    <a:pt x="334" y="754"/>
                    <a:pt x="418" y="1040"/>
                  </a:cubicBezTo>
                  <a:cubicBezTo>
                    <a:pt x="511" y="1046"/>
                    <a:pt x="601" y="1049"/>
                    <a:pt x="687" y="1049"/>
                  </a:cubicBezTo>
                  <a:cubicBezTo>
                    <a:pt x="1417" y="1049"/>
                    <a:pt x="1841" y="815"/>
                    <a:pt x="1799" y="218"/>
                  </a:cubicBezTo>
                  <a:cubicBezTo>
                    <a:pt x="1479" y="61"/>
                    <a:pt x="1275" y="1"/>
                    <a:pt x="1074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635" name="Google Shape;20635;p19"/>
            <p:cNvSpPr/>
            <p:nvPr/>
          </p:nvSpPr>
          <p:spPr>
            <a:xfrm>
              <a:off x="7036500" y="2743175"/>
              <a:ext cx="34875" cy="16975"/>
            </a:xfrm>
            <a:custGeom>
              <a:avLst/>
              <a:gdLst/>
              <a:ahLst/>
              <a:cxnLst/>
              <a:rect l="l" t="t" r="r" b="b"/>
              <a:pathLst>
                <a:path w="1395" h="679" extrusionOk="0">
                  <a:moveTo>
                    <a:pt x="749" y="1"/>
                  </a:moveTo>
                  <a:cubicBezTo>
                    <a:pt x="365" y="1"/>
                    <a:pt x="1" y="153"/>
                    <a:pt x="170" y="566"/>
                  </a:cubicBezTo>
                  <a:cubicBezTo>
                    <a:pt x="286" y="642"/>
                    <a:pt x="447" y="679"/>
                    <a:pt x="612" y="679"/>
                  </a:cubicBezTo>
                  <a:cubicBezTo>
                    <a:pt x="990" y="679"/>
                    <a:pt x="1394" y="489"/>
                    <a:pt x="1361" y="149"/>
                  </a:cubicBezTo>
                  <a:cubicBezTo>
                    <a:pt x="1229" y="59"/>
                    <a:pt x="986" y="1"/>
                    <a:pt x="749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636" name="Google Shape;20636;p19"/>
            <p:cNvSpPr/>
            <p:nvPr/>
          </p:nvSpPr>
          <p:spPr>
            <a:xfrm>
              <a:off x="7070800" y="3679150"/>
              <a:ext cx="46475" cy="30675"/>
            </a:xfrm>
            <a:custGeom>
              <a:avLst/>
              <a:gdLst/>
              <a:ahLst/>
              <a:cxnLst/>
              <a:rect l="l" t="t" r="r" b="b"/>
              <a:pathLst>
                <a:path w="1859" h="1227" extrusionOk="0">
                  <a:moveTo>
                    <a:pt x="549" y="1"/>
                  </a:moveTo>
                  <a:cubicBezTo>
                    <a:pt x="370" y="215"/>
                    <a:pt x="1" y="286"/>
                    <a:pt x="49" y="691"/>
                  </a:cubicBezTo>
                  <a:cubicBezTo>
                    <a:pt x="584" y="810"/>
                    <a:pt x="763" y="1215"/>
                    <a:pt x="1406" y="1227"/>
                  </a:cubicBezTo>
                  <a:cubicBezTo>
                    <a:pt x="1858" y="691"/>
                    <a:pt x="1025" y="227"/>
                    <a:pt x="549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637" name="Google Shape;20637;p19"/>
            <p:cNvSpPr/>
            <p:nvPr/>
          </p:nvSpPr>
          <p:spPr>
            <a:xfrm>
              <a:off x="7088075" y="2150100"/>
              <a:ext cx="21750" cy="27100"/>
            </a:xfrm>
            <a:custGeom>
              <a:avLst/>
              <a:gdLst/>
              <a:ahLst/>
              <a:cxnLst/>
              <a:rect l="l" t="t" r="r" b="b"/>
              <a:pathLst>
                <a:path w="870" h="1084" extrusionOk="0">
                  <a:moveTo>
                    <a:pt x="155" y="0"/>
                  </a:moveTo>
                  <a:cubicBezTo>
                    <a:pt x="147" y="0"/>
                    <a:pt x="140" y="0"/>
                    <a:pt x="132" y="0"/>
                  </a:cubicBezTo>
                  <a:cubicBezTo>
                    <a:pt x="1" y="655"/>
                    <a:pt x="382" y="893"/>
                    <a:pt x="834" y="1084"/>
                  </a:cubicBezTo>
                  <a:cubicBezTo>
                    <a:pt x="869" y="507"/>
                    <a:pt x="835" y="0"/>
                    <a:pt x="155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638" name="Google Shape;20638;p19"/>
            <p:cNvSpPr/>
            <p:nvPr/>
          </p:nvSpPr>
          <p:spPr>
            <a:xfrm>
              <a:off x="7284900" y="3434775"/>
              <a:ext cx="37750" cy="30700"/>
            </a:xfrm>
            <a:custGeom>
              <a:avLst/>
              <a:gdLst/>
              <a:ahLst/>
              <a:cxnLst/>
              <a:rect l="l" t="t" r="r" b="b"/>
              <a:pathLst>
                <a:path w="1510" h="1228" extrusionOk="0">
                  <a:moveTo>
                    <a:pt x="176" y="1"/>
                  </a:moveTo>
                  <a:cubicBezTo>
                    <a:pt x="1" y="305"/>
                    <a:pt x="227" y="1228"/>
                    <a:pt x="990" y="1228"/>
                  </a:cubicBezTo>
                  <a:cubicBezTo>
                    <a:pt x="1004" y="1228"/>
                    <a:pt x="1019" y="1228"/>
                    <a:pt x="1033" y="1227"/>
                  </a:cubicBezTo>
                  <a:cubicBezTo>
                    <a:pt x="1510" y="584"/>
                    <a:pt x="938" y="108"/>
                    <a:pt x="176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639" name="Google Shape;20639;p19"/>
            <p:cNvSpPr/>
            <p:nvPr/>
          </p:nvSpPr>
          <p:spPr>
            <a:xfrm>
              <a:off x="7072000" y="1522300"/>
              <a:ext cx="22950" cy="17325"/>
            </a:xfrm>
            <a:custGeom>
              <a:avLst/>
              <a:gdLst/>
              <a:ahLst/>
              <a:cxnLst/>
              <a:rect l="l" t="t" r="r" b="b"/>
              <a:pathLst>
                <a:path w="918" h="693" extrusionOk="0">
                  <a:moveTo>
                    <a:pt x="384" y="1"/>
                  </a:moveTo>
                  <a:cubicBezTo>
                    <a:pt x="341" y="1"/>
                    <a:pt x="293" y="5"/>
                    <a:pt x="239" y="14"/>
                  </a:cubicBezTo>
                  <a:cubicBezTo>
                    <a:pt x="84" y="169"/>
                    <a:pt x="1" y="371"/>
                    <a:pt x="72" y="693"/>
                  </a:cubicBezTo>
                  <a:cubicBezTo>
                    <a:pt x="465" y="597"/>
                    <a:pt x="858" y="514"/>
                    <a:pt x="917" y="157"/>
                  </a:cubicBezTo>
                  <a:cubicBezTo>
                    <a:pt x="707" y="117"/>
                    <a:pt x="614" y="1"/>
                    <a:pt x="384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640" name="Google Shape;20640;p19"/>
            <p:cNvSpPr/>
            <p:nvPr/>
          </p:nvSpPr>
          <p:spPr>
            <a:xfrm>
              <a:off x="7061575" y="4180700"/>
              <a:ext cx="33300" cy="37925"/>
            </a:xfrm>
            <a:custGeom>
              <a:avLst/>
              <a:gdLst/>
              <a:ahLst/>
              <a:cxnLst/>
              <a:rect l="l" t="t" r="r" b="b"/>
              <a:pathLst>
                <a:path w="1332" h="1517" extrusionOk="0">
                  <a:moveTo>
                    <a:pt x="441" y="1"/>
                  </a:moveTo>
                  <a:lnTo>
                    <a:pt x="441" y="1"/>
                  </a:lnTo>
                  <a:cubicBezTo>
                    <a:pt x="1" y="263"/>
                    <a:pt x="84" y="929"/>
                    <a:pt x="108" y="1513"/>
                  </a:cubicBezTo>
                  <a:cubicBezTo>
                    <a:pt x="142" y="1515"/>
                    <a:pt x="175" y="1516"/>
                    <a:pt x="208" y="1516"/>
                  </a:cubicBezTo>
                  <a:cubicBezTo>
                    <a:pt x="1279" y="1516"/>
                    <a:pt x="1331" y="209"/>
                    <a:pt x="441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641" name="Google Shape;20641;p19"/>
            <p:cNvSpPr/>
            <p:nvPr/>
          </p:nvSpPr>
          <p:spPr>
            <a:xfrm>
              <a:off x="7043425" y="4119650"/>
              <a:ext cx="50025" cy="30725"/>
            </a:xfrm>
            <a:custGeom>
              <a:avLst/>
              <a:gdLst/>
              <a:ahLst/>
              <a:cxnLst/>
              <a:rect l="l" t="t" r="r" b="b"/>
              <a:pathLst>
                <a:path w="2001" h="1229" extrusionOk="0">
                  <a:moveTo>
                    <a:pt x="192" y="1"/>
                  </a:moveTo>
                  <a:cubicBezTo>
                    <a:pt x="176" y="1"/>
                    <a:pt x="160" y="1"/>
                    <a:pt x="143" y="2"/>
                  </a:cubicBezTo>
                  <a:cubicBezTo>
                    <a:pt x="1" y="145"/>
                    <a:pt x="60" y="978"/>
                    <a:pt x="298" y="1228"/>
                  </a:cubicBezTo>
                  <a:cubicBezTo>
                    <a:pt x="497" y="854"/>
                    <a:pt x="736" y="760"/>
                    <a:pt x="1113" y="760"/>
                  </a:cubicBezTo>
                  <a:cubicBezTo>
                    <a:pt x="1348" y="760"/>
                    <a:pt x="1636" y="796"/>
                    <a:pt x="2001" y="823"/>
                  </a:cubicBezTo>
                  <a:lnTo>
                    <a:pt x="2001" y="419"/>
                  </a:lnTo>
                  <a:cubicBezTo>
                    <a:pt x="1133" y="384"/>
                    <a:pt x="738" y="1"/>
                    <a:pt x="192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642" name="Google Shape;20642;p19"/>
            <p:cNvSpPr/>
            <p:nvPr/>
          </p:nvSpPr>
          <p:spPr>
            <a:xfrm>
              <a:off x="7086000" y="4489375"/>
              <a:ext cx="89325" cy="57475"/>
            </a:xfrm>
            <a:custGeom>
              <a:avLst/>
              <a:gdLst/>
              <a:ahLst/>
              <a:cxnLst/>
              <a:rect l="l" t="t" r="r" b="b"/>
              <a:pathLst>
                <a:path w="3573" h="2299" extrusionOk="0">
                  <a:moveTo>
                    <a:pt x="1036" y="0"/>
                  </a:moveTo>
                  <a:cubicBezTo>
                    <a:pt x="655" y="477"/>
                    <a:pt x="476" y="1108"/>
                    <a:pt x="0" y="1501"/>
                  </a:cubicBezTo>
                  <a:cubicBezTo>
                    <a:pt x="60" y="1905"/>
                    <a:pt x="298" y="2167"/>
                    <a:pt x="703" y="2298"/>
                  </a:cubicBezTo>
                  <a:cubicBezTo>
                    <a:pt x="1667" y="2096"/>
                    <a:pt x="2679" y="1905"/>
                    <a:pt x="3429" y="1501"/>
                  </a:cubicBezTo>
                  <a:cubicBezTo>
                    <a:pt x="3572" y="774"/>
                    <a:pt x="2786" y="834"/>
                    <a:pt x="2905" y="143"/>
                  </a:cubicBezTo>
                  <a:cubicBezTo>
                    <a:pt x="2819" y="124"/>
                    <a:pt x="2735" y="117"/>
                    <a:pt x="2652" y="117"/>
                  </a:cubicBezTo>
                  <a:cubicBezTo>
                    <a:pt x="2333" y="117"/>
                    <a:pt x="2034" y="228"/>
                    <a:pt x="1718" y="228"/>
                  </a:cubicBezTo>
                  <a:cubicBezTo>
                    <a:pt x="1502" y="228"/>
                    <a:pt x="1279" y="176"/>
                    <a:pt x="1036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643" name="Google Shape;20643;p19"/>
            <p:cNvSpPr/>
            <p:nvPr/>
          </p:nvSpPr>
          <p:spPr>
            <a:xfrm>
              <a:off x="7068850" y="4368225"/>
              <a:ext cx="24600" cy="8875"/>
            </a:xfrm>
            <a:custGeom>
              <a:avLst/>
              <a:gdLst/>
              <a:ahLst/>
              <a:cxnLst/>
              <a:rect l="l" t="t" r="r" b="b"/>
              <a:pathLst>
                <a:path w="984" h="355" extrusionOk="0">
                  <a:moveTo>
                    <a:pt x="31" y="1"/>
                  </a:moveTo>
                  <a:cubicBezTo>
                    <a:pt x="0" y="257"/>
                    <a:pt x="175" y="354"/>
                    <a:pt x="383" y="354"/>
                  </a:cubicBezTo>
                  <a:cubicBezTo>
                    <a:pt x="650" y="354"/>
                    <a:pt x="970" y="194"/>
                    <a:pt x="984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644" name="Google Shape;20644;p19"/>
            <p:cNvSpPr/>
            <p:nvPr/>
          </p:nvSpPr>
          <p:spPr>
            <a:xfrm>
              <a:off x="7291975" y="4416750"/>
              <a:ext cx="23825" cy="15200"/>
            </a:xfrm>
            <a:custGeom>
              <a:avLst/>
              <a:gdLst/>
              <a:ahLst/>
              <a:cxnLst/>
              <a:rect l="l" t="t" r="r" b="b"/>
              <a:pathLst>
                <a:path w="953" h="608" extrusionOk="0">
                  <a:moveTo>
                    <a:pt x="0" y="0"/>
                  </a:moveTo>
                  <a:cubicBezTo>
                    <a:pt x="72" y="357"/>
                    <a:pt x="548" y="381"/>
                    <a:pt x="798" y="607"/>
                  </a:cubicBezTo>
                  <a:cubicBezTo>
                    <a:pt x="798" y="546"/>
                    <a:pt x="807" y="484"/>
                    <a:pt x="902" y="484"/>
                  </a:cubicBezTo>
                  <a:cubicBezTo>
                    <a:pt x="917" y="484"/>
                    <a:pt x="934" y="485"/>
                    <a:pt x="953" y="488"/>
                  </a:cubicBezTo>
                  <a:cubicBezTo>
                    <a:pt x="905" y="405"/>
                    <a:pt x="953" y="250"/>
                    <a:pt x="798" y="250"/>
                  </a:cubicBezTo>
                  <a:cubicBezTo>
                    <a:pt x="729" y="320"/>
                    <a:pt x="700" y="347"/>
                    <a:pt x="692" y="347"/>
                  </a:cubicBezTo>
                  <a:cubicBezTo>
                    <a:pt x="668" y="347"/>
                    <a:pt x="848" y="81"/>
                    <a:pt x="631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645" name="Google Shape;20645;p19"/>
            <p:cNvSpPr/>
            <p:nvPr/>
          </p:nvSpPr>
          <p:spPr>
            <a:xfrm>
              <a:off x="7038025" y="4452450"/>
              <a:ext cx="28575" cy="10375"/>
            </a:xfrm>
            <a:custGeom>
              <a:avLst/>
              <a:gdLst/>
              <a:ahLst/>
              <a:cxnLst/>
              <a:rect l="l" t="t" r="r" b="b"/>
              <a:pathLst>
                <a:path w="1143" h="415" extrusionOk="0">
                  <a:moveTo>
                    <a:pt x="605" y="0"/>
                  </a:moveTo>
                  <a:cubicBezTo>
                    <a:pt x="303" y="0"/>
                    <a:pt x="0" y="126"/>
                    <a:pt x="38" y="406"/>
                  </a:cubicBezTo>
                  <a:cubicBezTo>
                    <a:pt x="89" y="391"/>
                    <a:pt x="152" y="386"/>
                    <a:pt x="222" y="386"/>
                  </a:cubicBezTo>
                  <a:cubicBezTo>
                    <a:pt x="387" y="386"/>
                    <a:pt x="590" y="415"/>
                    <a:pt x="757" y="415"/>
                  </a:cubicBezTo>
                  <a:cubicBezTo>
                    <a:pt x="982" y="415"/>
                    <a:pt x="1143" y="363"/>
                    <a:pt x="1062" y="120"/>
                  </a:cubicBezTo>
                  <a:cubicBezTo>
                    <a:pt x="953" y="42"/>
                    <a:pt x="779" y="0"/>
                    <a:pt x="605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646" name="Google Shape;20646;p19"/>
            <p:cNvSpPr/>
            <p:nvPr/>
          </p:nvSpPr>
          <p:spPr>
            <a:xfrm>
              <a:off x="7187800" y="4177725"/>
              <a:ext cx="25625" cy="13500"/>
            </a:xfrm>
            <a:custGeom>
              <a:avLst/>
              <a:gdLst/>
              <a:ahLst/>
              <a:cxnLst/>
              <a:rect l="l" t="t" r="r" b="b"/>
              <a:pathLst>
                <a:path w="1025" h="540" extrusionOk="0">
                  <a:moveTo>
                    <a:pt x="1024" y="1"/>
                  </a:moveTo>
                  <a:cubicBezTo>
                    <a:pt x="655" y="108"/>
                    <a:pt x="95" y="84"/>
                    <a:pt x="0" y="405"/>
                  </a:cubicBezTo>
                  <a:cubicBezTo>
                    <a:pt x="107" y="495"/>
                    <a:pt x="310" y="539"/>
                    <a:pt x="512" y="539"/>
                  </a:cubicBezTo>
                  <a:cubicBezTo>
                    <a:pt x="715" y="539"/>
                    <a:pt x="917" y="495"/>
                    <a:pt x="1024" y="405"/>
                  </a:cubicBezTo>
                  <a:lnTo>
                    <a:pt x="1024" y="1"/>
                  </a:ln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647" name="Google Shape;20647;p19"/>
            <p:cNvSpPr/>
            <p:nvPr/>
          </p:nvSpPr>
          <p:spPr>
            <a:xfrm>
              <a:off x="6991350" y="4423000"/>
              <a:ext cx="50900" cy="46450"/>
            </a:xfrm>
            <a:custGeom>
              <a:avLst/>
              <a:gdLst/>
              <a:ahLst/>
              <a:cxnLst/>
              <a:rect l="l" t="t" r="r" b="b"/>
              <a:pathLst>
                <a:path w="2036" h="1858" extrusionOk="0">
                  <a:moveTo>
                    <a:pt x="2036" y="0"/>
                  </a:moveTo>
                  <a:lnTo>
                    <a:pt x="2036" y="0"/>
                  </a:lnTo>
                  <a:cubicBezTo>
                    <a:pt x="1045" y="107"/>
                    <a:pt x="1684" y="880"/>
                    <a:pt x="1037" y="880"/>
                  </a:cubicBezTo>
                  <a:cubicBezTo>
                    <a:pt x="961" y="880"/>
                    <a:pt x="867" y="869"/>
                    <a:pt x="750" y="846"/>
                  </a:cubicBezTo>
                  <a:lnTo>
                    <a:pt x="750" y="1048"/>
                  </a:lnTo>
                  <a:cubicBezTo>
                    <a:pt x="679" y="1040"/>
                    <a:pt x="602" y="1037"/>
                    <a:pt x="522" y="1037"/>
                  </a:cubicBezTo>
                  <a:cubicBezTo>
                    <a:pt x="362" y="1037"/>
                    <a:pt x="191" y="1048"/>
                    <a:pt x="24" y="1048"/>
                  </a:cubicBezTo>
                  <a:cubicBezTo>
                    <a:pt x="0" y="1560"/>
                    <a:pt x="310" y="1822"/>
                    <a:pt x="893" y="1858"/>
                  </a:cubicBezTo>
                  <a:cubicBezTo>
                    <a:pt x="964" y="1608"/>
                    <a:pt x="1369" y="1608"/>
                    <a:pt x="1250" y="1191"/>
                  </a:cubicBezTo>
                  <a:cubicBezTo>
                    <a:pt x="1905" y="1060"/>
                    <a:pt x="1560" y="477"/>
                    <a:pt x="2036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648" name="Google Shape;20648;p19"/>
            <p:cNvSpPr/>
            <p:nvPr/>
          </p:nvSpPr>
          <p:spPr>
            <a:xfrm>
              <a:off x="7285950" y="4788550"/>
              <a:ext cx="39375" cy="18950"/>
            </a:xfrm>
            <a:custGeom>
              <a:avLst/>
              <a:gdLst/>
              <a:ahLst/>
              <a:cxnLst/>
              <a:rect l="l" t="t" r="r" b="b"/>
              <a:pathLst>
                <a:path w="1575" h="758" extrusionOk="0">
                  <a:moveTo>
                    <a:pt x="354" y="0"/>
                  </a:moveTo>
                  <a:cubicBezTo>
                    <a:pt x="256" y="0"/>
                    <a:pt x="154" y="32"/>
                    <a:pt x="39" y="118"/>
                  </a:cubicBezTo>
                  <a:cubicBezTo>
                    <a:pt x="1" y="620"/>
                    <a:pt x="361" y="758"/>
                    <a:pt x="802" y="758"/>
                  </a:cubicBezTo>
                  <a:cubicBezTo>
                    <a:pt x="1053" y="758"/>
                    <a:pt x="1329" y="713"/>
                    <a:pt x="1575" y="666"/>
                  </a:cubicBezTo>
                  <a:lnTo>
                    <a:pt x="1575" y="261"/>
                  </a:lnTo>
                  <a:cubicBezTo>
                    <a:pt x="1493" y="277"/>
                    <a:pt x="1417" y="284"/>
                    <a:pt x="1346" y="284"/>
                  </a:cubicBezTo>
                  <a:cubicBezTo>
                    <a:pt x="896" y="284"/>
                    <a:pt x="644" y="0"/>
                    <a:pt x="354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649" name="Google Shape;20649;p19"/>
            <p:cNvSpPr/>
            <p:nvPr/>
          </p:nvSpPr>
          <p:spPr>
            <a:xfrm>
              <a:off x="7194350" y="4682850"/>
              <a:ext cx="50025" cy="23825"/>
            </a:xfrm>
            <a:custGeom>
              <a:avLst/>
              <a:gdLst/>
              <a:ahLst/>
              <a:cxnLst/>
              <a:rect l="l" t="t" r="r" b="b"/>
              <a:pathLst>
                <a:path w="2001" h="953" extrusionOk="0">
                  <a:moveTo>
                    <a:pt x="453" y="0"/>
                  </a:moveTo>
                  <a:cubicBezTo>
                    <a:pt x="226" y="227"/>
                    <a:pt x="0" y="477"/>
                    <a:pt x="119" y="953"/>
                  </a:cubicBezTo>
                  <a:cubicBezTo>
                    <a:pt x="893" y="905"/>
                    <a:pt x="1619" y="798"/>
                    <a:pt x="2000" y="417"/>
                  </a:cubicBezTo>
                  <a:cubicBezTo>
                    <a:pt x="1405" y="334"/>
                    <a:pt x="1107" y="36"/>
                    <a:pt x="453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650" name="Google Shape;20650;p19"/>
            <p:cNvSpPr/>
            <p:nvPr/>
          </p:nvSpPr>
          <p:spPr>
            <a:xfrm>
              <a:off x="7197625" y="4723625"/>
              <a:ext cx="47100" cy="20575"/>
            </a:xfrm>
            <a:custGeom>
              <a:avLst/>
              <a:gdLst/>
              <a:ahLst/>
              <a:cxnLst/>
              <a:rect l="l" t="t" r="r" b="b"/>
              <a:pathLst>
                <a:path w="1884" h="823" extrusionOk="0">
                  <a:moveTo>
                    <a:pt x="643" y="1"/>
                  </a:moveTo>
                  <a:cubicBezTo>
                    <a:pt x="536" y="132"/>
                    <a:pt x="0" y="632"/>
                    <a:pt x="500" y="822"/>
                  </a:cubicBezTo>
                  <a:cubicBezTo>
                    <a:pt x="576" y="767"/>
                    <a:pt x="726" y="760"/>
                    <a:pt x="900" y="760"/>
                  </a:cubicBezTo>
                  <a:cubicBezTo>
                    <a:pt x="959" y="760"/>
                    <a:pt x="1020" y="760"/>
                    <a:pt x="1082" y="760"/>
                  </a:cubicBezTo>
                  <a:cubicBezTo>
                    <a:pt x="1468" y="760"/>
                    <a:pt x="1884" y="730"/>
                    <a:pt x="1869" y="286"/>
                  </a:cubicBezTo>
                  <a:cubicBezTo>
                    <a:pt x="1369" y="251"/>
                    <a:pt x="1155" y="36"/>
                    <a:pt x="643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651" name="Google Shape;20651;p19"/>
            <p:cNvSpPr/>
            <p:nvPr/>
          </p:nvSpPr>
          <p:spPr>
            <a:xfrm>
              <a:off x="7247700" y="4171175"/>
              <a:ext cx="13050" cy="17200"/>
            </a:xfrm>
            <a:custGeom>
              <a:avLst/>
              <a:gdLst/>
              <a:ahLst/>
              <a:cxnLst/>
              <a:rect l="l" t="t" r="r" b="b"/>
              <a:pathLst>
                <a:path w="522" h="688" extrusionOk="0">
                  <a:moveTo>
                    <a:pt x="176" y="1"/>
                  </a:moveTo>
                  <a:cubicBezTo>
                    <a:pt x="251" y="225"/>
                    <a:pt x="0" y="687"/>
                    <a:pt x="367" y="687"/>
                  </a:cubicBezTo>
                  <a:cubicBezTo>
                    <a:pt x="409" y="687"/>
                    <a:pt x="460" y="681"/>
                    <a:pt x="521" y="667"/>
                  </a:cubicBezTo>
                  <a:lnTo>
                    <a:pt x="521" y="1"/>
                  </a:ln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652" name="Google Shape;20652;p19"/>
            <p:cNvSpPr/>
            <p:nvPr/>
          </p:nvSpPr>
          <p:spPr>
            <a:xfrm>
              <a:off x="7160400" y="4086200"/>
              <a:ext cx="35750" cy="27250"/>
            </a:xfrm>
            <a:custGeom>
              <a:avLst/>
              <a:gdLst/>
              <a:ahLst/>
              <a:cxnLst/>
              <a:rect l="l" t="t" r="r" b="b"/>
              <a:pathLst>
                <a:path w="1430" h="1090" extrusionOk="0">
                  <a:moveTo>
                    <a:pt x="681" y="1"/>
                  </a:moveTo>
                  <a:cubicBezTo>
                    <a:pt x="651" y="1"/>
                    <a:pt x="619" y="2"/>
                    <a:pt x="584" y="6"/>
                  </a:cubicBezTo>
                  <a:cubicBezTo>
                    <a:pt x="542" y="101"/>
                    <a:pt x="464" y="140"/>
                    <a:pt x="300" y="140"/>
                  </a:cubicBezTo>
                  <a:cubicBezTo>
                    <a:pt x="277" y="140"/>
                    <a:pt x="253" y="139"/>
                    <a:pt x="227" y="137"/>
                  </a:cubicBezTo>
                  <a:lnTo>
                    <a:pt x="227" y="137"/>
                  </a:lnTo>
                  <a:cubicBezTo>
                    <a:pt x="287" y="709"/>
                    <a:pt x="1" y="661"/>
                    <a:pt x="227" y="1090"/>
                  </a:cubicBezTo>
                  <a:cubicBezTo>
                    <a:pt x="763" y="971"/>
                    <a:pt x="1096" y="685"/>
                    <a:pt x="1430" y="411"/>
                  </a:cubicBezTo>
                  <a:cubicBezTo>
                    <a:pt x="1063" y="367"/>
                    <a:pt x="1101" y="1"/>
                    <a:pt x="681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653" name="Google Shape;20653;p19"/>
            <p:cNvSpPr/>
            <p:nvPr/>
          </p:nvSpPr>
          <p:spPr>
            <a:xfrm>
              <a:off x="6975275" y="2659850"/>
              <a:ext cx="30075" cy="19025"/>
            </a:xfrm>
            <a:custGeom>
              <a:avLst/>
              <a:gdLst/>
              <a:ahLst/>
              <a:cxnLst/>
              <a:rect l="l" t="t" r="r" b="b"/>
              <a:pathLst>
                <a:path w="1203" h="761" extrusionOk="0">
                  <a:moveTo>
                    <a:pt x="268" y="0"/>
                  </a:moveTo>
                  <a:cubicBezTo>
                    <a:pt x="199" y="0"/>
                    <a:pt x="130" y="23"/>
                    <a:pt x="48" y="89"/>
                  </a:cubicBezTo>
                  <a:cubicBezTo>
                    <a:pt x="0" y="399"/>
                    <a:pt x="83" y="613"/>
                    <a:pt x="226" y="756"/>
                  </a:cubicBezTo>
                  <a:cubicBezTo>
                    <a:pt x="280" y="759"/>
                    <a:pt x="331" y="761"/>
                    <a:pt x="381" y="761"/>
                  </a:cubicBezTo>
                  <a:cubicBezTo>
                    <a:pt x="888" y="761"/>
                    <a:pt x="1203" y="588"/>
                    <a:pt x="1084" y="89"/>
                  </a:cubicBezTo>
                  <a:lnTo>
                    <a:pt x="1084" y="89"/>
                  </a:lnTo>
                  <a:cubicBezTo>
                    <a:pt x="997" y="106"/>
                    <a:pt x="919" y="113"/>
                    <a:pt x="850" y="113"/>
                  </a:cubicBezTo>
                  <a:cubicBezTo>
                    <a:pt x="571" y="113"/>
                    <a:pt x="421" y="0"/>
                    <a:pt x="268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654" name="Google Shape;20654;p19"/>
            <p:cNvSpPr/>
            <p:nvPr/>
          </p:nvSpPr>
          <p:spPr>
            <a:xfrm>
              <a:off x="6977050" y="3238700"/>
              <a:ext cx="35150" cy="13850"/>
            </a:xfrm>
            <a:custGeom>
              <a:avLst/>
              <a:gdLst/>
              <a:ahLst/>
              <a:cxnLst/>
              <a:rect l="l" t="t" r="r" b="b"/>
              <a:pathLst>
                <a:path w="1406" h="554" extrusionOk="0">
                  <a:moveTo>
                    <a:pt x="624" y="1"/>
                  </a:moveTo>
                  <a:cubicBezTo>
                    <a:pt x="302" y="1"/>
                    <a:pt x="20" y="100"/>
                    <a:pt x="1" y="402"/>
                  </a:cubicBezTo>
                  <a:cubicBezTo>
                    <a:pt x="149" y="498"/>
                    <a:pt x="410" y="554"/>
                    <a:pt x="664" y="554"/>
                  </a:cubicBezTo>
                  <a:cubicBezTo>
                    <a:pt x="1042" y="554"/>
                    <a:pt x="1405" y="432"/>
                    <a:pt x="1370" y="140"/>
                  </a:cubicBezTo>
                  <a:cubicBezTo>
                    <a:pt x="1173" y="66"/>
                    <a:pt x="885" y="1"/>
                    <a:pt x="624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655" name="Google Shape;20655;p19"/>
            <p:cNvSpPr/>
            <p:nvPr/>
          </p:nvSpPr>
          <p:spPr>
            <a:xfrm>
              <a:off x="6957400" y="2424675"/>
              <a:ext cx="29850" cy="33825"/>
            </a:xfrm>
            <a:custGeom>
              <a:avLst/>
              <a:gdLst/>
              <a:ahLst/>
              <a:cxnLst/>
              <a:rect l="l" t="t" r="r" b="b"/>
              <a:pathLst>
                <a:path w="1194" h="1353" extrusionOk="0">
                  <a:moveTo>
                    <a:pt x="304" y="0"/>
                  </a:moveTo>
                  <a:cubicBezTo>
                    <a:pt x="236" y="0"/>
                    <a:pt x="163" y="6"/>
                    <a:pt x="84" y="19"/>
                  </a:cubicBezTo>
                  <a:cubicBezTo>
                    <a:pt x="1" y="769"/>
                    <a:pt x="429" y="1162"/>
                    <a:pt x="1060" y="1352"/>
                  </a:cubicBezTo>
                  <a:cubicBezTo>
                    <a:pt x="1193" y="1020"/>
                    <a:pt x="1192" y="0"/>
                    <a:pt x="304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656" name="Google Shape;20656;p19"/>
            <p:cNvSpPr/>
            <p:nvPr/>
          </p:nvSpPr>
          <p:spPr>
            <a:xfrm>
              <a:off x="6954825" y="2841425"/>
              <a:ext cx="35650" cy="17425"/>
            </a:xfrm>
            <a:custGeom>
              <a:avLst/>
              <a:gdLst/>
              <a:ahLst/>
              <a:cxnLst/>
              <a:rect l="l" t="t" r="r" b="b"/>
              <a:pathLst>
                <a:path w="1426" h="697" extrusionOk="0">
                  <a:moveTo>
                    <a:pt x="797" y="0"/>
                  </a:moveTo>
                  <a:cubicBezTo>
                    <a:pt x="381" y="0"/>
                    <a:pt x="1" y="205"/>
                    <a:pt x="211" y="696"/>
                  </a:cubicBezTo>
                  <a:lnTo>
                    <a:pt x="1223" y="696"/>
                  </a:lnTo>
                  <a:cubicBezTo>
                    <a:pt x="1187" y="434"/>
                    <a:pt x="1425" y="398"/>
                    <a:pt x="1401" y="160"/>
                  </a:cubicBezTo>
                  <a:cubicBezTo>
                    <a:pt x="1245" y="57"/>
                    <a:pt x="1016" y="0"/>
                    <a:pt x="797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657" name="Google Shape;20657;p19"/>
            <p:cNvSpPr/>
            <p:nvPr/>
          </p:nvSpPr>
          <p:spPr>
            <a:xfrm>
              <a:off x="6945300" y="2931475"/>
              <a:ext cx="33050" cy="20325"/>
            </a:xfrm>
            <a:custGeom>
              <a:avLst/>
              <a:gdLst/>
              <a:ahLst/>
              <a:cxnLst/>
              <a:rect l="l" t="t" r="r" b="b"/>
              <a:pathLst>
                <a:path w="1322" h="813" extrusionOk="0">
                  <a:moveTo>
                    <a:pt x="484" y="1"/>
                  </a:moveTo>
                  <a:cubicBezTo>
                    <a:pt x="344" y="1"/>
                    <a:pt x="201" y="24"/>
                    <a:pt x="68" y="71"/>
                  </a:cubicBezTo>
                  <a:cubicBezTo>
                    <a:pt x="1" y="636"/>
                    <a:pt x="280" y="812"/>
                    <a:pt x="694" y="812"/>
                  </a:cubicBezTo>
                  <a:cubicBezTo>
                    <a:pt x="864" y="812"/>
                    <a:pt x="1057" y="783"/>
                    <a:pt x="1259" y="737"/>
                  </a:cubicBezTo>
                  <a:cubicBezTo>
                    <a:pt x="1322" y="232"/>
                    <a:pt x="920" y="1"/>
                    <a:pt x="484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658" name="Google Shape;20658;p19"/>
            <p:cNvSpPr/>
            <p:nvPr/>
          </p:nvSpPr>
          <p:spPr>
            <a:xfrm>
              <a:off x="6986275" y="3727750"/>
              <a:ext cx="90225" cy="29700"/>
            </a:xfrm>
            <a:custGeom>
              <a:avLst/>
              <a:gdLst/>
              <a:ahLst/>
              <a:cxnLst/>
              <a:rect l="l" t="t" r="r" b="b"/>
              <a:pathLst>
                <a:path w="3609" h="1188" extrusionOk="0">
                  <a:moveTo>
                    <a:pt x="1013" y="0"/>
                  </a:moveTo>
                  <a:cubicBezTo>
                    <a:pt x="707" y="0"/>
                    <a:pt x="375" y="32"/>
                    <a:pt x="1" y="105"/>
                  </a:cubicBezTo>
                  <a:cubicBezTo>
                    <a:pt x="24" y="497"/>
                    <a:pt x="465" y="557"/>
                    <a:pt x="524" y="914"/>
                  </a:cubicBezTo>
                  <a:cubicBezTo>
                    <a:pt x="721" y="893"/>
                    <a:pt x="902" y="884"/>
                    <a:pt x="1071" y="884"/>
                  </a:cubicBezTo>
                  <a:cubicBezTo>
                    <a:pt x="2056" y="884"/>
                    <a:pt x="2632" y="1188"/>
                    <a:pt x="3608" y="1188"/>
                  </a:cubicBezTo>
                  <a:lnTo>
                    <a:pt x="3608" y="628"/>
                  </a:lnTo>
                  <a:cubicBezTo>
                    <a:pt x="2663" y="304"/>
                    <a:pt x="1962" y="0"/>
                    <a:pt x="1013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659" name="Google Shape;20659;p19"/>
            <p:cNvSpPr/>
            <p:nvPr/>
          </p:nvSpPr>
          <p:spPr>
            <a:xfrm>
              <a:off x="6877625" y="2896000"/>
              <a:ext cx="30700" cy="20675"/>
            </a:xfrm>
            <a:custGeom>
              <a:avLst/>
              <a:gdLst/>
              <a:ahLst/>
              <a:cxnLst/>
              <a:rect l="l" t="t" r="r" b="b"/>
              <a:pathLst>
                <a:path w="1228" h="827" extrusionOk="0">
                  <a:moveTo>
                    <a:pt x="413" y="1"/>
                  </a:moveTo>
                  <a:cubicBezTo>
                    <a:pt x="402" y="1"/>
                    <a:pt x="392" y="1"/>
                    <a:pt x="382" y="1"/>
                  </a:cubicBezTo>
                  <a:cubicBezTo>
                    <a:pt x="168" y="359"/>
                    <a:pt x="1" y="418"/>
                    <a:pt x="215" y="823"/>
                  </a:cubicBezTo>
                  <a:cubicBezTo>
                    <a:pt x="255" y="825"/>
                    <a:pt x="293" y="826"/>
                    <a:pt x="330" y="826"/>
                  </a:cubicBezTo>
                  <a:cubicBezTo>
                    <a:pt x="867" y="826"/>
                    <a:pt x="1105" y="588"/>
                    <a:pt x="1227" y="287"/>
                  </a:cubicBezTo>
                  <a:cubicBezTo>
                    <a:pt x="925" y="229"/>
                    <a:pt x="816" y="1"/>
                    <a:pt x="413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660" name="Google Shape;20660;p19"/>
            <p:cNvSpPr/>
            <p:nvPr/>
          </p:nvSpPr>
          <p:spPr>
            <a:xfrm>
              <a:off x="6899950" y="3038225"/>
              <a:ext cx="42625" cy="27475"/>
            </a:xfrm>
            <a:custGeom>
              <a:avLst/>
              <a:gdLst/>
              <a:ahLst/>
              <a:cxnLst/>
              <a:rect l="l" t="t" r="r" b="b"/>
              <a:pathLst>
                <a:path w="1705" h="1099" extrusionOk="0">
                  <a:moveTo>
                    <a:pt x="501" y="1"/>
                  </a:moveTo>
                  <a:cubicBezTo>
                    <a:pt x="333" y="1"/>
                    <a:pt x="160" y="44"/>
                    <a:pt x="1" y="146"/>
                  </a:cubicBezTo>
                  <a:cubicBezTo>
                    <a:pt x="25" y="789"/>
                    <a:pt x="406" y="1099"/>
                    <a:pt x="1215" y="1099"/>
                  </a:cubicBezTo>
                  <a:cubicBezTo>
                    <a:pt x="1705" y="628"/>
                    <a:pt x="1137" y="1"/>
                    <a:pt x="501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661" name="Google Shape;20661;p19"/>
            <p:cNvSpPr/>
            <p:nvPr/>
          </p:nvSpPr>
          <p:spPr>
            <a:xfrm>
              <a:off x="6945075" y="2973625"/>
              <a:ext cx="38975" cy="28225"/>
            </a:xfrm>
            <a:custGeom>
              <a:avLst/>
              <a:gdLst/>
              <a:ahLst/>
              <a:cxnLst/>
              <a:rect l="l" t="t" r="r" b="b"/>
              <a:pathLst>
                <a:path w="1559" h="1129" extrusionOk="0">
                  <a:moveTo>
                    <a:pt x="1182" y="0"/>
                  </a:moveTo>
                  <a:cubicBezTo>
                    <a:pt x="452" y="0"/>
                    <a:pt x="1" y="632"/>
                    <a:pt x="434" y="1099"/>
                  </a:cubicBezTo>
                  <a:cubicBezTo>
                    <a:pt x="529" y="1119"/>
                    <a:pt x="617" y="1128"/>
                    <a:pt x="697" y="1128"/>
                  </a:cubicBezTo>
                  <a:cubicBezTo>
                    <a:pt x="1431" y="1128"/>
                    <a:pt x="1559" y="358"/>
                    <a:pt x="1280" y="4"/>
                  </a:cubicBezTo>
                  <a:cubicBezTo>
                    <a:pt x="1246" y="1"/>
                    <a:pt x="1214" y="0"/>
                    <a:pt x="1182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662" name="Google Shape;20662;p19"/>
            <p:cNvSpPr/>
            <p:nvPr/>
          </p:nvSpPr>
          <p:spPr>
            <a:xfrm>
              <a:off x="6939250" y="3202725"/>
              <a:ext cx="33650" cy="25400"/>
            </a:xfrm>
            <a:custGeom>
              <a:avLst/>
              <a:gdLst/>
              <a:ahLst/>
              <a:cxnLst/>
              <a:rect l="l" t="t" r="r" b="b"/>
              <a:pathLst>
                <a:path w="1346" h="1016" extrusionOk="0">
                  <a:moveTo>
                    <a:pt x="879" y="1"/>
                  </a:moveTo>
                  <a:cubicBezTo>
                    <a:pt x="454" y="1"/>
                    <a:pt x="61" y="483"/>
                    <a:pt x="0" y="901"/>
                  </a:cubicBezTo>
                  <a:cubicBezTo>
                    <a:pt x="139" y="981"/>
                    <a:pt x="280" y="1015"/>
                    <a:pt x="415" y="1015"/>
                  </a:cubicBezTo>
                  <a:cubicBezTo>
                    <a:pt x="884" y="1015"/>
                    <a:pt x="1290" y="601"/>
                    <a:pt x="1346" y="222"/>
                  </a:cubicBezTo>
                  <a:cubicBezTo>
                    <a:pt x="1196" y="65"/>
                    <a:pt x="1035" y="1"/>
                    <a:pt x="879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663" name="Google Shape;20663;p19"/>
            <p:cNvSpPr/>
            <p:nvPr/>
          </p:nvSpPr>
          <p:spPr>
            <a:xfrm>
              <a:off x="6926750" y="3401750"/>
              <a:ext cx="25025" cy="19375"/>
            </a:xfrm>
            <a:custGeom>
              <a:avLst/>
              <a:gdLst/>
              <a:ahLst/>
              <a:cxnLst/>
              <a:rect l="l" t="t" r="r" b="b"/>
              <a:pathLst>
                <a:path w="1001" h="775" extrusionOk="0">
                  <a:moveTo>
                    <a:pt x="500" y="0"/>
                  </a:moveTo>
                  <a:cubicBezTo>
                    <a:pt x="417" y="250"/>
                    <a:pt x="0" y="238"/>
                    <a:pt x="155" y="667"/>
                  </a:cubicBezTo>
                  <a:cubicBezTo>
                    <a:pt x="249" y="747"/>
                    <a:pt x="314" y="774"/>
                    <a:pt x="372" y="774"/>
                  </a:cubicBezTo>
                  <a:cubicBezTo>
                    <a:pt x="492" y="774"/>
                    <a:pt x="584" y="657"/>
                    <a:pt x="856" y="657"/>
                  </a:cubicBezTo>
                  <a:cubicBezTo>
                    <a:pt x="899" y="657"/>
                    <a:pt x="947" y="660"/>
                    <a:pt x="1000" y="667"/>
                  </a:cubicBezTo>
                  <a:cubicBezTo>
                    <a:pt x="941" y="357"/>
                    <a:pt x="822" y="83"/>
                    <a:pt x="500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664" name="Google Shape;20664;p19"/>
            <p:cNvSpPr/>
            <p:nvPr/>
          </p:nvSpPr>
          <p:spPr>
            <a:xfrm>
              <a:off x="6935075" y="3367500"/>
              <a:ext cx="34250" cy="23850"/>
            </a:xfrm>
            <a:custGeom>
              <a:avLst/>
              <a:gdLst/>
              <a:ahLst/>
              <a:cxnLst/>
              <a:rect l="l" t="t" r="r" b="b"/>
              <a:pathLst>
                <a:path w="1370" h="954" extrusionOk="0">
                  <a:moveTo>
                    <a:pt x="1" y="1"/>
                  </a:moveTo>
                  <a:lnTo>
                    <a:pt x="1" y="1"/>
                  </a:lnTo>
                  <a:cubicBezTo>
                    <a:pt x="71" y="598"/>
                    <a:pt x="464" y="954"/>
                    <a:pt x="1327" y="954"/>
                  </a:cubicBezTo>
                  <a:cubicBezTo>
                    <a:pt x="1341" y="954"/>
                    <a:pt x="1356" y="954"/>
                    <a:pt x="1370" y="953"/>
                  </a:cubicBezTo>
                  <a:cubicBezTo>
                    <a:pt x="1310" y="322"/>
                    <a:pt x="703" y="132"/>
                    <a:pt x="1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665" name="Google Shape;20665;p19"/>
            <p:cNvSpPr/>
            <p:nvPr/>
          </p:nvSpPr>
          <p:spPr>
            <a:xfrm>
              <a:off x="7164875" y="3984250"/>
              <a:ext cx="45450" cy="61050"/>
            </a:xfrm>
            <a:custGeom>
              <a:avLst/>
              <a:gdLst/>
              <a:ahLst/>
              <a:cxnLst/>
              <a:rect l="l" t="t" r="r" b="b"/>
              <a:pathLst>
                <a:path w="1818" h="2442" extrusionOk="0">
                  <a:moveTo>
                    <a:pt x="94" y="0"/>
                  </a:moveTo>
                  <a:cubicBezTo>
                    <a:pt x="79" y="0"/>
                    <a:pt x="63" y="0"/>
                    <a:pt x="48" y="1"/>
                  </a:cubicBezTo>
                  <a:cubicBezTo>
                    <a:pt x="0" y="1155"/>
                    <a:pt x="167" y="1965"/>
                    <a:pt x="572" y="2441"/>
                  </a:cubicBezTo>
                  <a:cubicBezTo>
                    <a:pt x="1587" y="2005"/>
                    <a:pt x="1818" y="0"/>
                    <a:pt x="94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666" name="Google Shape;20666;p19"/>
            <p:cNvSpPr/>
            <p:nvPr/>
          </p:nvSpPr>
          <p:spPr>
            <a:xfrm>
              <a:off x="7160875" y="3872375"/>
              <a:ext cx="18300" cy="20525"/>
            </a:xfrm>
            <a:custGeom>
              <a:avLst/>
              <a:gdLst/>
              <a:ahLst/>
              <a:cxnLst/>
              <a:rect l="l" t="t" r="r" b="b"/>
              <a:pathLst>
                <a:path w="732" h="821" extrusionOk="0">
                  <a:moveTo>
                    <a:pt x="606" y="0"/>
                  </a:moveTo>
                  <a:cubicBezTo>
                    <a:pt x="1" y="0"/>
                    <a:pt x="214" y="820"/>
                    <a:pt x="722" y="820"/>
                  </a:cubicBezTo>
                  <a:cubicBezTo>
                    <a:pt x="725" y="820"/>
                    <a:pt x="728" y="820"/>
                    <a:pt x="732" y="820"/>
                  </a:cubicBezTo>
                  <a:lnTo>
                    <a:pt x="732" y="11"/>
                  </a:lnTo>
                  <a:cubicBezTo>
                    <a:pt x="686" y="4"/>
                    <a:pt x="645" y="0"/>
                    <a:pt x="606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667" name="Google Shape;20667;p19"/>
            <p:cNvSpPr/>
            <p:nvPr/>
          </p:nvSpPr>
          <p:spPr>
            <a:xfrm>
              <a:off x="7011875" y="4299450"/>
              <a:ext cx="23150" cy="17475"/>
            </a:xfrm>
            <a:custGeom>
              <a:avLst/>
              <a:gdLst/>
              <a:ahLst/>
              <a:cxnLst/>
              <a:rect l="l" t="t" r="r" b="b"/>
              <a:pathLst>
                <a:path w="926" h="699" extrusionOk="0">
                  <a:moveTo>
                    <a:pt x="835" y="0"/>
                  </a:moveTo>
                  <a:cubicBezTo>
                    <a:pt x="326" y="0"/>
                    <a:pt x="0" y="380"/>
                    <a:pt x="382" y="692"/>
                  </a:cubicBezTo>
                  <a:cubicBezTo>
                    <a:pt x="422" y="696"/>
                    <a:pt x="460" y="698"/>
                    <a:pt x="495" y="698"/>
                  </a:cubicBezTo>
                  <a:cubicBezTo>
                    <a:pt x="919" y="698"/>
                    <a:pt x="926" y="375"/>
                    <a:pt x="882" y="1"/>
                  </a:cubicBezTo>
                  <a:cubicBezTo>
                    <a:pt x="866" y="1"/>
                    <a:pt x="851" y="0"/>
                    <a:pt x="835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668" name="Google Shape;20668;p19"/>
            <p:cNvSpPr/>
            <p:nvPr/>
          </p:nvSpPr>
          <p:spPr>
            <a:xfrm>
              <a:off x="6849050" y="3159125"/>
              <a:ext cx="64025" cy="39050"/>
            </a:xfrm>
            <a:custGeom>
              <a:avLst/>
              <a:gdLst/>
              <a:ahLst/>
              <a:cxnLst/>
              <a:rect l="l" t="t" r="r" b="b"/>
              <a:pathLst>
                <a:path w="2561" h="1562" extrusionOk="0">
                  <a:moveTo>
                    <a:pt x="658" y="1"/>
                  </a:moveTo>
                  <a:cubicBezTo>
                    <a:pt x="400" y="1"/>
                    <a:pt x="173" y="87"/>
                    <a:pt x="1" y="335"/>
                  </a:cubicBezTo>
                  <a:cubicBezTo>
                    <a:pt x="215" y="859"/>
                    <a:pt x="763" y="1097"/>
                    <a:pt x="1049" y="1561"/>
                  </a:cubicBezTo>
                  <a:cubicBezTo>
                    <a:pt x="1584" y="1228"/>
                    <a:pt x="2025" y="823"/>
                    <a:pt x="2561" y="478"/>
                  </a:cubicBezTo>
                  <a:cubicBezTo>
                    <a:pt x="1932" y="412"/>
                    <a:pt x="1220" y="1"/>
                    <a:pt x="658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669" name="Google Shape;20669;p19"/>
            <p:cNvSpPr/>
            <p:nvPr/>
          </p:nvSpPr>
          <p:spPr>
            <a:xfrm>
              <a:off x="7060100" y="2709700"/>
              <a:ext cx="22650" cy="16975"/>
            </a:xfrm>
            <a:custGeom>
              <a:avLst/>
              <a:gdLst/>
              <a:ahLst/>
              <a:cxnLst/>
              <a:rect l="l" t="t" r="r" b="b"/>
              <a:pathLst>
                <a:path w="906" h="679" extrusionOk="0">
                  <a:moveTo>
                    <a:pt x="84" y="0"/>
                  </a:moveTo>
                  <a:cubicBezTo>
                    <a:pt x="0" y="417"/>
                    <a:pt x="298" y="548"/>
                    <a:pt x="596" y="679"/>
                  </a:cubicBezTo>
                  <a:cubicBezTo>
                    <a:pt x="905" y="417"/>
                    <a:pt x="608" y="345"/>
                    <a:pt x="596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670" name="Google Shape;20670;p19"/>
            <p:cNvSpPr/>
            <p:nvPr/>
          </p:nvSpPr>
          <p:spPr>
            <a:xfrm>
              <a:off x="7102375" y="4144150"/>
              <a:ext cx="35450" cy="34200"/>
            </a:xfrm>
            <a:custGeom>
              <a:avLst/>
              <a:gdLst/>
              <a:ahLst/>
              <a:cxnLst/>
              <a:rect l="l" t="t" r="r" b="b"/>
              <a:pathLst>
                <a:path w="1418" h="1368" extrusionOk="0">
                  <a:moveTo>
                    <a:pt x="546" y="0"/>
                  </a:moveTo>
                  <a:cubicBezTo>
                    <a:pt x="379" y="0"/>
                    <a:pt x="192" y="77"/>
                    <a:pt x="0" y="260"/>
                  </a:cubicBezTo>
                  <a:cubicBezTo>
                    <a:pt x="500" y="510"/>
                    <a:pt x="512" y="1129"/>
                    <a:pt x="1036" y="1367"/>
                  </a:cubicBezTo>
                  <a:cubicBezTo>
                    <a:pt x="1418" y="795"/>
                    <a:pt x="1085" y="0"/>
                    <a:pt x="546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671" name="Google Shape;20671;p19"/>
            <p:cNvSpPr/>
            <p:nvPr/>
          </p:nvSpPr>
          <p:spPr>
            <a:xfrm>
              <a:off x="7153850" y="3805050"/>
              <a:ext cx="56575" cy="30400"/>
            </a:xfrm>
            <a:custGeom>
              <a:avLst/>
              <a:gdLst/>
              <a:ahLst/>
              <a:cxnLst/>
              <a:rect l="l" t="t" r="r" b="b"/>
              <a:pathLst>
                <a:path w="2263" h="1216" extrusionOk="0">
                  <a:moveTo>
                    <a:pt x="489" y="1"/>
                  </a:moveTo>
                  <a:cubicBezTo>
                    <a:pt x="418" y="251"/>
                    <a:pt x="1" y="239"/>
                    <a:pt x="168" y="680"/>
                  </a:cubicBezTo>
                  <a:cubicBezTo>
                    <a:pt x="858" y="680"/>
                    <a:pt x="1203" y="1013"/>
                    <a:pt x="2025" y="1215"/>
                  </a:cubicBezTo>
                  <a:cubicBezTo>
                    <a:pt x="2025" y="1025"/>
                    <a:pt x="2263" y="1013"/>
                    <a:pt x="2203" y="799"/>
                  </a:cubicBezTo>
                  <a:cubicBezTo>
                    <a:pt x="1656" y="525"/>
                    <a:pt x="1132" y="191"/>
                    <a:pt x="489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672" name="Google Shape;20672;p19"/>
            <p:cNvSpPr/>
            <p:nvPr/>
          </p:nvSpPr>
          <p:spPr>
            <a:xfrm>
              <a:off x="7084400" y="2722250"/>
              <a:ext cx="50725" cy="89300"/>
            </a:xfrm>
            <a:custGeom>
              <a:avLst/>
              <a:gdLst/>
              <a:ahLst/>
              <a:cxnLst/>
              <a:rect l="l" t="t" r="r" b="b"/>
              <a:pathLst>
                <a:path w="2029" h="3572" extrusionOk="0">
                  <a:moveTo>
                    <a:pt x="1834" y="1"/>
                  </a:moveTo>
                  <a:cubicBezTo>
                    <a:pt x="1488" y="1"/>
                    <a:pt x="940" y="280"/>
                    <a:pt x="481" y="320"/>
                  </a:cubicBezTo>
                  <a:cubicBezTo>
                    <a:pt x="564" y="1332"/>
                    <a:pt x="945" y="1332"/>
                    <a:pt x="1338" y="1951"/>
                  </a:cubicBezTo>
                  <a:cubicBezTo>
                    <a:pt x="993" y="2117"/>
                    <a:pt x="683" y="2320"/>
                    <a:pt x="302" y="2498"/>
                  </a:cubicBezTo>
                  <a:cubicBezTo>
                    <a:pt x="1" y="3102"/>
                    <a:pt x="650" y="3571"/>
                    <a:pt x="1245" y="3571"/>
                  </a:cubicBezTo>
                  <a:cubicBezTo>
                    <a:pt x="1589" y="3571"/>
                    <a:pt x="1915" y="3414"/>
                    <a:pt x="2029" y="3034"/>
                  </a:cubicBezTo>
                  <a:cubicBezTo>
                    <a:pt x="1731" y="2772"/>
                    <a:pt x="1314" y="2606"/>
                    <a:pt x="1505" y="1951"/>
                  </a:cubicBezTo>
                  <a:lnTo>
                    <a:pt x="2029" y="1939"/>
                  </a:lnTo>
                  <a:cubicBezTo>
                    <a:pt x="1957" y="1010"/>
                    <a:pt x="1517" y="796"/>
                    <a:pt x="2029" y="46"/>
                  </a:cubicBezTo>
                  <a:cubicBezTo>
                    <a:pt x="1975" y="14"/>
                    <a:pt x="1910" y="1"/>
                    <a:pt x="1834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673" name="Google Shape;20673;p19"/>
            <p:cNvSpPr/>
            <p:nvPr/>
          </p:nvSpPr>
          <p:spPr>
            <a:xfrm>
              <a:off x="7136600" y="3835075"/>
              <a:ext cx="21450" cy="20625"/>
            </a:xfrm>
            <a:custGeom>
              <a:avLst/>
              <a:gdLst/>
              <a:ahLst/>
              <a:cxnLst/>
              <a:rect l="l" t="t" r="r" b="b"/>
              <a:pathLst>
                <a:path w="858" h="825" extrusionOk="0">
                  <a:moveTo>
                    <a:pt x="765" y="1"/>
                  </a:moveTo>
                  <a:cubicBezTo>
                    <a:pt x="258" y="1"/>
                    <a:pt x="23" y="190"/>
                    <a:pt x="0" y="538"/>
                  </a:cubicBezTo>
                  <a:cubicBezTo>
                    <a:pt x="226" y="586"/>
                    <a:pt x="274" y="776"/>
                    <a:pt x="500" y="824"/>
                  </a:cubicBezTo>
                  <a:cubicBezTo>
                    <a:pt x="715" y="645"/>
                    <a:pt x="596" y="181"/>
                    <a:pt x="858" y="3"/>
                  </a:cubicBezTo>
                  <a:cubicBezTo>
                    <a:pt x="826" y="1"/>
                    <a:pt x="795" y="1"/>
                    <a:pt x="765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674" name="Google Shape;20674;p19"/>
            <p:cNvSpPr/>
            <p:nvPr/>
          </p:nvSpPr>
          <p:spPr>
            <a:xfrm>
              <a:off x="7136600" y="4117300"/>
              <a:ext cx="55975" cy="54200"/>
            </a:xfrm>
            <a:custGeom>
              <a:avLst/>
              <a:gdLst/>
              <a:ahLst/>
              <a:cxnLst/>
              <a:rect l="l" t="t" r="r" b="b"/>
              <a:pathLst>
                <a:path w="2239" h="2168" extrusionOk="0">
                  <a:moveTo>
                    <a:pt x="1536" y="1"/>
                  </a:moveTo>
                  <a:cubicBezTo>
                    <a:pt x="703" y="1"/>
                    <a:pt x="238" y="322"/>
                    <a:pt x="0" y="810"/>
                  </a:cubicBezTo>
                  <a:cubicBezTo>
                    <a:pt x="179" y="1203"/>
                    <a:pt x="1000" y="1096"/>
                    <a:pt x="893" y="1703"/>
                  </a:cubicBezTo>
                  <a:cubicBezTo>
                    <a:pt x="846" y="1763"/>
                    <a:pt x="822" y="1822"/>
                    <a:pt x="786" y="1906"/>
                  </a:cubicBezTo>
                  <a:cubicBezTo>
                    <a:pt x="905" y="1929"/>
                    <a:pt x="988" y="2001"/>
                    <a:pt x="941" y="2144"/>
                  </a:cubicBezTo>
                  <a:cubicBezTo>
                    <a:pt x="1512" y="2108"/>
                    <a:pt x="2179" y="2168"/>
                    <a:pt x="2239" y="1763"/>
                  </a:cubicBezTo>
                  <a:cubicBezTo>
                    <a:pt x="1811" y="1752"/>
                    <a:pt x="1990" y="1276"/>
                    <a:pt x="1554" y="1276"/>
                  </a:cubicBezTo>
                  <a:cubicBezTo>
                    <a:pt x="1517" y="1276"/>
                    <a:pt x="1476" y="1279"/>
                    <a:pt x="1429" y="1286"/>
                  </a:cubicBezTo>
                  <a:cubicBezTo>
                    <a:pt x="1417" y="1310"/>
                    <a:pt x="1393" y="1310"/>
                    <a:pt x="1369" y="1322"/>
                  </a:cubicBezTo>
                  <a:cubicBezTo>
                    <a:pt x="1286" y="965"/>
                    <a:pt x="1381" y="679"/>
                    <a:pt x="1536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675" name="Google Shape;20675;p19"/>
            <p:cNvSpPr/>
            <p:nvPr/>
          </p:nvSpPr>
          <p:spPr>
            <a:xfrm>
              <a:off x="7186900" y="3367200"/>
              <a:ext cx="24125" cy="20775"/>
            </a:xfrm>
            <a:custGeom>
              <a:avLst/>
              <a:gdLst/>
              <a:ahLst/>
              <a:cxnLst/>
              <a:rect l="l" t="t" r="r" b="b"/>
              <a:pathLst>
                <a:path w="965" h="831" extrusionOk="0">
                  <a:moveTo>
                    <a:pt x="524" y="1"/>
                  </a:moveTo>
                  <a:cubicBezTo>
                    <a:pt x="465" y="275"/>
                    <a:pt x="48" y="263"/>
                    <a:pt x="0" y="549"/>
                  </a:cubicBezTo>
                  <a:cubicBezTo>
                    <a:pt x="301" y="559"/>
                    <a:pt x="250" y="831"/>
                    <a:pt x="529" y="831"/>
                  </a:cubicBezTo>
                  <a:cubicBezTo>
                    <a:pt x="571" y="831"/>
                    <a:pt x="620" y="824"/>
                    <a:pt x="679" y="811"/>
                  </a:cubicBezTo>
                  <a:cubicBezTo>
                    <a:pt x="905" y="632"/>
                    <a:pt x="965" y="13"/>
                    <a:pt x="524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676" name="Google Shape;20676;p19"/>
            <p:cNvSpPr/>
            <p:nvPr/>
          </p:nvSpPr>
          <p:spPr>
            <a:xfrm>
              <a:off x="7177975" y="3234575"/>
              <a:ext cx="37525" cy="21050"/>
            </a:xfrm>
            <a:custGeom>
              <a:avLst/>
              <a:gdLst/>
              <a:ahLst/>
              <a:cxnLst/>
              <a:rect l="l" t="t" r="r" b="b"/>
              <a:pathLst>
                <a:path w="1501" h="842" extrusionOk="0">
                  <a:moveTo>
                    <a:pt x="389" y="1"/>
                  </a:moveTo>
                  <a:cubicBezTo>
                    <a:pt x="251" y="1"/>
                    <a:pt x="118" y="36"/>
                    <a:pt x="0" y="151"/>
                  </a:cubicBezTo>
                  <a:cubicBezTo>
                    <a:pt x="632" y="197"/>
                    <a:pt x="471" y="842"/>
                    <a:pt x="1165" y="842"/>
                  </a:cubicBezTo>
                  <a:cubicBezTo>
                    <a:pt x="1177" y="842"/>
                    <a:pt x="1190" y="841"/>
                    <a:pt x="1203" y="841"/>
                  </a:cubicBezTo>
                  <a:cubicBezTo>
                    <a:pt x="1191" y="508"/>
                    <a:pt x="1500" y="436"/>
                    <a:pt x="1369" y="20"/>
                  </a:cubicBezTo>
                  <a:lnTo>
                    <a:pt x="1369" y="20"/>
                  </a:lnTo>
                  <a:cubicBezTo>
                    <a:pt x="1285" y="80"/>
                    <a:pt x="1190" y="101"/>
                    <a:pt x="1090" y="101"/>
                  </a:cubicBezTo>
                  <a:cubicBezTo>
                    <a:pt x="870" y="101"/>
                    <a:pt x="621" y="1"/>
                    <a:pt x="389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677" name="Google Shape;20677;p19"/>
            <p:cNvSpPr/>
            <p:nvPr/>
          </p:nvSpPr>
          <p:spPr>
            <a:xfrm>
              <a:off x="6121175" y="2588250"/>
              <a:ext cx="28425" cy="27675"/>
            </a:xfrm>
            <a:custGeom>
              <a:avLst/>
              <a:gdLst/>
              <a:ahLst/>
              <a:cxnLst/>
              <a:rect l="l" t="t" r="r" b="b"/>
              <a:pathLst>
                <a:path w="1137" h="1107" extrusionOk="0">
                  <a:moveTo>
                    <a:pt x="374" y="0"/>
                  </a:moveTo>
                  <a:lnTo>
                    <a:pt x="374" y="0"/>
                  </a:lnTo>
                  <a:cubicBezTo>
                    <a:pt x="171" y="79"/>
                    <a:pt x="1" y="1106"/>
                    <a:pt x="466" y="1106"/>
                  </a:cubicBezTo>
                  <a:cubicBezTo>
                    <a:pt x="493" y="1106"/>
                    <a:pt x="522" y="1103"/>
                    <a:pt x="553" y="1096"/>
                  </a:cubicBezTo>
                  <a:cubicBezTo>
                    <a:pt x="827" y="810"/>
                    <a:pt x="1136" y="36"/>
                    <a:pt x="374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678" name="Google Shape;20678;p19"/>
            <p:cNvSpPr/>
            <p:nvPr/>
          </p:nvSpPr>
          <p:spPr>
            <a:xfrm>
              <a:off x="6184100" y="3903875"/>
              <a:ext cx="39300" cy="37775"/>
            </a:xfrm>
            <a:custGeom>
              <a:avLst/>
              <a:gdLst/>
              <a:ahLst/>
              <a:cxnLst/>
              <a:rect l="l" t="t" r="r" b="b"/>
              <a:pathLst>
                <a:path w="1572" h="1511" extrusionOk="0">
                  <a:moveTo>
                    <a:pt x="334" y="1"/>
                  </a:moveTo>
                  <a:cubicBezTo>
                    <a:pt x="119" y="168"/>
                    <a:pt x="0" y="953"/>
                    <a:pt x="274" y="1251"/>
                  </a:cubicBezTo>
                  <a:cubicBezTo>
                    <a:pt x="203" y="1299"/>
                    <a:pt x="131" y="1382"/>
                    <a:pt x="119" y="1465"/>
                  </a:cubicBezTo>
                  <a:cubicBezTo>
                    <a:pt x="338" y="1494"/>
                    <a:pt x="516" y="1510"/>
                    <a:pt x="666" y="1510"/>
                  </a:cubicBezTo>
                  <a:cubicBezTo>
                    <a:pt x="1070" y="1510"/>
                    <a:pt x="1277" y="1395"/>
                    <a:pt x="1572" y="1108"/>
                  </a:cubicBezTo>
                  <a:cubicBezTo>
                    <a:pt x="1465" y="1051"/>
                    <a:pt x="1287" y="1024"/>
                    <a:pt x="1094" y="1024"/>
                  </a:cubicBezTo>
                  <a:cubicBezTo>
                    <a:pt x="964" y="1024"/>
                    <a:pt x="828" y="1036"/>
                    <a:pt x="703" y="1060"/>
                  </a:cubicBezTo>
                  <a:cubicBezTo>
                    <a:pt x="774" y="656"/>
                    <a:pt x="929" y="132"/>
                    <a:pt x="334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679" name="Google Shape;20679;p19"/>
            <p:cNvSpPr/>
            <p:nvPr/>
          </p:nvSpPr>
          <p:spPr>
            <a:xfrm>
              <a:off x="6239500" y="4739850"/>
              <a:ext cx="24100" cy="15350"/>
            </a:xfrm>
            <a:custGeom>
              <a:avLst/>
              <a:gdLst/>
              <a:ahLst/>
              <a:cxnLst/>
              <a:rect l="l" t="t" r="r" b="b"/>
              <a:pathLst>
                <a:path w="964" h="614" extrusionOk="0">
                  <a:moveTo>
                    <a:pt x="843" y="0"/>
                  </a:moveTo>
                  <a:cubicBezTo>
                    <a:pt x="326" y="0"/>
                    <a:pt x="0" y="348"/>
                    <a:pt x="332" y="614"/>
                  </a:cubicBezTo>
                  <a:cubicBezTo>
                    <a:pt x="341" y="614"/>
                    <a:pt x="350" y="614"/>
                    <a:pt x="358" y="614"/>
                  </a:cubicBezTo>
                  <a:cubicBezTo>
                    <a:pt x="822" y="614"/>
                    <a:pt x="870" y="299"/>
                    <a:pt x="963" y="6"/>
                  </a:cubicBezTo>
                  <a:cubicBezTo>
                    <a:pt x="922" y="2"/>
                    <a:pt x="882" y="0"/>
                    <a:pt x="843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680" name="Google Shape;20680;p19"/>
            <p:cNvSpPr/>
            <p:nvPr/>
          </p:nvSpPr>
          <p:spPr>
            <a:xfrm>
              <a:off x="6218225" y="3198425"/>
              <a:ext cx="28400" cy="17300"/>
            </a:xfrm>
            <a:custGeom>
              <a:avLst/>
              <a:gdLst/>
              <a:ahLst/>
              <a:cxnLst/>
              <a:rect l="l" t="t" r="r" b="b"/>
              <a:pathLst>
                <a:path w="1136" h="692" extrusionOk="0">
                  <a:moveTo>
                    <a:pt x="1087" y="0"/>
                  </a:moveTo>
                  <a:cubicBezTo>
                    <a:pt x="500" y="0"/>
                    <a:pt x="1" y="414"/>
                    <a:pt x="290" y="692"/>
                  </a:cubicBezTo>
                  <a:cubicBezTo>
                    <a:pt x="862" y="680"/>
                    <a:pt x="707" y="108"/>
                    <a:pt x="1136" y="1"/>
                  </a:cubicBezTo>
                  <a:cubicBezTo>
                    <a:pt x="1119" y="0"/>
                    <a:pt x="1103" y="0"/>
                    <a:pt x="1087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681" name="Google Shape;20681;p19"/>
            <p:cNvSpPr/>
            <p:nvPr/>
          </p:nvSpPr>
          <p:spPr>
            <a:xfrm>
              <a:off x="6094800" y="3836025"/>
              <a:ext cx="54800" cy="27100"/>
            </a:xfrm>
            <a:custGeom>
              <a:avLst/>
              <a:gdLst/>
              <a:ahLst/>
              <a:cxnLst/>
              <a:rect l="l" t="t" r="r" b="b"/>
              <a:pathLst>
                <a:path w="2192" h="1084" extrusionOk="0">
                  <a:moveTo>
                    <a:pt x="643" y="0"/>
                  </a:moveTo>
                  <a:cubicBezTo>
                    <a:pt x="643" y="393"/>
                    <a:pt x="0" y="691"/>
                    <a:pt x="477" y="1072"/>
                  </a:cubicBezTo>
                  <a:cubicBezTo>
                    <a:pt x="727" y="1000"/>
                    <a:pt x="989" y="962"/>
                    <a:pt x="1249" y="962"/>
                  </a:cubicBezTo>
                  <a:cubicBezTo>
                    <a:pt x="1510" y="962"/>
                    <a:pt x="1768" y="1000"/>
                    <a:pt x="2013" y="1084"/>
                  </a:cubicBezTo>
                  <a:cubicBezTo>
                    <a:pt x="1953" y="774"/>
                    <a:pt x="2048" y="560"/>
                    <a:pt x="2191" y="417"/>
                  </a:cubicBezTo>
                  <a:cubicBezTo>
                    <a:pt x="1846" y="131"/>
                    <a:pt x="1096" y="191"/>
                    <a:pt x="643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682" name="Google Shape;20682;p19"/>
            <p:cNvSpPr/>
            <p:nvPr/>
          </p:nvSpPr>
          <p:spPr>
            <a:xfrm>
              <a:off x="6337600" y="3562750"/>
              <a:ext cx="17675" cy="15225"/>
            </a:xfrm>
            <a:custGeom>
              <a:avLst/>
              <a:gdLst/>
              <a:ahLst/>
              <a:cxnLst/>
              <a:rect l="l" t="t" r="r" b="b"/>
              <a:pathLst>
                <a:path w="707" h="609" extrusionOk="0">
                  <a:moveTo>
                    <a:pt x="453" y="0"/>
                  </a:moveTo>
                  <a:cubicBezTo>
                    <a:pt x="0" y="0"/>
                    <a:pt x="143" y="412"/>
                    <a:pt x="16" y="609"/>
                  </a:cubicBezTo>
                  <a:lnTo>
                    <a:pt x="635" y="609"/>
                  </a:lnTo>
                  <a:cubicBezTo>
                    <a:pt x="706" y="335"/>
                    <a:pt x="349" y="358"/>
                    <a:pt x="492" y="1"/>
                  </a:cubicBezTo>
                  <a:cubicBezTo>
                    <a:pt x="479" y="1"/>
                    <a:pt x="466" y="0"/>
                    <a:pt x="453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683" name="Google Shape;20683;p19"/>
            <p:cNvSpPr/>
            <p:nvPr/>
          </p:nvSpPr>
          <p:spPr>
            <a:xfrm>
              <a:off x="6344225" y="3076100"/>
              <a:ext cx="36050" cy="27125"/>
            </a:xfrm>
            <a:custGeom>
              <a:avLst/>
              <a:gdLst/>
              <a:ahLst/>
              <a:cxnLst/>
              <a:rect l="l" t="t" r="r" b="b"/>
              <a:pathLst>
                <a:path w="1442" h="1085" extrusionOk="0">
                  <a:moveTo>
                    <a:pt x="1239" y="1"/>
                  </a:moveTo>
                  <a:lnTo>
                    <a:pt x="1239" y="1"/>
                  </a:lnTo>
                  <a:cubicBezTo>
                    <a:pt x="727" y="120"/>
                    <a:pt x="537" y="465"/>
                    <a:pt x="48" y="548"/>
                  </a:cubicBezTo>
                  <a:cubicBezTo>
                    <a:pt x="1" y="810"/>
                    <a:pt x="239" y="846"/>
                    <a:pt x="203" y="1084"/>
                  </a:cubicBezTo>
                  <a:cubicBezTo>
                    <a:pt x="1275" y="1084"/>
                    <a:pt x="1441" y="727"/>
                    <a:pt x="1239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684" name="Google Shape;20684;p19"/>
            <p:cNvSpPr/>
            <p:nvPr/>
          </p:nvSpPr>
          <p:spPr>
            <a:xfrm>
              <a:off x="6966325" y="4327150"/>
              <a:ext cx="32475" cy="30375"/>
            </a:xfrm>
            <a:custGeom>
              <a:avLst/>
              <a:gdLst/>
              <a:ahLst/>
              <a:cxnLst/>
              <a:rect l="l" t="t" r="r" b="b"/>
              <a:pathLst>
                <a:path w="1299" h="1215" extrusionOk="0">
                  <a:moveTo>
                    <a:pt x="1" y="0"/>
                  </a:moveTo>
                  <a:lnTo>
                    <a:pt x="1" y="0"/>
                  </a:lnTo>
                  <a:cubicBezTo>
                    <a:pt x="239" y="429"/>
                    <a:pt x="60" y="1215"/>
                    <a:pt x="846" y="1215"/>
                  </a:cubicBezTo>
                  <a:cubicBezTo>
                    <a:pt x="1299" y="1203"/>
                    <a:pt x="1192" y="751"/>
                    <a:pt x="1192" y="393"/>
                  </a:cubicBezTo>
                  <a:lnTo>
                    <a:pt x="1192" y="393"/>
                  </a:lnTo>
                  <a:cubicBezTo>
                    <a:pt x="1172" y="394"/>
                    <a:pt x="1152" y="395"/>
                    <a:pt x="1134" y="395"/>
                  </a:cubicBezTo>
                  <a:cubicBezTo>
                    <a:pt x="587" y="395"/>
                    <a:pt x="450" y="70"/>
                    <a:pt x="1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685" name="Google Shape;20685;p19"/>
            <p:cNvSpPr/>
            <p:nvPr/>
          </p:nvSpPr>
          <p:spPr>
            <a:xfrm>
              <a:off x="6173375" y="2469775"/>
              <a:ext cx="33950" cy="30500"/>
            </a:xfrm>
            <a:custGeom>
              <a:avLst/>
              <a:gdLst/>
              <a:ahLst/>
              <a:cxnLst/>
              <a:rect l="l" t="t" r="r" b="b"/>
              <a:pathLst>
                <a:path w="1358" h="1220" extrusionOk="0">
                  <a:moveTo>
                    <a:pt x="846" y="1"/>
                  </a:moveTo>
                  <a:lnTo>
                    <a:pt x="846" y="1"/>
                  </a:lnTo>
                  <a:cubicBezTo>
                    <a:pt x="548" y="334"/>
                    <a:pt x="108" y="572"/>
                    <a:pt x="1" y="1084"/>
                  </a:cubicBezTo>
                  <a:cubicBezTo>
                    <a:pt x="167" y="1195"/>
                    <a:pt x="441" y="1220"/>
                    <a:pt x="744" y="1220"/>
                  </a:cubicBezTo>
                  <a:cubicBezTo>
                    <a:pt x="832" y="1220"/>
                    <a:pt x="922" y="1218"/>
                    <a:pt x="1013" y="1215"/>
                  </a:cubicBezTo>
                  <a:cubicBezTo>
                    <a:pt x="703" y="906"/>
                    <a:pt x="1358" y="334"/>
                    <a:pt x="846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686" name="Google Shape;20686;p19"/>
            <p:cNvSpPr/>
            <p:nvPr/>
          </p:nvSpPr>
          <p:spPr>
            <a:xfrm>
              <a:off x="6166225" y="2266475"/>
              <a:ext cx="39325" cy="33950"/>
            </a:xfrm>
            <a:custGeom>
              <a:avLst/>
              <a:gdLst/>
              <a:ahLst/>
              <a:cxnLst/>
              <a:rect l="l" t="t" r="r" b="b"/>
              <a:pathLst>
                <a:path w="1573" h="1358" extrusionOk="0">
                  <a:moveTo>
                    <a:pt x="799" y="1"/>
                  </a:moveTo>
                  <a:cubicBezTo>
                    <a:pt x="882" y="525"/>
                    <a:pt x="1" y="989"/>
                    <a:pt x="441" y="1358"/>
                  </a:cubicBezTo>
                  <a:cubicBezTo>
                    <a:pt x="632" y="906"/>
                    <a:pt x="1573" y="406"/>
                    <a:pt x="799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687" name="Google Shape;20687;p19"/>
            <p:cNvSpPr/>
            <p:nvPr/>
          </p:nvSpPr>
          <p:spPr>
            <a:xfrm>
              <a:off x="6179325" y="4050450"/>
              <a:ext cx="27400" cy="23125"/>
            </a:xfrm>
            <a:custGeom>
              <a:avLst/>
              <a:gdLst/>
              <a:ahLst/>
              <a:cxnLst/>
              <a:rect l="l" t="t" r="r" b="b"/>
              <a:pathLst>
                <a:path w="1096" h="925" extrusionOk="0">
                  <a:moveTo>
                    <a:pt x="304" y="1"/>
                  </a:moveTo>
                  <a:cubicBezTo>
                    <a:pt x="207" y="1"/>
                    <a:pt x="104" y="35"/>
                    <a:pt x="1" y="115"/>
                  </a:cubicBezTo>
                  <a:cubicBezTo>
                    <a:pt x="120" y="520"/>
                    <a:pt x="691" y="567"/>
                    <a:pt x="870" y="924"/>
                  </a:cubicBezTo>
                  <a:cubicBezTo>
                    <a:pt x="1095" y="728"/>
                    <a:pt x="756" y="1"/>
                    <a:pt x="304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688" name="Google Shape;20688;p19"/>
            <p:cNvSpPr/>
            <p:nvPr/>
          </p:nvSpPr>
          <p:spPr>
            <a:xfrm>
              <a:off x="6159675" y="2208725"/>
              <a:ext cx="31875" cy="26825"/>
            </a:xfrm>
            <a:custGeom>
              <a:avLst/>
              <a:gdLst/>
              <a:ahLst/>
              <a:cxnLst/>
              <a:rect l="l" t="t" r="r" b="b"/>
              <a:pathLst>
                <a:path w="1275" h="1073" extrusionOk="0">
                  <a:moveTo>
                    <a:pt x="537" y="1"/>
                  </a:moveTo>
                  <a:lnTo>
                    <a:pt x="537" y="1"/>
                  </a:lnTo>
                  <a:cubicBezTo>
                    <a:pt x="1" y="525"/>
                    <a:pt x="656" y="1013"/>
                    <a:pt x="1215" y="1072"/>
                  </a:cubicBezTo>
                  <a:cubicBezTo>
                    <a:pt x="1275" y="501"/>
                    <a:pt x="977" y="179"/>
                    <a:pt x="537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689" name="Google Shape;20689;p19"/>
            <p:cNvSpPr/>
            <p:nvPr/>
          </p:nvSpPr>
          <p:spPr>
            <a:xfrm>
              <a:off x="6134375" y="4066700"/>
              <a:ext cx="23850" cy="37525"/>
            </a:xfrm>
            <a:custGeom>
              <a:avLst/>
              <a:gdLst/>
              <a:ahLst/>
              <a:cxnLst/>
              <a:rect l="l" t="t" r="r" b="b"/>
              <a:pathLst>
                <a:path w="954" h="1501" extrusionOk="0">
                  <a:moveTo>
                    <a:pt x="441" y="1"/>
                  </a:moveTo>
                  <a:cubicBezTo>
                    <a:pt x="358" y="655"/>
                    <a:pt x="1" y="1405"/>
                    <a:pt x="953" y="1501"/>
                  </a:cubicBezTo>
                  <a:cubicBezTo>
                    <a:pt x="656" y="1096"/>
                    <a:pt x="680" y="441"/>
                    <a:pt x="441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690" name="Google Shape;20690;p19"/>
            <p:cNvSpPr/>
            <p:nvPr/>
          </p:nvSpPr>
          <p:spPr>
            <a:xfrm>
              <a:off x="6111375" y="4005150"/>
              <a:ext cx="17075" cy="20800"/>
            </a:xfrm>
            <a:custGeom>
              <a:avLst/>
              <a:gdLst/>
              <a:ahLst/>
              <a:cxnLst/>
              <a:rect l="l" t="t" r="r" b="b"/>
              <a:pathLst>
                <a:path w="683" h="832" extrusionOk="0">
                  <a:moveTo>
                    <a:pt x="539" y="0"/>
                  </a:moveTo>
                  <a:cubicBezTo>
                    <a:pt x="80" y="0"/>
                    <a:pt x="1" y="723"/>
                    <a:pt x="338" y="831"/>
                  </a:cubicBezTo>
                  <a:cubicBezTo>
                    <a:pt x="492" y="581"/>
                    <a:pt x="635" y="343"/>
                    <a:pt x="683" y="22"/>
                  </a:cubicBezTo>
                  <a:cubicBezTo>
                    <a:pt x="631" y="7"/>
                    <a:pt x="584" y="0"/>
                    <a:pt x="539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691" name="Google Shape;20691;p19"/>
            <p:cNvSpPr/>
            <p:nvPr/>
          </p:nvSpPr>
          <p:spPr>
            <a:xfrm>
              <a:off x="6178600" y="2144325"/>
              <a:ext cx="24875" cy="16875"/>
            </a:xfrm>
            <a:custGeom>
              <a:avLst/>
              <a:gdLst/>
              <a:ahLst/>
              <a:cxnLst/>
              <a:rect l="l" t="t" r="r" b="b"/>
              <a:pathLst>
                <a:path w="995" h="675" extrusionOk="0">
                  <a:moveTo>
                    <a:pt x="595" y="1"/>
                  </a:moveTo>
                  <a:cubicBezTo>
                    <a:pt x="129" y="1"/>
                    <a:pt x="1" y="674"/>
                    <a:pt x="728" y="674"/>
                  </a:cubicBezTo>
                  <a:cubicBezTo>
                    <a:pt x="752" y="674"/>
                    <a:pt x="777" y="673"/>
                    <a:pt x="804" y="672"/>
                  </a:cubicBezTo>
                  <a:cubicBezTo>
                    <a:pt x="756" y="410"/>
                    <a:pt x="994" y="374"/>
                    <a:pt x="982" y="136"/>
                  </a:cubicBezTo>
                  <a:cubicBezTo>
                    <a:pt x="838" y="39"/>
                    <a:pt x="707" y="1"/>
                    <a:pt x="595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692" name="Google Shape;20692;p19"/>
            <p:cNvSpPr/>
            <p:nvPr/>
          </p:nvSpPr>
          <p:spPr>
            <a:xfrm>
              <a:off x="6136175" y="3598775"/>
              <a:ext cx="19675" cy="20575"/>
            </a:xfrm>
            <a:custGeom>
              <a:avLst/>
              <a:gdLst/>
              <a:ahLst/>
              <a:cxnLst/>
              <a:rect l="l" t="t" r="r" b="b"/>
              <a:pathLst>
                <a:path w="787" h="823" extrusionOk="0">
                  <a:moveTo>
                    <a:pt x="703" y="1"/>
                  </a:moveTo>
                  <a:lnTo>
                    <a:pt x="703" y="1"/>
                  </a:lnTo>
                  <a:cubicBezTo>
                    <a:pt x="680" y="78"/>
                    <a:pt x="648" y="102"/>
                    <a:pt x="606" y="102"/>
                  </a:cubicBezTo>
                  <a:cubicBezTo>
                    <a:pt x="528" y="102"/>
                    <a:pt x="415" y="19"/>
                    <a:pt x="253" y="19"/>
                  </a:cubicBezTo>
                  <a:cubicBezTo>
                    <a:pt x="230" y="19"/>
                    <a:pt x="205" y="21"/>
                    <a:pt x="179" y="25"/>
                  </a:cubicBezTo>
                  <a:cubicBezTo>
                    <a:pt x="298" y="441"/>
                    <a:pt x="0" y="513"/>
                    <a:pt x="12" y="822"/>
                  </a:cubicBezTo>
                  <a:cubicBezTo>
                    <a:pt x="703" y="703"/>
                    <a:pt x="786" y="263"/>
                    <a:pt x="703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693" name="Google Shape;20693;p19"/>
            <p:cNvSpPr/>
            <p:nvPr/>
          </p:nvSpPr>
          <p:spPr>
            <a:xfrm>
              <a:off x="6157300" y="2330475"/>
              <a:ext cx="21350" cy="20725"/>
            </a:xfrm>
            <a:custGeom>
              <a:avLst/>
              <a:gdLst/>
              <a:ahLst/>
              <a:cxnLst/>
              <a:rect l="l" t="t" r="r" b="b"/>
              <a:pathLst>
                <a:path w="854" h="829" extrusionOk="0">
                  <a:moveTo>
                    <a:pt x="120" y="1"/>
                  </a:moveTo>
                  <a:lnTo>
                    <a:pt x="120" y="1"/>
                  </a:lnTo>
                  <a:cubicBezTo>
                    <a:pt x="1" y="417"/>
                    <a:pt x="298" y="489"/>
                    <a:pt x="298" y="822"/>
                  </a:cubicBezTo>
                  <a:cubicBezTo>
                    <a:pt x="337" y="826"/>
                    <a:pt x="373" y="828"/>
                    <a:pt x="407" y="828"/>
                  </a:cubicBezTo>
                  <a:cubicBezTo>
                    <a:pt x="768" y="828"/>
                    <a:pt x="854" y="601"/>
                    <a:pt x="810" y="274"/>
                  </a:cubicBezTo>
                  <a:cubicBezTo>
                    <a:pt x="560" y="215"/>
                    <a:pt x="382" y="72"/>
                    <a:pt x="120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694" name="Google Shape;20694;p19"/>
            <p:cNvSpPr/>
            <p:nvPr/>
          </p:nvSpPr>
          <p:spPr>
            <a:xfrm>
              <a:off x="6121575" y="3670175"/>
              <a:ext cx="61950" cy="44125"/>
            </a:xfrm>
            <a:custGeom>
              <a:avLst/>
              <a:gdLst/>
              <a:ahLst/>
              <a:cxnLst/>
              <a:rect l="l" t="t" r="r" b="b"/>
              <a:pathLst>
                <a:path w="2478" h="1765" extrusionOk="0">
                  <a:moveTo>
                    <a:pt x="1666" y="1"/>
                  </a:moveTo>
                  <a:cubicBezTo>
                    <a:pt x="1647" y="1"/>
                    <a:pt x="1628" y="1"/>
                    <a:pt x="1608" y="2"/>
                  </a:cubicBezTo>
                  <a:cubicBezTo>
                    <a:pt x="1055" y="77"/>
                    <a:pt x="996" y="560"/>
                    <a:pt x="344" y="560"/>
                  </a:cubicBezTo>
                  <a:cubicBezTo>
                    <a:pt x="267" y="560"/>
                    <a:pt x="181" y="553"/>
                    <a:pt x="84" y="538"/>
                  </a:cubicBezTo>
                  <a:lnTo>
                    <a:pt x="84" y="538"/>
                  </a:lnTo>
                  <a:cubicBezTo>
                    <a:pt x="1" y="1098"/>
                    <a:pt x="239" y="1407"/>
                    <a:pt x="406" y="1765"/>
                  </a:cubicBezTo>
                  <a:cubicBezTo>
                    <a:pt x="1049" y="1360"/>
                    <a:pt x="1489" y="800"/>
                    <a:pt x="2477" y="681"/>
                  </a:cubicBezTo>
                  <a:lnTo>
                    <a:pt x="2477" y="276"/>
                  </a:lnTo>
                  <a:cubicBezTo>
                    <a:pt x="2160" y="220"/>
                    <a:pt x="2037" y="1"/>
                    <a:pt x="1666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695" name="Google Shape;20695;p19"/>
            <p:cNvSpPr/>
            <p:nvPr/>
          </p:nvSpPr>
          <p:spPr>
            <a:xfrm>
              <a:off x="6096275" y="3506550"/>
              <a:ext cx="74150" cy="50525"/>
            </a:xfrm>
            <a:custGeom>
              <a:avLst/>
              <a:gdLst/>
              <a:ahLst/>
              <a:cxnLst/>
              <a:rect l="l" t="t" r="r" b="b"/>
              <a:pathLst>
                <a:path w="2966" h="2021" extrusionOk="0">
                  <a:moveTo>
                    <a:pt x="1328" y="1"/>
                  </a:moveTo>
                  <a:cubicBezTo>
                    <a:pt x="1269" y="1"/>
                    <a:pt x="1197" y="11"/>
                    <a:pt x="1108" y="35"/>
                  </a:cubicBezTo>
                  <a:cubicBezTo>
                    <a:pt x="1430" y="1190"/>
                    <a:pt x="1" y="975"/>
                    <a:pt x="72" y="1940"/>
                  </a:cubicBezTo>
                  <a:cubicBezTo>
                    <a:pt x="324" y="1995"/>
                    <a:pt x="561" y="2020"/>
                    <a:pt x="785" y="2020"/>
                  </a:cubicBezTo>
                  <a:cubicBezTo>
                    <a:pt x="1717" y="2020"/>
                    <a:pt x="2418" y="1589"/>
                    <a:pt x="2966" y="1118"/>
                  </a:cubicBezTo>
                  <a:cubicBezTo>
                    <a:pt x="2620" y="1071"/>
                    <a:pt x="2644" y="749"/>
                    <a:pt x="2299" y="701"/>
                  </a:cubicBezTo>
                  <a:cubicBezTo>
                    <a:pt x="2013" y="880"/>
                    <a:pt x="2287" y="1523"/>
                    <a:pt x="1775" y="1523"/>
                  </a:cubicBezTo>
                  <a:cubicBezTo>
                    <a:pt x="1775" y="1297"/>
                    <a:pt x="1299" y="1452"/>
                    <a:pt x="1275" y="1249"/>
                  </a:cubicBezTo>
                  <a:cubicBezTo>
                    <a:pt x="1061" y="630"/>
                    <a:pt x="1870" y="821"/>
                    <a:pt x="1954" y="440"/>
                  </a:cubicBezTo>
                  <a:cubicBezTo>
                    <a:pt x="1571" y="440"/>
                    <a:pt x="1718" y="1"/>
                    <a:pt x="1328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696" name="Google Shape;20696;p19"/>
            <p:cNvSpPr/>
            <p:nvPr/>
          </p:nvSpPr>
          <p:spPr>
            <a:xfrm>
              <a:off x="6811850" y="4171175"/>
              <a:ext cx="29200" cy="20575"/>
            </a:xfrm>
            <a:custGeom>
              <a:avLst/>
              <a:gdLst/>
              <a:ahLst/>
              <a:cxnLst/>
              <a:rect l="l" t="t" r="r" b="b"/>
              <a:pathLst>
                <a:path w="1168" h="823" extrusionOk="0">
                  <a:moveTo>
                    <a:pt x="1024" y="1"/>
                  </a:moveTo>
                  <a:cubicBezTo>
                    <a:pt x="358" y="1"/>
                    <a:pt x="12" y="286"/>
                    <a:pt x="1" y="822"/>
                  </a:cubicBezTo>
                  <a:cubicBezTo>
                    <a:pt x="667" y="798"/>
                    <a:pt x="1167" y="655"/>
                    <a:pt x="1024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697" name="Google Shape;20697;p19"/>
            <p:cNvSpPr/>
            <p:nvPr/>
          </p:nvSpPr>
          <p:spPr>
            <a:xfrm>
              <a:off x="6828725" y="4354125"/>
              <a:ext cx="41500" cy="23950"/>
            </a:xfrm>
            <a:custGeom>
              <a:avLst/>
              <a:gdLst/>
              <a:ahLst/>
              <a:cxnLst/>
              <a:rect l="l" t="t" r="r" b="b"/>
              <a:pathLst>
                <a:path w="1660" h="958" extrusionOk="0">
                  <a:moveTo>
                    <a:pt x="1280" y="0"/>
                  </a:moveTo>
                  <a:cubicBezTo>
                    <a:pt x="550" y="0"/>
                    <a:pt x="0" y="517"/>
                    <a:pt x="373" y="957"/>
                  </a:cubicBezTo>
                  <a:cubicBezTo>
                    <a:pt x="909" y="826"/>
                    <a:pt x="1659" y="362"/>
                    <a:pt x="1397" y="5"/>
                  </a:cubicBezTo>
                  <a:cubicBezTo>
                    <a:pt x="1358" y="2"/>
                    <a:pt x="1318" y="0"/>
                    <a:pt x="1280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698" name="Google Shape;20698;p19"/>
            <p:cNvSpPr/>
            <p:nvPr/>
          </p:nvSpPr>
          <p:spPr>
            <a:xfrm>
              <a:off x="6797275" y="4284225"/>
              <a:ext cx="25025" cy="16450"/>
            </a:xfrm>
            <a:custGeom>
              <a:avLst/>
              <a:gdLst/>
              <a:ahLst/>
              <a:cxnLst/>
              <a:rect l="l" t="t" r="r" b="b"/>
              <a:pathLst>
                <a:path w="1001" h="658" extrusionOk="0">
                  <a:moveTo>
                    <a:pt x="718" y="1"/>
                  </a:moveTo>
                  <a:cubicBezTo>
                    <a:pt x="593" y="1"/>
                    <a:pt x="494" y="117"/>
                    <a:pt x="211" y="117"/>
                  </a:cubicBezTo>
                  <a:cubicBezTo>
                    <a:pt x="172" y="117"/>
                    <a:pt x="130" y="115"/>
                    <a:pt x="83" y="110"/>
                  </a:cubicBezTo>
                  <a:lnTo>
                    <a:pt x="83" y="110"/>
                  </a:lnTo>
                  <a:cubicBezTo>
                    <a:pt x="0" y="475"/>
                    <a:pt x="172" y="657"/>
                    <a:pt x="575" y="657"/>
                  </a:cubicBezTo>
                  <a:cubicBezTo>
                    <a:pt x="633" y="657"/>
                    <a:pt x="695" y="653"/>
                    <a:pt x="762" y="646"/>
                  </a:cubicBezTo>
                  <a:cubicBezTo>
                    <a:pt x="810" y="467"/>
                    <a:pt x="1000" y="372"/>
                    <a:pt x="941" y="110"/>
                  </a:cubicBezTo>
                  <a:cubicBezTo>
                    <a:pt x="845" y="28"/>
                    <a:pt x="778" y="1"/>
                    <a:pt x="718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699" name="Google Shape;20699;p19"/>
            <p:cNvSpPr/>
            <p:nvPr/>
          </p:nvSpPr>
          <p:spPr>
            <a:xfrm>
              <a:off x="6846525" y="4391750"/>
              <a:ext cx="29950" cy="16525"/>
            </a:xfrm>
            <a:custGeom>
              <a:avLst/>
              <a:gdLst/>
              <a:ahLst/>
              <a:cxnLst/>
              <a:rect l="l" t="t" r="r" b="b"/>
              <a:pathLst>
                <a:path w="1198" h="661" extrusionOk="0">
                  <a:moveTo>
                    <a:pt x="161" y="0"/>
                  </a:moveTo>
                  <a:cubicBezTo>
                    <a:pt x="1" y="441"/>
                    <a:pt x="301" y="661"/>
                    <a:pt x="600" y="661"/>
                  </a:cubicBezTo>
                  <a:cubicBezTo>
                    <a:pt x="900" y="661"/>
                    <a:pt x="1197" y="441"/>
                    <a:pt x="1031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700" name="Google Shape;20700;p19"/>
            <p:cNvSpPr/>
            <p:nvPr/>
          </p:nvSpPr>
          <p:spPr>
            <a:xfrm>
              <a:off x="6782075" y="4222075"/>
              <a:ext cx="34275" cy="22375"/>
            </a:xfrm>
            <a:custGeom>
              <a:avLst/>
              <a:gdLst/>
              <a:ahLst/>
              <a:cxnLst/>
              <a:rect l="l" t="t" r="r" b="b"/>
              <a:pathLst>
                <a:path w="1371" h="895" extrusionOk="0">
                  <a:moveTo>
                    <a:pt x="1192" y="1"/>
                  </a:moveTo>
                  <a:cubicBezTo>
                    <a:pt x="465" y="13"/>
                    <a:pt x="168" y="370"/>
                    <a:pt x="1" y="822"/>
                  </a:cubicBezTo>
                  <a:cubicBezTo>
                    <a:pt x="79" y="873"/>
                    <a:pt x="186" y="895"/>
                    <a:pt x="307" y="895"/>
                  </a:cubicBezTo>
                  <a:cubicBezTo>
                    <a:pt x="662" y="895"/>
                    <a:pt x="1139" y="708"/>
                    <a:pt x="1370" y="548"/>
                  </a:cubicBezTo>
                  <a:cubicBezTo>
                    <a:pt x="1370" y="310"/>
                    <a:pt x="1323" y="132"/>
                    <a:pt x="1192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701" name="Google Shape;20701;p19"/>
            <p:cNvSpPr/>
            <p:nvPr/>
          </p:nvSpPr>
          <p:spPr>
            <a:xfrm>
              <a:off x="6753450" y="4751325"/>
              <a:ext cx="16150" cy="15475"/>
            </a:xfrm>
            <a:custGeom>
              <a:avLst/>
              <a:gdLst/>
              <a:ahLst/>
              <a:cxnLst/>
              <a:rect l="l" t="t" r="r" b="b"/>
              <a:pathLst>
                <a:path w="646" h="619" extrusionOk="0">
                  <a:moveTo>
                    <a:pt x="490" y="1"/>
                  </a:moveTo>
                  <a:cubicBezTo>
                    <a:pt x="0" y="1"/>
                    <a:pt x="0" y="608"/>
                    <a:pt x="432" y="619"/>
                  </a:cubicBezTo>
                  <a:cubicBezTo>
                    <a:pt x="563" y="464"/>
                    <a:pt x="646" y="286"/>
                    <a:pt x="610" y="12"/>
                  </a:cubicBezTo>
                  <a:cubicBezTo>
                    <a:pt x="567" y="4"/>
                    <a:pt x="527" y="1"/>
                    <a:pt x="490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702" name="Google Shape;20702;p19"/>
            <p:cNvSpPr/>
            <p:nvPr/>
          </p:nvSpPr>
          <p:spPr>
            <a:xfrm>
              <a:off x="6760650" y="4083375"/>
              <a:ext cx="17000" cy="17050"/>
            </a:xfrm>
            <a:custGeom>
              <a:avLst/>
              <a:gdLst/>
              <a:ahLst/>
              <a:cxnLst/>
              <a:rect l="l" t="t" r="r" b="b"/>
              <a:pathLst>
                <a:path w="680" h="682" extrusionOk="0">
                  <a:moveTo>
                    <a:pt x="679" y="0"/>
                  </a:moveTo>
                  <a:cubicBezTo>
                    <a:pt x="251" y="0"/>
                    <a:pt x="24" y="191"/>
                    <a:pt x="1" y="536"/>
                  </a:cubicBezTo>
                  <a:cubicBezTo>
                    <a:pt x="199" y="576"/>
                    <a:pt x="290" y="681"/>
                    <a:pt x="521" y="681"/>
                  </a:cubicBezTo>
                  <a:cubicBezTo>
                    <a:pt x="567" y="681"/>
                    <a:pt x="619" y="677"/>
                    <a:pt x="679" y="667"/>
                  </a:cubicBezTo>
                  <a:lnTo>
                    <a:pt x="679" y="0"/>
                  </a:ln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703" name="Google Shape;20703;p19"/>
            <p:cNvSpPr/>
            <p:nvPr/>
          </p:nvSpPr>
          <p:spPr>
            <a:xfrm>
              <a:off x="6926750" y="4347400"/>
              <a:ext cx="20250" cy="17275"/>
            </a:xfrm>
            <a:custGeom>
              <a:avLst/>
              <a:gdLst/>
              <a:ahLst/>
              <a:cxnLst/>
              <a:rect l="l" t="t" r="r" b="b"/>
              <a:pathLst>
                <a:path w="810" h="691" extrusionOk="0">
                  <a:moveTo>
                    <a:pt x="381" y="0"/>
                  </a:moveTo>
                  <a:cubicBezTo>
                    <a:pt x="322" y="322"/>
                    <a:pt x="0" y="595"/>
                    <a:pt x="536" y="691"/>
                  </a:cubicBezTo>
                  <a:cubicBezTo>
                    <a:pt x="798" y="512"/>
                    <a:pt x="810" y="0"/>
                    <a:pt x="381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704" name="Google Shape;20704;p19"/>
            <p:cNvSpPr/>
            <p:nvPr/>
          </p:nvSpPr>
          <p:spPr>
            <a:xfrm>
              <a:off x="6944300" y="4052150"/>
              <a:ext cx="175350" cy="71425"/>
            </a:xfrm>
            <a:custGeom>
              <a:avLst/>
              <a:gdLst/>
              <a:ahLst/>
              <a:cxnLst/>
              <a:rect l="l" t="t" r="r" b="b"/>
              <a:pathLst>
                <a:path w="7014" h="2857" extrusionOk="0">
                  <a:moveTo>
                    <a:pt x="4089" y="1"/>
                  </a:moveTo>
                  <a:cubicBezTo>
                    <a:pt x="3933" y="1"/>
                    <a:pt x="3773" y="4"/>
                    <a:pt x="3608" y="11"/>
                  </a:cubicBezTo>
                  <a:cubicBezTo>
                    <a:pt x="3411" y="187"/>
                    <a:pt x="3436" y="555"/>
                    <a:pt x="3030" y="555"/>
                  </a:cubicBezTo>
                  <a:cubicBezTo>
                    <a:pt x="2996" y="555"/>
                    <a:pt x="2958" y="552"/>
                    <a:pt x="2918" y="547"/>
                  </a:cubicBezTo>
                  <a:lnTo>
                    <a:pt x="2918" y="547"/>
                  </a:lnTo>
                  <a:cubicBezTo>
                    <a:pt x="2799" y="785"/>
                    <a:pt x="3108" y="1345"/>
                    <a:pt x="2739" y="1368"/>
                  </a:cubicBezTo>
                  <a:cubicBezTo>
                    <a:pt x="2497" y="1328"/>
                    <a:pt x="2179" y="1299"/>
                    <a:pt x="1840" y="1299"/>
                  </a:cubicBezTo>
                  <a:cubicBezTo>
                    <a:pt x="1678" y="1299"/>
                    <a:pt x="1512" y="1305"/>
                    <a:pt x="1346" y="1321"/>
                  </a:cubicBezTo>
                  <a:cubicBezTo>
                    <a:pt x="1227" y="1142"/>
                    <a:pt x="1049" y="999"/>
                    <a:pt x="703" y="975"/>
                  </a:cubicBezTo>
                  <a:cubicBezTo>
                    <a:pt x="596" y="1095"/>
                    <a:pt x="537" y="1249"/>
                    <a:pt x="549" y="1452"/>
                  </a:cubicBezTo>
                  <a:cubicBezTo>
                    <a:pt x="358" y="1511"/>
                    <a:pt x="179" y="1571"/>
                    <a:pt x="1" y="1654"/>
                  </a:cubicBezTo>
                  <a:cubicBezTo>
                    <a:pt x="120" y="2785"/>
                    <a:pt x="1489" y="2071"/>
                    <a:pt x="2061" y="2857"/>
                  </a:cubicBezTo>
                  <a:cubicBezTo>
                    <a:pt x="1918" y="2511"/>
                    <a:pt x="2311" y="2202"/>
                    <a:pt x="2739" y="1630"/>
                  </a:cubicBezTo>
                  <a:lnTo>
                    <a:pt x="2739" y="1630"/>
                  </a:lnTo>
                  <a:cubicBezTo>
                    <a:pt x="2698" y="1813"/>
                    <a:pt x="2747" y="1863"/>
                    <a:pt x="2835" y="1863"/>
                  </a:cubicBezTo>
                  <a:cubicBezTo>
                    <a:pt x="2938" y="1863"/>
                    <a:pt x="3095" y="1795"/>
                    <a:pt x="3222" y="1795"/>
                  </a:cubicBezTo>
                  <a:cubicBezTo>
                    <a:pt x="3331" y="1795"/>
                    <a:pt x="3418" y="1846"/>
                    <a:pt x="3430" y="2035"/>
                  </a:cubicBezTo>
                  <a:cubicBezTo>
                    <a:pt x="3406" y="2261"/>
                    <a:pt x="2977" y="2142"/>
                    <a:pt x="3085" y="2452"/>
                  </a:cubicBezTo>
                  <a:cubicBezTo>
                    <a:pt x="3139" y="2441"/>
                    <a:pt x="3186" y="2436"/>
                    <a:pt x="3227" y="2436"/>
                  </a:cubicBezTo>
                  <a:cubicBezTo>
                    <a:pt x="3548" y="2436"/>
                    <a:pt x="3481" y="2738"/>
                    <a:pt x="3812" y="2738"/>
                  </a:cubicBezTo>
                  <a:cubicBezTo>
                    <a:pt x="3850" y="2738"/>
                    <a:pt x="3893" y="2734"/>
                    <a:pt x="3942" y="2726"/>
                  </a:cubicBezTo>
                  <a:cubicBezTo>
                    <a:pt x="4085" y="2154"/>
                    <a:pt x="3704" y="1595"/>
                    <a:pt x="3942" y="1380"/>
                  </a:cubicBezTo>
                  <a:lnTo>
                    <a:pt x="3942" y="1380"/>
                  </a:lnTo>
                  <a:cubicBezTo>
                    <a:pt x="4656" y="1666"/>
                    <a:pt x="5406" y="1928"/>
                    <a:pt x="5990" y="2321"/>
                  </a:cubicBezTo>
                  <a:cubicBezTo>
                    <a:pt x="6240" y="2154"/>
                    <a:pt x="6240" y="1678"/>
                    <a:pt x="5990" y="1511"/>
                  </a:cubicBezTo>
                  <a:cubicBezTo>
                    <a:pt x="6359" y="1345"/>
                    <a:pt x="6918" y="1333"/>
                    <a:pt x="7014" y="964"/>
                  </a:cubicBezTo>
                  <a:cubicBezTo>
                    <a:pt x="6585" y="714"/>
                    <a:pt x="5668" y="844"/>
                    <a:pt x="5811" y="142"/>
                  </a:cubicBezTo>
                  <a:cubicBezTo>
                    <a:pt x="5295" y="56"/>
                    <a:pt x="4725" y="1"/>
                    <a:pt x="4089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705" name="Google Shape;20705;p19"/>
            <p:cNvSpPr/>
            <p:nvPr/>
          </p:nvSpPr>
          <p:spPr>
            <a:xfrm>
              <a:off x="6954725" y="4116100"/>
              <a:ext cx="84250" cy="82200"/>
            </a:xfrm>
            <a:custGeom>
              <a:avLst/>
              <a:gdLst/>
              <a:ahLst/>
              <a:cxnLst/>
              <a:rect l="l" t="t" r="r" b="b"/>
              <a:pathLst>
                <a:path w="3370" h="3288" extrusionOk="0">
                  <a:moveTo>
                    <a:pt x="286" y="1"/>
                  </a:moveTo>
                  <a:cubicBezTo>
                    <a:pt x="1" y="620"/>
                    <a:pt x="870" y="370"/>
                    <a:pt x="929" y="727"/>
                  </a:cubicBezTo>
                  <a:cubicBezTo>
                    <a:pt x="1048" y="918"/>
                    <a:pt x="1048" y="1132"/>
                    <a:pt x="1013" y="1299"/>
                  </a:cubicBezTo>
                  <a:cubicBezTo>
                    <a:pt x="1001" y="1275"/>
                    <a:pt x="965" y="1263"/>
                    <a:pt x="941" y="1251"/>
                  </a:cubicBezTo>
                  <a:lnTo>
                    <a:pt x="941" y="1251"/>
                  </a:lnTo>
                  <a:cubicBezTo>
                    <a:pt x="953" y="1299"/>
                    <a:pt x="965" y="1334"/>
                    <a:pt x="1001" y="1370"/>
                  </a:cubicBezTo>
                  <a:cubicBezTo>
                    <a:pt x="953" y="1632"/>
                    <a:pt x="929" y="1870"/>
                    <a:pt x="1251" y="2073"/>
                  </a:cubicBezTo>
                  <a:cubicBezTo>
                    <a:pt x="1286" y="2037"/>
                    <a:pt x="1286" y="2013"/>
                    <a:pt x="1298" y="1977"/>
                  </a:cubicBezTo>
                  <a:cubicBezTo>
                    <a:pt x="1548" y="2442"/>
                    <a:pt x="1846" y="2858"/>
                    <a:pt x="2156" y="3287"/>
                  </a:cubicBezTo>
                  <a:lnTo>
                    <a:pt x="3370" y="3287"/>
                  </a:lnTo>
                  <a:cubicBezTo>
                    <a:pt x="3013" y="2489"/>
                    <a:pt x="2215" y="2037"/>
                    <a:pt x="1465" y="1561"/>
                  </a:cubicBezTo>
                  <a:cubicBezTo>
                    <a:pt x="1477" y="1299"/>
                    <a:pt x="1405" y="1061"/>
                    <a:pt x="1584" y="715"/>
                  </a:cubicBezTo>
                  <a:cubicBezTo>
                    <a:pt x="953" y="620"/>
                    <a:pt x="774" y="203"/>
                    <a:pt x="286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706" name="Google Shape;20706;p19"/>
            <p:cNvSpPr/>
            <p:nvPr/>
          </p:nvSpPr>
          <p:spPr>
            <a:xfrm>
              <a:off x="6726850" y="4587400"/>
              <a:ext cx="37100" cy="12400"/>
            </a:xfrm>
            <a:custGeom>
              <a:avLst/>
              <a:gdLst/>
              <a:ahLst/>
              <a:cxnLst/>
              <a:rect l="l" t="t" r="r" b="b"/>
              <a:pathLst>
                <a:path w="1484" h="496" extrusionOk="0">
                  <a:moveTo>
                    <a:pt x="232" y="1"/>
                  </a:moveTo>
                  <a:cubicBezTo>
                    <a:pt x="177" y="1"/>
                    <a:pt x="118" y="3"/>
                    <a:pt x="55" y="8"/>
                  </a:cubicBezTo>
                  <a:cubicBezTo>
                    <a:pt x="0" y="392"/>
                    <a:pt x="297" y="495"/>
                    <a:pt x="640" y="495"/>
                  </a:cubicBezTo>
                  <a:cubicBezTo>
                    <a:pt x="968" y="495"/>
                    <a:pt x="1338" y="401"/>
                    <a:pt x="1484" y="366"/>
                  </a:cubicBezTo>
                  <a:cubicBezTo>
                    <a:pt x="1049" y="268"/>
                    <a:pt x="822" y="1"/>
                    <a:pt x="232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707" name="Google Shape;20707;p19"/>
            <p:cNvSpPr/>
            <p:nvPr/>
          </p:nvSpPr>
          <p:spPr>
            <a:xfrm>
              <a:off x="6882100" y="4357325"/>
              <a:ext cx="29575" cy="24675"/>
            </a:xfrm>
            <a:custGeom>
              <a:avLst/>
              <a:gdLst/>
              <a:ahLst/>
              <a:cxnLst/>
              <a:rect l="l" t="t" r="r" b="b"/>
              <a:pathLst>
                <a:path w="1183" h="987" extrusionOk="0">
                  <a:moveTo>
                    <a:pt x="534" y="0"/>
                  </a:moveTo>
                  <a:cubicBezTo>
                    <a:pt x="455" y="0"/>
                    <a:pt x="369" y="6"/>
                    <a:pt x="274" y="20"/>
                  </a:cubicBezTo>
                  <a:cubicBezTo>
                    <a:pt x="215" y="341"/>
                    <a:pt x="0" y="532"/>
                    <a:pt x="96" y="972"/>
                  </a:cubicBezTo>
                  <a:cubicBezTo>
                    <a:pt x="186" y="982"/>
                    <a:pt x="270" y="987"/>
                    <a:pt x="349" y="987"/>
                  </a:cubicBezTo>
                  <a:cubicBezTo>
                    <a:pt x="939" y="987"/>
                    <a:pt x="1183" y="709"/>
                    <a:pt x="1120" y="163"/>
                  </a:cubicBezTo>
                  <a:cubicBezTo>
                    <a:pt x="982" y="71"/>
                    <a:pt x="801" y="0"/>
                    <a:pt x="534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708" name="Google Shape;20708;p19"/>
            <p:cNvSpPr/>
            <p:nvPr/>
          </p:nvSpPr>
          <p:spPr>
            <a:xfrm>
              <a:off x="6919300" y="4659300"/>
              <a:ext cx="21750" cy="17425"/>
            </a:xfrm>
            <a:custGeom>
              <a:avLst/>
              <a:gdLst/>
              <a:ahLst/>
              <a:cxnLst/>
              <a:rect l="l" t="t" r="r" b="b"/>
              <a:pathLst>
                <a:path w="870" h="697" extrusionOk="0">
                  <a:moveTo>
                    <a:pt x="631" y="1"/>
                  </a:moveTo>
                  <a:cubicBezTo>
                    <a:pt x="141" y="1"/>
                    <a:pt x="105" y="357"/>
                    <a:pt x="1" y="680"/>
                  </a:cubicBezTo>
                  <a:cubicBezTo>
                    <a:pt x="93" y="692"/>
                    <a:pt x="178" y="697"/>
                    <a:pt x="256" y="697"/>
                  </a:cubicBezTo>
                  <a:cubicBezTo>
                    <a:pt x="513" y="697"/>
                    <a:pt x="703" y="641"/>
                    <a:pt x="858" y="550"/>
                  </a:cubicBezTo>
                  <a:cubicBezTo>
                    <a:pt x="870" y="311"/>
                    <a:pt x="810" y="133"/>
                    <a:pt x="679" y="2"/>
                  </a:cubicBezTo>
                  <a:cubicBezTo>
                    <a:pt x="663" y="1"/>
                    <a:pt x="647" y="1"/>
                    <a:pt x="631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709" name="Google Shape;20709;p19"/>
            <p:cNvSpPr/>
            <p:nvPr/>
          </p:nvSpPr>
          <p:spPr>
            <a:xfrm>
              <a:off x="6881575" y="4225375"/>
              <a:ext cx="42225" cy="23825"/>
            </a:xfrm>
            <a:custGeom>
              <a:avLst/>
              <a:gdLst/>
              <a:ahLst/>
              <a:cxnLst/>
              <a:rect l="l" t="t" r="r" b="b"/>
              <a:pathLst>
                <a:path w="1689" h="953" extrusionOk="0">
                  <a:moveTo>
                    <a:pt x="1015" y="0"/>
                  </a:moveTo>
                  <a:cubicBezTo>
                    <a:pt x="454" y="0"/>
                    <a:pt x="0" y="534"/>
                    <a:pt x="474" y="952"/>
                  </a:cubicBezTo>
                  <a:cubicBezTo>
                    <a:pt x="772" y="642"/>
                    <a:pt x="1688" y="833"/>
                    <a:pt x="1498" y="142"/>
                  </a:cubicBezTo>
                  <a:cubicBezTo>
                    <a:pt x="1341" y="43"/>
                    <a:pt x="1174" y="0"/>
                    <a:pt x="1015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710" name="Google Shape;20710;p19"/>
            <p:cNvSpPr/>
            <p:nvPr/>
          </p:nvSpPr>
          <p:spPr>
            <a:xfrm>
              <a:off x="6510025" y="4697725"/>
              <a:ext cx="35150" cy="22050"/>
            </a:xfrm>
            <a:custGeom>
              <a:avLst/>
              <a:gdLst/>
              <a:ahLst/>
              <a:cxnLst/>
              <a:rect l="l" t="t" r="r" b="b"/>
              <a:pathLst>
                <a:path w="1406" h="882" extrusionOk="0">
                  <a:moveTo>
                    <a:pt x="810" y="1"/>
                  </a:moveTo>
                  <a:cubicBezTo>
                    <a:pt x="572" y="215"/>
                    <a:pt x="36" y="203"/>
                    <a:pt x="1" y="596"/>
                  </a:cubicBezTo>
                  <a:cubicBezTo>
                    <a:pt x="345" y="645"/>
                    <a:pt x="429" y="881"/>
                    <a:pt x="817" y="881"/>
                  </a:cubicBezTo>
                  <a:cubicBezTo>
                    <a:pt x="899" y="881"/>
                    <a:pt x="994" y="871"/>
                    <a:pt x="1108" y="846"/>
                  </a:cubicBezTo>
                  <a:cubicBezTo>
                    <a:pt x="1406" y="429"/>
                    <a:pt x="1179" y="191"/>
                    <a:pt x="810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711" name="Google Shape;20711;p19"/>
            <p:cNvSpPr/>
            <p:nvPr/>
          </p:nvSpPr>
          <p:spPr>
            <a:xfrm>
              <a:off x="6435025" y="4636425"/>
              <a:ext cx="91400" cy="31200"/>
            </a:xfrm>
            <a:custGeom>
              <a:avLst/>
              <a:gdLst/>
              <a:ahLst/>
              <a:cxnLst/>
              <a:rect l="l" t="t" r="r" b="b"/>
              <a:pathLst>
                <a:path w="3656" h="1248" extrusionOk="0">
                  <a:moveTo>
                    <a:pt x="2691" y="0"/>
                  </a:moveTo>
                  <a:cubicBezTo>
                    <a:pt x="2398" y="259"/>
                    <a:pt x="2066" y="339"/>
                    <a:pt x="1728" y="339"/>
                  </a:cubicBezTo>
                  <a:cubicBezTo>
                    <a:pt x="1180" y="339"/>
                    <a:pt x="616" y="129"/>
                    <a:pt x="178" y="129"/>
                  </a:cubicBezTo>
                  <a:cubicBezTo>
                    <a:pt x="116" y="129"/>
                    <a:pt x="57" y="133"/>
                    <a:pt x="0" y="143"/>
                  </a:cubicBezTo>
                  <a:cubicBezTo>
                    <a:pt x="119" y="572"/>
                    <a:pt x="238" y="1012"/>
                    <a:pt x="619" y="1226"/>
                  </a:cubicBezTo>
                  <a:cubicBezTo>
                    <a:pt x="839" y="1111"/>
                    <a:pt x="1069" y="1072"/>
                    <a:pt x="1316" y="1072"/>
                  </a:cubicBezTo>
                  <a:cubicBezTo>
                    <a:pt x="1839" y="1072"/>
                    <a:pt x="2439" y="1248"/>
                    <a:pt x="3189" y="1248"/>
                  </a:cubicBezTo>
                  <a:cubicBezTo>
                    <a:pt x="3331" y="1248"/>
                    <a:pt x="3478" y="1241"/>
                    <a:pt x="3632" y="1226"/>
                  </a:cubicBezTo>
                  <a:cubicBezTo>
                    <a:pt x="3655" y="679"/>
                    <a:pt x="3417" y="226"/>
                    <a:pt x="2691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712" name="Google Shape;20712;p19"/>
            <p:cNvSpPr/>
            <p:nvPr/>
          </p:nvSpPr>
          <p:spPr>
            <a:xfrm>
              <a:off x="6560625" y="4700100"/>
              <a:ext cx="20275" cy="21475"/>
            </a:xfrm>
            <a:custGeom>
              <a:avLst/>
              <a:gdLst/>
              <a:ahLst/>
              <a:cxnLst/>
              <a:rect l="l" t="t" r="r" b="b"/>
              <a:pathLst>
                <a:path w="811" h="859" extrusionOk="0">
                  <a:moveTo>
                    <a:pt x="36" y="1"/>
                  </a:moveTo>
                  <a:cubicBezTo>
                    <a:pt x="1" y="442"/>
                    <a:pt x="144" y="739"/>
                    <a:pt x="525" y="858"/>
                  </a:cubicBezTo>
                  <a:cubicBezTo>
                    <a:pt x="810" y="596"/>
                    <a:pt x="513" y="49"/>
                    <a:pt x="36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713" name="Google Shape;20713;p19"/>
            <p:cNvSpPr/>
            <p:nvPr/>
          </p:nvSpPr>
          <p:spPr>
            <a:xfrm>
              <a:off x="6386500" y="4662675"/>
              <a:ext cx="48050" cy="18775"/>
            </a:xfrm>
            <a:custGeom>
              <a:avLst/>
              <a:gdLst/>
              <a:ahLst/>
              <a:cxnLst/>
              <a:rect l="l" t="t" r="r" b="b"/>
              <a:pathLst>
                <a:path w="1922" h="751" extrusionOk="0">
                  <a:moveTo>
                    <a:pt x="959" y="1"/>
                  </a:moveTo>
                  <a:cubicBezTo>
                    <a:pt x="569" y="1"/>
                    <a:pt x="144" y="66"/>
                    <a:pt x="1" y="295"/>
                  </a:cubicBezTo>
                  <a:cubicBezTo>
                    <a:pt x="111" y="589"/>
                    <a:pt x="594" y="751"/>
                    <a:pt x="1019" y="751"/>
                  </a:cubicBezTo>
                  <a:cubicBezTo>
                    <a:pt x="1509" y="751"/>
                    <a:pt x="1921" y="535"/>
                    <a:pt x="1596" y="57"/>
                  </a:cubicBezTo>
                  <a:cubicBezTo>
                    <a:pt x="1459" y="29"/>
                    <a:pt x="1216" y="1"/>
                    <a:pt x="959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714" name="Google Shape;20714;p19"/>
            <p:cNvSpPr/>
            <p:nvPr/>
          </p:nvSpPr>
          <p:spPr>
            <a:xfrm>
              <a:off x="6393650" y="4200600"/>
              <a:ext cx="44075" cy="14825"/>
            </a:xfrm>
            <a:custGeom>
              <a:avLst/>
              <a:gdLst/>
              <a:ahLst/>
              <a:cxnLst/>
              <a:rect l="l" t="t" r="r" b="b"/>
              <a:pathLst>
                <a:path w="1763" h="593" extrusionOk="0">
                  <a:moveTo>
                    <a:pt x="1123" y="0"/>
                  </a:moveTo>
                  <a:cubicBezTo>
                    <a:pt x="881" y="0"/>
                    <a:pt x="693" y="24"/>
                    <a:pt x="179" y="38"/>
                  </a:cubicBezTo>
                  <a:cubicBezTo>
                    <a:pt x="226" y="264"/>
                    <a:pt x="0" y="312"/>
                    <a:pt x="12" y="538"/>
                  </a:cubicBezTo>
                  <a:cubicBezTo>
                    <a:pt x="121" y="575"/>
                    <a:pt x="269" y="592"/>
                    <a:pt x="433" y="592"/>
                  </a:cubicBezTo>
                  <a:cubicBezTo>
                    <a:pt x="967" y="592"/>
                    <a:pt x="1671" y="402"/>
                    <a:pt x="1762" y="38"/>
                  </a:cubicBezTo>
                  <a:cubicBezTo>
                    <a:pt x="1459" y="10"/>
                    <a:pt x="1280" y="0"/>
                    <a:pt x="1123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715" name="Google Shape;20715;p19"/>
            <p:cNvSpPr/>
            <p:nvPr/>
          </p:nvSpPr>
          <p:spPr>
            <a:xfrm>
              <a:off x="6390675" y="4417325"/>
              <a:ext cx="28100" cy="12225"/>
            </a:xfrm>
            <a:custGeom>
              <a:avLst/>
              <a:gdLst/>
              <a:ahLst/>
              <a:cxnLst/>
              <a:rect l="l" t="t" r="r" b="b"/>
              <a:pathLst>
                <a:path w="1124" h="489" extrusionOk="0">
                  <a:moveTo>
                    <a:pt x="693" y="0"/>
                  </a:moveTo>
                  <a:cubicBezTo>
                    <a:pt x="308" y="0"/>
                    <a:pt x="27" y="87"/>
                    <a:pt x="0" y="382"/>
                  </a:cubicBezTo>
                  <a:cubicBezTo>
                    <a:pt x="106" y="455"/>
                    <a:pt x="253" y="489"/>
                    <a:pt x="405" y="489"/>
                  </a:cubicBezTo>
                  <a:cubicBezTo>
                    <a:pt x="750" y="489"/>
                    <a:pt x="1124" y="314"/>
                    <a:pt x="1107" y="25"/>
                  </a:cubicBezTo>
                  <a:cubicBezTo>
                    <a:pt x="962" y="10"/>
                    <a:pt x="822" y="0"/>
                    <a:pt x="693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716" name="Google Shape;20716;p19"/>
            <p:cNvSpPr/>
            <p:nvPr/>
          </p:nvSpPr>
          <p:spPr>
            <a:xfrm>
              <a:off x="6628375" y="3434750"/>
              <a:ext cx="25725" cy="21675"/>
            </a:xfrm>
            <a:custGeom>
              <a:avLst/>
              <a:gdLst/>
              <a:ahLst/>
              <a:cxnLst/>
              <a:rect l="l" t="t" r="r" b="b"/>
              <a:pathLst>
                <a:path w="1029" h="867" extrusionOk="0">
                  <a:moveTo>
                    <a:pt x="707" y="1"/>
                  </a:moveTo>
                  <a:cubicBezTo>
                    <a:pt x="127" y="1"/>
                    <a:pt x="1" y="565"/>
                    <a:pt x="303" y="847"/>
                  </a:cubicBezTo>
                  <a:cubicBezTo>
                    <a:pt x="384" y="860"/>
                    <a:pt x="457" y="867"/>
                    <a:pt x="521" y="867"/>
                  </a:cubicBezTo>
                  <a:cubicBezTo>
                    <a:pt x="1029" y="867"/>
                    <a:pt x="1024" y="471"/>
                    <a:pt x="982" y="37"/>
                  </a:cubicBezTo>
                  <a:cubicBezTo>
                    <a:pt x="881" y="12"/>
                    <a:pt x="790" y="1"/>
                    <a:pt x="707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717" name="Google Shape;20717;p19"/>
            <p:cNvSpPr/>
            <p:nvPr/>
          </p:nvSpPr>
          <p:spPr>
            <a:xfrm>
              <a:off x="6641000" y="4596825"/>
              <a:ext cx="62400" cy="26200"/>
            </a:xfrm>
            <a:custGeom>
              <a:avLst/>
              <a:gdLst/>
              <a:ahLst/>
              <a:cxnLst/>
              <a:rect l="l" t="t" r="r" b="b"/>
              <a:pathLst>
                <a:path w="2496" h="1048" extrusionOk="0">
                  <a:moveTo>
                    <a:pt x="990" y="0"/>
                  </a:moveTo>
                  <a:cubicBezTo>
                    <a:pt x="634" y="0"/>
                    <a:pt x="272" y="77"/>
                    <a:pt x="0" y="239"/>
                  </a:cubicBezTo>
                  <a:cubicBezTo>
                    <a:pt x="522" y="485"/>
                    <a:pt x="1027" y="1048"/>
                    <a:pt x="1744" y="1048"/>
                  </a:cubicBezTo>
                  <a:cubicBezTo>
                    <a:pt x="1895" y="1048"/>
                    <a:pt x="2055" y="1023"/>
                    <a:pt x="2227" y="965"/>
                  </a:cubicBezTo>
                  <a:cubicBezTo>
                    <a:pt x="2495" y="355"/>
                    <a:pt x="1758" y="0"/>
                    <a:pt x="990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718" name="Google Shape;20718;p19"/>
            <p:cNvSpPr/>
            <p:nvPr/>
          </p:nvSpPr>
          <p:spPr>
            <a:xfrm>
              <a:off x="6636225" y="3979300"/>
              <a:ext cx="25025" cy="9750"/>
            </a:xfrm>
            <a:custGeom>
              <a:avLst/>
              <a:gdLst/>
              <a:ahLst/>
              <a:cxnLst/>
              <a:rect l="l" t="t" r="r" b="b"/>
              <a:pathLst>
                <a:path w="1001" h="390" extrusionOk="0">
                  <a:moveTo>
                    <a:pt x="551" y="1"/>
                  </a:moveTo>
                  <a:cubicBezTo>
                    <a:pt x="267" y="1"/>
                    <a:pt x="25" y="34"/>
                    <a:pt x="1" y="246"/>
                  </a:cubicBezTo>
                  <a:cubicBezTo>
                    <a:pt x="39" y="240"/>
                    <a:pt x="72" y="238"/>
                    <a:pt x="103" y="238"/>
                  </a:cubicBezTo>
                  <a:cubicBezTo>
                    <a:pt x="340" y="238"/>
                    <a:pt x="388" y="389"/>
                    <a:pt x="612" y="389"/>
                  </a:cubicBezTo>
                  <a:cubicBezTo>
                    <a:pt x="661" y="389"/>
                    <a:pt x="718" y="382"/>
                    <a:pt x="787" y="365"/>
                  </a:cubicBezTo>
                  <a:cubicBezTo>
                    <a:pt x="810" y="222"/>
                    <a:pt x="1001" y="199"/>
                    <a:pt x="953" y="8"/>
                  </a:cubicBezTo>
                  <a:cubicBezTo>
                    <a:pt x="822" y="8"/>
                    <a:pt x="682" y="1"/>
                    <a:pt x="551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719" name="Google Shape;20719;p19"/>
            <p:cNvSpPr/>
            <p:nvPr/>
          </p:nvSpPr>
          <p:spPr>
            <a:xfrm>
              <a:off x="6679950" y="4013125"/>
              <a:ext cx="47400" cy="28025"/>
            </a:xfrm>
            <a:custGeom>
              <a:avLst/>
              <a:gdLst/>
              <a:ahLst/>
              <a:cxnLst/>
              <a:rect l="l" t="t" r="r" b="b"/>
              <a:pathLst>
                <a:path w="1896" h="1121" extrusionOk="0">
                  <a:moveTo>
                    <a:pt x="466" y="0"/>
                  </a:moveTo>
                  <a:lnTo>
                    <a:pt x="466" y="0"/>
                  </a:lnTo>
                  <a:cubicBezTo>
                    <a:pt x="0" y="513"/>
                    <a:pt x="906" y="1120"/>
                    <a:pt x="1504" y="1120"/>
                  </a:cubicBezTo>
                  <a:cubicBezTo>
                    <a:pt x="1670" y="1120"/>
                    <a:pt x="1812" y="1073"/>
                    <a:pt x="1895" y="965"/>
                  </a:cubicBezTo>
                  <a:cubicBezTo>
                    <a:pt x="1228" y="786"/>
                    <a:pt x="1288" y="60"/>
                    <a:pt x="466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720" name="Google Shape;20720;p19"/>
            <p:cNvSpPr/>
            <p:nvPr/>
          </p:nvSpPr>
          <p:spPr>
            <a:xfrm>
              <a:off x="6608850" y="3350850"/>
              <a:ext cx="27100" cy="20575"/>
            </a:xfrm>
            <a:custGeom>
              <a:avLst/>
              <a:gdLst/>
              <a:ahLst/>
              <a:cxnLst/>
              <a:rect l="l" t="t" r="r" b="b"/>
              <a:pathLst>
                <a:path w="1084" h="823" extrusionOk="0">
                  <a:moveTo>
                    <a:pt x="1084" y="0"/>
                  </a:moveTo>
                  <a:lnTo>
                    <a:pt x="1084" y="0"/>
                  </a:lnTo>
                  <a:cubicBezTo>
                    <a:pt x="560" y="36"/>
                    <a:pt x="0" y="453"/>
                    <a:pt x="381" y="810"/>
                  </a:cubicBezTo>
                  <a:cubicBezTo>
                    <a:pt x="444" y="818"/>
                    <a:pt x="502" y="823"/>
                    <a:pt x="554" y="823"/>
                  </a:cubicBezTo>
                  <a:cubicBezTo>
                    <a:pt x="1074" y="823"/>
                    <a:pt x="1084" y="411"/>
                    <a:pt x="1084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721" name="Google Shape;20721;p19"/>
            <p:cNvSpPr/>
            <p:nvPr/>
          </p:nvSpPr>
          <p:spPr>
            <a:xfrm>
              <a:off x="6712425" y="4623675"/>
              <a:ext cx="19975" cy="21450"/>
            </a:xfrm>
            <a:custGeom>
              <a:avLst/>
              <a:gdLst/>
              <a:ahLst/>
              <a:cxnLst/>
              <a:rect l="l" t="t" r="r" b="b"/>
              <a:pathLst>
                <a:path w="799" h="858" extrusionOk="0">
                  <a:moveTo>
                    <a:pt x="158" y="1"/>
                  </a:moveTo>
                  <a:cubicBezTo>
                    <a:pt x="110" y="1"/>
                    <a:pt x="58" y="4"/>
                    <a:pt x="1" y="10"/>
                  </a:cubicBezTo>
                  <a:lnTo>
                    <a:pt x="1" y="855"/>
                  </a:lnTo>
                  <a:cubicBezTo>
                    <a:pt x="23" y="857"/>
                    <a:pt x="43" y="857"/>
                    <a:pt x="63" y="857"/>
                  </a:cubicBezTo>
                  <a:cubicBezTo>
                    <a:pt x="404" y="857"/>
                    <a:pt x="495" y="673"/>
                    <a:pt x="799" y="617"/>
                  </a:cubicBezTo>
                  <a:cubicBezTo>
                    <a:pt x="712" y="314"/>
                    <a:pt x="645" y="1"/>
                    <a:pt x="158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722" name="Google Shape;20722;p19"/>
            <p:cNvSpPr/>
            <p:nvPr/>
          </p:nvSpPr>
          <p:spPr>
            <a:xfrm>
              <a:off x="6601325" y="4432825"/>
              <a:ext cx="18550" cy="17025"/>
            </a:xfrm>
            <a:custGeom>
              <a:avLst/>
              <a:gdLst/>
              <a:ahLst/>
              <a:cxnLst/>
              <a:rect l="l" t="t" r="r" b="b"/>
              <a:pathLst>
                <a:path w="742" h="681" extrusionOk="0">
                  <a:moveTo>
                    <a:pt x="63" y="0"/>
                  </a:moveTo>
                  <a:lnTo>
                    <a:pt x="63" y="0"/>
                  </a:lnTo>
                  <a:cubicBezTo>
                    <a:pt x="0" y="401"/>
                    <a:pt x="96" y="681"/>
                    <a:pt x="550" y="681"/>
                  </a:cubicBezTo>
                  <a:cubicBezTo>
                    <a:pt x="608" y="681"/>
                    <a:pt x="672" y="676"/>
                    <a:pt x="742" y="667"/>
                  </a:cubicBezTo>
                  <a:lnTo>
                    <a:pt x="742" y="262"/>
                  </a:lnTo>
                  <a:cubicBezTo>
                    <a:pt x="492" y="191"/>
                    <a:pt x="325" y="60"/>
                    <a:pt x="63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723" name="Google Shape;20723;p19"/>
            <p:cNvSpPr/>
            <p:nvPr/>
          </p:nvSpPr>
          <p:spPr>
            <a:xfrm>
              <a:off x="6572250" y="3964300"/>
              <a:ext cx="28300" cy="34875"/>
            </a:xfrm>
            <a:custGeom>
              <a:avLst/>
              <a:gdLst/>
              <a:ahLst/>
              <a:cxnLst/>
              <a:rect l="l" t="t" r="r" b="b"/>
              <a:pathLst>
                <a:path w="1132" h="1395" extrusionOk="0">
                  <a:moveTo>
                    <a:pt x="357" y="1"/>
                  </a:moveTo>
                  <a:cubicBezTo>
                    <a:pt x="95" y="263"/>
                    <a:pt x="12" y="656"/>
                    <a:pt x="0" y="1096"/>
                  </a:cubicBezTo>
                  <a:cubicBezTo>
                    <a:pt x="285" y="1137"/>
                    <a:pt x="309" y="1395"/>
                    <a:pt x="652" y="1395"/>
                  </a:cubicBezTo>
                  <a:cubicBezTo>
                    <a:pt x="710" y="1395"/>
                    <a:pt x="778" y="1387"/>
                    <a:pt x="857" y="1370"/>
                  </a:cubicBezTo>
                  <a:cubicBezTo>
                    <a:pt x="1000" y="906"/>
                    <a:pt x="1131" y="298"/>
                    <a:pt x="357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724" name="Google Shape;20724;p19"/>
            <p:cNvSpPr/>
            <p:nvPr/>
          </p:nvSpPr>
          <p:spPr>
            <a:xfrm>
              <a:off x="6240350" y="2125100"/>
              <a:ext cx="95275" cy="78900"/>
            </a:xfrm>
            <a:custGeom>
              <a:avLst/>
              <a:gdLst/>
              <a:ahLst/>
              <a:cxnLst/>
              <a:rect l="l" t="t" r="r" b="b"/>
              <a:pathLst>
                <a:path w="3811" h="3156" extrusionOk="0">
                  <a:moveTo>
                    <a:pt x="3811" y="0"/>
                  </a:moveTo>
                  <a:lnTo>
                    <a:pt x="3811" y="0"/>
                  </a:lnTo>
                  <a:cubicBezTo>
                    <a:pt x="3686" y="48"/>
                    <a:pt x="3590" y="60"/>
                    <a:pt x="3513" y="60"/>
                  </a:cubicBezTo>
                  <a:cubicBezTo>
                    <a:pt x="3423" y="60"/>
                    <a:pt x="3359" y="43"/>
                    <a:pt x="3305" y="43"/>
                  </a:cubicBezTo>
                  <a:cubicBezTo>
                    <a:pt x="3253" y="43"/>
                    <a:pt x="3212" y="59"/>
                    <a:pt x="3168" y="119"/>
                  </a:cubicBezTo>
                  <a:cubicBezTo>
                    <a:pt x="3295" y="284"/>
                    <a:pt x="3277" y="339"/>
                    <a:pt x="3180" y="339"/>
                  </a:cubicBezTo>
                  <a:cubicBezTo>
                    <a:pt x="2981" y="339"/>
                    <a:pt x="2442" y="105"/>
                    <a:pt x="2128" y="105"/>
                  </a:cubicBezTo>
                  <a:cubicBezTo>
                    <a:pt x="2108" y="105"/>
                    <a:pt x="2090" y="105"/>
                    <a:pt x="2072" y="107"/>
                  </a:cubicBezTo>
                  <a:cubicBezTo>
                    <a:pt x="1826" y="600"/>
                    <a:pt x="1891" y="1322"/>
                    <a:pt x="1008" y="1322"/>
                  </a:cubicBezTo>
                  <a:cubicBezTo>
                    <a:pt x="994" y="1322"/>
                    <a:pt x="980" y="1322"/>
                    <a:pt x="965" y="1322"/>
                  </a:cubicBezTo>
                  <a:cubicBezTo>
                    <a:pt x="739" y="1179"/>
                    <a:pt x="858" y="750"/>
                    <a:pt x="643" y="596"/>
                  </a:cubicBezTo>
                  <a:cubicBezTo>
                    <a:pt x="607" y="591"/>
                    <a:pt x="573" y="589"/>
                    <a:pt x="542" y="589"/>
                  </a:cubicBezTo>
                  <a:cubicBezTo>
                    <a:pt x="149" y="589"/>
                    <a:pt x="177" y="918"/>
                    <a:pt x="1" y="1084"/>
                  </a:cubicBezTo>
                  <a:cubicBezTo>
                    <a:pt x="382" y="1465"/>
                    <a:pt x="703" y="1250"/>
                    <a:pt x="965" y="1584"/>
                  </a:cubicBezTo>
                  <a:cubicBezTo>
                    <a:pt x="929" y="2310"/>
                    <a:pt x="358" y="2310"/>
                    <a:pt x="632" y="3036"/>
                  </a:cubicBezTo>
                  <a:cubicBezTo>
                    <a:pt x="648" y="3035"/>
                    <a:pt x="665" y="3035"/>
                    <a:pt x="681" y="3035"/>
                  </a:cubicBezTo>
                  <a:cubicBezTo>
                    <a:pt x="877" y="3035"/>
                    <a:pt x="999" y="3100"/>
                    <a:pt x="1120" y="3155"/>
                  </a:cubicBezTo>
                  <a:cubicBezTo>
                    <a:pt x="1536" y="2846"/>
                    <a:pt x="1227" y="2751"/>
                    <a:pt x="1429" y="2310"/>
                  </a:cubicBezTo>
                  <a:cubicBezTo>
                    <a:pt x="1731" y="2281"/>
                    <a:pt x="1937" y="2172"/>
                    <a:pt x="2287" y="2172"/>
                  </a:cubicBezTo>
                  <a:cubicBezTo>
                    <a:pt x="2366" y="2172"/>
                    <a:pt x="2452" y="2178"/>
                    <a:pt x="2548" y="2191"/>
                  </a:cubicBezTo>
                  <a:cubicBezTo>
                    <a:pt x="3001" y="1489"/>
                    <a:pt x="3394" y="727"/>
                    <a:pt x="3811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725" name="Google Shape;20725;p19"/>
            <p:cNvSpPr/>
            <p:nvPr/>
          </p:nvSpPr>
          <p:spPr>
            <a:xfrm>
              <a:off x="6280825" y="2442400"/>
              <a:ext cx="21750" cy="17275"/>
            </a:xfrm>
            <a:custGeom>
              <a:avLst/>
              <a:gdLst/>
              <a:ahLst/>
              <a:cxnLst/>
              <a:rect l="l" t="t" r="r" b="b"/>
              <a:pathLst>
                <a:path w="870" h="691" extrusionOk="0">
                  <a:moveTo>
                    <a:pt x="477" y="0"/>
                  </a:moveTo>
                  <a:cubicBezTo>
                    <a:pt x="406" y="262"/>
                    <a:pt x="1" y="262"/>
                    <a:pt x="156" y="691"/>
                  </a:cubicBezTo>
                  <a:lnTo>
                    <a:pt x="822" y="691"/>
                  </a:lnTo>
                  <a:cubicBezTo>
                    <a:pt x="858" y="346"/>
                    <a:pt x="870" y="36"/>
                    <a:pt x="477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726" name="Google Shape;20726;p19"/>
            <p:cNvSpPr/>
            <p:nvPr/>
          </p:nvSpPr>
          <p:spPr>
            <a:xfrm>
              <a:off x="6437700" y="2744175"/>
              <a:ext cx="30675" cy="20625"/>
            </a:xfrm>
            <a:custGeom>
              <a:avLst/>
              <a:gdLst/>
              <a:ahLst/>
              <a:cxnLst/>
              <a:rect l="l" t="t" r="r" b="b"/>
              <a:pathLst>
                <a:path w="1227" h="825" extrusionOk="0">
                  <a:moveTo>
                    <a:pt x="440" y="1"/>
                  </a:moveTo>
                  <a:cubicBezTo>
                    <a:pt x="421" y="1"/>
                    <a:pt x="402" y="1"/>
                    <a:pt x="381" y="2"/>
                  </a:cubicBezTo>
                  <a:cubicBezTo>
                    <a:pt x="96" y="359"/>
                    <a:pt x="0" y="526"/>
                    <a:pt x="381" y="824"/>
                  </a:cubicBezTo>
                  <a:cubicBezTo>
                    <a:pt x="398" y="824"/>
                    <a:pt x="413" y="824"/>
                    <a:pt x="429" y="824"/>
                  </a:cubicBezTo>
                  <a:cubicBezTo>
                    <a:pt x="945" y="824"/>
                    <a:pt x="1204" y="634"/>
                    <a:pt x="1227" y="276"/>
                  </a:cubicBezTo>
                  <a:cubicBezTo>
                    <a:pt x="920" y="219"/>
                    <a:pt x="820" y="1"/>
                    <a:pt x="440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727" name="Google Shape;20727;p19"/>
            <p:cNvSpPr/>
            <p:nvPr/>
          </p:nvSpPr>
          <p:spPr>
            <a:xfrm>
              <a:off x="6289075" y="2343875"/>
              <a:ext cx="31675" cy="27125"/>
            </a:xfrm>
            <a:custGeom>
              <a:avLst/>
              <a:gdLst/>
              <a:ahLst/>
              <a:cxnLst/>
              <a:rect l="l" t="t" r="r" b="b"/>
              <a:pathLst>
                <a:path w="1267" h="1085" extrusionOk="0">
                  <a:moveTo>
                    <a:pt x="349" y="0"/>
                  </a:moveTo>
                  <a:cubicBezTo>
                    <a:pt x="0" y="338"/>
                    <a:pt x="186" y="1085"/>
                    <a:pt x="795" y="1085"/>
                  </a:cubicBezTo>
                  <a:cubicBezTo>
                    <a:pt x="809" y="1085"/>
                    <a:pt x="823" y="1085"/>
                    <a:pt x="838" y="1084"/>
                  </a:cubicBezTo>
                  <a:cubicBezTo>
                    <a:pt x="1266" y="691"/>
                    <a:pt x="921" y="12"/>
                    <a:pt x="349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728" name="Google Shape;20728;p19"/>
            <p:cNvSpPr/>
            <p:nvPr/>
          </p:nvSpPr>
          <p:spPr>
            <a:xfrm>
              <a:off x="6351075" y="1499725"/>
              <a:ext cx="26525" cy="20650"/>
            </a:xfrm>
            <a:custGeom>
              <a:avLst/>
              <a:gdLst/>
              <a:ahLst/>
              <a:cxnLst/>
              <a:rect l="l" t="t" r="r" b="b"/>
              <a:pathLst>
                <a:path w="1061" h="826" extrusionOk="0">
                  <a:moveTo>
                    <a:pt x="703" y="0"/>
                  </a:moveTo>
                  <a:cubicBezTo>
                    <a:pt x="691" y="357"/>
                    <a:pt x="36" y="191"/>
                    <a:pt x="1" y="548"/>
                  </a:cubicBezTo>
                  <a:cubicBezTo>
                    <a:pt x="108" y="548"/>
                    <a:pt x="215" y="560"/>
                    <a:pt x="191" y="679"/>
                  </a:cubicBezTo>
                  <a:cubicBezTo>
                    <a:pt x="202" y="752"/>
                    <a:pt x="212" y="826"/>
                    <a:pt x="304" y="826"/>
                  </a:cubicBezTo>
                  <a:cubicBezTo>
                    <a:pt x="317" y="826"/>
                    <a:pt x="330" y="825"/>
                    <a:pt x="346" y="822"/>
                  </a:cubicBezTo>
                  <a:cubicBezTo>
                    <a:pt x="375" y="698"/>
                    <a:pt x="524" y="681"/>
                    <a:pt x="697" y="681"/>
                  </a:cubicBezTo>
                  <a:cubicBezTo>
                    <a:pt x="764" y="681"/>
                    <a:pt x="835" y="684"/>
                    <a:pt x="904" y="684"/>
                  </a:cubicBezTo>
                  <a:cubicBezTo>
                    <a:pt x="949" y="684"/>
                    <a:pt x="994" y="683"/>
                    <a:pt x="1037" y="679"/>
                  </a:cubicBezTo>
                  <a:cubicBezTo>
                    <a:pt x="1060" y="357"/>
                    <a:pt x="1060" y="24"/>
                    <a:pt x="703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729" name="Google Shape;20729;p19"/>
            <p:cNvSpPr/>
            <p:nvPr/>
          </p:nvSpPr>
          <p:spPr>
            <a:xfrm>
              <a:off x="6301075" y="2038775"/>
              <a:ext cx="81575" cy="74725"/>
            </a:xfrm>
            <a:custGeom>
              <a:avLst/>
              <a:gdLst/>
              <a:ahLst/>
              <a:cxnLst/>
              <a:rect l="l" t="t" r="r" b="b"/>
              <a:pathLst>
                <a:path w="3263" h="2989" extrusionOk="0">
                  <a:moveTo>
                    <a:pt x="1370" y="0"/>
                  </a:moveTo>
                  <a:lnTo>
                    <a:pt x="1370" y="0"/>
                  </a:lnTo>
                  <a:cubicBezTo>
                    <a:pt x="417" y="12"/>
                    <a:pt x="1108" y="727"/>
                    <a:pt x="1024" y="1227"/>
                  </a:cubicBezTo>
                  <a:cubicBezTo>
                    <a:pt x="596" y="1346"/>
                    <a:pt x="48" y="1358"/>
                    <a:pt x="0" y="1774"/>
                  </a:cubicBezTo>
                  <a:cubicBezTo>
                    <a:pt x="381" y="2334"/>
                    <a:pt x="1262" y="2501"/>
                    <a:pt x="1727" y="2989"/>
                  </a:cubicBezTo>
                  <a:cubicBezTo>
                    <a:pt x="3263" y="1786"/>
                    <a:pt x="1286" y="1465"/>
                    <a:pt x="1370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730" name="Google Shape;20730;p19"/>
            <p:cNvSpPr/>
            <p:nvPr/>
          </p:nvSpPr>
          <p:spPr>
            <a:xfrm>
              <a:off x="6225775" y="2102400"/>
              <a:ext cx="51925" cy="27900"/>
            </a:xfrm>
            <a:custGeom>
              <a:avLst/>
              <a:gdLst/>
              <a:ahLst/>
              <a:cxnLst/>
              <a:rect l="l" t="t" r="r" b="b"/>
              <a:pathLst>
                <a:path w="2077" h="1116" extrusionOk="0">
                  <a:moveTo>
                    <a:pt x="1079" y="0"/>
                  </a:moveTo>
                  <a:cubicBezTo>
                    <a:pt x="861" y="0"/>
                    <a:pt x="669" y="45"/>
                    <a:pt x="619" y="170"/>
                  </a:cubicBezTo>
                  <a:cubicBezTo>
                    <a:pt x="1131" y="349"/>
                    <a:pt x="0" y="301"/>
                    <a:pt x="286" y="718"/>
                  </a:cubicBezTo>
                  <a:cubicBezTo>
                    <a:pt x="455" y="1001"/>
                    <a:pt x="722" y="1116"/>
                    <a:pt x="990" y="1116"/>
                  </a:cubicBezTo>
                  <a:cubicBezTo>
                    <a:pt x="1532" y="1116"/>
                    <a:pt x="2077" y="648"/>
                    <a:pt x="1822" y="170"/>
                  </a:cubicBezTo>
                  <a:cubicBezTo>
                    <a:pt x="1732" y="87"/>
                    <a:pt x="1381" y="0"/>
                    <a:pt x="1079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731" name="Google Shape;20731;p19"/>
            <p:cNvSpPr/>
            <p:nvPr/>
          </p:nvSpPr>
          <p:spPr>
            <a:xfrm>
              <a:off x="6417750" y="3099625"/>
              <a:ext cx="67900" cy="20150"/>
            </a:xfrm>
            <a:custGeom>
              <a:avLst/>
              <a:gdLst/>
              <a:ahLst/>
              <a:cxnLst/>
              <a:rect l="l" t="t" r="r" b="b"/>
              <a:pathLst>
                <a:path w="2716" h="806" extrusionOk="0">
                  <a:moveTo>
                    <a:pt x="1" y="12"/>
                  </a:moveTo>
                  <a:lnTo>
                    <a:pt x="1" y="679"/>
                  </a:lnTo>
                  <a:cubicBezTo>
                    <a:pt x="240" y="766"/>
                    <a:pt x="520" y="805"/>
                    <a:pt x="808" y="805"/>
                  </a:cubicBezTo>
                  <a:cubicBezTo>
                    <a:pt x="1582" y="805"/>
                    <a:pt x="2420" y="525"/>
                    <a:pt x="2715" y="143"/>
                  </a:cubicBezTo>
                  <a:cubicBezTo>
                    <a:pt x="1870" y="0"/>
                    <a:pt x="1120" y="107"/>
                    <a:pt x="1" y="12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732" name="Google Shape;20732;p19"/>
            <p:cNvSpPr/>
            <p:nvPr/>
          </p:nvSpPr>
          <p:spPr>
            <a:xfrm>
              <a:off x="6539500" y="2716325"/>
              <a:ext cx="27100" cy="17450"/>
            </a:xfrm>
            <a:custGeom>
              <a:avLst/>
              <a:gdLst/>
              <a:ahLst/>
              <a:cxnLst/>
              <a:rect l="l" t="t" r="r" b="b"/>
              <a:pathLst>
                <a:path w="1084" h="698" extrusionOk="0">
                  <a:moveTo>
                    <a:pt x="469" y="0"/>
                  </a:moveTo>
                  <a:cubicBezTo>
                    <a:pt x="402" y="0"/>
                    <a:pt x="322" y="10"/>
                    <a:pt x="227" y="33"/>
                  </a:cubicBezTo>
                  <a:cubicBezTo>
                    <a:pt x="167" y="211"/>
                    <a:pt x="0" y="283"/>
                    <a:pt x="60" y="568"/>
                  </a:cubicBezTo>
                  <a:cubicBezTo>
                    <a:pt x="168" y="659"/>
                    <a:pt x="321" y="698"/>
                    <a:pt x="476" y="698"/>
                  </a:cubicBezTo>
                  <a:cubicBezTo>
                    <a:pt x="732" y="698"/>
                    <a:pt x="995" y="593"/>
                    <a:pt x="1084" y="438"/>
                  </a:cubicBezTo>
                  <a:cubicBezTo>
                    <a:pt x="820" y="336"/>
                    <a:pt x="859" y="0"/>
                    <a:pt x="469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733" name="Google Shape;20733;p19"/>
            <p:cNvSpPr/>
            <p:nvPr/>
          </p:nvSpPr>
          <p:spPr>
            <a:xfrm>
              <a:off x="6536250" y="3147175"/>
              <a:ext cx="29500" cy="17100"/>
            </a:xfrm>
            <a:custGeom>
              <a:avLst/>
              <a:gdLst/>
              <a:ahLst/>
              <a:cxnLst/>
              <a:rect l="l" t="t" r="r" b="b"/>
              <a:pathLst>
                <a:path w="1180" h="684" extrusionOk="0">
                  <a:moveTo>
                    <a:pt x="444" y="0"/>
                  </a:moveTo>
                  <a:cubicBezTo>
                    <a:pt x="370" y="0"/>
                    <a:pt x="289" y="5"/>
                    <a:pt x="202" y="15"/>
                  </a:cubicBezTo>
                  <a:cubicBezTo>
                    <a:pt x="1" y="443"/>
                    <a:pt x="347" y="684"/>
                    <a:pt x="665" y="684"/>
                  </a:cubicBezTo>
                  <a:cubicBezTo>
                    <a:pt x="932" y="684"/>
                    <a:pt x="1179" y="515"/>
                    <a:pt x="1071" y="146"/>
                  </a:cubicBezTo>
                  <a:cubicBezTo>
                    <a:pt x="903" y="62"/>
                    <a:pt x="713" y="0"/>
                    <a:pt x="444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734" name="Google Shape;20734;p19"/>
            <p:cNvSpPr/>
            <p:nvPr/>
          </p:nvSpPr>
          <p:spPr>
            <a:xfrm>
              <a:off x="6472825" y="3059425"/>
              <a:ext cx="24425" cy="16700"/>
            </a:xfrm>
            <a:custGeom>
              <a:avLst/>
              <a:gdLst/>
              <a:ahLst/>
              <a:cxnLst/>
              <a:rect l="l" t="t" r="r" b="b"/>
              <a:pathLst>
                <a:path w="977" h="668" extrusionOk="0">
                  <a:moveTo>
                    <a:pt x="24" y="1"/>
                  </a:moveTo>
                  <a:cubicBezTo>
                    <a:pt x="0" y="465"/>
                    <a:pt x="512" y="489"/>
                    <a:pt x="869" y="668"/>
                  </a:cubicBezTo>
                  <a:cubicBezTo>
                    <a:pt x="977" y="144"/>
                    <a:pt x="500" y="72"/>
                    <a:pt x="24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735" name="Google Shape;20735;p19"/>
            <p:cNvSpPr/>
            <p:nvPr/>
          </p:nvSpPr>
          <p:spPr>
            <a:xfrm>
              <a:off x="6490375" y="2930300"/>
              <a:ext cx="74150" cy="68150"/>
            </a:xfrm>
            <a:custGeom>
              <a:avLst/>
              <a:gdLst/>
              <a:ahLst/>
              <a:cxnLst/>
              <a:rect l="l" t="t" r="r" b="b"/>
              <a:pathLst>
                <a:path w="2966" h="2726" extrusionOk="0">
                  <a:moveTo>
                    <a:pt x="2212" y="1"/>
                  </a:moveTo>
                  <a:cubicBezTo>
                    <a:pt x="2162" y="1"/>
                    <a:pt x="2108" y="4"/>
                    <a:pt x="2049" y="10"/>
                  </a:cubicBezTo>
                  <a:cubicBezTo>
                    <a:pt x="1453" y="820"/>
                    <a:pt x="144" y="1023"/>
                    <a:pt x="1" y="2189"/>
                  </a:cubicBezTo>
                  <a:cubicBezTo>
                    <a:pt x="703" y="2177"/>
                    <a:pt x="906" y="1737"/>
                    <a:pt x="1180" y="1368"/>
                  </a:cubicBezTo>
                  <a:lnTo>
                    <a:pt x="1180" y="1368"/>
                  </a:lnTo>
                  <a:cubicBezTo>
                    <a:pt x="1060" y="1832"/>
                    <a:pt x="1822" y="1594"/>
                    <a:pt x="1858" y="1904"/>
                  </a:cubicBezTo>
                  <a:cubicBezTo>
                    <a:pt x="2120" y="2296"/>
                    <a:pt x="1418" y="2606"/>
                    <a:pt x="1870" y="2725"/>
                  </a:cubicBezTo>
                  <a:cubicBezTo>
                    <a:pt x="2025" y="2511"/>
                    <a:pt x="2442" y="2511"/>
                    <a:pt x="2739" y="2451"/>
                  </a:cubicBezTo>
                  <a:cubicBezTo>
                    <a:pt x="2620" y="1856"/>
                    <a:pt x="2311" y="1427"/>
                    <a:pt x="2215" y="820"/>
                  </a:cubicBezTo>
                  <a:cubicBezTo>
                    <a:pt x="2549" y="761"/>
                    <a:pt x="2965" y="772"/>
                    <a:pt x="2906" y="415"/>
                  </a:cubicBezTo>
                  <a:cubicBezTo>
                    <a:pt x="2768" y="203"/>
                    <a:pt x="2621" y="1"/>
                    <a:pt x="2212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736" name="Google Shape;20736;p19"/>
            <p:cNvSpPr/>
            <p:nvPr/>
          </p:nvSpPr>
          <p:spPr>
            <a:xfrm>
              <a:off x="6475900" y="3611425"/>
              <a:ext cx="18675" cy="15375"/>
            </a:xfrm>
            <a:custGeom>
              <a:avLst/>
              <a:gdLst/>
              <a:ahLst/>
              <a:cxnLst/>
              <a:rect l="l" t="t" r="r" b="b"/>
              <a:pathLst>
                <a:path w="747" h="615" extrusionOk="0">
                  <a:moveTo>
                    <a:pt x="408" y="0"/>
                  </a:moveTo>
                  <a:cubicBezTo>
                    <a:pt x="75" y="0"/>
                    <a:pt x="1" y="203"/>
                    <a:pt x="44" y="483"/>
                  </a:cubicBezTo>
                  <a:cubicBezTo>
                    <a:pt x="258" y="495"/>
                    <a:pt x="389" y="555"/>
                    <a:pt x="520" y="614"/>
                  </a:cubicBezTo>
                  <a:cubicBezTo>
                    <a:pt x="746" y="447"/>
                    <a:pt x="735" y="174"/>
                    <a:pt x="520" y="7"/>
                  </a:cubicBezTo>
                  <a:cubicBezTo>
                    <a:pt x="480" y="2"/>
                    <a:pt x="443" y="0"/>
                    <a:pt x="408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737" name="Google Shape;20737;p19"/>
            <p:cNvSpPr/>
            <p:nvPr/>
          </p:nvSpPr>
          <p:spPr>
            <a:xfrm>
              <a:off x="6484725" y="4198575"/>
              <a:ext cx="27700" cy="18475"/>
            </a:xfrm>
            <a:custGeom>
              <a:avLst/>
              <a:gdLst/>
              <a:ahLst/>
              <a:cxnLst/>
              <a:rect l="l" t="t" r="r" b="b"/>
              <a:pathLst>
                <a:path w="1108" h="739" extrusionOk="0">
                  <a:moveTo>
                    <a:pt x="822" y="0"/>
                  </a:moveTo>
                  <a:lnTo>
                    <a:pt x="822" y="0"/>
                  </a:lnTo>
                  <a:cubicBezTo>
                    <a:pt x="405" y="24"/>
                    <a:pt x="1" y="36"/>
                    <a:pt x="36" y="357"/>
                  </a:cubicBezTo>
                  <a:cubicBezTo>
                    <a:pt x="239" y="560"/>
                    <a:pt x="584" y="679"/>
                    <a:pt x="989" y="738"/>
                  </a:cubicBezTo>
                  <a:cubicBezTo>
                    <a:pt x="1108" y="357"/>
                    <a:pt x="703" y="357"/>
                    <a:pt x="822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738" name="Google Shape;20738;p19"/>
            <p:cNvSpPr/>
            <p:nvPr/>
          </p:nvSpPr>
          <p:spPr>
            <a:xfrm>
              <a:off x="6342750" y="1069300"/>
              <a:ext cx="28250" cy="20825"/>
            </a:xfrm>
            <a:custGeom>
              <a:avLst/>
              <a:gdLst/>
              <a:ahLst/>
              <a:cxnLst/>
              <a:rect l="l" t="t" r="r" b="b"/>
              <a:pathLst>
                <a:path w="1130" h="833" extrusionOk="0">
                  <a:moveTo>
                    <a:pt x="500" y="1"/>
                  </a:moveTo>
                  <a:lnTo>
                    <a:pt x="500" y="1"/>
                  </a:lnTo>
                  <a:cubicBezTo>
                    <a:pt x="346" y="275"/>
                    <a:pt x="143" y="537"/>
                    <a:pt x="0" y="810"/>
                  </a:cubicBezTo>
                  <a:cubicBezTo>
                    <a:pt x="65" y="825"/>
                    <a:pt x="128" y="832"/>
                    <a:pt x="188" y="832"/>
                  </a:cubicBezTo>
                  <a:cubicBezTo>
                    <a:pt x="800" y="832"/>
                    <a:pt x="1129" y="120"/>
                    <a:pt x="500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739" name="Google Shape;20739;p19"/>
            <p:cNvSpPr/>
            <p:nvPr/>
          </p:nvSpPr>
          <p:spPr>
            <a:xfrm>
              <a:off x="6529175" y="4240400"/>
              <a:ext cx="27025" cy="19075"/>
            </a:xfrm>
            <a:custGeom>
              <a:avLst/>
              <a:gdLst/>
              <a:ahLst/>
              <a:cxnLst/>
              <a:rect l="l" t="t" r="r" b="b"/>
              <a:pathLst>
                <a:path w="1081" h="763" extrusionOk="0">
                  <a:moveTo>
                    <a:pt x="316" y="1"/>
                  </a:moveTo>
                  <a:cubicBezTo>
                    <a:pt x="216" y="1"/>
                    <a:pt x="122" y="27"/>
                    <a:pt x="44" y="89"/>
                  </a:cubicBezTo>
                  <a:cubicBezTo>
                    <a:pt x="1" y="535"/>
                    <a:pt x="235" y="762"/>
                    <a:pt x="747" y="762"/>
                  </a:cubicBezTo>
                  <a:cubicBezTo>
                    <a:pt x="796" y="762"/>
                    <a:pt x="848" y="760"/>
                    <a:pt x="901" y="756"/>
                  </a:cubicBezTo>
                  <a:cubicBezTo>
                    <a:pt x="901" y="565"/>
                    <a:pt x="997" y="458"/>
                    <a:pt x="1080" y="351"/>
                  </a:cubicBezTo>
                  <a:cubicBezTo>
                    <a:pt x="922" y="202"/>
                    <a:pt x="596" y="1"/>
                    <a:pt x="316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740" name="Google Shape;20740;p19"/>
            <p:cNvSpPr/>
            <p:nvPr/>
          </p:nvSpPr>
          <p:spPr>
            <a:xfrm>
              <a:off x="6481750" y="3177600"/>
              <a:ext cx="136650" cy="100175"/>
            </a:xfrm>
            <a:custGeom>
              <a:avLst/>
              <a:gdLst/>
              <a:ahLst/>
              <a:cxnLst/>
              <a:rect l="l" t="t" r="r" b="b"/>
              <a:pathLst>
                <a:path w="5466" h="4007" extrusionOk="0">
                  <a:moveTo>
                    <a:pt x="1536" y="1"/>
                  </a:moveTo>
                  <a:cubicBezTo>
                    <a:pt x="453" y="167"/>
                    <a:pt x="608" y="1346"/>
                    <a:pt x="1" y="1906"/>
                  </a:cubicBezTo>
                  <a:cubicBezTo>
                    <a:pt x="584" y="2489"/>
                    <a:pt x="2096" y="3013"/>
                    <a:pt x="1203" y="3954"/>
                  </a:cubicBezTo>
                  <a:cubicBezTo>
                    <a:pt x="1334" y="3990"/>
                    <a:pt x="1449" y="4007"/>
                    <a:pt x="1551" y="4007"/>
                  </a:cubicBezTo>
                  <a:cubicBezTo>
                    <a:pt x="2172" y="4007"/>
                    <a:pt x="2308" y="3390"/>
                    <a:pt x="2584" y="3001"/>
                  </a:cubicBezTo>
                  <a:cubicBezTo>
                    <a:pt x="4049" y="2894"/>
                    <a:pt x="4882" y="2299"/>
                    <a:pt x="5465" y="1489"/>
                  </a:cubicBezTo>
                  <a:lnTo>
                    <a:pt x="5465" y="1489"/>
                  </a:lnTo>
                  <a:cubicBezTo>
                    <a:pt x="5133" y="1609"/>
                    <a:pt x="4852" y="1657"/>
                    <a:pt x="4605" y="1657"/>
                  </a:cubicBezTo>
                  <a:cubicBezTo>
                    <a:pt x="3574" y="1657"/>
                    <a:pt x="3122" y="816"/>
                    <a:pt x="1895" y="816"/>
                  </a:cubicBezTo>
                  <a:cubicBezTo>
                    <a:pt x="1836" y="816"/>
                    <a:pt x="1777" y="818"/>
                    <a:pt x="1715" y="822"/>
                  </a:cubicBezTo>
                  <a:cubicBezTo>
                    <a:pt x="1834" y="405"/>
                    <a:pt x="1536" y="334"/>
                    <a:pt x="1536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741" name="Google Shape;20741;p19"/>
            <p:cNvSpPr/>
            <p:nvPr/>
          </p:nvSpPr>
          <p:spPr>
            <a:xfrm>
              <a:off x="6528775" y="3618700"/>
              <a:ext cx="39025" cy="12025"/>
            </a:xfrm>
            <a:custGeom>
              <a:avLst/>
              <a:gdLst/>
              <a:ahLst/>
              <a:cxnLst/>
              <a:rect l="l" t="t" r="r" b="b"/>
              <a:pathLst>
                <a:path w="1561" h="481" extrusionOk="0">
                  <a:moveTo>
                    <a:pt x="547" y="0"/>
                  </a:moveTo>
                  <a:cubicBezTo>
                    <a:pt x="337" y="0"/>
                    <a:pt x="146" y="29"/>
                    <a:pt x="1" y="85"/>
                  </a:cubicBezTo>
                  <a:cubicBezTo>
                    <a:pt x="86" y="225"/>
                    <a:pt x="646" y="481"/>
                    <a:pt x="1076" y="481"/>
                  </a:cubicBezTo>
                  <a:cubicBezTo>
                    <a:pt x="1306" y="481"/>
                    <a:pt x="1498" y="407"/>
                    <a:pt x="1560" y="204"/>
                  </a:cubicBezTo>
                  <a:cubicBezTo>
                    <a:pt x="1236" y="67"/>
                    <a:pt x="868" y="0"/>
                    <a:pt x="547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742" name="Google Shape;20742;p19"/>
            <p:cNvSpPr/>
            <p:nvPr/>
          </p:nvSpPr>
          <p:spPr>
            <a:xfrm>
              <a:off x="6601325" y="1885100"/>
              <a:ext cx="21900" cy="21425"/>
            </a:xfrm>
            <a:custGeom>
              <a:avLst/>
              <a:gdLst/>
              <a:ahLst/>
              <a:cxnLst/>
              <a:rect l="l" t="t" r="r" b="b"/>
              <a:pathLst>
                <a:path w="876" h="857" extrusionOk="0">
                  <a:moveTo>
                    <a:pt x="571" y="0"/>
                  </a:moveTo>
                  <a:cubicBezTo>
                    <a:pt x="19" y="0"/>
                    <a:pt x="1" y="615"/>
                    <a:pt x="278" y="849"/>
                  </a:cubicBezTo>
                  <a:cubicBezTo>
                    <a:pt x="319" y="854"/>
                    <a:pt x="357" y="856"/>
                    <a:pt x="392" y="856"/>
                  </a:cubicBezTo>
                  <a:cubicBezTo>
                    <a:pt x="875" y="856"/>
                    <a:pt x="812" y="416"/>
                    <a:pt x="790" y="28"/>
                  </a:cubicBezTo>
                  <a:cubicBezTo>
                    <a:pt x="709" y="9"/>
                    <a:pt x="636" y="0"/>
                    <a:pt x="571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743" name="Google Shape;20743;p19"/>
            <p:cNvSpPr/>
            <p:nvPr/>
          </p:nvSpPr>
          <p:spPr>
            <a:xfrm>
              <a:off x="6266950" y="1336775"/>
              <a:ext cx="25525" cy="17425"/>
            </a:xfrm>
            <a:custGeom>
              <a:avLst/>
              <a:gdLst/>
              <a:ahLst/>
              <a:cxnLst/>
              <a:rect l="l" t="t" r="r" b="b"/>
              <a:pathLst>
                <a:path w="1021" h="697" extrusionOk="0">
                  <a:moveTo>
                    <a:pt x="509" y="1"/>
                  </a:moveTo>
                  <a:cubicBezTo>
                    <a:pt x="14" y="1"/>
                    <a:pt x="1" y="685"/>
                    <a:pt x="461" y="696"/>
                  </a:cubicBezTo>
                  <a:cubicBezTo>
                    <a:pt x="615" y="446"/>
                    <a:pt x="1020" y="291"/>
                    <a:pt x="651" y="17"/>
                  </a:cubicBezTo>
                  <a:cubicBezTo>
                    <a:pt x="600" y="6"/>
                    <a:pt x="553" y="1"/>
                    <a:pt x="509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744" name="Google Shape;20744;p19"/>
            <p:cNvSpPr/>
            <p:nvPr/>
          </p:nvSpPr>
          <p:spPr>
            <a:xfrm>
              <a:off x="7356200" y="4512225"/>
              <a:ext cx="16650" cy="17875"/>
            </a:xfrm>
            <a:custGeom>
              <a:avLst/>
              <a:gdLst/>
              <a:ahLst/>
              <a:cxnLst/>
              <a:rect l="l" t="t" r="r" b="b"/>
              <a:pathLst>
                <a:path w="666" h="715" extrusionOk="0">
                  <a:moveTo>
                    <a:pt x="379" y="1"/>
                  </a:moveTo>
                  <a:cubicBezTo>
                    <a:pt x="1" y="1"/>
                    <a:pt x="120" y="401"/>
                    <a:pt x="110" y="706"/>
                  </a:cubicBezTo>
                  <a:cubicBezTo>
                    <a:pt x="157" y="712"/>
                    <a:pt x="199" y="715"/>
                    <a:pt x="239" y="715"/>
                  </a:cubicBezTo>
                  <a:cubicBezTo>
                    <a:pt x="650" y="715"/>
                    <a:pt x="666" y="387"/>
                    <a:pt x="622" y="39"/>
                  </a:cubicBezTo>
                  <a:cubicBezTo>
                    <a:pt x="524" y="13"/>
                    <a:pt x="444" y="1"/>
                    <a:pt x="379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745" name="Google Shape;20745;p19"/>
            <p:cNvSpPr/>
            <p:nvPr/>
          </p:nvSpPr>
          <p:spPr>
            <a:xfrm>
              <a:off x="6325175" y="1031500"/>
              <a:ext cx="39025" cy="27700"/>
            </a:xfrm>
            <a:custGeom>
              <a:avLst/>
              <a:gdLst/>
              <a:ahLst/>
              <a:cxnLst/>
              <a:rect l="l" t="t" r="r" b="b"/>
              <a:pathLst>
                <a:path w="1561" h="1108" extrusionOk="0">
                  <a:moveTo>
                    <a:pt x="1025" y="1"/>
                  </a:moveTo>
                  <a:cubicBezTo>
                    <a:pt x="763" y="346"/>
                    <a:pt x="108" y="358"/>
                    <a:pt x="1" y="822"/>
                  </a:cubicBezTo>
                  <a:cubicBezTo>
                    <a:pt x="317" y="886"/>
                    <a:pt x="456" y="1108"/>
                    <a:pt x="857" y="1108"/>
                  </a:cubicBezTo>
                  <a:cubicBezTo>
                    <a:pt x="908" y="1108"/>
                    <a:pt x="964" y="1104"/>
                    <a:pt x="1025" y="1096"/>
                  </a:cubicBezTo>
                  <a:cubicBezTo>
                    <a:pt x="834" y="644"/>
                    <a:pt x="1561" y="263"/>
                    <a:pt x="1025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746" name="Google Shape;20746;p19"/>
            <p:cNvSpPr/>
            <p:nvPr/>
          </p:nvSpPr>
          <p:spPr>
            <a:xfrm>
              <a:off x="7351800" y="4464975"/>
              <a:ext cx="28300" cy="12325"/>
            </a:xfrm>
            <a:custGeom>
              <a:avLst/>
              <a:gdLst/>
              <a:ahLst/>
              <a:cxnLst/>
              <a:rect l="l" t="t" r="r" b="b"/>
              <a:pathLst>
                <a:path w="1132" h="493" extrusionOk="0">
                  <a:moveTo>
                    <a:pt x="953" y="0"/>
                  </a:moveTo>
                  <a:lnTo>
                    <a:pt x="953" y="0"/>
                  </a:lnTo>
                  <a:cubicBezTo>
                    <a:pt x="548" y="24"/>
                    <a:pt x="203" y="60"/>
                    <a:pt x="0" y="238"/>
                  </a:cubicBezTo>
                  <a:cubicBezTo>
                    <a:pt x="9" y="238"/>
                    <a:pt x="17" y="238"/>
                    <a:pt x="25" y="238"/>
                  </a:cubicBezTo>
                  <a:cubicBezTo>
                    <a:pt x="433" y="238"/>
                    <a:pt x="526" y="493"/>
                    <a:pt x="937" y="493"/>
                  </a:cubicBezTo>
                  <a:cubicBezTo>
                    <a:pt x="995" y="493"/>
                    <a:pt x="1059" y="488"/>
                    <a:pt x="1132" y="476"/>
                  </a:cubicBezTo>
                  <a:lnTo>
                    <a:pt x="1132" y="226"/>
                  </a:lnTo>
                  <a:cubicBezTo>
                    <a:pt x="1121" y="182"/>
                    <a:pt x="1099" y="118"/>
                    <a:pt x="983" y="118"/>
                  </a:cubicBezTo>
                  <a:cubicBezTo>
                    <a:pt x="974" y="118"/>
                    <a:pt x="964" y="118"/>
                    <a:pt x="953" y="119"/>
                  </a:cubicBezTo>
                  <a:cubicBezTo>
                    <a:pt x="953" y="167"/>
                    <a:pt x="910" y="210"/>
                    <a:pt x="867" y="210"/>
                  </a:cubicBezTo>
                  <a:cubicBezTo>
                    <a:pt x="835" y="210"/>
                    <a:pt x="802" y="186"/>
                    <a:pt x="786" y="119"/>
                  </a:cubicBezTo>
                  <a:cubicBezTo>
                    <a:pt x="893" y="107"/>
                    <a:pt x="977" y="107"/>
                    <a:pt x="953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747" name="Google Shape;20747;p19"/>
            <p:cNvSpPr/>
            <p:nvPr/>
          </p:nvSpPr>
          <p:spPr>
            <a:xfrm>
              <a:off x="7339000" y="3997050"/>
              <a:ext cx="24425" cy="25875"/>
            </a:xfrm>
            <a:custGeom>
              <a:avLst/>
              <a:gdLst/>
              <a:ahLst/>
              <a:cxnLst/>
              <a:rect l="l" t="t" r="r" b="b"/>
              <a:pathLst>
                <a:path w="977" h="1035" extrusionOk="0">
                  <a:moveTo>
                    <a:pt x="334" y="0"/>
                  </a:moveTo>
                  <a:cubicBezTo>
                    <a:pt x="167" y="286"/>
                    <a:pt x="60" y="596"/>
                    <a:pt x="1" y="965"/>
                  </a:cubicBezTo>
                  <a:cubicBezTo>
                    <a:pt x="29" y="960"/>
                    <a:pt x="56" y="958"/>
                    <a:pt x="81" y="958"/>
                  </a:cubicBezTo>
                  <a:cubicBezTo>
                    <a:pt x="235" y="958"/>
                    <a:pt x="332" y="1035"/>
                    <a:pt x="399" y="1035"/>
                  </a:cubicBezTo>
                  <a:cubicBezTo>
                    <a:pt x="431" y="1035"/>
                    <a:pt x="456" y="1017"/>
                    <a:pt x="477" y="965"/>
                  </a:cubicBezTo>
                  <a:cubicBezTo>
                    <a:pt x="120" y="715"/>
                    <a:pt x="977" y="298"/>
                    <a:pt x="334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748" name="Google Shape;20748;p19"/>
            <p:cNvSpPr/>
            <p:nvPr/>
          </p:nvSpPr>
          <p:spPr>
            <a:xfrm>
              <a:off x="7316375" y="4326925"/>
              <a:ext cx="44025" cy="22700"/>
            </a:xfrm>
            <a:custGeom>
              <a:avLst/>
              <a:gdLst/>
              <a:ahLst/>
              <a:cxnLst/>
              <a:rect l="l" t="t" r="r" b="b"/>
              <a:pathLst>
                <a:path w="1761" h="908" extrusionOk="0">
                  <a:moveTo>
                    <a:pt x="1037" y="1"/>
                  </a:moveTo>
                  <a:cubicBezTo>
                    <a:pt x="557" y="1"/>
                    <a:pt x="123" y="195"/>
                    <a:pt x="1" y="545"/>
                  </a:cubicBezTo>
                  <a:cubicBezTo>
                    <a:pt x="139" y="789"/>
                    <a:pt x="456" y="908"/>
                    <a:pt x="779" y="908"/>
                  </a:cubicBezTo>
                  <a:cubicBezTo>
                    <a:pt x="1262" y="908"/>
                    <a:pt x="1760" y="642"/>
                    <a:pt x="1703" y="129"/>
                  </a:cubicBezTo>
                  <a:cubicBezTo>
                    <a:pt x="1489" y="42"/>
                    <a:pt x="1258" y="1"/>
                    <a:pt x="1037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749" name="Google Shape;20749;p19"/>
            <p:cNvSpPr/>
            <p:nvPr/>
          </p:nvSpPr>
          <p:spPr>
            <a:xfrm>
              <a:off x="7315200" y="1847975"/>
              <a:ext cx="45850" cy="27400"/>
            </a:xfrm>
            <a:custGeom>
              <a:avLst/>
              <a:gdLst/>
              <a:ahLst/>
              <a:cxnLst/>
              <a:rect l="l" t="t" r="r" b="b"/>
              <a:pathLst>
                <a:path w="1834" h="1096" extrusionOk="0">
                  <a:moveTo>
                    <a:pt x="1286" y="1"/>
                  </a:moveTo>
                  <a:cubicBezTo>
                    <a:pt x="1214" y="405"/>
                    <a:pt x="0" y="858"/>
                    <a:pt x="774" y="1096"/>
                  </a:cubicBezTo>
                  <a:cubicBezTo>
                    <a:pt x="774" y="667"/>
                    <a:pt x="1834" y="417"/>
                    <a:pt x="1286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750" name="Google Shape;20750;p19"/>
            <p:cNvSpPr/>
            <p:nvPr/>
          </p:nvSpPr>
          <p:spPr>
            <a:xfrm>
              <a:off x="7353300" y="3325000"/>
              <a:ext cx="28575" cy="37775"/>
            </a:xfrm>
            <a:custGeom>
              <a:avLst/>
              <a:gdLst/>
              <a:ahLst/>
              <a:cxnLst/>
              <a:rect l="l" t="t" r="r" b="b"/>
              <a:pathLst>
                <a:path w="1143" h="1511" extrusionOk="0">
                  <a:moveTo>
                    <a:pt x="296" y="0"/>
                  </a:moveTo>
                  <a:cubicBezTo>
                    <a:pt x="198" y="0"/>
                    <a:pt x="99" y="15"/>
                    <a:pt x="0" y="46"/>
                  </a:cubicBezTo>
                  <a:cubicBezTo>
                    <a:pt x="83" y="760"/>
                    <a:pt x="536" y="1189"/>
                    <a:pt x="1143" y="1510"/>
                  </a:cubicBezTo>
                  <a:lnTo>
                    <a:pt x="1143" y="355"/>
                  </a:lnTo>
                  <a:cubicBezTo>
                    <a:pt x="907" y="147"/>
                    <a:pt x="609" y="0"/>
                    <a:pt x="296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751" name="Google Shape;20751;p19"/>
            <p:cNvSpPr/>
            <p:nvPr/>
          </p:nvSpPr>
          <p:spPr>
            <a:xfrm>
              <a:off x="6584150" y="1202600"/>
              <a:ext cx="25025" cy="16150"/>
            </a:xfrm>
            <a:custGeom>
              <a:avLst/>
              <a:gdLst/>
              <a:ahLst/>
              <a:cxnLst/>
              <a:rect l="l" t="t" r="r" b="b"/>
              <a:pathLst>
                <a:path w="1001" h="646" extrusionOk="0">
                  <a:moveTo>
                    <a:pt x="401" y="1"/>
                  </a:moveTo>
                  <a:cubicBezTo>
                    <a:pt x="349" y="1"/>
                    <a:pt x="288" y="8"/>
                    <a:pt x="215" y="27"/>
                  </a:cubicBezTo>
                  <a:cubicBezTo>
                    <a:pt x="0" y="324"/>
                    <a:pt x="226" y="241"/>
                    <a:pt x="36" y="646"/>
                  </a:cubicBezTo>
                  <a:cubicBezTo>
                    <a:pt x="393" y="479"/>
                    <a:pt x="905" y="479"/>
                    <a:pt x="1000" y="146"/>
                  </a:cubicBezTo>
                  <a:lnTo>
                    <a:pt x="1000" y="146"/>
                  </a:lnTo>
                  <a:cubicBezTo>
                    <a:pt x="977" y="148"/>
                    <a:pt x="954" y="149"/>
                    <a:pt x="933" y="149"/>
                  </a:cubicBezTo>
                  <a:cubicBezTo>
                    <a:pt x="687" y="149"/>
                    <a:pt x="631" y="1"/>
                    <a:pt x="401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752" name="Google Shape;20752;p19"/>
            <p:cNvSpPr/>
            <p:nvPr/>
          </p:nvSpPr>
          <p:spPr>
            <a:xfrm>
              <a:off x="7288100" y="4512000"/>
              <a:ext cx="87250" cy="70175"/>
            </a:xfrm>
            <a:custGeom>
              <a:avLst/>
              <a:gdLst/>
              <a:ahLst/>
              <a:cxnLst/>
              <a:rect l="l" t="t" r="r" b="b"/>
              <a:pathLst>
                <a:path w="3490" h="2807" extrusionOk="0">
                  <a:moveTo>
                    <a:pt x="2691" y="203"/>
                  </a:moveTo>
                  <a:lnTo>
                    <a:pt x="2691" y="203"/>
                  </a:lnTo>
                  <a:cubicBezTo>
                    <a:pt x="1727" y="381"/>
                    <a:pt x="1" y="0"/>
                    <a:pt x="310" y="1179"/>
                  </a:cubicBezTo>
                  <a:cubicBezTo>
                    <a:pt x="405" y="1186"/>
                    <a:pt x="507" y="1189"/>
                    <a:pt x="611" y="1189"/>
                  </a:cubicBezTo>
                  <a:cubicBezTo>
                    <a:pt x="926" y="1189"/>
                    <a:pt x="1273" y="1164"/>
                    <a:pt x="1589" y="1164"/>
                  </a:cubicBezTo>
                  <a:cubicBezTo>
                    <a:pt x="2010" y="1164"/>
                    <a:pt x="2376" y="1209"/>
                    <a:pt x="2537" y="1417"/>
                  </a:cubicBezTo>
                  <a:cubicBezTo>
                    <a:pt x="2548" y="2322"/>
                    <a:pt x="1346" y="2286"/>
                    <a:pt x="786" y="2751"/>
                  </a:cubicBezTo>
                  <a:cubicBezTo>
                    <a:pt x="1000" y="2789"/>
                    <a:pt x="1204" y="2807"/>
                    <a:pt x="1396" y="2807"/>
                  </a:cubicBezTo>
                  <a:cubicBezTo>
                    <a:pt x="2350" y="2807"/>
                    <a:pt x="3043" y="2361"/>
                    <a:pt x="3489" y="1667"/>
                  </a:cubicBezTo>
                  <a:cubicBezTo>
                    <a:pt x="2596" y="1667"/>
                    <a:pt x="2656" y="917"/>
                    <a:pt x="2691" y="203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753" name="Google Shape;20753;p19"/>
            <p:cNvSpPr/>
            <p:nvPr/>
          </p:nvSpPr>
          <p:spPr>
            <a:xfrm>
              <a:off x="6450200" y="2597250"/>
              <a:ext cx="63500" cy="62200"/>
            </a:xfrm>
            <a:custGeom>
              <a:avLst/>
              <a:gdLst/>
              <a:ahLst/>
              <a:cxnLst/>
              <a:rect l="l" t="t" r="r" b="b"/>
              <a:pathLst>
                <a:path w="2540" h="2488" extrusionOk="0">
                  <a:moveTo>
                    <a:pt x="1123" y="1"/>
                  </a:moveTo>
                  <a:cubicBezTo>
                    <a:pt x="942" y="1"/>
                    <a:pt x="790" y="19"/>
                    <a:pt x="715" y="45"/>
                  </a:cubicBezTo>
                  <a:cubicBezTo>
                    <a:pt x="1048" y="569"/>
                    <a:pt x="1227" y="1402"/>
                    <a:pt x="227" y="1402"/>
                  </a:cubicBezTo>
                  <a:cubicBezTo>
                    <a:pt x="346" y="1903"/>
                    <a:pt x="0" y="2057"/>
                    <a:pt x="48" y="2486"/>
                  </a:cubicBezTo>
                  <a:cubicBezTo>
                    <a:pt x="76" y="2487"/>
                    <a:pt x="103" y="2488"/>
                    <a:pt x="130" y="2488"/>
                  </a:cubicBezTo>
                  <a:cubicBezTo>
                    <a:pt x="785" y="2488"/>
                    <a:pt x="925" y="2076"/>
                    <a:pt x="1405" y="1938"/>
                  </a:cubicBezTo>
                  <a:cubicBezTo>
                    <a:pt x="1146" y="1474"/>
                    <a:pt x="1230" y="834"/>
                    <a:pt x="1993" y="834"/>
                  </a:cubicBezTo>
                  <a:cubicBezTo>
                    <a:pt x="2072" y="834"/>
                    <a:pt x="2157" y="840"/>
                    <a:pt x="2251" y="855"/>
                  </a:cubicBezTo>
                  <a:cubicBezTo>
                    <a:pt x="2539" y="179"/>
                    <a:pt x="1688" y="1"/>
                    <a:pt x="1123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754" name="Google Shape;20754;p19"/>
            <p:cNvSpPr/>
            <p:nvPr/>
          </p:nvSpPr>
          <p:spPr>
            <a:xfrm>
              <a:off x="6350775" y="939475"/>
              <a:ext cx="38725" cy="67925"/>
            </a:xfrm>
            <a:custGeom>
              <a:avLst/>
              <a:gdLst/>
              <a:ahLst/>
              <a:cxnLst/>
              <a:rect l="l" t="t" r="r" b="b"/>
              <a:pathLst>
                <a:path w="1549" h="2717" extrusionOk="0">
                  <a:moveTo>
                    <a:pt x="635" y="0"/>
                  </a:moveTo>
                  <a:cubicBezTo>
                    <a:pt x="124" y="0"/>
                    <a:pt x="211" y="474"/>
                    <a:pt x="1" y="705"/>
                  </a:cubicBezTo>
                  <a:cubicBezTo>
                    <a:pt x="1049" y="1027"/>
                    <a:pt x="501" y="1943"/>
                    <a:pt x="179" y="2598"/>
                  </a:cubicBezTo>
                  <a:cubicBezTo>
                    <a:pt x="290" y="2684"/>
                    <a:pt x="391" y="2717"/>
                    <a:pt x="486" y="2717"/>
                  </a:cubicBezTo>
                  <a:cubicBezTo>
                    <a:pt x="790" y="2717"/>
                    <a:pt x="1040" y="2382"/>
                    <a:pt x="1394" y="2336"/>
                  </a:cubicBezTo>
                  <a:cubicBezTo>
                    <a:pt x="1346" y="1812"/>
                    <a:pt x="1394" y="1336"/>
                    <a:pt x="1549" y="979"/>
                  </a:cubicBezTo>
                  <a:cubicBezTo>
                    <a:pt x="929" y="884"/>
                    <a:pt x="560" y="515"/>
                    <a:pt x="870" y="27"/>
                  </a:cubicBezTo>
                  <a:cubicBezTo>
                    <a:pt x="780" y="9"/>
                    <a:pt x="702" y="0"/>
                    <a:pt x="635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755" name="Google Shape;20755;p19"/>
            <p:cNvSpPr/>
            <p:nvPr/>
          </p:nvSpPr>
          <p:spPr>
            <a:xfrm>
              <a:off x="6566575" y="919875"/>
              <a:ext cx="57475" cy="27725"/>
            </a:xfrm>
            <a:custGeom>
              <a:avLst/>
              <a:gdLst/>
              <a:ahLst/>
              <a:cxnLst/>
              <a:rect l="l" t="t" r="r" b="b"/>
              <a:pathLst>
                <a:path w="2299" h="1109" extrusionOk="0">
                  <a:moveTo>
                    <a:pt x="2299" y="1"/>
                  </a:moveTo>
                  <a:cubicBezTo>
                    <a:pt x="1773" y="90"/>
                    <a:pt x="1534" y="339"/>
                    <a:pt x="1093" y="339"/>
                  </a:cubicBezTo>
                  <a:cubicBezTo>
                    <a:pt x="944" y="339"/>
                    <a:pt x="773" y="311"/>
                    <a:pt x="560" y="239"/>
                  </a:cubicBezTo>
                  <a:lnTo>
                    <a:pt x="560" y="239"/>
                  </a:lnTo>
                  <a:cubicBezTo>
                    <a:pt x="644" y="572"/>
                    <a:pt x="1" y="942"/>
                    <a:pt x="406" y="1108"/>
                  </a:cubicBezTo>
                  <a:cubicBezTo>
                    <a:pt x="882" y="620"/>
                    <a:pt x="2108" y="715"/>
                    <a:pt x="2299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756" name="Google Shape;20756;p19"/>
            <p:cNvSpPr/>
            <p:nvPr/>
          </p:nvSpPr>
          <p:spPr>
            <a:xfrm>
              <a:off x="6463300" y="1370525"/>
              <a:ext cx="24975" cy="21500"/>
            </a:xfrm>
            <a:custGeom>
              <a:avLst/>
              <a:gdLst/>
              <a:ahLst/>
              <a:cxnLst/>
              <a:rect l="l" t="t" r="r" b="b"/>
              <a:pathLst>
                <a:path w="999" h="860" extrusionOk="0">
                  <a:moveTo>
                    <a:pt x="477" y="1"/>
                  </a:moveTo>
                  <a:lnTo>
                    <a:pt x="477" y="1"/>
                  </a:lnTo>
                  <a:cubicBezTo>
                    <a:pt x="322" y="239"/>
                    <a:pt x="0" y="358"/>
                    <a:pt x="131" y="822"/>
                  </a:cubicBezTo>
                  <a:cubicBezTo>
                    <a:pt x="218" y="848"/>
                    <a:pt x="297" y="859"/>
                    <a:pt x="369" y="859"/>
                  </a:cubicBezTo>
                  <a:cubicBezTo>
                    <a:pt x="968" y="859"/>
                    <a:pt x="998" y="54"/>
                    <a:pt x="477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757" name="Google Shape;20757;p19"/>
            <p:cNvSpPr/>
            <p:nvPr/>
          </p:nvSpPr>
          <p:spPr>
            <a:xfrm>
              <a:off x="6604675" y="1093700"/>
              <a:ext cx="28000" cy="24150"/>
            </a:xfrm>
            <a:custGeom>
              <a:avLst/>
              <a:gdLst/>
              <a:ahLst/>
              <a:cxnLst/>
              <a:rect l="l" t="t" r="r" b="b"/>
              <a:pathLst>
                <a:path w="1120" h="966" extrusionOk="0">
                  <a:moveTo>
                    <a:pt x="185" y="1"/>
                  </a:moveTo>
                  <a:cubicBezTo>
                    <a:pt x="175" y="1"/>
                    <a:pt x="165" y="1"/>
                    <a:pt x="156" y="1"/>
                  </a:cubicBezTo>
                  <a:cubicBezTo>
                    <a:pt x="132" y="108"/>
                    <a:pt x="156" y="239"/>
                    <a:pt x="1" y="239"/>
                  </a:cubicBezTo>
                  <a:cubicBezTo>
                    <a:pt x="227" y="596"/>
                    <a:pt x="465" y="942"/>
                    <a:pt x="1120" y="966"/>
                  </a:cubicBezTo>
                  <a:lnTo>
                    <a:pt x="1120" y="120"/>
                  </a:lnTo>
                  <a:cubicBezTo>
                    <a:pt x="1037" y="137"/>
                    <a:pt x="965" y="144"/>
                    <a:pt x="901" y="144"/>
                  </a:cubicBezTo>
                  <a:cubicBezTo>
                    <a:pt x="607" y="144"/>
                    <a:pt x="478" y="1"/>
                    <a:pt x="185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758" name="Google Shape;20758;p19"/>
            <p:cNvSpPr/>
            <p:nvPr/>
          </p:nvSpPr>
          <p:spPr>
            <a:xfrm>
              <a:off x="7125150" y="1783675"/>
              <a:ext cx="25750" cy="25375"/>
            </a:xfrm>
            <a:custGeom>
              <a:avLst/>
              <a:gdLst/>
              <a:ahLst/>
              <a:cxnLst/>
              <a:rect l="l" t="t" r="r" b="b"/>
              <a:pathLst>
                <a:path w="1030" h="1015" extrusionOk="0">
                  <a:moveTo>
                    <a:pt x="1030" y="1"/>
                  </a:moveTo>
                  <a:cubicBezTo>
                    <a:pt x="432" y="115"/>
                    <a:pt x="1" y="1014"/>
                    <a:pt x="476" y="1014"/>
                  </a:cubicBezTo>
                  <a:cubicBezTo>
                    <a:pt x="598" y="1014"/>
                    <a:pt x="778" y="956"/>
                    <a:pt x="1030" y="810"/>
                  </a:cubicBezTo>
                  <a:lnTo>
                    <a:pt x="1030" y="1"/>
                  </a:ln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759" name="Google Shape;20759;p19"/>
            <p:cNvSpPr/>
            <p:nvPr/>
          </p:nvSpPr>
          <p:spPr>
            <a:xfrm>
              <a:off x="6676125" y="1561225"/>
              <a:ext cx="21450" cy="15500"/>
            </a:xfrm>
            <a:custGeom>
              <a:avLst/>
              <a:gdLst/>
              <a:ahLst/>
              <a:cxnLst/>
              <a:rect l="l" t="t" r="r" b="b"/>
              <a:pathLst>
                <a:path w="858" h="620" extrusionOk="0">
                  <a:moveTo>
                    <a:pt x="236" y="0"/>
                  </a:moveTo>
                  <a:cubicBezTo>
                    <a:pt x="168" y="0"/>
                    <a:pt x="92" y="29"/>
                    <a:pt x="0" y="100"/>
                  </a:cubicBezTo>
                  <a:cubicBezTo>
                    <a:pt x="9" y="326"/>
                    <a:pt x="408" y="619"/>
                    <a:pt x="668" y="619"/>
                  </a:cubicBezTo>
                  <a:cubicBezTo>
                    <a:pt x="751" y="619"/>
                    <a:pt x="820" y="589"/>
                    <a:pt x="858" y="517"/>
                  </a:cubicBezTo>
                  <a:cubicBezTo>
                    <a:pt x="605" y="395"/>
                    <a:pt x="484" y="0"/>
                    <a:pt x="236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760" name="Google Shape;20760;p19"/>
            <p:cNvSpPr/>
            <p:nvPr/>
          </p:nvSpPr>
          <p:spPr>
            <a:xfrm>
              <a:off x="7175450" y="2250900"/>
              <a:ext cx="26350" cy="17975"/>
            </a:xfrm>
            <a:custGeom>
              <a:avLst/>
              <a:gdLst/>
              <a:ahLst/>
              <a:cxnLst/>
              <a:rect l="l" t="t" r="r" b="b"/>
              <a:pathLst>
                <a:path w="1054" h="719" extrusionOk="0">
                  <a:moveTo>
                    <a:pt x="553" y="0"/>
                  </a:moveTo>
                  <a:cubicBezTo>
                    <a:pt x="88" y="0"/>
                    <a:pt x="1" y="308"/>
                    <a:pt x="54" y="719"/>
                  </a:cubicBezTo>
                  <a:lnTo>
                    <a:pt x="923" y="695"/>
                  </a:lnTo>
                  <a:cubicBezTo>
                    <a:pt x="1054" y="326"/>
                    <a:pt x="685" y="350"/>
                    <a:pt x="756" y="16"/>
                  </a:cubicBezTo>
                  <a:cubicBezTo>
                    <a:pt x="682" y="5"/>
                    <a:pt x="614" y="0"/>
                    <a:pt x="553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761" name="Google Shape;20761;p19"/>
            <p:cNvSpPr/>
            <p:nvPr/>
          </p:nvSpPr>
          <p:spPr>
            <a:xfrm>
              <a:off x="7112475" y="2129850"/>
              <a:ext cx="59850" cy="30750"/>
            </a:xfrm>
            <a:custGeom>
              <a:avLst/>
              <a:gdLst/>
              <a:ahLst/>
              <a:cxnLst/>
              <a:rect l="l" t="t" r="r" b="b"/>
              <a:pathLst>
                <a:path w="2394" h="1230" extrusionOk="0">
                  <a:moveTo>
                    <a:pt x="1727" y="1"/>
                  </a:moveTo>
                  <a:cubicBezTo>
                    <a:pt x="1203" y="322"/>
                    <a:pt x="120" y="179"/>
                    <a:pt x="1" y="810"/>
                  </a:cubicBezTo>
                  <a:cubicBezTo>
                    <a:pt x="98" y="786"/>
                    <a:pt x="178" y="776"/>
                    <a:pt x="244" y="776"/>
                  </a:cubicBezTo>
                  <a:cubicBezTo>
                    <a:pt x="680" y="776"/>
                    <a:pt x="542" y="1230"/>
                    <a:pt x="989" y="1230"/>
                  </a:cubicBezTo>
                  <a:cubicBezTo>
                    <a:pt x="1008" y="1230"/>
                    <a:pt x="1028" y="1229"/>
                    <a:pt x="1049" y="1227"/>
                  </a:cubicBezTo>
                  <a:cubicBezTo>
                    <a:pt x="1549" y="882"/>
                    <a:pt x="2394" y="537"/>
                    <a:pt x="1727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762" name="Google Shape;20762;p19"/>
            <p:cNvSpPr/>
            <p:nvPr/>
          </p:nvSpPr>
          <p:spPr>
            <a:xfrm>
              <a:off x="6785050" y="3174025"/>
              <a:ext cx="155125" cy="105700"/>
            </a:xfrm>
            <a:custGeom>
              <a:avLst/>
              <a:gdLst/>
              <a:ahLst/>
              <a:cxnLst/>
              <a:rect l="l" t="t" r="r" b="b"/>
              <a:pathLst>
                <a:path w="6205" h="4228" extrusionOk="0">
                  <a:moveTo>
                    <a:pt x="5645" y="1"/>
                  </a:moveTo>
                  <a:cubicBezTo>
                    <a:pt x="4942" y="358"/>
                    <a:pt x="4930" y="1227"/>
                    <a:pt x="3918" y="1346"/>
                  </a:cubicBezTo>
                  <a:cubicBezTo>
                    <a:pt x="3807" y="1168"/>
                    <a:pt x="3619" y="1093"/>
                    <a:pt x="3422" y="1093"/>
                  </a:cubicBezTo>
                  <a:cubicBezTo>
                    <a:pt x="3140" y="1093"/>
                    <a:pt x="2842" y="1247"/>
                    <a:pt x="2735" y="1472"/>
                  </a:cubicBezTo>
                  <a:lnTo>
                    <a:pt x="2735" y="1472"/>
                  </a:lnTo>
                  <a:cubicBezTo>
                    <a:pt x="2883" y="1115"/>
                    <a:pt x="2320" y="624"/>
                    <a:pt x="1786" y="624"/>
                  </a:cubicBezTo>
                  <a:cubicBezTo>
                    <a:pt x="1697" y="624"/>
                    <a:pt x="1609" y="637"/>
                    <a:pt x="1525" y="668"/>
                  </a:cubicBezTo>
                  <a:cubicBezTo>
                    <a:pt x="1299" y="1168"/>
                    <a:pt x="751" y="1394"/>
                    <a:pt x="1" y="1489"/>
                  </a:cubicBezTo>
                  <a:lnTo>
                    <a:pt x="13" y="2739"/>
                  </a:lnTo>
                  <a:cubicBezTo>
                    <a:pt x="775" y="2418"/>
                    <a:pt x="1049" y="1739"/>
                    <a:pt x="2061" y="1632"/>
                  </a:cubicBezTo>
                  <a:lnTo>
                    <a:pt x="2061" y="1632"/>
                  </a:lnTo>
                  <a:cubicBezTo>
                    <a:pt x="2597" y="2120"/>
                    <a:pt x="1799" y="2442"/>
                    <a:pt x="1537" y="2739"/>
                  </a:cubicBezTo>
                  <a:cubicBezTo>
                    <a:pt x="1882" y="3537"/>
                    <a:pt x="2668" y="4013"/>
                    <a:pt x="3763" y="4227"/>
                  </a:cubicBezTo>
                  <a:cubicBezTo>
                    <a:pt x="4156" y="3632"/>
                    <a:pt x="4942" y="3346"/>
                    <a:pt x="5466" y="2858"/>
                  </a:cubicBezTo>
                  <a:cubicBezTo>
                    <a:pt x="5359" y="2346"/>
                    <a:pt x="4823" y="2180"/>
                    <a:pt x="4775" y="1632"/>
                  </a:cubicBezTo>
                  <a:cubicBezTo>
                    <a:pt x="4752" y="894"/>
                    <a:pt x="6204" y="727"/>
                    <a:pt x="5645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763" name="Google Shape;20763;p19"/>
            <p:cNvSpPr/>
            <p:nvPr/>
          </p:nvSpPr>
          <p:spPr>
            <a:xfrm>
              <a:off x="6670050" y="1601150"/>
              <a:ext cx="37050" cy="34025"/>
            </a:xfrm>
            <a:custGeom>
              <a:avLst/>
              <a:gdLst/>
              <a:ahLst/>
              <a:cxnLst/>
              <a:rect l="l" t="t" r="r" b="b"/>
              <a:pathLst>
                <a:path w="1482" h="1361" extrusionOk="0">
                  <a:moveTo>
                    <a:pt x="1346" y="1"/>
                  </a:moveTo>
                  <a:cubicBezTo>
                    <a:pt x="441" y="1"/>
                    <a:pt x="1" y="887"/>
                    <a:pt x="243" y="1361"/>
                  </a:cubicBezTo>
                  <a:cubicBezTo>
                    <a:pt x="791" y="1015"/>
                    <a:pt x="1482" y="777"/>
                    <a:pt x="1434" y="3"/>
                  </a:cubicBezTo>
                  <a:cubicBezTo>
                    <a:pt x="1404" y="1"/>
                    <a:pt x="1375" y="1"/>
                    <a:pt x="1346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764" name="Google Shape;20764;p19"/>
            <p:cNvSpPr/>
            <p:nvPr/>
          </p:nvSpPr>
          <p:spPr>
            <a:xfrm>
              <a:off x="6802625" y="2655825"/>
              <a:ext cx="20850" cy="19950"/>
            </a:xfrm>
            <a:custGeom>
              <a:avLst/>
              <a:gdLst/>
              <a:ahLst/>
              <a:cxnLst/>
              <a:rect l="l" t="t" r="r" b="b"/>
              <a:pathLst>
                <a:path w="834" h="798" extrusionOk="0">
                  <a:moveTo>
                    <a:pt x="274" y="0"/>
                  </a:moveTo>
                  <a:cubicBezTo>
                    <a:pt x="60" y="155"/>
                    <a:pt x="0" y="798"/>
                    <a:pt x="477" y="798"/>
                  </a:cubicBezTo>
                  <a:cubicBezTo>
                    <a:pt x="536" y="548"/>
                    <a:pt x="834" y="452"/>
                    <a:pt x="786" y="131"/>
                  </a:cubicBezTo>
                  <a:cubicBezTo>
                    <a:pt x="548" y="131"/>
                    <a:pt x="429" y="60"/>
                    <a:pt x="274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765" name="Google Shape;20765;p19"/>
            <p:cNvSpPr/>
            <p:nvPr/>
          </p:nvSpPr>
          <p:spPr>
            <a:xfrm>
              <a:off x="6723750" y="1895900"/>
              <a:ext cx="27100" cy="23825"/>
            </a:xfrm>
            <a:custGeom>
              <a:avLst/>
              <a:gdLst/>
              <a:ahLst/>
              <a:cxnLst/>
              <a:rect l="l" t="t" r="r" b="b"/>
              <a:pathLst>
                <a:path w="1084" h="953" extrusionOk="0">
                  <a:moveTo>
                    <a:pt x="1036" y="0"/>
                  </a:moveTo>
                  <a:cubicBezTo>
                    <a:pt x="619" y="48"/>
                    <a:pt x="322" y="167"/>
                    <a:pt x="0" y="274"/>
                  </a:cubicBezTo>
                  <a:cubicBezTo>
                    <a:pt x="72" y="667"/>
                    <a:pt x="357" y="893"/>
                    <a:pt x="858" y="953"/>
                  </a:cubicBezTo>
                  <a:cubicBezTo>
                    <a:pt x="1084" y="774"/>
                    <a:pt x="1024" y="358"/>
                    <a:pt x="1036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766" name="Google Shape;20766;p19"/>
            <p:cNvSpPr/>
            <p:nvPr/>
          </p:nvSpPr>
          <p:spPr>
            <a:xfrm>
              <a:off x="6740125" y="2102775"/>
              <a:ext cx="27400" cy="27100"/>
            </a:xfrm>
            <a:custGeom>
              <a:avLst/>
              <a:gdLst/>
              <a:ahLst/>
              <a:cxnLst/>
              <a:rect l="l" t="t" r="r" b="b"/>
              <a:pathLst>
                <a:path w="1096" h="1084" extrusionOk="0">
                  <a:moveTo>
                    <a:pt x="203" y="0"/>
                  </a:moveTo>
                  <a:lnTo>
                    <a:pt x="203" y="0"/>
                  </a:lnTo>
                  <a:cubicBezTo>
                    <a:pt x="0" y="393"/>
                    <a:pt x="72" y="893"/>
                    <a:pt x="548" y="1084"/>
                  </a:cubicBezTo>
                  <a:cubicBezTo>
                    <a:pt x="774" y="631"/>
                    <a:pt x="1096" y="119"/>
                    <a:pt x="203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767" name="Google Shape;20767;p19"/>
            <p:cNvSpPr/>
            <p:nvPr/>
          </p:nvSpPr>
          <p:spPr>
            <a:xfrm>
              <a:off x="6730300" y="1953950"/>
              <a:ext cx="24725" cy="15200"/>
            </a:xfrm>
            <a:custGeom>
              <a:avLst/>
              <a:gdLst/>
              <a:ahLst/>
              <a:cxnLst/>
              <a:rect l="l" t="t" r="r" b="b"/>
              <a:pathLst>
                <a:path w="989" h="608" extrusionOk="0">
                  <a:moveTo>
                    <a:pt x="60" y="0"/>
                  </a:moveTo>
                  <a:cubicBezTo>
                    <a:pt x="0" y="405"/>
                    <a:pt x="247" y="607"/>
                    <a:pt x="494" y="607"/>
                  </a:cubicBezTo>
                  <a:cubicBezTo>
                    <a:pt x="741" y="607"/>
                    <a:pt x="988" y="405"/>
                    <a:pt x="929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768" name="Google Shape;20768;p19"/>
            <p:cNvSpPr/>
            <p:nvPr/>
          </p:nvSpPr>
          <p:spPr>
            <a:xfrm>
              <a:off x="6706475" y="2031850"/>
              <a:ext cx="25925" cy="16925"/>
            </a:xfrm>
            <a:custGeom>
              <a:avLst/>
              <a:gdLst/>
              <a:ahLst/>
              <a:cxnLst/>
              <a:rect l="l" t="t" r="r" b="b"/>
              <a:pathLst>
                <a:path w="1037" h="677" extrusionOk="0">
                  <a:moveTo>
                    <a:pt x="197" y="0"/>
                  </a:moveTo>
                  <a:cubicBezTo>
                    <a:pt x="127" y="0"/>
                    <a:pt x="62" y="33"/>
                    <a:pt x="1" y="123"/>
                  </a:cubicBezTo>
                  <a:cubicBezTo>
                    <a:pt x="263" y="158"/>
                    <a:pt x="167" y="456"/>
                    <a:pt x="167" y="670"/>
                  </a:cubicBezTo>
                  <a:cubicBezTo>
                    <a:pt x="216" y="675"/>
                    <a:pt x="262" y="677"/>
                    <a:pt x="305" y="677"/>
                  </a:cubicBezTo>
                  <a:cubicBezTo>
                    <a:pt x="735" y="677"/>
                    <a:pt x="896" y="470"/>
                    <a:pt x="1037" y="254"/>
                  </a:cubicBezTo>
                  <a:lnTo>
                    <a:pt x="1037" y="254"/>
                  </a:lnTo>
                  <a:cubicBezTo>
                    <a:pt x="995" y="266"/>
                    <a:pt x="954" y="272"/>
                    <a:pt x="914" y="272"/>
                  </a:cubicBezTo>
                  <a:cubicBezTo>
                    <a:pt x="632" y="272"/>
                    <a:pt x="396" y="0"/>
                    <a:pt x="197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769" name="Google Shape;20769;p19"/>
            <p:cNvSpPr/>
            <p:nvPr/>
          </p:nvSpPr>
          <p:spPr>
            <a:xfrm>
              <a:off x="6741675" y="2177425"/>
              <a:ext cx="31200" cy="40850"/>
            </a:xfrm>
            <a:custGeom>
              <a:avLst/>
              <a:gdLst/>
              <a:ahLst/>
              <a:cxnLst/>
              <a:rect l="l" t="t" r="r" b="b"/>
              <a:pathLst>
                <a:path w="1248" h="1634" extrusionOk="0">
                  <a:moveTo>
                    <a:pt x="943" y="0"/>
                  </a:moveTo>
                  <a:cubicBezTo>
                    <a:pt x="1" y="0"/>
                    <a:pt x="335" y="1494"/>
                    <a:pt x="1010" y="1634"/>
                  </a:cubicBezTo>
                  <a:cubicBezTo>
                    <a:pt x="1248" y="1039"/>
                    <a:pt x="1117" y="646"/>
                    <a:pt x="1010" y="3"/>
                  </a:cubicBezTo>
                  <a:cubicBezTo>
                    <a:pt x="987" y="1"/>
                    <a:pt x="965" y="0"/>
                    <a:pt x="943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770" name="Google Shape;20770;p19"/>
            <p:cNvSpPr/>
            <p:nvPr/>
          </p:nvSpPr>
          <p:spPr>
            <a:xfrm>
              <a:off x="6716625" y="3879200"/>
              <a:ext cx="109825" cy="80350"/>
            </a:xfrm>
            <a:custGeom>
              <a:avLst/>
              <a:gdLst/>
              <a:ahLst/>
              <a:cxnLst/>
              <a:rect l="l" t="t" r="r" b="b"/>
              <a:pathLst>
                <a:path w="4393" h="3214" extrusionOk="0">
                  <a:moveTo>
                    <a:pt x="3727" y="1"/>
                  </a:moveTo>
                  <a:cubicBezTo>
                    <a:pt x="3692" y="1"/>
                    <a:pt x="3652" y="4"/>
                    <a:pt x="3607" y="12"/>
                  </a:cubicBezTo>
                  <a:cubicBezTo>
                    <a:pt x="2800" y="477"/>
                    <a:pt x="2130" y="1267"/>
                    <a:pt x="1041" y="1267"/>
                  </a:cubicBezTo>
                  <a:cubicBezTo>
                    <a:pt x="763" y="1267"/>
                    <a:pt x="459" y="1216"/>
                    <a:pt x="119" y="1095"/>
                  </a:cubicBezTo>
                  <a:lnTo>
                    <a:pt x="119" y="1095"/>
                  </a:lnTo>
                  <a:cubicBezTo>
                    <a:pt x="1" y="1566"/>
                    <a:pt x="680" y="1865"/>
                    <a:pt x="1421" y="1865"/>
                  </a:cubicBezTo>
                  <a:cubicBezTo>
                    <a:pt x="1728" y="1865"/>
                    <a:pt x="2046" y="1814"/>
                    <a:pt x="2321" y="1702"/>
                  </a:cubicBezTo>
                  <a:lnTo>
                    <a:pt x="2321" y="1702"/>
                  </a:lnTo>
                  <a:cubicBezTo>
                    <a:pt x="2969" y="2212"/>
                    <a:pt x="1591" y="3214"/>
                    <a:pt x="2297" y="3214"/>
                  </a:cubicBezTo>
                  <a:cubicBezTo>
                    <a:pt x="2383" y="3214"/>
                    <a:pt x="2500" y="3199"/>
                    <a:pt x="2655" y="3167"/>
                  </a:cubicBezTo>
                  <a:cubicBezTo>
                    <a:pt x="2178" y="2643"/>
                    <a:pt x="3202" y="2214"/>
                    <a:pt x="3762" y="2083"/>
                  </a:cubicBezTo>
                  <a:cubicBezTo>
                    <a:pt x="3083" y="1440"/>
                    <a:pt x="3917" y="928"/>
                    <a:pt x="4393" y="488"/>
                  </a:cubicBezTo>
                  <a:cubicBezTo>
                    <a:pt x="3976" y="477"/>
                    <a:pt x="4146" y="1"/>
                    <a:pt x="3727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771" name="Google Shape;20771;p19"/>
            <p:cNvSpPr/>
            <p:nvPr/>
          </p:nvSpPr>
          <p:spPr>
            <a:xfrm>
              <a:off x="6762200" y="2024150"/>
              <a:ext cx="23775" cy="20900"/>
            </a:xfrm>
            <a:custGeom>
              <a:avLst/>
              <a:gdLst/>
              <a:ahLst/>
              <a:cxnLst/>
              <a:rect l="l" t="t" r="r" b="b"/>
              <a:pathLst>
                <a:path w="951" h="836" extrusionOk="0">
                  <a:moveTo>
                    <a:pt x="629" y="0"/>
                  </a:moveTo>
                  <a:cubicBezTo>
                    <a:pt x="40" y="0"/>
                    <a:pt x="1" y="782"/>
                    <a:pt x="510" y="835"/>
                  </a:cubicBezTo>
                  <a:cubicBezTo>
                    <a:pt x="617" y="562"/>
                    <a:pt x="951" y="454"/>
                    <a:pt x="867" y="38"/>
                  </a:cubicBezTo>
                  <a:cubicBezTo>
                    <a:pt x="780" y="12"/>
                    <a:pt x="700" y="0"/>
                    <a:pt x="629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772" name="Google Shape;20772;p19"/>
            <p:cNvSpPr/>
            <p:nvPr/>
          </p:nvSpPr>
          <p:spPr>
            <a:xfrm>
              <a:off x="6647850" y="2798100"/>
              <a:ext cx="33950" cy="27100"/>
            </a:xfrm>
            <a:custGeom>
              <a:avLst/>
              <a:gdLst/>
              <a:ahLst/>
              <a:cxnLst/>
              <a:rect l="l" t="t" r="r" b="b"/>
              <a:pathLst>
                <a:path w="1358" h="1084" extrusionOk="0">
                  <a:moveTo>
                    <a:pt x="679" y="0"/>
                  </a:moveTo>
                  <a:cubicBezTo>
                    <a:pt x="846" y="453"/>
                    <a:pt x="131" y="191"/>
                    <a:pt x="0" y="417"/>
                  </a:cubicBezTo>
                  <a:cubicBezTo>
                    <a:pt x="12" y="762"/>
                    <a:pt x="310" y="881"/>
                    <a:pt x="500" y="1084"/>
                  </a:cubicBezTo>
                  <a:cubicBezTo>
                    <a:pt x="545" y="1023"/>
                    <a:pt x="608" y="1007"/>
                    <a:pt x="686" y="1007"/>
                  </a:cubicBezTo>
                  <a:cubicBezTo>
                    <a:pt x="776" y="1007"/>
                    <a:pt x="886" y="1029"/>
                    <a:pt x="1010" y="1029"/>
                  </a:cubicBezTo>
                  <a:cubicBezTo>
                    <a:pt x="1116" y="1029"/>
                    <a:pt x="1233" y="1013"/>
                    <a:pt x="1358" y="953"/>
                  </a:cubicBezTo>
                  <a:cubicBezTo>
                    <a:pt x="1238" y="560"/>
                    <a:pt x="1084" y="167"/>
                    <a:pt x="679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773" name="Google Shape;20773;p19"/>
            <p:cNvSpPr/>
            <p:nvPr/>
          </p:nvSpPr>
          <p:spPr>
            <a:xfrm>
              <a:off x="6742200" y="3798800"/>
              <a:ext cx="23825" cy="23250"/>
            </a:xfrm>
            <a:custGeom>
              <a:avLst/>
              <a:gdLst/>
              <a:ahLst/>
              <a:cxnLst/>
              <a:rect l="l" t="t" r="r" b="b"/>
              <a:pathLst>
                <a:path w="953" h="930" extrusionOk="0">
                  <a:moveTo>
                    <a:pt x="215" y="1"/>
                  </a:moveTo>
                  <a:lnTo>
                    <a:pt x="215" y="1"/>
                  </a:lnTo>
                  <a:cubicBezTo>
                    <a:pt x="0" y="370"/>
                    <a:pt x="84" y="775"/>
                    <a:pt x="536" y="930"/>
                  </a:cubicBezTo>
                  <a:cubicBezTo>
                    <a:pt x="577" y="849"/>
                    <a:pt x="660" y="793"/>
                    <a:pt x="809" y="793"/>
                  </a:cubicBezTo>
                  <a:cubicBezTo>
                    <a:pt x="835" y="793"/>
                    <a:pt x="863" y="795"/>
                    <a:pt x="893" y="799"/>
                  </a:cubicBezTo>
                  <a:cubicBezTo>
                    <a:pt x="953" y="299"/>
                    <a:pt x="762" y="13"/>
                    <a:pt x="215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774" name="Google Shape;20774;p19"/>
            <p:cNvSpPr/>
            <p:nvPr/>
          </p:nvSpPr>
          <p:spPr>
            <a:xfrm>
              <a:off x="6731475" y="4040200"/>
              <a:ext cx="39625" cy="14625"/>
            </a:xfrm>
            <a:custGeom>
              <a:avLst/>
              <a:gdLst/>
              <a:ahLst/>
              <a:cxnLst/>
              <a:rect l="l" t="t" r="r" b="b"/>
              <a:pathLst>
                <a:path w="1585" h="585" extrusionOk="0">
                  <a:moveTo>
                    <a:pt x="1584" y="1"/>
                  </a:moveTo>
                  <a:cubicBezTo>
                    <a:pt x="1144" y="191"/>
                    <a:pt x="453" y="191"/>
                    <a:pt x="1" y="370"/>
                  </a:cubicBezTo>
                  <a:cubicBezTo>
                    <a:pt x="107" y="522"/>
                    <a:pt x="297" y="584"/>
                    <a:pt x="510" y="584"/>
                  </a:cubicBezTo>
                  <a:cubicBezTo>
                    <a:pt x="963" y="584"/>
                    <a:pt x="1520" y="301"/>
                    <a:pt x="1584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775" name="Google Shape;20775;p19"/>
            <p:cNvSpPr/>
            <p:nvPr/>
          </p:nvSpPr>
          <p:spPr>
            <a:xfrm>
              <a:off x="6665400" y="3506500"/>
              <a:ext cx="26225" cy="31000"/>
            </a:xfrm>
            <a:custGeom>
              <a:avLst/>
              <a:gdLst/>
              <a:ahLst/>
              <a:cxnLst/>
              <a:rect l="l" t="t" r="r" b="b"/>
              <a:pathLst>
                <a:path w="1049" h="1240" extrusionOk="0">
                  <a:moveTo>
                    <a:pt x="1020" y="1"/>
                  </a:moveTo>
                  <a:cubicBezTo>
                    <a:pt x="175" y="1"/>
                    <a:pt x="1" y="533"/>
                    <a:pt x="13" y="1239"/>
                  </a:cubicBezTo>
                  <a:cubicBezTo>
                    <a:pt x="656" y="1049"/>
                    <a:pt x="870" y="537"/>
                    <a:pt x="1048" y="1"/>
                  </a:cubicBezTo>
                  <a:cubicBezTo>
                    <a:pt x="1039" y="1"/>
                    <a:pt x="1030" y="1"/>
                    <a:pt x="1020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776" name="Google Shape;20776;p19"/>
            <p:cNvSpPr/>
            <p:nvPr/>
          </p:nvSpPr>
          <p:spPr>
            <a:xfrm>
              <a:off x="6645575" y="2547100"/>
              <a:ext cx="27900" cy="27425"/>
            </a:xfrm>
            <a:custGeom>
              <a:avLst/>
              <a:gdLst/>
              <a:ahLst/>
              <a:cxnLst/>
              <a:rect l="l" t="t" r="r" b="b"/>
              <a:pathLst>
                <a:path w="1116" h="1097" extrusionOk="0">
                  <a:moveTo>
                    <a:pt x="1041" y="1"/>
                  </a:moveTo>
                  <a:cubicBezTo>
                    <a:pt x="621" y="1"/>
                    <a:pt x="572" y="270"/>
                    <a:pt x="182" y="270"/>
                  </a:cubicBezTo>
                  <a:cubicBezTo>
                    <a:pt x="154" y="270"/>
                    <a:pt x="124" y="268"/>
                    <a:pt x="91" y="265"/>
                  </a:cubicBezTo>
                  <a:lnTo>
                    <a:pt x="91" y="265"/>
                  </a:lnTo>
                  <a:cubicBezTo>
                    <a:pt x="91" y="661"/>
                    <a:pt x="0" y="1096"/>
                    <a:pt x="462" y="1096"/>
                  </a:cubicBezTo>
                  <a:cubicBezTo>
                    <a:pt x="501" y="1096"/>
                    <a:pt x="544" y="1093"/>
                    <a:pt x="591" y="1087"/>
                  </a:cubicBezTo>
                  <a:cubicBezTo>
                    <a:pt x="1056" y="956"/>
                    <a:pt x="984" y="384"/>
                    <a:pt x="1115" y="3"/>
                  </a:cubicBezTo>
                  <a:cubicBezTo>
                    <a:pt x="1089" y="2"/>
                    <a:pt x="1065" y="1"/>
                    <a:pt x="1041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777" name="Google Shape;20777;p19"/>
            <p:cNvSpPr/>
            <p:nvPr/>
          </p:nvSpPr>
          <p:spPr>
            <a:xfrm>
              <a:off x="6645425" y="2917000"/>
              <a:ext cx="28350" cy="17025"/>
            </a:xfrm>
            <a:custGeom>
              <a:avLst/>
              <a:gdLst/>
              <a:ahLst/>
              <a:cxnLst/>
              <a:rect l="l" t="t" r="r" b="b"/>
              <a:pathLst>
                <a:path w="1134" h="681" extrusionOk="0">
                  <a:moveTo>
                    <a:pt x="451" y="1"/>
                  </a:moveTo>
                  <a:cubicBezTo>
                    <a:pt x="336" y="1"/>
                    <a:pt x="227" y="32"/>
                    <a:pt x="121" y="126"/>
                  </a:cubicBezTo>
                  <a:cubicBezTo>
                    <a:pt x="1" y="580"/>
                    <a:pt x="312" y="680"/>
                    <a:pt x="743" y="680"/>
                  </a:cubicBezTo>
                  <a:cubicBezTo>
                    <a:pt x="866" y="680"/>
                    <a:pt x="998" y="672"/>
                    <a:pt x="1133" y="662"/>
                  </a:cubicBezTo>
                  <a:lnTo>
                    <a:pt x="1133" y="126"/>
                  </a:lnTo>
                  <a:cubicBezTo>
                    <a:pt x="880" y="103"/>
                    <a:pt x="657" y="1"/>
                    <a:pt x="451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778" name="Google Shape;20778;p19"/>
            <p:cNvSpPr/>
            <p:nvPr/>
          </p:nvSpPr>
          <p:spPr>
            <a:xfrm>
              <a:off x="6669875" y="3041875"/>
              <a:ext cx="75425" cy="29950"/>
            </a:xfrm>
            <a:custGeom>
              <a:avLst/>
              <a:gdLst/>
              <a:ahLst/>
              <a:cxnLst/>
              <a:rect l="l" t="t" r="r" b="b"/>
              <a:pathLst>
                <a:path w="3017" h="1198" extrusionOk="0">
                  <a:moveTo>
                    <a:pt x="2536" y="0"/>
                  </a:moveTo>
                  <a:lnTo>
                    <a:pt x="2536" y="0"/>
                  </a:lnTo>
                  <a:cubicBezTo>
                    <a:pt x="1727" y="477"/>
                    <a:pt x="572" y="822"/>
                    <a:pt x="0" y="1108"/>
                  </a:cubicBezTo>
                  <a:cubicBezTo>
                    <a:pt x="147" y="1166"/>
                    <a:pt x="387" y="1197"/>
                    <a:pt x="664" y="1197"/>
                  </a:cubicBezTo>
                  <a:cubicBezTo>
                    <a:pt x="1620" y="1197"/>
                    <a:pt x="3016" y="832"/>
                    <a:pt x="2536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779" name="Google Shape;20779;p19"/>
            <p:cNvSpPr/>
            <p:nvPr/>
          </p:nvSpPr>
          <p:spPr>
            <a:xfrm>
              <a:off x="6905625" y="3940475"/>
              <a:ext cx="34250" cy="13825"/>
            </a:xfrm>
            <a:custGeom>
              <a:avLst/>
              <a:gdLst/>
              <a:ahLst/>
              <a:cxnLst/>
              <a:rect l="l" t="t" r="r" b="b"/>
              <a:pathLst>
                <a:path w="1370" h="553" extrusionOk="0">
                  <a:moveTo>
                    <a:pt x="345" y="1"/>
                  </a:moveTo>
                  <a:cubicBezTo>
                    <a:pt x="209" y="1"/>
                    <a:pt x="88" y="39"/>
                    <a:pt x="0" y="144"/>
                  </a:cubicBezTo>
                  <a:cubicBezTo>
                    <a:pt x="99" y="327"/>
                    <a:pt x="552" y="553"/>
                    <a:pt x="917" y="553"/>
                  </a:cubicBezTo>
                  <a:cubicBezTo>
                    <a:pt x="1123" y="553"/>
                    <a:pt x="1300" y="481"/>
                    <a:pt x="1369" y="287"/>
                  </a:cubicBezTo>
                  <a:cubicBezTo>
                    <a:pt x="1122" y="244"/>
                    <a:pt x="686" y="1"/>
                    <a:pt x="345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780" name="Google Shape;20780;p19"/>
            <p:cNvSpPr/>
            <p:nvPr/>
          </p:nvSpPr>
          <p:spPr>
            <a:xfrm>
              <a:off x="6905325" y="3713225"/>
              <a:ext cx="77100" cy="17200"/>
            </a:xfrm>
            <a:custGeom>
              <a:avLst/>
              <a:gdLst/>
              <a:ahLst/>
              <a:cxnLst/>
              <a:rect l="l" t="t" r="r" b="b"/>
              <a:pathLst>
                <a:path w="3084" h="688" extrusionOk="0">
                  <a:moveTo>
                    <a:pt x="248" y="1"/>
                  </a:moveTo>
                  <a:cubicBezTo>
                    <a:pt x="153" y="1"/>
                    <a:pt x="69" y="3"/>
                    <a:pt x="0" y="7"/>
                  </a:cubicBezTo>
                  <a:cubicBezTo>
                    <a:pt x="232" y="358"/>
                    <a:pt x="1260" y="688"/>
                    <a:pt x="2100" y="688"/>
                  </a:cubicBezTo>
                  <a:cubicBezTo>
                    <a:pt x="2512" y="688"/>
                    <a:pt x="2880" y="608"/>
                    <a:pt x="3084" y="412"/>
                  </a:cubicBezTo>
                  <a:cubicBezTo>
                    <a:pt x="2450" y="127"/>
                    <a:pt x="994" y="1"/>
                    <a:pt x="248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781" name="Google Shape;20781;p19"/>
            <p:cNvSpPr/>
            <p:nvPr/>
          </p:nvSpPr>
          <p:spPr>
            <a:xfrm>
              <a:off x="6876150" y="3840525"/>
              <a:ext cx="61625" cy="50575"/>
            </a:xfrm>
            <a:custGeom>
              <a:avLst/>
              <a:gdLst/>
              <a:ahLst/>
              <a:cxnLst/>
              <a:rect l="l" t="t" r="r" b="b"/>
              <a:pathLst>
                <a:path w="2465" h="2023" extrusionOk="0">
                  <a:moveTo>
                    <a:pt x="483" y="1"/>
                  </a:moveTo>
                  <a:cubicBezTo>
                    <a:pt x="360" y="1"/>
                    <a:pt x="228" y="22"/>
                    <a:pt x="84" y="70"/>
                  </a:cubicBezTo>
                  <a:cubicBezTo>
                    <a:pt x="0" y="832"/>
                    <a:pt x="941" y="797"/>
                    <a:pt x="1358" y="1166"/>
                  </a:cubicBezTo>
                  <a:cubicBezTo>
                    <a:pt x="1453" y="1725"/>
                    <a:pt x="989" y="1928"/>
                    <a:pt x="1691" y="2023"/>
                  </a:cubicBezTo>
                  <a:cubicBezTo>
                    <a:pt x="2024" y="1761"/>
                    <a:pt x="1596" y="1678"/>
                    <a:pt x="1667" y="1285"/>
                  </a:cubicBezTo>
                  <a:lnTo>
                    <a:pt x="1667" y="1285"/>
                  </a:lnTo>
                  <a:cubicBezTo>
                    <a:pt x="1712" y="1287"/>
                    <a:pt x="1755" y="1289"/>
                    <a:pt x="1796" y="1289"/>
                  </a:cubicBezTo>
                  <a:cubicBezTo>
                    <a:pt x="2124" y="1289"/>
                    <a:pt x="2327" y="1204"/>
                    <a:pt x="2465" y="1035"/>
                  </a:cubicBezTo>
                  <a:cubicBezTo>
                    <a:pt x="1672" y="870"/>
                    <a:pt x="1271" y="1"/>
                    <a:pt x="483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782" name="Google Shape;20782;p19"/>
            <p:cNvSpPr/>
            <p:nvPr/>
          </p:nvSpPr>
          <p:spPr>
            <a:xfrm>
              <a:off x="6915725" y="4000900"/>
              <a:ext cx="81350" cy="41425"/>
            </a:xfrm>
            <a:custGeom>
              <a:avLst/>
              <a:gdLst/>
              <a:ahLst/>
              <a:cxnLst/>
              <a:rect l="l" t="t" r="r" b="b"/>
              <a:pathLst>
                <a:path w="3254" h="1657" extrusionOk="0">
                  <a:moveTo>
                    <a:pt x="771" y="1"/>
                  </a:moveTo>
                  <a:cubicBezTo>
                    <a:pt x="664" y="1"/>
                    <a:pt x="561" y="9"/>
                    <a:pt x="465" y="25"/>
                  </a:cubicBezTo>
                  <a:cubicBezTo>
                    <a:pt x="60" y="370"/>
                    <a:pt x="1" y="1168"/>
                    <a:pt x="298" y="1644"/>
                  </a:cubicBezTo>
                  <a:cubicBezTo>
                    <a:pt x="385" y="1647"/>
                    <a:pt x="466" y="1648"/>
                    <a:pt x="542" y="1648"/>
                  </a:cubicBezTo>
                  <a:cubicBezTo>
                    <a:pt x="1153" y="1648"/>
                    <a:pt x="1450" y="1571"/>
                    <a:pt x="1769" y="1571"/>
                  </a:cubicBezTo>
                  <a:cubicBezTo>
                    <a:pt x="1935" y="1571"/>
                    <a:pt x="2108" y="1592"/>
                    <a:pt x="2334" y="1656"/>
                  </a:cubicBezTo>
                  <a:cubicBezTo>
                    <a:pt x="3254" y="770"/>
                    <a:pt x="1826" y="1"/>
                    <a:pt x="771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783" name="Google Shape;20783;p19"/>
            <p:cNvSpPr/>
            <p:nvPr/>
          </p:nvSpPr>
          <p:spPr>
            <a:xfrm>
              <a:off x="6860425" y="3475725"/>
              <a:ext cx="24325" cy="20575"/>
            </a:xfrm>
            <a:custGeom>
              <a:avLst/>
              <a:gdLst/>
              <a:ahLst/>
              <a:cxnLst/>
              <a:rect l="l" t="t" r="r" b="b"/>
              <a:pathLst>
                <a:path w="973" h="823" extrusionOk="0">
                  <a:moveTo>
                    <a:pt x="565" y="1"/>
                  </a:moveTo>
                  <a:cubicBezTo>
                    <a:pt x="526" y="1"/>
                    <a:pt x="480" y="6"/>
                    <a:pt x="427" y="18"/>
                  </a:cubicBezTo>
                  <a:cubicBezTo>
                    <a:pt x="0" y="197"/>
                    <a:pt x="294" y="822"/>
                    <a:pt x="698" y="822"/>
                  </a:cubicBezTo>
                  <a:cubicBezTo>
                    <a:pt x="723" y="822"/>
                    <a:pt x="747" y="820"/>
                    <a:pt x="772" y="815"/>
                  </a:cubicBezTo>
                  <a:cubicBezTo>
                    <a:pt x="674" y="576"/>
                    <a:pt x="973" y="1"/>
                    <a:pt x="565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784" name="Google Shape;20784;p19"/>
            <p:cNvSpPr/>
            <p:nvPr/>
          </p:nvSpPr>
          <p:spPr>
            <a:xfrm>
              <a:off x="6871075" y="3553850"/>
              <a:ext cx="64325" cy="17525"/>
            </a:xfrm>
            <a:custGeom>
              <a:avLst/>
              <a:gdLst/>
              <a:ahLst/>
              <a:cxnLst/>
              <a:rect l="l" t="t" r="r" b="b"/>
              <a:pathLst>
                <a:path w="2573" h="701" extrusionOk="0">
                  <a:moveTo>
                    <a:pt x="2573" y="0"/>
                  </a:moveTo>
                  <a:lnTo>
                    <a:pt x="2573" y="0"/>
                  </a:lnTo>
                  <a:cubicBezTo>
                    <a:pt x="1549" y="107"/>
                    <a:pt x="358" y="36"/>
                    <a:pt x="1" y="667"/>
                  </a:cubicBezTo>
                  <a:cubicBezTo>
                    <a:pt x="161" y="686"/>
                    <a:pt x="376" y="700"/>
                    <a:pt x="615" y="700"/>
                  </a:cubicBezTo>
                  <a:cubicBezTo>
                    <a:pt x="1393" y="700"/>
                    <a:pt x="2418" y="556"/>
                    <a:pt x="2573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785" name="Google Shape;20785;p19"/>
            <p:cNvSpPr/>
            <p:nvPr/>
          </p:nvSpPr>
          <p:spPr>
            <a:xfrm>
              <a:off x="6827025" y="4069650"/>
              <a:ext cx="25125" cy="28425"/>
            </a:xfrm>
            <a:custGeom>
              <a:avLst/>
              <a:gdLst/>
              <a:ahLst/>
              <a:cxnLst/>
              <a:rect l="l" t="t" r="r" b="b"/>
              <a:pathLst>
                <a:path w="1005" h="1137" extrusionOk="0">
                  <a:moveTo>
                    <a:pt x="550" y="1"/>
                  </a:moveTo>
                  <a:cubicBezTo>
                    <a:pt x="1" y="1"/>
                    <a:pt x="8" y="565"/>
                    <a:pt x="346" y="776"/>
                  </a:cubicBezTo>
                  <a:lnTo>
                    <a:pt x="322" y="776"/>
                  </a:lnTo>
                  <a:lnTo>
                    <a:pt x="322" y="1133"/>
                  </a:lnTo>
                  <a:cubicBezTo>
                    <a:pt x="367" y="1135"/>
                    <a:pt x="411" y="1137"/>
                    <a:pt x="454" y="1137"/>
                  </a:cubicBezTo>
                  <a:cubicBezTo>
                    <a:pt x="779" y="1137"/>
                    <a:pt x="1005" y="1049"/>
                    <a:pt x="941" y="776"/>
                  </a:cubicBezTo>
                  <a:lnTo>
                    <a:pt x="465" y="776"/>
                  </a:lnTo>
                  <a:cubicBezTo>
                    <a:pt x="620" y="609"/>
                    <a:pt x="596" y="311"/>
                    <a:pt x="584" y="2"/>
                  </a:cubicBezTo>
                  <a:cubicBezTo>
                    <a:pt x="573" y="1"/>
                    <a:pt x="561" y="1"/>
                    <a:pt x="550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786" name="Google Shape;20786;p19"/>
            <p:cNvSpPr/>
            <p:nvPr/>
          </p:nvSpPr>
          <p:spPr>
            <a:xfrm>
              <a:off x="6790275" y="3252250"/>
              <a:ext cx="15950" cy="17375"/>
            </a:xfrm>
            <a:custGeom>
              <a:avLst/>
              <a:gdLst/>
              <a:ahLst/>
              <a:cxnLst/>
              <a:rect l="l" t="t" r="r" b="b"/>
              <a:pathLst>
                <a:path w="638" h="695" extrusionOk="0">
                  <a:moveTo>
                    <a:pt x="503" y="0"/>
                  </a:moveTo>
                  <a:cubicBezTo>
                    <a:pt x="0" y="0"/>
                    <a:pt x="3" y="694"/>
                    <a:pt x="513" y="694"/>
                  </a:cubicBezTo>
                  <a:cubicBezTo>
                    <a:pt x="551" y="694"/>
                    <a:pt x="593" y="690"/>
                    <a:pt x="637" y="682"/>
                  </a:cubicBezTo>
                  <a:lnTo>
                    <a:pt x="637" y="15"/>
                  </a:lnTo>
                  <a:cubicBezTo>
                    <a:pt x="589" y="5"/>
                    <a:pt x="544" y="0"/>
                    <a:pt x="503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787" name="Google Shape;20787;p19"/>
            <p:cNvSpPr/>
            <p:nvPr/>
          </p:nvSpPr>
          <p:spPr>
            <a:xfrm>
              <a:off x="6972000" y="3947050"/>
              <a:ext cx="30675" cy="27400"/>
            </a:xfrm>
            <a:custGeom>
              <a:avLst/>
              <a:gdLst/>
              <a:ahLst/>
              <a:cxnLst/>
              <a:rect l="l" t="t" r="r" b="b"/>
              <a:pathLst>
                <a:path w="1227" h="1096" extrusionOk="0">
                  <a:moveTo>
                    <a:pt x="1107" y="0"/>
                  </a:moveTo>
                  <a:cubicBezTo>
                    <a:pt x="453" y="95"/>
                    <a:pt x="500" y="0"/>
                    <a:pt x="83" y="143"/>
                  </a:cubicBezTo>
                  <a:cubicBezTo>
                    <a:pt x="0" y="679"/>
                    <a:pt x="155" y="988"/>
                    <a:pt x="595" y="1096"/>
                  </a:cubicBezTo>
                  <a:cubicBezTo>
                    <a:pt x="1036" y="941"/>
                    <a:pt x="1226" y="596"/>
                    <a:pt x="1107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788" name="Google Shape;20788;p19"/>
            <p:cNvSpPr/>
            <p:nvPr/>
          </p:nvSpPr>
          <p:spPr>
            <a:xfrm>
              <a:off x="6842325" y="4038475"/>
              <a:ext cx="27000" cy="24375"/>
            </a:xfrm>
            <a:custGeom>
              <a:avLst/>
              <a:gdLst/>
              <a:ahLst/>
              <a:cxnLst/>
              <a:rect l="l" t="t" r="r" b="b"/>
              <a:pathLst>
                <a:path w="1080" h="975" extrusionOk="0">
                  <a:moveTo>
                    <a:pt x="518" y="1"/>
                  </a:moveTo>
                  <a:cubicBezTo>
                    <a:pt x="25" y="1"/>
                    <a:pt x="1" y="844"/>
                    <a:pt x="317" y="975"/>
                  </a:cubicBezTo>
                  <a:cubicBezTo>
                    <a:pt x="496" y="677"/>
                    <a:pt x="1079" y="368"/>
                    <a:pt x="663" y="22"/>
                  </a:cubicBezTo>
                  <a:cubicBezTo>
                    <a:pt x="611" y="8"/>
                    <a:pt x="563" y="1"/>
                    <a:pt x="518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789" name="Google Shape;20789;p19"/>
            <p:cNvSpPr/>
            <p:nvPr/>
          </p:nvSpPr>
          <p:spPr>
            <a:xfrm>
              <a:off x="6992625" y="3797875"/>
              <a:ext cx="28500" cy="14125"/>
            </a:xfrm>
            <a:custGeom>
              <a:avLst/>
              <a:gdLst/>
              <a:ahLst/>
              <a:cxnLst/>
              <a:rect l="l" t="t" r="r" b="b"/>
              <a:pathLst>
                <a:path w="1140" h="565" extrusionOk="0">
                  <a:moveTo>
                    <a:pt x="455" y="1"/>
                  </a:moveTo>
                  <a:cubicBezTo>
                    <a:pt x="338" y="1"/>
                    <a:pt x="219" y="37"/>
                    <a:pt x="104" y="133"/>
                  </a:cubicBezTo>
                  <a:cubicBezTo>
                    <a:pt x="0" y="425"/>
                    <a:pt x="316" y="565"/>
                    <a:pt x="625" y="565"/>
                  </a:cubicBezTo>
                  <a:cubicBezTo>
                    <a:pt x="885" y="565"/>
                    <a:pt x="1140" y="466"/>
                    <a:pt x="1140" y="276"/>
                  </a:cubicBezTo>
                  <a:cubicBezTo>
                    <a:pt x="946" y="163"/>
                    <a:pt x="703" y="1"/>
                    <a:pt x="455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790" name="Google Shape;20790;p19"/>
            <p:cNvSpPr/>
            <p:nvPr/>
          </p:nvSpPr>
          <p:spPr>
            <a:xfrm>
              <a:off x="6669375" y="3568325"/>
              <a:ext cx="31175" cy="17200"/>
            </a:xfrm>
            <a:custGeom>
              <a:avLst/>
              <a:gdLst/>
              <a:ahLst/>
              <a:cxnLst/>
              <a:rect l="l" t="t" r="r" b="b"/>
              <a:pathLst>
                <a:path w="1247" h="688" extrusionOk="0">
                  <a:moveTo>
                    <a:pt x="838" y="1"/>
                  </a:moveTo>
                  <a:cubicBezTo>
                    <a:pt x="432" y="1"/>
                    <a:pt x="0" y="266"/>
                    <a:pt x="44" y="659"/>
                  </a:cubicBezTo>
                  <a:cubicBezTo>
                    <a:pt x="166" y="678"/>
                    <a:pt x="277" y="687"/>
                    <a:pt x="377" y="687"/>
                  </a:cubicBezTo>
                  <a:cubicBezTo>
                    <a:pt x="901" y="687"/>
                    <a:pt x="1137" y="442"/>
                    <a:pt x="1247" y="112"/>
                  </a:cubicBezTo>
                  <a:cubicBezTo>
                    <a:pt x="1130" y="36"/>
                    <a:pt x="985" y="1"/>
                    <a:pt x="838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791" name="Google Shape;20791;p19"/>
            <p:cNvSpPr/>
            <p:nvPr/>
          </p:nvSpPr>
          <p:spPr>
            <a:xfrm>
              <a:off x="6537575" y="2488975"/>
              <a:ext cx="21250" cy="17600"/>
            </a:xfrm>
            <a:custGeom>
              <a:avLst/>
              <a:gdLst/>
              <a:ahLst/>
              <a:cxnLst/>
              <a:rect l="l" t="t" r="r" b="b"/>
              <a:pathLst>
                <a:path w="850" h="704" extrusionOk="0">
                  <a:moveTo>
                    <a:pt x="591" y="0"/>
                  </a:moveTo>
                  <a:cubicBezTo>
                    <a:pt x="92" y="0"/>
                    <a:pt x="1" y="468"/>
                    <a:pt x="304" y="697"/>
                  </a:cubicBezTo>
                  <a:cubicBezTo>
                    <a:pt x="343" y="702"/>
                    <a:pt x="380" y="704"/>
                    <a:pt x="414" y="704"/>
                  </a:cubicBezTo>
                  <a:cubicBezTo>
                    <a:pt x="841" y="704"/>
                    <a:pt x="849" y="372"/>
                    <a:pt x="827" y="30"/>
                  </a:cubicBezTo>
                  <a:cubicBezTo>
                    <a:pt x="740" y="10"/>
                    <a:pt x="662" y="0"/>
                    <a:pt x="591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792" name="Google Shape;20792;p19"/>
            <p:cNvSpPr/>
            <p:nvPr/>
          </p:nvSpPr>
          <p:spPr>
            <a:xfrm>
              <a:off x="6493375" y="2424875"/>
              <a:ext cx="25000" cy="21125"/>
            </a:xfrm>
            <a:custGeom>
              <a:avLst/>
              <a:gdLst/>
              <a:ahLst/>
              <a:cxnLst/>
              <a:rect l="l" t="t" r="r" b="b"/>
              <a:pathLst>
                <a:path w="1000" h="845" extrusionOk="0">
                  <a:moveTo>
                    <a:pt x="695" y="0"/>
                  </a:moveTo>
                  <a:cubicBezTo>
                    <a:pt x="125" y="0"/>
                    <a:pt x="1" y="790"/>
                    <a:pt x="512" y="844"/>
                  </a:cubicBezTo>
                  <a:cubicBezTo>
                    <a:pt x="667" y="606"/>
                    <a:pt x="1000" y="487"/>
                    <a:pt x="869" y="23"/>
                  </a:cubicBezTo>
                  <a:cubicBezTo>
                    <a:pt x="807" y="7"/>
                    <a:pt x="749" y="0"/>
                    <a:pt x="695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793" name="Google Shape;20793;p19"/>
            <p:cNvSpPr/>
            <p:nvPr/>
          </p:nvSpPr>
          <p:spPr>
            <a:xfrm>
              <a:off x="6381200" y="2048775"/>
              <a:ext cx="19600" cy="17100"/>
            </a:xfrm>
            <a:custGeom>
              <a:avLst/>
              <a:gdLst/>
              <a:ahLst/>
              <a:cxnLst/>
              <a:rect l="l" t="t" r="r" b="b"/>
              <a:pathLst>
                <a:path w="784" h="684" extrusionOk="0">
                  <a:moveTo>
                    <a:pt x="452" y="1"/>
                  </a:moveTo>
                  <a:cubicBezTo>
                    <a:pt x="9" y="1"/>
                    <a:pt x="0" y="327"/>
                    <a:pt x="34" y="684"/>
                  </a:cubicBezTo>
                  <a:lnTo>
                    <a:pt x="724" y="684"/>
                  </a:lnTo>
                  <a:cubicBezTo>
                    <a:pt x="784" y="362"/>
                    <a:pt x="713" y="148"/>
                    <a:pt x="546" y="5"/>
                  </a:cubicBezTo>
                  <a:cubicBezTo>
                    <a:pt x="512" y="2"/>
                    <a:pt x="481" y="1"/>
                    <a:pt x="452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794" name="Google Shape;20794;p19"/>
            <p:cNvSpPr/>
            <p:nvPr/>
          </p:nvSpPr>
          <p:spPr>
            <a:xfrm>
              <a:off x="6390375" y="1218725"/>
              <a:ext cx="52700" cy="23850"/>
            </a:xfrm>
            <a:custGeom>
              <a:avLst/>
              <a:gdLst/>
              <a:ahLst/>
              <a:cxnLst/>
              <a:rect l="l" t="t" r="r" b="b"/>
              <a:pathLst>
                <a:path w="2108" h="954" extrusionOk="0">
                  <a:moveTo>
                    <a:pt x="1119" y="108"/>
                  </a:moveTo>
                  <a:cubicBezTo>
                    <a:pt x="643" y="429"/>
                    <a:pt x="131" y="1"/>
                    <a:pt x="0" y="596"/>
                  </a:cubicBezTo>
                  <a:cubicBezTo>
                    <a:pt x="655" y="608"/>
                    <a:pt x="977" y="894"/>
                    <a:pt x="1905" y="953"/>
                  </a:cubicBezTo>
                  <a:cubicBezTo>
                    <a:pt x="1917" y="810"/>
                    <a:pt x="2108" y="787"/>
                    <a:pt x="2048" y="596"/>
                  </a:cubicBezTo>
                  <a:lnTo>
                    <a:pt x="1608" y="596"/>
                  </a:lnTo>
                  <a:cubicBezTo>
                    <a:pt x="1250" y="572"/>
                    <a:pt x="1262" y="287"/>
                    <a:pt x="1119" y="108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795" name="Google Shape;20795;p19"/>
            <p:cNvSpPr/>
            <p:nvPr/>
          </p:nvSpPr>
          <p:spPr>
            <a:xfrm>
              <a:off x="6488900" y="1913175"/>
              <a:ext cx="29075" cy="21150"/>
            </a:xfrm>
            <a:custGeom>
              <a:avLst/>
              <a:gdLst/>
              <a:ahLst/>
              <a:cxnLst/>
              <a:rect l="l" t="t" r="r" b="b"/>
              <a:pathLst>
                <a:path w="1163" h="846" extrusionOk="0">
                  <a:moveTo>
                    <a:pt x="1024" y="0"/>
                  </a:moveTo>
                  <a:lnTo>
                    <a:pt x="1024" y="0"/>
                  </a:lnTo>
                  <a:cubicBezTo>
                    <a:pt x="346" y="12"/>
                    <a:pt x="0" y="274"/>
                    <a:pt x="0" y="810"/>
                  </a:cubicBezTo>
                  <a:cubicBezTo>
                    <a:pt x="142" y="834"/>
                    <a:pt x="271" y="846"/>
                    <a:pt x="384" y="846"/>
                  </a:cubicBezTo>
                  <a:cubicBezTo>
                    <a:pt x="947" y="846"/>
                    <a:pt x="1163" y="555"/>
                    <a:pt x="1024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796" name="Google Shape;20796;p19"/>
            <p:cNvSpPr/>
            <p:nvPr/>
          </p:nvSpPr>
          <p:spPr>
            <a:xfrm>
              <a:off x="6417150" y="2430300"/>
              <a:ext cx="46775" cy="21950"/>
            </a:xfrm>
            <a:custGeom>
              <a:avLst/>
              <a:gdLst/>
              <a:ahLst/>
              <a:cxnLst/>
              <a:rect l="l" t="t" r="r" b="b"/>
              <a:pathLst>
                <a:path w="1871" h="878" extrusionOk="0">
                  <a:moveTo>
                    <a:pt x="1275" y="1"/>
                  </a:moveTo>
                  <a:cubicBezTo>
                    <a:pt x="899" y="1"/>
                    <a:pt x="467" y="68"/>
                    <a:pt x="1" y="210"/>
                  </a:cubicBezTo>
                  <a:lnTo>
                    <a:pt x="1" y="877"/>
                  </a:lnTo>
                  <a:cubicBezTo>
                    <a:pt x="799" y="758"/>
                    <a:pt x="1430" y="484"/>
                    <a:pt x="1870" y="68"/>
                  </a:cubicBezTo>
                  <a:cubicBezTo>
                    <a:pt x="1694" y="24"/>
                    <a:pt x="1494" y="1"/>
                    <a:pt x="1275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797" name="Google Shape;20797;p19"/>
            <p:cNvSpPr/>
            <p:nvPr/>
          </p:nvSpPr>
          <p:spPr>
            <a:xfrm>
              <a:off x="6408225" y="2625325"/>
              <a:ext cx="25925" cy="17400"/>
            </a:xfrm>
            <a:custGeom>
              <a:avLst/>
              <a:gdLst/>
              <a:ahLst/>
              <a:cxnLst/>
              <a:rect l="l" t="t" r="r" b="b"/>
              <a:pathLst>
                <a:path w="1037" h="696" extrusionOk="0">
                  <a:moveTo>
                    <a:pt x="763" y="1"/>
                  </a:moveTo>
                  <a:cubicBezTo>
                    <a:pt x="442" y="1"/>
                    <a:pt x="159" y="27"/>
                    <a:pt x="1" y="148"/>
                  </a:cubicBezTo>
                  <a:cubicBezTo>
                    <a:pt x="21" y="521"/>
                    <a:pt x="312" y="696"/>
                    <a:pt x="803" y="696"/>
                  </a:cubicBezTo>
                  <a:cubicBezTo>
                    <a:pt x="876" y="696"/>
                    <a:pt x="954" y="692"/>
                    <a:pt x="1037" y="684"/>
                  </a:cubicBezTo>
                  <a:lnTo>
                    <a:pt x="1037" y="6"/>
                  </a:lnTo>
                  <a:cubicBezTo>
                    <a:pt x="943" y="3"/>
                    <a:pt x="851" y="1"/>
                    <a:pt x="763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798" name="Google Shape;20798;p19"/>
            <p:cNvSpPr/>
            <p:nvPr/>
          </p:nvSpPr>
          <p:spPr>
            <a:xfrm>
              <a:off x="6402575" y="2950800"/>
              <a:ext cx="20750" cy="23275"/>
            </a:xfrm>
            <a:custGeom>
              <a:avLst/>
              <a:gdLst/>
              <a:ahLst/>
              <a:cxnLst/>
              <a:rect l="l" t="t" r="r" b="b"/>
              <a:pathLst>
                <a:path w="830" h="931" extrusionOk="0">
                  <a:moveTo>
                    <a:pt x="762" y="0"/>
                  </a:moveTo>
                  <a:lnTo>
                    <a:pt x="762" y="0"/>
                  </a:lnTo>
                  <a:cubicBezTo>
                    <a:pt x="0" y="83"/>
                    <a:pt x="453" y="357"/>
                    <a:pt x="250" y="929"/>
                  </a:cubicBezTo>
                  <a:cubicBezTo>
                    <a:pt x="269" y="930"/>
                    <a:pt x="288" y="931"/>
                    <a:pt x="305" y="931"/>
                  </a:cubicBezTo>
                  <a:cubicBezTo>
                    <a:pt x="829" y="931"/>
                    <a:pt x="762" y="426"/>
                    <a:pt x="762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799" name="Google Shape;20799;p19"/>
            <p:cNvSpPr/>
            <p:nvPr/>
          </p:nvSpPr>
          <p:spPr>
            <a:xfrm>
              <a:off x="6392150" y="2991200"/>
              <a:ext cx="63725" cy="28075"/>
            </a:xfrm>
            <a:custGeom>
              <a:avLst/>
              <a:gdLst/>
              <a:ahLst/>
              <a:cxnLst/>
              <a:rect l="l" t="t" r="r" b="b"/>
              <a:pathLst>
                <a:path w="2549" h="1123" extrusionOk="0">
                  <a:moveTo>
                    <a:pt x="458" y="0"/>
                  </a:moveTo>
                  <a:cubicBezTo>
                    <a:pt x="377" y="0"/>
                    <a:pt x="281" y="12"/>
                    <a:pt x="167" y="39"/>
                  </a:cubicBezTo>
                  <a:cubicBezTo>
                    <a:pt x="132" y="134"/>
                    <a:pt x="167" y="301"/>
                    <a:pt x="1" y="301"/>
                  </a:cubicBezTo>
                  <a:cubicBezTo>
                    <a:pt x="370" y="1123"/>
                    <a:pt x="953" y="968"/>
                    <a:pt x="2215" y="1099"/>
                  </a:cubicBezTo>
                  <a:cubicBezTo>
                    <a:pt x="2180" y="563"/>
                    <a:pt x="2549" y="480"/>
                    <a:pt x="2215" y="170"/>
                  </a:cubicBezTo>
                  <a:lnTo>
                    <a:pt x="2215" y="170"/>
                  </a:lnTo>
                  <a:cubicBezTo>
                    <a:pt x="2096" y="432"/>
                    <a:pt x="1775" y="527"/>
                    <a:pt x="1370" y="575"/>
                  </a:cubicBezTo>
                  <a:cubicBezTo>
                    <a:pt x="905" y="503"/>
                    <a:pt x="987" y="0"/>
                    <a:pt x="458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800" name="Google Shape;20800;p19"/>
            <p:cNvSpPr/>
            <p:nvPr/>
          </p:nvSpPr>
          <p:spPr>
            <a:xfrm>
              <a:off x="6382625" y="2346650"/>
              <a:ext cx="22650" cy="17825"/>
            </a:xfrm>
            <a:custGeom>
              <a:avLst/>
              <a:gdLst/>
              <a:ahLst/>
              <a:cxnLst/>
              <a:rect l="l" t="t" r="r" b="b"/>
              <a:pathLst>
                <a:path w="906" h="713" extrusionOk="0">
                  <a:moveTo>
                    <a:pt x="608" y="0"/>
                  </a:moveTo>
                  <a:cubicBezTo>
                    <a:pt x="164" y="0"/>
                    <a:pt x="21" y="233"/>
                    <a:pt x="1" y="580"/>
                  </a:cubicBezTo>
                  <a:cubicBezTo>
                    <a:pt x="27" y="577"/>
                    <a:pt x="52" y="575"/>
                    <a:pt x="76" y="575"/>
                  </a:cubicBezTo>
                  <a:cubicBezTo>
                    <a:pt x="306" y="575"/>
                    <a:pt x="386" y="713"/>
                    <a:pt x="627" y="713"/>
                  </a:cubicBezTo>
                  <a:cubicBezTo>
                    <a:pt x="644" y="713"/>
                    <a:pt x="661" y="712"/>
                    <a:pt x="679" y="711"/>
                  </a:cubicBezTo>
                  <a:cubicBezTo>
                    <a:pt x="810" y="544"/>
                    <a:pt x="906" y="354"/>
                    <a:pt x="858" y="20"/>
                  </a:cubicBezTo>
                  <a:cubicBezTo>
                    <a:pt x="766" y="7"/>
                    <a:pt x="683" y="0"/>
                    <a:pt x="608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801" name="Google Shape;20801;p19"/>
            <p:cNvSpPr/>
            <p:nvPr/>
          </p:nvSpPr>
          <p:spPr>
            <a:xfrm>
              <a:off x="6382625" y="2286400"/>
              <a:ext cx="32325" cy="30700"/>
            </a:xfrm>
            <a:custGeom>
              <a:avLst/>
              <a:gdLst/>
              <a:ahLst/>
              <a:cxnLst/>
              <a:rect l="l" t="t" r="r" b="b"/>
              <a:pathLst>
                <a:path w="1293" h="1228" extrusionOk="0">
                  <a:moveTo>
                    <a:pt x="274" y="1"/>
                  </a:moveTo>
                  <a:cubicBezTo>
                    <a:pt x="180" y="1"/>
                    <a:pt x="86" y="40"/>
                    <a:pt x="1" y="132"/>
                  </a:cubicBezTo>
                  <a:cubicBezTo>
                    <a:pt x="322" y="382"/>
                    <a:pt x="632" y="621"/>
                    <a:pt x="501" y="1228"/>
                  </a:cubicBezTo>
                  <a:cubicBezTo>
                    <a:pt x="1292" y="1108"/>
                    <a:pt x="777" y="1"/>
                    <a:pt x="274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802" name="Google Shape;20802;p19"/>
            <p:cNvSpPr/>
            <p:nvPr/>
          </p:nvSpPr>
          <p:spPr>
            <a:xfrm>
              <a:off x="6363575" y="2167650"/>
              <a:ext cx="23550" cy="18750"/>
            </a:xfrm>
            <a:custGeom>
              <a:avLst/>
              <a:gdLst/>
              <a:ahLst/>
              <a:cxnLst/>
              <a:rect l="l" t="t" r="r" b="b"/>
              <a:pathLst>
                <a:path w="942" h="750" extrusionOk="0">
                  <a:moveTo>
                    <a:pt x="1" y="1"/>
                  </a:moveTo>
                  <a:lnTo>
                    <a:pt x="1" y="1"/>
                  </a:lnTo>
                  <a:cubicBezTo>
                    <a:pt x="64" y="338"/>
                    <a:pt x="53" y="749"/>
                    <a:pt x="568" y="749"/>
                  </a:cubicBezTo>
                  <a:cubicBezTo>
                    <a:pt x="635" y="749"/>
                    <a:pt x="712" y="742"/>
                    <a:pt x="798" y="727"/>
                  </a:cubicBezTo>
                  <a:cubicBezTo>
                    <a:pt x="941" y="179"/>
                    <a:pt x="525" y="37"/>
                    <a:pt x="1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803" name="Google Shape;20803;p19"/>
            <p:cNvSpPr/>
            <p:nvPr/>
          </p:nvSpPr>
          <p:spPr>
            <a:xfrm>
              <a:off x="6695775" y="3208250"/>
              <a:ext cx="42875" cy="32750"/>
            </a:xfrm>
            <a:custGeom>
              <a:avLst/>
              <a:gdLst/>
              <a:ahLst/>
              <a:cxnLst/>
              <a:rect l="l" t="t" r="r" b="b"/>
              <a:pathLst>
                <a:path w="1715" h="1310" extrusionOk="0">
                  <a:moveTo>
                    <a:pt x="1715" y="1"/>
                  </a:moveTo>
                  <a:cubicBezTo>
                    <a:pt x="1024" y="275"/>
                    <a:pt x="60" y="322"/>
                    <a:pt x="0" y="1084"/>
                  </a:cubicBezTo>
                  <a:cubicBezTo>
                    <a:pt x="89" y="1064"/>
                    <a:pt x="171" y="1055"/>
                    <a:pt x="246" y="1055"/>
                  </a:cubicBezTo>
                  <a:cubicBezTo>
                    <a:pt x="654" y="1055"/>
                    <a:pt x="878" y="1310"/>
                    <a:pt x="1117" y="1310"/>
                  </a:cubicBezTo>
                  <a:cubicBezTo>
                    <a:pt x="1194" y="1310"/>
                    <a:pt x="1272" y="1284"/>
                    <a:pt x="1357" y="1215"/>
                  </a:cubicBezTo>
                  <a:cubicBezTo>
                    <a:pt x="1012" y="537"/>
                    <a:pt x="1500" y="549"/>
                    <a:pt x="1715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804" name="Google Shape;20804;p19"/>
            <p:cNvSpPr/>
            <p:nvPr/>
          </p:nvSpPr>
          <p:spPr>
            <a:xfrm>
              <a:off x="6754100" y="2306075"/>
              <a:ext cx="35150" cy="31175"/>
            </a:xfrm>
            <a:custGeom>
              <a:avLst/>
              <a:gdLst/>
              <a:ahLst/>
              <a:cxnLst/>
              <a:rect l="l" t="t" r="r" b="b"/>
              <a:pathLst>
                <a:path w="1406" h="1247" extrusionOk="0">
                  <a:moveTo>
                    <a:pt x="513" y="0"/>
                  </a:moveTo>
                  <a:cubicBezTo>
                    <a:pt x="227" y="191"/>
                    <a:pt x="84" y="476"/>
                    <a:pt x="1" y="810"/>
                  </a:cubicBezTo>
                  <a:cubicBezTo>
                    <a:pt x="358" y="894"/>
                    <a:pt x="363" y="1247"/>
                    <a:pt x="834" y="1247"/>
                  </a:cubicBezTo>
                  <a:cubicBezTo>
                    <a:pt x="896" y="1247"/>
                    <a:pt x="967" y="1241"/>
                    <a:pt x="1048" y="1227"/>
                  </a:cubicBezTo>
                  <a:cubicBezTo>
                    <a:pt x="1406" y="846"/>
                    <a:pt x="1108" y="72"/>
                    <a:pt x="513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805" name="Google Shape;20805;p19"/>
            <p:cNvSpPr/>
            <p:nvPr/>
          </p:nvSpPr>
          <p:spPr>
            <a:xfrm>
              <a:off x="6762750" y="2234925"/>
              <a:ext cx="13700" cy="33950"/>
            </a:xfrm>
            <a:custGeom>
              <a:avLst/>
              <a:gdLst/>
              <a:ahLst/>
              <a:cxnLst/>
              <a:rect l="l" t="t" r="r" b="b"/>
              <a:pathLst>
                <a:path w="548" h="1358" extrusionOk="0">
                  <a:moveTo>
                    <a:pt x="0" y="1"/>
                  </a:moveTo>
                  <a:cubicBezTo>
                    <a:pt x="36" y="560"/>
                    <a:pt x="36" y="1156"/>
                    <a:pt x="512" y="1358"/>
                  </a:cubicBezTo>
                  <a:cubicBezTo>
                    <a:pt x="524" y="763"/>
                    <a:pt x="548" y="167"/>
                    <a:pt x="0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806" name="Google Shape;20806;p19"/>
            <p:cNvSpPr/>
            <p:nvPr/>
          </p:nvSpPr>
          <p:spPr>
            <a:xfrm>
              <a:off x="6691575" y="3125550"/>
              <a:ext cx="37850" cy="11600"/>
            </a:xfrm>
            <a:custGeom>
              <a:avLst/>
              <a:gdLst/>
              <a:ahLst/>
              <a:cxnLst/>
              <a:rect l="l" t="t" r="r" b="b"/>
              <a:pathLst>
                <a:path w="1514" h="464" extrusionOk="0">
                  <a:moveTo>
                    <a:pt x="597" y="0"/>
                  </a:moveTo>
                  <a:cubicBezTo>
                    <a:pt x="217" y="0"/>
                    <a:pt x="0" y="87"/>
                    <a:pt x="335" y="463"/>
                  </a:cubicBezTo>
                  <a:cubicBezTo>
                    <a:pt x="398" y="377"/>
                    <a:pt x="499" y="351"/>
                    <a:pt x="616" y="351"/>
                  </a:cubicBezTo>
                  <a:cubicBezTo>
                    <a:pt x="794" y="351"/>
                    <a:pt x="1010" y="412"/>
                    <a:pt x="1186" y="412"/>
                  </a:cubicBezTo>
                  <a:cubicBezTo>
                    <a:pt x="1373" y="412"/>
                    <a:pt x="1514" y="343"/>
                    <a:pt x="1514" y="59"/>
                  </a:cubicBezTo>
                  <a:cubicBezTo>
                    <a:pt x="1217" y="44"/>
                    <a:pt x="866" y="0"/>
                    <a:pt x="597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807" name="Google Shape;20807;p19"/>
            <p:cNvSpPr/>
            <p:nvPr/>
          </p:nvSpPr>
          <p:spPr>
            <a:xfrm>
              <a:off x="6735400" y="2676050"/>
              <a:ext cx="19325" cy="17400"/>
            </a:xfrm>
            <a:custGeom>
              <a:avLst/>
              <a:gdLst/>
              <a:ahLst/>
              <a:cxnLst/>
              <a:rect l="l" t="t" r="r" b="b"/>
              <a:pathLst>
                <a:path w="773" h="696" extrusionOk="0">
                  <a:moveTo>
                    <a:pt x="249" y="1"/>
                  </a:moveTo>
                  <a:lnTo>
                    <a:pt x="249" y="1"/>
                  </a:lnTo>
                  <a:cubicBezTo>
                    <a:pt x="0" y="206"/>
                    <a:pt x="95" y="695"/>
                    <a:pt x="604" y="695"/>
                  </a:cubicBezTo>
                  <a:cubicBezTo>
                    <a:pt x="656" y="695"/>
                    <a:pt x="712" y="690"/>
                    <a:pt x="773" y="679"/>
                  </a:cubicBezTo>
                  <a:lnTo>
                    <a:pt x="773" y="144"/>
                  </a:lnTo>
                  <a:cubicBezTo>
                    <a:pt x="534" y="144"/>
                    <a:pt x="392" y="84"/>
                    <a:pt x="249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808" name="Google Shape;20808;p19"/>
            <p:cNvSpPr/>
            <p:nvPr/>
          </p:nvSpPr>
          <p:spPr>
            <a:xfrm>
              <a:off x="6832125" y="2804625"/>
              <a:ext cx="24400" cy="17525"/>
            </a:xfrm>
            <a:custGeom>
              <a:avLst/>
              <a:gdLst/>
              <a:ahLst/>
              <a:cxnLst/>
              <a:rect l="l" t="t" r="r" b="b"/>
              <a:pathLst>
                <a:path w="976" h="701" extrusionOk="0">
                  <a:moveTo>
                    <a:pt x="534" y="0"/>
                  </a:moveTo>
                  <a:cubicBezTo>
                    <a:pt x="0" y="0"/>
                    <a:pt x="7" y="700"/>
                    <a:pt x="556" y="700"/>
                  </a:cubicBezTo>
                  <a:cubicBezTo>
                    <a:pt x="590" y="700"/>
                    <a:pt x="627" y="698"/>
                    <a:pt x="666" y="692"/>
                  </a:cubicBezTo>
                  <a:cubicBezTo>
                    <a:pt x="678" y="358"/>
                    <a:pt x="975" y="263"/>
                    <a:pt x="666" y="13"/>
                  </a:cubicBezTo>
                  <a:cubicBezTo>
                    <a:pt x="619" y="4"/>
                    <a:pt x="575" y="0"/>
                    <a:pt x="534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809" name="Google Shape;20809;p19"/>
            <p:cNvSpPr/>
            <p:nvPr/>
          </p:nvSpPr>
          <p:spPr>
            <a:xfrm>
              <a:off x="6661825" y="3990475"/>
              <a:ext cx="30675" cy="25050"/>
            </a:xfrm>
            <a:custGeom>
              <a:avLst/>
              <a:gdLst/>
              <a:ahLst/>
              <a:cxnLst/>
              <a:rect l="l" t="t" r="r" b="b"/>
              <a:pathLst>
                <a:path w="1227" h="1002" extrusionOk="0">
                  <a:moveTo>
                    <a:pt x="212" y="1"/>
                  </a:moveTo>
                  <a:cubicBezTo>
                    <a:pt x="138" y="1"/>
                    <a:pt x="66" y="16"/>
                    <a:pt x="1" y="49"/>
                  </a:cubicBezTo>
                  <a:cubicBezTo>
                    <a:pt x="203" y="442"/>
                    <a:pt x="346" y="883"/>
                    <a:pt x="858" y="1002"/>
                  </a:cubicBezTo>
                  <a:cubicBezTo>
                    <a:pt x="1227" y="572"/>
                    <a:pt x="671" y="1"/>
                    <a:pt x="212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810" name="Google Shape;20810;p19"/>
            <p:cNvSpPr/>
            <p:nvPr/>
          </p:nvSpPr>
          <p:spPr>
            <a:xfrm>
              <a:off x="6557050" y="2247875"/>
              <a:ext cx="17600" cy="14900"/>
            </a:xfrm>
            <a:custGeom>
              <a:avLst/>
              <a:gdLst/>
              <a:ahLst/>
              <a:cxnLst/>
              <a:rect l="l" t="t" r="r" b="b"/>
              <a:pathLst>
                <a:path w="704" h="596" extrusionOk="0">
                  <a:moveTo>
                    <a:pt x="491" y="1"/>
                  </a:moveTo>
                  <a:cubicBezTo>
                    <a:pt x="0" y="1"/>
                    <a:pt x="145" y="596"/>
                    <a:pt x="571" y="596"/>
                  </a:cubicBezTo>
                  <a:cubicBezTo>
                    <a:pt x="613" y="596"/>
                    <a:pt x="657" y="590"/>
                    <a:pt x="703" y="578"/>
                  </a:cubicBezTo>
                  <a:lnTo>
                    <a:pt x="703" y="30"/>
                  </a:lnTo>
                  <a:cubicBezTo>
                    <a:pt x="622" y="10"/>
                    <a:pt x="552" y="1"/>
                    <a:pt x="491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811" name="Google Shape;20811;p19"/>
            <p:cNvSpPr/>
            <p:nvPr/>
          </p:nvSpPr>
          <p:spPr>
            <a:xfrm>
              <a:off x="6605625" y="1750350"/>
              <a:ext cx="19925" cy="20975"/>
            </a:xfrm>
            <a:custGeom>
              <a:avLst/>
              <a:gdLst/>
              <a:ahLst/>
              <a:cxnLst/>
              <a:rect l="l" t="t" r="r" b="b"/>
              <a:pathLst>
                <a:path w="797" h="839" extrusionOk="0">
                  <a:moveTo>
                    <a:pt x="272" y="0"/>
                  </a:moveTo>
                  <a:lnTo>
                    <a:pt x="272" y="0"/>
                  </a:lnTo>
                  <a:cubicBezTo>
                    <a:pt x="0" y="240"/>
                    <a:pt x="67" y="838"/>
                    <a:pt x="627" y="838"/>
                  </a:cubicBezTo>
                  <a:cubicBezTo>
                    <a:pt x="679" y="838"/>
                    <a:pt x="735" y="833"/>
                    <a:pt x="796" y="822"/>
                  </a:cubicBezTo>
                  <a:cubicBezTo>
                    <a:pt x="725" y="477"/>
                    <a:pt x="558" y="215"/>
                    <a:pt x="272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812" name="Google Shape;20812;p19"/>
            <p:cNvSpPr/>
            <p:nvPr/>
          </p:nvSpPr>
          <p:spPr>
            <a:xfrm>
              <a:off x="6614200" y="2580825"/>
              <a:ext cx="45875" cy="47625"/>
            </a:xfrm>
            <a:custGeom>
              <a:avLst/>
              <a:gdLst/>
              <a:ahLst/>
              <a:cxnLst/>
              <a:rect l="l" t="t" r="r" b="b"/>
              <a:pathLst>
                <a:path w="1835" h="1905" extrusionOk="0">
                  <a:moveTo>
                    <a:pt x="612" y="1"/>
                  </a:moveTo>
                  <a:cubicBezTo>
                    <a:pt x="570" y="1"/>
                    <a:pt x="525" y="8"/>
                    <a:pt x="477" y="23"/>
                  </a:cubicBezTo>
                  <a:cubicBezTo>
                    <a:pt x="477" y="571"/>
                    <a:pt x="1" y="1452"/>
                    <a:pt x="477" y="1905"/>
                  </a:cubicBezTo>
                  <a:cubicBezTo>
                    <a:pt x="929" y="1464"/>
                    <a:pt x="1834" y="702"/>
                    <a:pt x="1346" y="274"/>
                  </a:cubicBezTo>
                  <a:lnTo>
                    <a:pt x="1346" y="274"/>
                  </a:lnTo>
                  <a:cubicBezTo>
                    <a:pt x="1301" y="355"/>
                    <a:pt x="1259" y="387"/>
                    <a:pt x="1217" y="387"/>
                  </a:cubicBezTo>
                  <a:cubicBezTo>
                    <a:pt x="1071" y="387"/>
                    <a:pt x="925" y="1"/>
                    <a:pt x="612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813" name="Google Shape;20813;p19"/>
            <p:cNvSpPr/>
            <p:nvPr/>
          </p:nvSpPr>
          <p:spPr>
            <a:xfrm>
              <a:off x="6637125" y="4042300"/>
              <a:ext cx="50625" cy="34250"/>
            </a:xfrm>
            <a:custGeom>
              <a:avLst/>
              <a:gdLst/>
              <a:ahLst/>
              <a:cxnLst/>
              <a:rect l="l" t="t" r="r" b="b"/>
              <a:pathLst>
                <a:path w="2025" h="1370" extrusionOk="0">
                  <a:moveTo>
                    <a:pt x="1013" y="0"/>
                  </a:moveTo>
                  <a:lnTo>
                    <a:pt x="1013" y="0"/>
                  </a:lnTo>
                  <a:cubicBezTo>
                    <a:pt x="155" y="84"/>
                    <a:pt x="1" y="977"/>
                    <a:pt x="501" y="1369"/>
                  </a:cubicBezTo>
                  <a:cubicBezTo>
                    <a:pt x="1263" y="1358"/>
                    <a:pt x="2025" y="215"/>
                    <a:pt x="1013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814" name="Google Shape;20814;p19"/>
            <p:cNvSpPr/>
            <p:nvPr/>
          </p:nvSpPr>
          <p:spPr>
            <a:xfrm>
              <a:off x="6694350" y="3326425"/>
              <a:ext cx="30900" cy="21000"/>
            </a:xfrm>
            <a:custGeom>
              <a:avLst/>
              <a:gdLst/>
              <a:ahLst/>
              <a:cxnLst/>
              <a:rect l="l" t="t" r="r" b="b"/>
              <a:pathLst>
                <a:path w="1236" h="840" extrusionOk="0">
                  <a:moveTo>
                    <a:pt x="45" y="1"/>
                  </a:moveTo>
                  <a:cubicBezTo>
                    <a:pt x="1" y="544"/>
                    <a:pt x="194" y="839"/>
                    <a:pt x="768" y="839"/>
                  </a:cubicBezTo>
                  <a:cubicBezTo>
                    <a:pt x="810" y="839"/>
                    <a:pt x="855" y="838"/>
                    <a:pt x="902" y="834"/>
                  </a:cubicBezTo>
                  <a:cubicBezTo>
                    <a:pt x="1105" y="810"/>
                    <a:pt x="1164" y="679"/>
                    <a:pt x="1236" y="560"/>
                  </a:cubicBezTo>
                  <a:cubicBezTo>
                    <a:pt x="998" y="465"/>
                    <a:pt x="926" y="263"/>
                    <a:pt x="902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815" name="Google Shape;20815;p19"/>
            <p:cNvSpPr/>
            <p:nvPr/>
          </p:nvSpPr>
          <p:spPr>
            <a:xfrm>
              <a:off x="6551925" y="2343525"/>
              <a:ext cx="23025" cy="17450"/>
            </a:xfrm>
            <a:custGeom>
              <a:avLst/>
              <a:gdLst/>
              <a:ahLst/>
              <a:cxnLst/>
              <a:rect l="l" t="t" r="r" b="b"/>
              <a:pathLst>
                <a:path w="921" h="698" extrusionOk="0">
                  <a:moveTo>
                    <a:pt x="552" y="0"/>
                  </a:moveTo>
                  <a:cubicBezTo>
                    <a:pt x="77" y="0"/>
                    <a:pt x="1" y="280"/>
                    <a:pt x="75" y="681"/>
                  </a:cubicBezTo>
                  <a:cubicBezTo>
                    <a:pt x="182" y="690"/>
                    <a:pt x="288" y="697"/>
                    <a:pt x="386" y="697"/>
                  </a:cubicBezTo>
                  <a:cubicBezTo>
                    <a:pt x="670" y="697"/>
                    <a:pt x="894" y="640"/>
                    <a:pt x="920" y="419"/>
                  </a:cubicBezTo>
                  <a:cubicBezTo>
                    <a:pt x="730" y="383"/>
                    <a:pt x="742" y="193"/>
                    <a:pt x="753" y="14"/>
                  </a:cubicBezTo>
                  <a:cubicBezTo>
                    <a:pt x="679" y="5"/>
                    <a:pt x="612" y="0"/>
                    <a:pt x="552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816" name="Google Shape;20816;p19"/>
            <p:cNvSpPr/>
            <p:nvPr/>
          </p:nvSpPr>
          <p:spPr>
            <a:xfrm>
              <a:off x="4604725" y="2798450"/>
              <a:ext cx="17300" cy="15450"/>
            </a:xfrm>
            <a:custGeom>
              <a:avLst/>
              <a:gdLst/>
              <a:ahLst/>
              <a:cxnLst/>
              <a:rect l="l" t="t" r="r" b="b"/>
              <a:pathLst>
                <a:path w="692" h="618" extrusionOk="0">
                  <a:moveTo>
                    <a:pt x="456" y="0"/>
                  </a:moveTo>
                  <a:cubicBezTo>
                    <a:pt x="192" y="0"/>
                    <a:pt x="40" y="72"/>
                    <a:pt x="1" y="248"/>
                  </a:cubicBezTo>
                  <a:cubicBezTo>
                    <a:pt x="179" y="272"/>
                    <a:pt x="84" y="379"/>
                    <a:pt x="1" y="498"/>
                  </a:cubicBezTo>
                  <a:cubicBezTo>
                    <a:pt x="28" y="495"/>
                    <a:pt x="54" y="494"/>
                    <a:pt x="78" y="494"/>
                  </a:cubicBezTo>
                  <a:cubicBezTo>
                    <a:pt x="258" y="494"/>
                    <a:pt x="372" y="565"/>
                    <a:pt x="477" y="617"/>
                  </a:cubicBezTo>
                  <a:cubicBezTo>
                    <a:pt x="691" y="320"/>
                    <a:pt x="465" y="379"/>
                    <a:pt x="644" y="10"/>
                  </a:cubicBezTo>
                  <a:cubicBezTo>
                    <a:pt x="576" y="4"/>
                    <a:pt x="514" y="0"/>
                    <a:pt x="456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817" name="Google Shape;20817;p19"/>
            <p:cNvSpPr/>
            <p:nvPr/>
          </p:nvSpPr>
          <p:spPr>
            <a:xfrm>
              <a:off x="4466250" y="2992125"/>
              <a:ext cx="142675" cy="46800"/>
            </a:xfrm>
            <a:custGeom>
              <a:avLst/>
              <a:gdLst/>
              <a:ahLst/>
              <a:cxnLst/>
              <a:rect l="l" t="t" r="r" b="b"/>
              <a:pathLst>
                <a:path w="5707" h="1872" extrusionOk="0">
                  <a:moveTo>
                    <a:pt x="1564" y="1"/>
                  </a:moveTo>
                  <a:cubicBezTo>
                    <a:pt x="687" y="1"/>
                    <a:pt x="1" y="299"/>
                    <a:pt x="480" y="1026"/>
                  </a:cubicBezTo>
                  <a:cubicBezTo>
                    <a:pt x="658" y="728"/>
                    <a:pt x="992" y="538"/>
                    <a:pt x="1587" y="538"/>
                  </a:cubicBezTo>
                  <a:cubicBezTo>
                    <a:pt x="1718" y="955"/>
                    <a:pt x="1968" y="1169"/>
                    <a:pt x="2277" y="1312"/>
                  </a:cubicBezTo>
                  <a:cubicBezTo>
                    <a:pt x="2206" y="1312"/>
                    <a:pt x="2123" y="1312"/>
                    <a:pt x="2015" y="1288"/>
                  </a:cubicBezTo>
                  <a:lnTo>
                    <a:pt x="2015" y="1288"/>
                  </a:lnTo>
                  <a:cubicBezTo>
                    <a:pt x="1987" y="1569"/>
                    <a:pt x="2204" y="1659"/>
                    <a:pt x="2503" y="1659"/>
                  </a:cubicBezTo>
                  <a:cubicBezTo>
                    <a:pt x="2711" y="1659"/>
                    <a:pt x="2960" y="1616"/>
                    <a:pt x="3194" y="1562"/>
                  </a:cubicBezTo>
                  <a:cubicBezTo>
                    <a:pt x="3504" y="1633"/>
                    <a:pt x="3825" y="1705"/>
                    <a:pt x="4147" y="1871"/>
                  </a:cubicBezTo>
                  <a:cubicBezTo>
                    <a:pt x="4290" y="1264"/>
                    <a:pt x="5183" y="1217"/>
                    <a:pt x="5706" y="907"/>
                  </a:cubicBezTo>
                  <a:cubicBezTo>
                    <a:pt x="5337" y="621"/>
                    <a:pt x="4873" y="431"/>
                    <a:pt x="4290" y="300"/>
                  </a:cubicBezTo>
                  <a:cubicBezTo>
                    <a:pt x="4052" y="375"/>
                    <a:pt x="4274" y="803"/>
                    <a:pt x="3937" y="803"/>
                  </a:cubicBezTo>
                  <a:cubicBezTo>
                    <a:pt x="3902" y="803"/>
                    <a:pt x="3861" y="798"/>
                    <a:pt x="3813" y="788"/>
                  </a:cubicBezTo>
                  <a:cubicBezTo>
                    <a:pt x="3543" y="308"/>
                    <a:pt x="2455" y="1"/>
                    <a:pt x="1564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818" name="Google Shape;20818;p19"/>
            <p:cNvSpPr/>
            <p:nvPr/>
          </p:nvSpPr>
          <p:spPr>
            <a:xfrm>
              <a:off x="4529650" y="2737400"/>
              <a:ext cx="15575" cy="19050"/>
            </a:xfrm>
            <a:custGeom>
              <a:avLst/>
              <a:gdLst/>
              <a:ahLst/>
              <a:cxnLst/>
              <a:rect l="l" t="t" r="r" b="b"/>
              <a:pathLst>
                <a:path w="623" h="762" extrusionOk="0">
                  <a:moveTo>
                    <a:pt x="481" y="0"/>
                  </a:moveTo>
                  <a:cubicBezTo>
                    <a:pt x="68" y="0"/>
                    <a:pt x="0" y="654"/>
                    <a:pt x="313" y="761"/>
                  </a:cubicBezTo>
                  <a:cubicBezTo>
                    <a:pt x="432" y="511"/>
                    <a:pt x="563" y="309"/>
                    <a:pt x="622" y="23"/>
                  </a:cubicBezTo>
                  <a:cubicBezTo>
                    <a:pt x="571" y="7"/>
                    <a:pt x="524" y="0"/>
                    <a:pt x="481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819" name="Google Shape;20819;p19"/>
            <p:cNvSpPr/>
            <p:nvPr/>
          </p:nvSpPr>
          <p:spPr>
            <a:xfrm>
              <a:off x="4461850" y="2646875"/>
              <a:ext cx="25450" cy="18425"/>
            </a:xfrm>
            <a:custGeom>
              <a:avLst/>
              <a:gdLst/>
              <a:ahLst/>
              <a:cxnLst/>
              <a:rect l="l" t="t" r="r" b="b"/>
              <a:pathLst>
                <a:path w="1018" h="737" extrusionOk="0">
                  <a:moveTo>
                    <a:pt x="953" y="1"/>
                  </a:moveTo>
                  <a:cubicBezTo>
                    <a:pt x="322" y="1"/>
                    <a:pt x="1" y="239"/>
                    <a:pt x="1" y="727"/>
                  </a:cubicBezTo>
                  <a:cubicBezTo>
                    <a:pt x="72" y="733"/>
                    <a:pt x="139" y="736"/>
                    <a:pt x="203" y="736"/>
                  </a:cubicBezTo>
                  <a:cubicBezTo>
                    <a:pt x="773" y="736"/>
                    <a:pt x="1018" y="494"/>
                    <a:pt x="953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820" name="Google Shape;20820;p19"/>
            <p:cNvSpPr/>
            <p:nvPr/>
          </p:nvSpPr>
          <p:spPr>
            <a:xfrm>
              <a:off x="4895850" y="1992925"/>
              <a:ext cx="34250" cy="37250"/>
            </a:xfrm>
            <a:custGeom>
              <a:avLst/>
              <a:gdLst/>
              <a:ahLst/>
              <a:cxnLst/>
              <a:rect l="l" t="t" r="r" b="b"/>
              <a:pathLst>
                <a:path w="1370" h="1490" extrusionOk="0">
                  <a:moveTo>
                    <a:pt x="1369" y="1"/>
                  </a:moveTo>
                  <a:lnTo>
                    <a:pt x="1369" y="1"/>
                  </a:lnTo>
                  <a:cubicBezTo>
                    <a:pt x="429" y="108"/>
                    <a:pt x="83" y="703"/>
                    <a:pt x="0" y="1489"/>
                  </a:cubicBezTo>
                  <a:cubicBezTo>
                    <a:pt x="869" y="1334"/>
                    <a:pt x="1286" y="810"/>
                    <a:pt x="1369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821" name="Google Shape;20821;p19"/>
            <p:cNvSpPr/>
            <p:nvPr/>
          </p:nvSpPr>
          <p:spPr>
            <a:xfrm>
              <a:off x="4749700" y="1613125"/>
              <a:ext cx="26200" cy="30925"/>
            </a:xfrm>
            <a:custGeom>
              <a:avLst/>
              <a:gdLst/>
              <a:ahLst/>
              <a:cxnLst/>
              <a:rect l="l" t="t" r="r" b="b"/>
              <a:pathLst>
                <a:path w="1048" h="1237" extrusionOk="0">
                  <a:moveTo>
                    <a:pt x="524" y="1"/>
                  </a:moveTo>
                  <a:cubicBezTo>
                    <a:pt x="0" y="1"/>
                    <a:pt x="95" y="477"/>
                    <a:pt x="0" y="822"/>
                  </a:cubicBezTo>
                  <a:cubicBezTo>
                    <a:pt x="61" y="810"/>
                    <a:pt x="113" y="804"/>
                    <a:pt x="157" y="804"/>
                  </a:cubicBezTo>
                  <a:cubicBezTo>
                    <a:pt x="550" y="804"/>
                    <a:pt x="375" y="1237"/>
                    <a:pt x="759" y="1237"/>
                  </a:cubicBezTo>
                  <a:cubicBezTo>
                    <a:pt x="791" y="1237"/>
                    <a:pt x="828" y="1234"/>
                    <a:pt x="869" y="1227"/>
                  </a:cubicBezTo>
                  <a:cubicBezTo>
                    <a:pt x="1048" y="489"/>
                    <a:pt x="60" y="596"/>
                    <a:pt x="524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822" name="Google Shape;20822;p19"/>
            <p:cNvSpPr/>
            <p:nvPr/>
          </p:nvSpPr>
          <p:spPr>
            <a:xfrm>
              <a:off x="4822025" y="1643775"/>
              <a:ext cx="85450" cy="52175"/>
            </a:xfrm>
            <a:custGeom>
              <a:avLst/>
              <a:gdLst/>
              <a:ahLst/>
              <a:cxnLst/>
              <a:rect l="l" t="t" r="r" b="b"/>
              <a:pathLst>
                <a:path w="3418" h="2087" extrusionOk="0">
                  <a:moveTo>
                    <a:pt x="2572" y="1"/>
                  </a:moveTo>
                  <a:cubicBezTo>
                    <a:pt x="2235" y="1"/>
                    <a:pt x="2112" y="166"/>
                    <a:pt x="1778" y="166"/>
                  </a:cubicBezTo>
                  <a:cubicBezTo>
                    <a:pt x="1711" y="166"/>
                    <a:pt x="1635" y="160"/>
                    <a:pt x="1548" y="144"/>
                  </a:cubicBezTo>
                  <a:lnTo>
                    <a:pt x="1548" y="144"/>
                  </a:lnTo>
                  <a:cubicBezTo>
                    <a:pt x="1334" y="680"/>
                    <a:pt x="2108" y="418"/>
                    <a:pt x="1893" y="965"/>
                  </a:cubicBezTo>
                  <a:cubicBezTo>
                    <a:pt x="1797" y="985"/>
                    <a:pt x="1715" y="993"/>
                    <a:pt x="1642" y="993"/>
                  </a:cubicBezTo>
                  <a:cubicBezTo>
                    <a:pt x="1320" y="993"/>
                    <a:pt x="1188" y="834"/>
                    <a:pt x="858" y="834"/>
                  </a:cubicBezTo>
                  <a:cubicBezTo>
                    <a:pt x="1179" y="1644"/>
                    <a:pt x="0" y="1287"/>
                    <a:pt x="191" y="2037"/>
                  </a:cubicBezTo>
                  <a:cubicBezTo>
                    <a:pt x="261" y="2034"/>
                    <a:pt x="327" y="2033"/>
                    <a:pt x="391" y="2033"/>
                  </a:cubicBezTo>
                  <a:cubicBezTo>
                    <a:pt x="822" y="2033"/>
                    <a:pt x="1108" y="2086"/>
                    <a:pt x="1371" y="2086"/>
                  </a:cubicBezTo>
                  <a:cubicBezTo>
                    <a:pt x="1595" y="2086"/>
                    <a:pt x="1803" y="2048"/>
                    <a:pt x="2072" y="1906"/>
                  </a:cubicBezTo>
                  <a:cubicBezTo>
                    <a:pt x="2167" y="1668"/>
                    <a:pt x="1858" y="1108"/>
                    <a:pt x="2227" y="1084"/>
                  </a:cubicBezTo>
                  <a:cubicBezTo>
                    <a:pt x="2620" y="1191"/>
                    <a:pt x="3108" y="1203"/>
                    <a:pt x="3417" y="1346"/>
                  </a:cubicBezTo>
                  <a:cubicBezTo>
                    <a:pt x="3215" y="834"/>
                    <a:pt x="2810" y="477"/>
                    <a:pt x="2572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823" name="Google Shape;20823;p19"/>
            <p:cNvSpPr/>
            <p:nvPr/>
          </p:nvSpPr>
          <p:spPr>
            <a:xfrm>
              <a:off x="4622600" y="2518350"/>
              <a:ext cx="39600" cy="24375"/>
            </a:xfrm>
            <a:custGeom>
              <a:avLst/>
              <a:gdLst/>
              <a:ahLst/>
              <a:cxnLst/>
              <a:rect l="l" t="t" r="r" b="b"/>
              <a:pathLst>
                <a:path w="1584" h="975" extrusionOk="0">
                  <a:moveTo>
                    <a:pt x="554" y="0"/>
                  </a:moveTo>
                  <a:cubicBezTo>
                    <a:pt x="498" y="0"/>
                    <a:pt x="434" y="7"/>
                    <a:pt x="357" y="22"/>
                  </a:cubicBezTo>
                  <a:cubicBezTo>
                    <a:pt x="429" y="558"/>
                    <a:pt x="0" y="737"/>
                    <a:pt x="524" y="975"/>
                  </a:cubicBezTo>
                  <a:cubicBezTo>
                    <a:pt x="726" y="641"/>
                    <a:pt x="1584" y="808"/>
                    <a:pt x="1369" y="153"/>
                  </a:cubicBezTo>
                  <a:lnTo>
                    <a:pt x="1369" y="153"/>
                  </a:lnTo>
                  <a:cubicBezTo>
                    <a:pt x="1308" y="163"/>
                    <a:pt x="1254" y="167"/>
                    <a:pt x="1207" y="167"/>
                  </a:cubicBezTo>
                  <a:cubicBezTo>
                    <a:pt x="906" y="167"/>
                    <a:pt x="838" y="0"/>
                    <a:pt x="554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824" name="Google Shape;20824;p19"/>
            <p:cNvSpPr/>
            <p:nvPr/>
          </p:nvSpPr>
          <p:spPr>
            <a:xfrm>
              <a:off x="4392200" y="2948025"/>
              <a:ext cx="49725" cy="38800"/>
            </a:xfrm>
            <a:custGeom>
              <a:avLst/>
              <a:gdLst/>
              <a:ahLst/>
              <a:cxnLst/>
              <a:rect l="l" t="t" r="r" b="b"/>
              <a:pathLst>
                <a:path w="1989" h="1552" extrusionOk="0">
                  <a:moveTo>
                    <a:pt x="1486" y="1"/>
                  </a:moveTo>
                  <a:cubicBezTo>
                    <a:pt x="1403" y="1"/>
                    <a:pt x="1316" y="22"/>
                    <a:pt x="1048" y="63"/>
                  </a:cubicBezTo>
                  <a:cubicBezTo>
                    <a:pt x="1406" y="945"/>
                    <a:pt x="1" y="1135"/>
                    <a:pt x="358" y="1552"/>
                  </a:cubicBezTo>
                  <a:cubicBezTo>
                    <a:pt x="870" y="1242"/>
                    <a:pt x="1251" y="1028"/>
                    <a:pt x="1727" y="1016"/>
                  </a:cubicBezTo>
                  <a:cubicBezTo>
                    <a:pt x="1584" y="552"/>
                    <a:pt x="1989" y="492"/>
                    <a:pt x="1906" y="63"/>
                  </a:cubicBezTo>
                  <a:cubicBezTo>
                    <a:pt x="1650" y="22"/>
                    <a:pt x="1569" y="1"/>
                    <a:pt x="1486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825" name="Google Shape;20825;p19"/>
            <p:cNvSpPr/>
            <p:nvPr/>
          </p:nvSpPr>
          <p:spPr>
            <a:xfrm>
              <a:off x="4629725" y="1938400"/>
              <a:ext cx="18200" cy="17350"/>
            </a:xfrm>
            <a:custGeom>
              <a:avLst/>
              <a:gdLst/>
              <a:ahLst/>
              <a:cxnLst/>
              <a:rect l="l" t="t" r="r" b="b"/>
              <a:pathLst>
                <a:path w="728" h="694" extrusionOk="0">
                  <a:moveTo>
                    <a:pt x="208" y="1"/>
                  </a:moveTo>
                  <a:cubicBezTo>
                    <a:pt x="161" y="1"/>
                    <a:pt x="108" y="5"/>
                    <a:pt x="48" y="15"/>
                  </a:cubicBezTo>
                  <a:cubicBezTo>
                    <a:pt x="1" y="360"/>
                    <a:pt x="1" y="682"/>
                    <a:pt x="382" y="694"/>
                  </a:cubicBezTo>
                  <a:cubicBezTo>
                    <a:pt x="477" y="491"/>
                    <a:pt x="644" y="360"/>
                    <a:pt x="727" y="146"/>
                  </a:cubicBezTo>
                  <a:cubicBezTo>
                    <a:pt x="539" y="106"/>
                    <a:pt x="441" y="1"/>
                    <a:pt x="208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826" name="Google Shape;20826;p19"/>
            <p:cNvSpPr/>
            <p:nvPr/>
          </p:nvSpPr>
          <p:spPr>
            <a:xfrm>
              <a:off x="4474650" y="3207100"/>
              <a:ext cx="33675" cy="13825"/>
            </a:xfrm>
            <a:custGeom>
              <a:avLst/>
              <a:gdLst/>
              <a:ahLst/>
              <a:cxnLst/>
              <a:rect l="l" t="t" r="r" b="b"/>
              <a:pathLst>
                <a:path w="1347" h="553" extrusionOk="0">
                  <a:moveTo>
                    <a:pt x="611" y="1"/>
                  </a:moveTo>
                  <a:cubicBezTo>
                    <a:pt x="291" y="1"/>
                    <a:pt x="14" y="99"/>
                    <a:pt x="1" y="404"/>
                  </a:cubicBezTo>
                  <a:cubicBezTo>
                    <a:pt x="118" y="529"/>
                    <a:pt x="366" y="552"/>
                    <a:pt x="646" y="552"/>
                  </a:cubicBezTo>
                  <a:cubicBezTo>
                    <a:pt x="817" y="552"/>
                    <a:pt x="1001" y="543"/>
                    <a:pt x="1174" y="543"/>
                  </a:cubicBezTo>
                  <a:cubicBezTo>
                    <a:pt x="1233" y="543"/>
                    <a:pt x="1290" y="544"/>
                    <a:pt x="1346" y="547"/>
                  </a:cubicBezTo>
                  <a:lnTo>
                    <a:pt x="1346" y="130"/>
                  </a:lnTo>
                  <a:cubicBezTo>
                    <a:pt x="1146" y="62"/>
                    <a:pt x="865" y="1"/>
                    <a:pt x="611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827" name="Google Shape;20827;p19"/>
            <p:cNvSpPr/>
            <p:nvPr/>
          </p:nvSpPr>
          <p:spPr>
            <a:xfrm>
              <a:off x="5013325" y="2043250"/>
              <a:ext cx="23925" cy="17550"/>
            </a:xfrm>
            <a:custGeom>
              <a:avLst/>
              <a:gdLst/>
              <a:ahLst/>
              <a:cxnLst/>
              <a:rect l="l" t="t" r="r" b="b"/>
              <a:pathLst>
                <a:path w="957" h="702" extrusionOk="0">
                  <a:moveTo>
                    <a:pt x="254" y="0"/>
                  </a:moveTo>
                  <a:cubicBezTo>
                    <a:pt x="1" y="198"/>
                    <a:pt x="2" y="701"/>
                    <a:pt x="474" y="701"/>
                  </a:cubicBezTo>
                  <a:cubicBezTo>
                    <a:pt x="512" y="701"/>
                    <a:pt x="554" y="698"/>
                    <a:pt x="599" y="691"/>
                  </a:cubicBezTo>
                  <a:cubicBezTo>
                    <a:pt x="956" y="417"/>
                    <a:pt x="599" y="107"/>
                    <a:pt x="254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828" name="Google Shape;20828;p19"/>
            <p:cNvSpPr/>
            <p:nvPr/>
          </p:nvSpPr>
          <p:spPr>
            <a:xfrm>
              <a:off x="4474050" y="3163325"/>
              <a:ext cx="71475" cy="24425"/>
            </a:xfrm>
            <a:custGeom>
              <a:avLst/>
              <a:gdLst/>
              <a:ahLst/>
              <a:cxnLst/>
              <a:rect l="l" t="t" r="r" b="b"/>
              <a:pathLst>
                <a:path w="2859" h="977" extrusionOk="0">
                  <a:moveTo>
                    <a:pt x="1" y="0"/>
                  </a:moveTo>
                  <a:cubicBezTo>
                    <a:pt x="179" y="381"/>
                    <a:pt x="656" y="464"/>
                    <a:pt x="644" y="976"/>
                  </a:cubicBezTo>
                  <a:cubicBezTo>
                    <a:pt x="1039" y="809"/>
                    <a:pt x="1524" y="714"/>
                    <a:pt x="2147" y="714"/>
                  </a:cubicBezTo>
                  <a:cubicBezTo>
                    <a:pt x="2275" y="714"/>
                    <a:pt x="2409" y="718"/>
                    <a:pt x="2549" y="726"/>
                  </a:cubicBezTo>
                  <a:cubicBezTo>
                    <a:pt x="2632" y="548"/>
                    <a:pt x="2775" y="429"/>
                    <a:pt x="2858" y="238"/>
                  </a:cubicBezTo>
                  <a:cubicBezTo>
                    <a:pt x="2629" y="127"/>
                    <a:pt x="2391" y="93"/>
                    <a:pt x="2143" y="93"/>
                  </a:cubicBezTo>
                  <a:cubicBezTo>
                    <a:pt x="1760" y="93"/>
                    <a:pt x="1354" y="175"/>
                    <a:pt x="927" y="175"/>
                  </a:cubicBezTo>
                  <a:cubicBezTo>
                    <a:pt x="629" y="175"/>
                    <a:pt x="320" y="135"/>
                    <a:pt x="1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829" name="Google Shape;20829;p19"/>
            <p:cNvSpPr/>
            <p:nvPr/>
          </p:nvSpPr>
          <p:spPr>
            <a:xfrm>
              <a:off x="4963400" y="1616400"/>
              <a:ext cx="31875" cy="20675"/>
            </a:xfrm>
            <a:custGeom>
              <a:avLst/>
              <a:gdLst/>
              <a:ahLst/>
              <a:cxnLst/>
              <a:rect l="l" t="t" r="r" b="b"/>
              <a:pathLst>
                <a:path w="1275" h="827" extrusionOk="0">
                  <a:moveTo>
                    <a:pt x="346" y="0"/>
                  </a:moveTo>
                  <a:cubicBezTo>
                    <a:pt x="310" y="155"/>
                    <a:pt x="156" y="227"/>
                    <a:pt x="1" y="286"/>
                  </a:cubicBezTo>
                  <a:cubicBezTo>
                    <a:pt x="34" y="627"/>
                    <a:pt x="260" y="826"/>
                    <a:pt x="726" y="826"/>
                  </a:cubicBezTo>
                  <a:cubicBezTo>
                    <a:pt x="765" y="826"/>
                    <a:pt x="805" y="825"/>
                    <a:pt x="846" y="822"/>
                  </a:cubicBezTo>
                  <a:cubicBezTo>
                    <a:pt x="1275" y="465"/>
                    <a:pt x="667" y="167"/>
                    <a:pt x="346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830" name="Google Shape;20830;p19"/>
            <p:cNvSpPr/>
            <p:nvPr/>
          </p:nvSpPr>
          <p:spPr>
            <a:xfrm>
              <a:off x="4980375" y="1719900"/>
              <a:ext cx="31300" cy="14925"/>
            </a:xfrm>
            <a:custGeom>
              <a:avLst/>
              <a:gdLst/>
              <a:ahLst/>
              <a:cxnLst/>
              <a:rect l="l" t="t" r="r" b="b"/>
              <a:pathLst>
                <a:path w="1252" h="597" extrusionOk="0">
                  <a:moveTo>
                    <a:pt x="491" y="1"/>
                  </a:moveTo>
                  <a:cubicBezTo>
                    <a:pt x="236" y="1"/>
                    <a:pt x="39" y="121"/>
                    <a:pt x="0" y="480"/>
                  </a:cubicBezTo>
                  <a:cubicBezTo>
                    <a:pt x="196" y="520"/>
                    <a:pt x="502" y="597"/>
                    <a:pt x="758" y="597"/>
                  </a:cubicBezTo>
                  <a:cubicBezTo>
                    <a:pt x="1034" y="597"/>
                    <a:pt x="1252" y="509"/>
                    <a:pt x="1215" y="194"/>
                  </a:cubicBezTo>
                  <a:cubicBezTo>
                    <a:pt x="973" y="90"/>
                    <a:pt x="710" y="1"/>
                    <a:pt x="491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831" name="Google Shape;20831;p19"/>
            <p:cNvSpPr/>
            <p:nvPr/>
          </p:nvSpPr>
          <p:spPr>
            <a:xfrm>
              <a:off x="4959650" y="1941375"/>
              <a:ext cx="18750" cy="17625"/>
            </a:xfrm>
            <a:custGeom>
              <a:avLst/>
              <a:gdLst/>
              <a:ahLst/>
              <a:cxnLst/>
              <a:rect l="l" t="t" r="r" b="b"/>
              <a:pathLst>
                <a:path w="750" h="705" extrusionOk="0">
                  <a:moveTo>
                    <a:pt x="342" y="1"/>
                  </a:moveTo>
                  <a:cubicBezTo>
                    <a:pt x="1" y="1"/>
                    <a:pt x="226" y="473"/>
                    <a:pt x="163" y="694"/>
                  </a:cubicBezTo>
                  <a:cubicBezTo>
                    <a:pt x="207" y="701"/>
                    <a:pt x="248" y="704"/>
                    <a:pt x="286" y="704"/>
                  </a:cubicBezTo>
                  <a:cubicBezTo>
                    <a:pt x="748" y="704"/>
                    <a:pt x="750" y="203"/>
                    <a:pt x="508" y="27"/>
                  </a:cubicBezTo>
                  <a:cubicBezTo>
                    <a:pt x="441" y="9"/>
                    <a:pt x="387" y="1"/>
                    <a:pt x="342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832" name="Google Shape;20832;p19"/>
            <p:cNvSpPr/>
            <p:nvPr/>
          </p:nvSpPr>
          <p:spPr>
            <a:xfrm>
              <a:off x="4928575" y="1591925"/>
              <a:ext cx="34850" cy="23725"/>
            </a:xfrm>
            <a:custGeom>
              <a:avLst/>
              <a:gdLst/>
              <a:ahLst/>
              <a:cxnLst/>
              <a:rect l="l" t="t" r="r" b="b"/>
              <a:pathLst>
                <a:path w="1394" h="949" extrusionOk="0">
                  <a:moveTo>
                    <a:pt x="368" y="1"/>
                  </a:moveTo>
                  <a:cubicBezTo>
                    <a:pt x="315" y="1"/>
                    <a:pt x="257" y="5"/>
                    <a:pt x="191" y="15"/>
                  </a:cubicBezTo>
                  <a:cubicBezTo>
                    <a:pt x="1" y="182"/>
                    <a:pt x="13" y="503"/>
                    <a:pt x="36" y="837"/>
                  </a:cubicBezTo>
                  <a:cubicBezTo>
                    <a:pt x="222" y="910"/>
                    <a:pt x="423" y="949"/>
                    <a:pt x="615" y="949"/>
                  </a:cubicBezTo>
                  <a:cubicBezTo>
                    <a:pt x="951" y="949"/>
                    <a:pt x="1257" y="828"/>
                    <a:pt x="1394" y="563"/>
                  </a:cubicBezTo>
                  <a:cubicBezTo>
                    <a:pt x="848" y="552"/>
                    <a:pt x="953" y="1"/>
                    <a:pt x="368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833" name="Google Shape;20833;p19"/>
            <p:cNvSpPr/>
            <p:nvPr/>
          </p:nvSpPr>
          <p:spPr>
            <a:xfrm>
              <a:off x="4922550" y="1643200"/>
              <a:ext cx="32850" cy="22025"/>
            </a:xfrm>
            <a:custGeom>
              <a:avLst/>
              <a:gdLst/>
              <a:ahLst/>
              <a:cxnLst/>
              <a:rect l="l" t="t" r="r" b="b"/>
              <a:pathLst>
                <a:path w="1314" h="881" extrusionOk="0">
                  <a:moveTo>
                    <a:pt x="623" y="0"/>
                  </a:moveTo>
                  <a:cubicBezTo>
                    <a:pt x="0" y="235"/>
                    <a:pt x="663" y="880"/>
                    <a:pt x="1113" y="880"/>
                  </a:cubicBezTo>
                  <a:cubicBezTo>
                    <a:pt x="1188" y="880"/>
                    <a:pt x="1257" y="862"/>
                    <a:pt x="1313" y="822"/>
                  </a:cubicBezTo>
                  <a:cubicBezTo>
                    <a:pt x="980" y="619"/>
                    <a:pt x="1158" y="36"/>
                    <a:pt x="623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834" name="Google Shape;20834;p19"/>
            <p:cNvSpPr/>
            <p:nvPr/>
          </p:nvSpPr>
          <p:spPr>
            <a:xfrm>
              <a:off x="4925000" y="1796175"/>
              <a:ext cx="24575" cy="18450"/>
            </a:xfrm>
            <a:custGeom>
              <a:avLst/>
              <a:gdLst/>
              <a:ahLst/>
              <a:cxnLst/>
              <a:rect l="l" t="t" r="r" b="b"/>
              <a:pathLst>
                <a:path w="983" h="738" extrusionOk="0">
                  <a:moveTo>
                    <a:pt x="703" y="1"/>
                  </a:moveTo>
                  <a:lnTo>
                    <a:pt x="703" y="1"/>
                  </a:lnTo>
                  <a:cubicBezTo>
                    <a:pt x="263" y="13"/>
                    <a:pt x="25" y="203"/>
                    <a:pt x="1" y="537"/>
                  </a:cubicBezTo>
                  <a:cubicBezTo>
                    <a:pt x="132" y="678"/>
                    <a:pt x="279" y="738"/>
                    <a:pt x="413" y="738"/>
                  </a:cubicBezTo>
                  <a:cubicBezTo>
                    <a:pt x="739" y="738"/>
                    <a:pt x="982" y="381"/>
                    <a:pt x="703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835" name="Google Shape;20835;p19"/>
            <p:cNvSpPr/>
            <p:nvPr/>
          </p:nvSpPr>
          <p:spPr>
            <a:xfrm>
              <a:off x="4627950" y="3047825"/>
              <a:ext cx="52700" cy="39900"/>
            </a:xfrm>
            <a:custGeom>
              <a:avLst/>
              <a:gdLst/>
              <a:ahLst/>
              <a:cxnLst/>
              <a:rect l="l" t="t" r="r" b="b"/>
              <a:pathLst>
                <a:path w="2108" h="1596" extrusionOk="0">
                  <a:moveTo>
                    <a:pt x="846" y="1"/>
                  </a:moveTo>
                  <a:cubicBezTo>
                    <a:pt x="818" y="84"/>
                    <a:pt x="761" y="131"/>
                    <a:pt x="648" y="131"/>
                  </a:cubicBezTo>
                  <a:cubicBezTo>
                    <a:pt x="615" y="131"/>
                    <a:pt x="578" y="128"/>
                    <a:pt x="536" y="120"/>
                  </a:cubicBezTo>
                  <a:lnTo>
                    <a:pt x="536" y="120"/>
                  </a:lnTo>
                  <a:cubicBezTo>
                    <a:pt x="608" y="584"/>
                    <a:pt x="0" y="1013"/>
                    <a:pt x="369" y="1596"/>
                  </a:cubicBezTo>
                  <a:cubicBezTo>
                    <a:pt x="709" y="1534"/>
                    <a:pt x="1065" y="1467"/>
                    <a:pt x="1406" y="1467"/>
                  </a:cubicBezTo>
                  <a:cubicBezTo>
                    <a:pt x="1651" y="1467"/>
                    <a:pt x="1889" y="1501"/>
                    <a:pt x="2108" y="1596"/>
                  </a:cubicBezTo>
                  <a:cubicBezTo>
                    <a:pt x="2024" y="810"/>
                    <a:pt x="1441" y="405"/>
                    <a:pt x="846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836" name="Google Shape;20836;p19"/>
            <p:cNvSpPr/>
            <p:nvPr/>
          </p:nvSpPr>
          <p:spPr>
            <a:xfrm>
              <a:off x="4841375" y="1800050"/>
              <a:ext cx="24125" cy="16700"/>
            </a:xfrm>
            <a:custGeom>
              <a:avLst/>
              <a:gdLst/>
              <a:ahLst/>
              <a:cxnLst/>
              <a:rect l="l" t="t" r="r" b="b"/>
              <a:pathLst>
                <a:path w="965" h="668" extrusionOk="0">
                  <a:moveTo>
                    <a:pt x="286" y="1"/>
                  </a:moveTo>
                  <a:cubicBezTo>
                    <a:pt x="0" y="191"/>
                    <a:pt x="286" y="560"/>
                    <a:pt x="607" y="667"/>
                  </a:cubicBezTo>
                  <a:cubicBezTo>
                    <a:pt x="965" y="394"/>
                    <a:pt x="607" y="84"/>
                    <a:pt x="286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837" name="Google Shape;20837;p19"/>
            <p:cNvSpPr/>
            <p:nvPr/>
          </p:nvSpPr>
          <p:spPr>
            <a:xfrm>
              <a:off x="4923225" y="1820000"/>
              <a:ext cx="27700" cy="24425"/>
            </a:xfrm>
            <a:custGeom>
              <a:avLst/>
              <a:gdLst/>
              <a:ahLst/>
              <a:cxnLst/>
              <a:rect l="l" t="t" r="r" b="b"/>
              <a:pathLst>
                <a:path w="1108" h="977" extrusionOk="0">
                  <a:moveTo>
                    <a:pt x="1108" y="0"/>
                  </a:moveTo>
                  <a:cubicBezTo>
                    <a:pt x="643" y="227"/>
                    <a:pt x="0" y="298"/>
                    <a:pt x="72" y="953"/>
                  </a:cubicBezTo>
                  <a:cubicBezTo>
                    <a:pt x="154" y="970"/>
                    <a:pt x="223" y="977"/>
                    <a:pt x="282" y="977"/>
                  </a:cubicBezTo>
                  <a:cubicBezTo>
                    <a:pt x="660" y="977"/>
                    <a:pt x="645" y="685"/>
                    <a:pt x="1015" y="685"/>
                  </a:cubicBezTo>
                  <a:cubicBezTo>
                    <a:pt x="1044" y="685"/>
                    <a:pt x="1074" y="687"/>
                    <a:pt x="1108" y="691"/>
                  </a:cubicBezTo>
                  <a:lnTo>
                    <a:pt x="1108" y="0"/>
                  </a:ln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838" name="Google Shape;20838;p19"/>
            <p:cNvSpPr/>
            <p:nvPr/>
          </p:nvSpPr>
          <p:spPr>
            <a:xfrm>
              <a:off x="4830950" y="1768675"/>
              <a:ext cx="17575" cy="24250"/>
            </a:xfrm>
            <a:custGeom>
              <a:avLst/>
              <a:gdLst/>
              <a:ahLst/>
              <a:cxnLst/>
              <a:rect l="l" t="t" r="r" b="b"/>
              <a:pathLst>
                <a:path w="703" h="970" extrusionOk="0">
                  <a:moveTo>
                    <a:pt x="142" y="1"/>
                  </a:moveTo>
                  <a:cubicBezTo>
                    <a:pt x="102" y="1"/>
                    <a:pt x="56" y="6"/>
                    <a:pt x="0" y="17"/>
                  </a:cubicBezTo>
                  <a:cubicBezTo>
                    <a:pt x="72" y="494"/>
                    <a:pt x="60" y="839"/>
                    <a:pt x="179" y="970"/>
                  </a:cubicBezTo>
                  <a:cubicBezTo>
                    <a:pt x="239" y="684"/>
                    <a:pt x="643" y="696"/>
                    <a:pt x="703" y="422"/>
                  </a:cubicBezTo>
                  <a:lnTo>
                    <a:pt x="703" y="422"/>
                  </a:lnTo>
                  <a:cubicBezTo>
                    <a:pt x="689" y="423"/>
                    <a:pt x="675" y="424"/>
                    <a:pt x="662" y="424"/>
                  </a:cubicBezTo>
                  <a:cubicBezTo>
                    <a:pt x="299" y="424"/>
                    <a:pt x="502" y="1"/>
                    <a:pt x="142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839" name="Google Shape;20839;p19"/>
            <p:cNvSpPr/>
            <p:nvPr/>
          </p:nvSpPr>
          <p:spPr>
            <a:xfrm>
              <a:off x="4840775" y="2376325"/>
              <a:ext cx="80975" cy="37300"/>
            </a:xfrm>
            <a:custGeom>
              <a:avLst/>
              <a:gdLst/>
              <a:ahLst/>
              <a:cxnLst/>
              <a:rect l="l" t="t" r="r" b="b"/>
              <a:pathLst>
                <a:path w="3239" h="1492" extrusionOk="0">
                  <a:moveTo>
                    <a:pt x="334" y="0"/>
                  </a:moveTo>
                  <a:cubicBezTo>
                    <a:pt x="298" y="381"/>
                    <a:pt x="48" y="345"/>
                    <a:pt x="0" y="953"/>
                  </a:cubicBezTo>
                  <a:cubicBezTo>
                    <a:pt x="722" y="1149"/>
                    <a:pt x="1698" y="1492"/>
                    <a:pt x="2503" y="1492"/>
                  </a:cubicBezTo>
                  <a:cubicBezTo>
                    <a:pt x="2773" y="1492"/>
                    <a:pt x="3023" y="1453"/>
                    <a:pt x="3239" y="1357"/>
                  </a:cubicBezTo>
                  <a:cubicBezTo>
                    <a:pt x="2989" y="1238"/>
                    <a:pt x="2989" y="905"/>
                    <a:pt x="2894" y="667"/>
                  </a:cubicBezTo>
                  <a:cubicBezTo>
                    <a:pt x="1810" y="619"/>
                    <a:pt x="1155" y="250"/>
                    <a:pt x="334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840" name="Google Shape;20840;p19"/>
            <p:cNvSpPr/>
            <p:nvPr/>
          </p:nvSpPr>
          <p:spPr>
            <a:xfrm>
              <a:off x="4416025" y="4208200"/>
              <a:ext cx="51500" cy="26450"/>
            </a:xfrm>
            <a:custGeom>
              <a:avLst/>
              <a:gdLst/>
              <a:ahLst/>
              <a:cxnLst/>
              <a:rect l="l" t="t" r="r" b="b"/>
              <a:pathLst>
                <a:path w="2060" h="1058" extrusionOk="0">
                  <a:moveTo>
                    <a:pt x="1662" y="1"/>
                  </a:moveTo>
                  <a:cubicBezTo>
                    <a:pt x="937" y="1"/>
                    <a:pt x="395" y="669"/>
                    <a:pt x="0" y="1044"/>
                  </a:cubicBezTo>
                  <a:cubicBezTo>
                    <a:pt x="56" y="1053"/>
                    <a:pt x="114" y="1058"/>
                    <a:pt x="172" y="1058"/>
                  </a:cubicBezTo>
                  <a:cubicBezTo>
                    <a:pt x="835" y="1058"/>
                    <a:pt x="1633" y="472"/>
                    <a:pt x="2060" y="67"/>
                  </a:cubicBezTo>
                  <a:cubicBezTo>
                    <a:pt x="1922" y="21"/>
                    <a:pt x="1789" y="1"/>
                    <a:pt x="1662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841" name="Google Shape;20841;p19"/>
            <p:cNvSpPr/>
            <p:nvPr/>
          </p:nvSpPr>
          <p:spPr>
            <a:xfrm>
              <a:off x="4479725" y="4051225"/>
              <a:ext cx="19350" cy="20975"/>
            </a:xfrm>
            <a:custGeom>
              <a:avLst/>
              <a:gdLst/>
              <a:ahLst/>
              <a:cxnLst/>
              <a:rect l="l" t="t" r="r" b="b"/>
              <a:pathLst>
                <a:path w="774" h="839" extrusionOk="0">
                  <a:moveTo>
                    <a:pt x="345" y="0"/>
                  </a:moveTo>
                  <a:cubicBezTo>
                    <a:pt x="286" y="203"/>
                    <a:pt x="48" y="239"/>
                    <a:pt x="0" y="417"/>
                  </a:cubicBezTo>
                  <a:cubicBezTo>
                    <a:pt x="14" y="416"/>
                    <a:pt x="27" y="415"/>
                    <a:pt x="40" y="415"/>
                  </a:cubicBezTo>
                  <a:cubicBezTo>
                    <a:pt x="394" y="415"/>
                    <a:pt x="189" y="839"/>
                    <a:pt x="540" y="839"/>
                  </a:cubicBezTo>
                  <a:cubicBezTo>
                    <a:pt x="579" y="839"/>
                    <a:pt x="625" y="833"/>
                    <a:pt x="679" y="822"/>
                  </a:cubicBezTo>
                  <a:cubicBezTo>
                    <a:pt x="679" y="453"/>
                    <a:pt x="774" y="36"/>
                    <a:pt x="345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842" name="Google Shape;20842;p19"/>
            <p:cNvSpPr/>
            <p:nvPr/>
          </p:nvSpPr>
          <p:spPr>
            <a:xfrm>
              <a:off x="4410825" y="3835825"/>
              <a:ext cx="28425" cy="27575"/>
            </a:xfrm>
            <a:custGeom>
              <a:avLst/>
              <a:gdLst/>
              <a:ahLst/>
              <a:cxnLst/>
              <a:rect l="l" t="t" r="r" b="b"/>
              <a:pathLst>
                <a:path w="1137" h="1103" extrusionOk="0">
                  <a:moveTo>
                    <a:pt x="1046" y="1"/>
                  </a:moveTo>
                  <a:cubicBezTo>
                    <a:pt x="407" y="1"/>
                    <a:pt x="1" y="1102"/>
                    <a:pt x="831" y="1102"/>
                  </a:cubicBezTo>
                  <a:cubicBezTo>
                    <a:pt x="878" y="1102"/>
                    <a:pt x="928" y="1099"/>
                    <a:pt x="982" y="1092"/>
                  </a:cubicBezTo>
                  <a:cubicBezTo>
                    <a:pt x="756" y="556"/>
                    <a:pt x="970" y="461"/>
                    <a:pt x="1137" y="8"/>
                  </a:cubicBezTo>
                  <a:cubicBezTo>
                    <a:pt x="1106" y="3"/>
                    <a:pt x="1076" y="1"/>
                    <a:pt x="1046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843" name="Google Shape;20843;p19"/>
            <p:cNvSpPr/>
            <p:nvPr/>
          </p:nvSpPr>
          <p:spPr>
            <a:xfrm>
              <a:off x="4395175" y="3662450"/>
              <a:ext cx="32475" cy="18400"/>
            </a:xfrm>
            <a:custGeom>
              <a:avLst/>
              <a:gdLst/>
              <a:ahLst/>
              <a:cxnLst/>
              <a:rect l="l" t="t" r="r" b="b"/>
              <a:pathLst>
                <a:path w="1299" h="736" extrusionOk="0">
                  <a:moveTo>
                    <a:pt x="1067" y="0"/>
                  </a:moveTo>
                  <a:cubicBezTo>
                    <a:pt x="456" y="0"/>
                    <a:pt x="484" y="494"/>
                    <a:pt x="1" y="609"/>
                  </a:cubicBezTo>
                  <a:cubicBezTo>
                    <a:pt x="130" y="702"/>
                    <a:pt x="249" y="736"/>
                    <a:pt x="363" y="736"/>
                  </a:cubicBezTo>
                  <a:cubicBezTo>
                    <a:pt x="661" y="736"/>
                    <a:pt x="931" y="507"/>
                    <a:pt x="1275" y="490"/>
                  </a:cubicBezTo>
                  <a:cubicBezTo>
                    <a:pt x="1298" y="276"/>
                    <a:pt x="1251" y="109"/>
                    <a:pt x="1132" y="2"/>
                  </a:cubicBezTo>
                  <a:cubicBezTo>
                    <a:pt x="1109" y="1"/>
                    <a:pt x="1088" y="0"/>
                    <a:pt x="1067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844" name="Google Shape;20844;p19"/>
            <p:cNvSpPr/>
            <p:nvPr/>
          </p:nvSpPr>
          <p:spPr>
            <a:xfrm>
              <a:off x="4527050" y="4352025"/>
              <a:ext cx="22150" cy="18900"/>
            </a:xfrm>
            <a:custGeom>
              <a:avLst/>
              <a:gdLst/>
              <a:ahLst/>
              <a:cxnLst/>
              <a:rect l="l" t="t" r="r" b="b"/>
              <a:pathLst>
                <a:path w="886" h="756" extrusionOk="0">
                  <a:moveTo>
                    <a:pt x="515" y="0"/>
                  </a:moveTo>
                  <a:cubicBezTo>
                    <a:pt x="471" y="0"/>
                    <a:pt x="416" y="9"/>
                    <a:pt x="345" y="29"/>
                  </a:cubicBezTo>
                  <a:cubicBezTo>
                    <a:pt x="0" y="41"/>
                    <a:pt x="262" y="553"/>
                    <a:pt x="179" y="756"/>
                  </a:cubicBezTo>
                  <a:cubicBezTo>
                    <a:pt x="221" y="751"/>
                    <a:pt x="267" y="750"/>
                    <a:pt x="315" y="750"/>
                  </a:cubicBezTo>
                  <a:cubicBezTo>
                    <a:pt x="367" y="750"/>
                    <a:pt x="422" y="752"/>
                    <a:pt x="475" y="752"/>
                  </a:cubicBezTo>
                  <a:cubicBezTo>
                    <a:pt x="637" y="752"/>
                    <a:pt x="785" y="739"/>
                    <a:pt x="822" y="637"/>
                  </a:cubicBezTo>
                  <a:lnTo>
                    <a:pt x="822" y="637"/>
                  </a:lnTo>
                  <a:cubicBezTo>
                    <a:pt x="818" y="637"/>
                    <a:pt x="815" y="637"/>
                    <a:pt x="812" y="637"/>
                  </a:cubicBezTo>
                  <a:cubicBezTo>
                    <a:pt x="425" y="637"/>
                    <a:pt x="886" y="0"/>
                    <a:pt x="515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845" name="Google Shape;20845;p19"/>
            <p:cNvSpPr/>
            <p:nvPr/>
          </p:nvSpPr>
          <p:spPr>
            <a:xfrm>
              <a:off x="4785100" y="2612950"/>
              <a:ext cx="17300" cy="17600"/>
            </a:xfrm>
            <a:custGeom>
              <a:avLst/>
              <a:gdLst/>
              <a:ahLst/>
              <a:cxnLst/>
              <a:rect l="l" t="t" r="r" b="b"/>
              <a:pathLst>
                <a:path w="692" h="704" extrusionOk="0">
                  <a:moveTo>
                    <a:pt x="524" y="1"/>
                  </a:moveTo>
                  <a:cubicBezTo>
                    <a:pt x="49" y="1"/>
                    <a:pt x="1" y="337"/>
                    <a:pt x="1" y="703"/>
                  </a:cubicBezTo>
                  <a:cubicBezTo>
                    <a:pt x="10" y="703"/>
                    <a:pt x="19" y="703"/>
                    <a:pt x="28" y="703"/>
                  </a:cubicBezTo>
                  <a:cubicBezTo>
                    <a:pt x="561" y="703"/>
                    <a:pt x="586" y="352"/>
                    <a:pt x="691" y="12"/>
                  </a:cubicBezTo>
                  <a:cubicBezTo>
                    <a:pt x="631" y="4"/>
                    <a:pt x="575" y="1"/>
                    <a:pt x="524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846" name="Google Shape;20846;p19"/>
            <p:cNvSpPr/>
            <p:nvPr/>
          </p:nvSpPr>
          <p:spPr>
            <a:xfrm>
              <a:off x="4792550" y="2837975"/>
              <a:ext cx="23850" cy="18175"/>
            </a:xfrm>
            <a:custGeom>
              <a:avLst/>
              <a:gdLst/>
              <a:ahLst/>
              <a:cxnLst/>
              <a:rect l="l" t="t" r="r" b="b"/>
              <a:pathLst>
                <a:path w="954" h="727" extrusionOk="0">
                  <a:moveTo>
                    <a:pt x="153" y="0"/>
                  </a:moveTo>
                  <a:cubicBezTo>
                    <a:pt x="142" y="0"/>
                    <a:pt x="131" y="0"/>
                    <a:pt x="120" y="1"/>
                  </a:cubicBezTo>
                  <a:cubicBezTo>
                    <a:pt x="1" y="513"/>
                    <a:pt x="584" y="465"/>
                    <a:pt x="774" y="727"/>
                  </a:cubicBezTo>
                  <a:cubicBezTo>
                    <a:pt x="739" y="489"/>
                    <a:pt x="953" y="465"/>
                    <a:pt x="941" y="239"/>
                  </a:cubicBezTo>
                  <a:cubicBezTo>
                    <a:pt x="606" y="193"/>
                    <a:pt x="529" y="0"/>
                    <a:pt x="153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847" name="Google Shape;20847;p19"/>
            <p:cNvSpPr/>
            <p:nvPr/>
          </p:nvSpPr>
          <p:spPr>
            <a:xfrm>
              <a:off x="4745825" y="2850775"/>
              <a:ext cx="26675" cy="21300"/>
            </a:xfrm>
            <a:custGeom>
              <a:avLst/>
              <a:gdLst/>
              <a:ahLst/>
              <a:cxnLst/>
              <a:rect l="l" t="t" r="r" b="b"/>
              <a:pathLst>
                <a:path w="1067" h="852" extrusionOk="0">
                  <a:moveTo>
                    <a:pt x="727" y="1"/>
                  </a:moveTo>
                  <a:lnTo>
                    <a:pt x="727" y="1"/>
                  </a:lnTo>
                  <a:cubicBezTo>
                    <a:pt x="191" y="24"/>
                    <a:pt x="0" y="322"/>
                    <a:pt x="48" y="810"/>
                  </a:cubicBezTo>
                  <a:cubicBezTo>
                    <a:pt x="161" y="839"/>
                    <a:pt x="263" y="852"/>
                    <a:pt x="354" y="852"/>
                  </a:cubicBezTo>
                  <a:cubicBezTo>
                    <a:pt x="943" y="852"/>
                    <a:pt x="1067" y="310"/>
                    <a:pt x="727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848" name="Google Shape;20848;p19"/>
            <p:cNvSpPr/>
            <p:nvPr/>
          </p:nvSpPr>
          <p:spPr>
            <a:xfrm>
              <a:off x="4493400" y="3079750"/>
              <a:ext cx="28300" cy="16925"/>
            </a:xfrm>
            <a:custGeom>
              <a:avLst/>
              <a:gdLst/>
              <a:ahLst/>
              <a:cxnLst/>
              <a:rect l="l" t="t" r="r" b="b"/>
              <a:pathLst>
                <a:path w="1132" h="677" extrusionOk="0">
                  <a:moveTo>
                    <a:pt x="457" y="1"/>
                  </a:moveTo>
                  <a:cubicBezTo>
                    <a:pt x="310" y="1"/>
                    <a:pt x="173" y="51"/>
                    <a:pt x="36" y="188"/>
                  </a:cubicBezTo>
                  <a:cubicBezTo>
                    <a:pt x="1" y="498"/>
                    <a:pt x="275" y="569"/>
                    <a:pt x="501" y="676"/>
                  </a:cubicBezTo>
                  <a:cubicBezTo>
                    <a:pt x="644" y="462"/>
                    <a:pt x="1072" y="486"/>
                    <a:pt x="1132" y="188"/>
                  </a:cubicBezTo>
                  <a:cubicBezTo>
                    <a:pt x="872" y="92"/>
                    <a:pt x="656" y="1"/>
                    <a:pt x="457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849" name="Google Shape;20849;p19"/>
            <p:cNvSpPr/>
            <p:nvPr/>
          </p:nvSpPr>
          <p:spPr>
            <a:xfrm>
              <a:off x="4456800" y="2807025"/>
              <a:ext cx="21450" cy="17425"/>
            </a:xfrm>
            <a:custGeom>
              <a:avLst/>
              <a:gdLst/>
              <a:ahLst/>
              <a:cxnLst/>
              <a:rect l="l" t="t" r="r" b="b"/>
              <a:pathLst>
                <a:path w="858" h="697" extrusionOk="0">
                  <a:moveTo>
                    <a:pt x="334" y="0"/>
                  </a:moveTo>
                  <a:lnTo>
                    <a:pt x="334" y="0"/>
                  </a:lnTo>
                  <a:cubicBezTo>
                    <a:pt x="346" y="346"/>
                    <a:pt x="72" y="417"/>
                    <a:pt x="0" y="691"/>
                  </a:cubicBezTo>
                  <a:cubicBezTo>
                    <a:pt x="58" y="694"/>
                    <a:pt x="112" y="696"/>
                    <a:pt x="164" y="696"/>
                  </a:cubicBezTo>
                  <a:cubicBezTo>
                    <a:pt x="468" y="696"/>
                    <a:pt x="683" y="638"/>
                    <a:pt x="846" y="536"/>
                  </a:cubicBezTo>
                  <a:lnTo>
                    <a:pt x="858" y="131"/>
                  </a:lnTo>
                  <a:lnTo>
                    <a:pt x="858" y="131"/>
                  </a:lnTo>
                  <a:cubicBezTo>
                    <a:pt x="832" y="134"/>
                    <a:pt x="808" y="135"/>
                    <a:pt x="784" y="135"/>
                  </a:cubicBezTo>
                  <a:cubicBezTo>
                    <a:pt x="591" y="135"/>
                    <a:pt x="472" y="54"/>
                    <a:pt x="334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850" name="Google Shape;20850;p19"/>
            <p:cNvSpPr/>
            <p:nvPr/>
          </p:nvSpPr>
          <p:spPr>
            <a:xfrm>
              <a:off x="4866375" y="2423950"/>
              <a:ext cx="29775" cy="19950"/>
            </a:xfrm>
            <a:custGeom>
              <a:avLst/>
              <a:gdLst/>
              <a:ahLst/>
              <a:cxnLst/>
              <a:rect l="l" t="t" r="r" b="b"/>
              <a:pathLst>
                <a:path w="1191" h="798" extrusionOk="0">
                  <a:moveTo>
                    <a:pt x="818" y="0"/>
                  </a:moveTo>
                  <a:cubicBezTo>
                    <a:pt x="406" y="0"/>
                    <a:pt x="188" y="544"/>
                    <a:pt x="0" y="798"/>
                  </a:cubicBezTo>
                  <a:cubicBezTo>
                    <a:pt x="715" y="583"/>
                    <a:pt x="762" y="345"/>
                    <a:pt x="1191" y="131"/>
                  </a:cubicBezTo>
                  <a:cubicBezTo>
                    <a:pt x="1051" y="39"/>
                    <a:pt x="928" y="0"/>
                    <a:pt x="818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851" name="Google Shape;20851;p19"/>
            <p:cNvSpPr/>
            <p:nvPr/>
          </p:nvSpPr>
          <p:spPr>
            <a:xfrm>
              <a:off x="4588650" y="2747200"/>
              <a:ext cx="36775" cy="19075"/>
            </a:xfrm>
            <a:custGeom>
              <a:avLst/>
              <a:gdLst/>
              <a:ahLst/>
              <a:cxnLst/>
              <a:rect l="l" t="t" r="r" b="b"/>
              <a:pathLst>
                <a:path w="1471" h="763" extrusionOk="0">
                  <a:moveTo>
                    <a:pt x="440" y="0"/>
                  </a:moveTo>
                  <a:cubicBezTo>
                    <a:pt x="275" y="0"/>
                    <a:pt x="119" y="32"/>
                    <a:pt x="1" y="95"/>
                  </a:cubicBezTo>
                  <a:cubicBezTo>
                    <a:pt x="179" y="548"/>
                    <a:pt x="691" y="727"/>
                    <a:pt x="1382" y="762"/>
                  </a:cubicBezTo>
                  <a:cubicBezTo>
                    <a:pt x="1471" y="266"/>
                    <a:pt x="919" y="0"/>
                    <a:pt x="440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852" name="Google Shape;20852;p19"/>
            <p:cNvSpPr/>
            <p:nvPr/>
          </p:nvSpPr>
          <p:spPr>
            <a:xfrm>
              <a:off x="4874700" y="2447450"/>
              <a:ext cx="30975" cy="20325"/>
            </a:xfrm>
            <a:custGeom>
              <a:avLst/>
              <a:gdLst/>
              <a:ahLst/>
              <a:cxnLst/>
              <a:rect l="l" t="t" r="r" b="b"/>
              <a:pathLst>
                <a:path w="1239" h="813" extrusionOk="0">
                  <a:moveTo>
                    <a:pt x="1" y="1"/>
                  </a:moveTo>
                  <a:lnTo>
                    <a:pt x="1" y="1"/>
                  </a:lnTo>
                  <a:cubicBezTo>
                    <a:pt x="44" y="440"/>
                    <a:pt x="222" y="812"/>
                    <a:pt x="822" y="812"/>
                  </a:cubicBezTo>
                  <a:cubicBezTo>
                    <a:pt x="888" y="812"/>
                    <a:pt x="960" y="808"/>
                    <a:pt x="1037" y="798"/>
                  </a:cubicBezTo>
                  <a:cubicBezTo>
                    <a:pt x="1239" y="96"/>
                    <a:pt x="560" y="96"/>
                    <a:pt x="1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853" name="Google Shape;20853;p19"/>
            <p:cNvSpPr/>
            <p:nvPr/>
          </p:nvSpPr>
          <p:spPr>
            <a:xfrm>
              <a:off x="4773950" y="2399825"/>
              <a:ext cx="56425" cy="41250"/>
            </a:xfrm>
            <a:custGeom>
              <a:avLst/>
              <a:gdLst/>
              <a:ahLst/>
              <a:cxnLst/>
              <a:rect l="l" t="t" r="r" b="b"/>
              <a:pathLst>
                <a:path w="2257" h="1650" extrusionOk="0">
                  <a:moveTo>
                    <a:pt x="959" y="1"/>
                  </a:moveTo>
                  <a:lnTo>
                    <a:pt x="959" y="1"/>
                  </a:lnTo>
                  <a:cubicBezTo>
                    <a:pt x="234" y="413"/>
                    <a:pt x="0" y="1650"/>
                    <a:pt x="1360" y="1650"/>
                  </a:cubicBezTo>
                  <a:cubicBezTo>
                    <a:pt x="1453" y="1650"/>
                    <a:pt x="1553" y="1644"/>
                    <a:pt x="1661" y="1632"/>
                  </a:cubicBezTo>
                  <a:cubicBezTo>
                    <a:pt x="1721" y="1227"/>
                    <a:pt x="2257" y="1215"/>
                    <a:pt x="2161" y="679"/>
                  </a:cubicBezTo>
                  <a:lnTo>
                    <a:pt x="2161" y="679"/>
                  </a:lnTo>
                  <a:cubicBezTo>
                    <a:pt x="2085" y="691"/>
                    <a:pt x="2018" y="696"/>
                    <a:pt x="1957" y="696"/>
                  </a:cubicBezTo>
                  <a:cubicBezTo>
                    <a:pt x="1330" y="696"/>
                    <a:pt x="1436" y="131"/>
                    <a:pt x="959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854" name="Google Shape;20854;p19"/>
            <p:cNvSpPr/>
            <p:nvPr/>
          </p:nvSpPr>
          <p:spPr>
            <a:xfrm>
              <a:off x="4873525" y="2636750"/>
              <a:ext cx="32125" cy="27425"/>
            </a:xfrm>
            <a:custGeom>
              <a:avLst/>
              <a:gdLst/>
              <a:ahLst/>
              <a:cxnLst/>
              <a:rect l="l" t="t" r="r" b="b"/>
              <a:pathLst>
                <a:path w="1285" h="1097" extrusionOk="0">
                  <a:moveTo>
                    <a:pt x="262" y="1"/>
                  </a:moveTo>
                  <a:cubicBezTo>
                    <a:pt x="198" y="1"/>
                    <a:pt x="131" y="4"/>
                    <a:pt x="60" y="13"/>
                  </a:cubicBezTo>
                  <a:cubicBezTo>
                    <a:pt x="0" y="561"/>
                    <a:pt x="60" y="1013"/>
                    <a:pt x="572" y="1096"/>
                  </a:cubicBezTo>
                  <a:cubicBezTo>
                    <a:pt x="1284" y="840"/>
                    <a:pt x="1184" y="1"/>
                    <a:pt x="262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855" name="Google Shape;20855;p19"/>
            <p:cNvSpPr/>
            <p:nvPr/>
          </p:nvSpPr>
          <p:spPr>
            <a:xfrm>
              <a:off x="4696400" y="2535550"/>
              <a:ext cx="51525" cy="64325"/>
            </a:xfrm>
            <a:custGeom>
              <a:avLst/>
              <a:gdLst/>
              <a:ahLst/>
              <a:cxnLst/>
              <a:rect l="l" t="t" r="r" b="b"/>
              <a:pathLst>
                <a:path w="2061" h="2573" extrusionOk="0">
                  <a:moveTo>
                    <a:pt x="1501" y="1"/>
                  </a:moveTo>
                  <a:lnTo>
                    <a:pt x="1501" y="1"/>
                  </a:lnTo>
                  <a:cubicBezTo>
                    <a:pt x="1013" y="132"/>
                    <a:pt x="1084" y="739"/>
                    <a:pt x="489" y="822"/>
                  </a:cubicBezTo>
                  <a:cubicBezTo>
                    <a:pt x="429" y="1275"/>
                    <a:pt x="477" y="1656"/>
                    <a:pt x="834" y="1763"/>
                  </a:cubicBezTo>
                  <a:cubicBezTo>
                    <a:pt x="780" y="1758"/>
                    <a:pt x="730" y="1755"/>
                    <a:pt x="682" y="1755"/>
                  </a:cubicBezTo>
                  <a:cubicBezTo>
                    <a:pt x="104" y="1755"/>
                    <a:pt x="12" y="2144"/>
                    <a:pt x="1" y="2573"/>
                  </a:cubicBezTo>
                  <a:cubicBezTo>
                    <a:pt x="418" y="2346"/>
                    <a:pt x="1049" y="2239"/>
                    <a:pt x="1513" y="2025"/>
                  </a:cubicBezTo>
                  <a:cubicBezTo>
                    <a:pt x="775" y="1275"/>
                    <a:pt x="2061" y="168"/>
                    <a:pt x="1501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856" name="Google Shape;20856;p19"/>
            <p:cNvSpPr/>
            <p:nvPr/>
          </p:nvSpPr>
          <p:spPr>
            <a:xfrm>
              <a:off x="4741075" y="2556075"/>
              <a:ext cx="35725" cy="20300"/>
            </a:xfrm>
            <a:custGeom>
              <a:avLst/>
              <a:gdLst/>
              <a:ahLst/>
              <a:cxnLst/>
              <a:rect l="l" t="t" r="r" b="b"/>
              <a:pathLst>
                <a:path w="1429" h="812" extrusionOk="0">
                  <a:moveTo>
                    <a:pt x="881" y="1"/>
                  </a:moveTo>
                  <a:cubicBezTo>
                    <a:pt x="358" y="1"/>
                    <a:pt x="0" y="788"/>
                    <a:pt x="47" y="811"/>
                  </a:cubicBezTo>
                  <a:cubicBezTo>
                    <a:pt x="512" y="680"/>
                    <a:pt x="1429" y="478"/>
                    <a:pt x="905" y="1"/>
                  </a:cubicBezTo>
                  <a:cubicBezTo>
                    <a:pt x="897" y="1"/>
                    <a:pt x="889" y="1"/>
                    <a:pt x="881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857" name="Google Shape;20857;p19"/>
            <p:cNvSpPr/>
            <p:nvPr/>
          </p:nvSpPr>
          <p:spPr>
            <a:xfrm>
              <a:off x="4757375" y="2450900"/>
              <a:ext cx="24475" cy="16825"/>
            </a:xfrm>
            <a:custGeom>
              <a:avLst/>
              <a:gdLst/>
              <a:ahLst/>
              <a:cxnLst/>
              <a:rect l="l" t="t" r="r" b="b"/>
              <a:pathLst>
                <a:path w="979" h="673" extrusionOk="0">
                  <a:moveTo>
                    <a:pt x="868" y="0"/>
                  </a:moveTo>
                  <a:cubicBezTo>
                    <a:pt x="354" y="0"/>
                    <a:pt x="1" y="582"/>
                    <a:pt x="610" y="672"/>
                  </a:cubicBezTo>
                  <a:cubicBezTo>
                    <a:pt x="681" y="422"/>
                    <a:pt x="979" y="339"/>
                    <a:pt x="955" y="6"/>
                  </a:cubicBezTo>
                  <a:cubicBezTo>
                    <a:pt x="926" y="2"/>
                    <a:pt x="897" y="0"/>
                    <a:pt x="868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858" name="Google Shape;20858;p19"/>
            <p:cNvSpPr/>
            <p:nvPr/>
          </p:nvSpPr>
          <p:spPr>
            <a:xfrm>
              <a:off x="4676475" y="2169125"/>
              <a:ext cx="48525" cy="40825"/>
            </a:xfrm>
            <a:custGeom>
              <a:avLst/>
              <a:gdLst/>
              <a:ahLst/>
              <a:cxnLst/>
              <a:rect l="l" t="t" r="r" b="b"/>
              <a:pathLst>
                <a:path w="1941" h="1633" extrusionOk="0">
                  <a:moveTo>
                    <a:pt x="1178" y="0"/>
                  </a:moveTo>
                  <a:cubicBezTo>
                    <a:pt x="841" y="0"/>
                    <a:pt x="467" y="81"/>
                    <a:pt x="226" y="144"/>
                  </a:cubicBezTo>
                  <a:cubicBezTo>
                    <a:pt x="83" y="490"/>
                    <a:pt x="0" y="871"/>
                    <a:pt x="48" y="1371"/>
                  </a:cubicBezTo>
                  <a:cubicBezTo>
                    <a:pt x="822" y="1073"/>
                    <a:pt x="1941" y="1633"/>
                    <a:pt x="1762" y="144"/>
                  </a:cubicBezTo>
                  <a:cubicBezTo>
                    <a:pt x="1622" y="38"/>
                    <a:pt x="1409" y="0"/>
                    <a:pt x="1178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859" name="Google Shape;20859;p19"/>
            <p:cNvSpPr/>
            <p:nvPr/>
          </p:nvSpPr>
          <p:spPr>
            <a:xfrm>
              <a:off x="4662775" y="2731725"/>
              <a:ext cx="49425" cy="27400"/>
            </a:xfrm>
            <a:custGeom>
              <a:avLst/>
              <a:gdLst/>
              <a:ahLst/>
              <a:cxnLst/>
              <a:rect l="l" t="t" r="r" b="b"/>
              <a:pathLst>
                <a:path w="1977" h="1096" extrusionOk="0">
                  <a:moveTo>
                    <a:pt x="393" y="0"/>
                  </a:moveTo>
                  <a:cubicBezTo>
                    <a:pt x="0" y="441"/>
                    <a:pt x="572" y="1024"/>
                    <a:pt x="1179" y="1095"/>
                  </a:cubicBezTo>
                  <a:cubicBezTo>
                    <a:pt x="1441" y="857"/>
                    <a:pt x="1858" y="726"/>
                    <a:pt x="1977" y="369"/>
                  </a:cubicBezTo>
                  <a:cubicBezTo>
                    <a:pt x="1072" y="310"/>
                    <a:pt x="1132" y="453"/>
                    <a:pt x="393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860" name="Google Shape;20860;p19"/>
            <p:cNvSpPr/>
            <p:nvPr/>
          </p:nvSpPr>
          <p:spPr>
            <a:xfrm>
              <a:off x="4192775" y="2376325"/>
              <a:ext cx="41825" cy="23700"/>
            </a:xfrm>
            <a:custGeom>
              <a:avLst/>
              <a:gdLst/>
              <a:ahLst/>
              <a:cxnLst/>
              <a:rect l="l" t="t" r="r" b="b"/>
              <a:pathLst>
                <a:path w="1673" h="948" extrusionOk="0">
                  <a:moveTo>
                    <a:pt x="893" y="0"/>
                  </a:moveTo>
                  <a:lnTo>
                    <a:pt x="893" y="0"/>
                  </a:lnTo>
                  <a:cubicBezTo>
                    <a:pt x="631" y="286"/>
                    <a:pt x="0" y="298"/>
                    <a:pt x="96" y="845"/>
                  </a:cubicBezTo>
                  <a:cubicBezTo>
                    <a:pt x="239" y="917"/>
                    <a:pt x="384" y="947"/>
                    <a:pt x="521" y="947"/>
                  </a:cubicBezTo>
                  <a:cubicBezTo>
                    <a:pt x="1185" y="947"/>
                    <a:pt x="1673" y="237"/>
                    <a:pt x="893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861" name="Google Shape;20861;p19"/>
            <p:cNvSpPr/>
            <p:nvPr/>
          </p:nvSpPr>
          <p:spPr>
            <a:xfrm>
              <a:off x="4202900" y="2342675"/>
              <a:ext cx="25025" cy="21450"/>
            </a:xfrm>
            <a:custGeom>
              <a:avLst/>
              <a:gdLst/>
              <a:ahLst/>
              <a:cxnLst/>
              <a:rect l="l" t="t" r="r" b="b"/>
              <a:pathLst>
                <a:path w="1001" h="858" extrusionOk="0">
                  <a:moveTo>
                    <a:pt x="488" y="1"/>
                  </a:moveTo>
                  <a:cubicBezTo>
                    <a:pt x="250" y="167"/>
                    <a:pt x="0" y="584"/>
                    <a:pt x="334" y="858"/>
                  </a:cubicBezTo>
                  <a:lnTo>
                    <a:pt x="965" y="858"/>
                  </a:lnTo>
                  <a:cubicBezTo>
                    <a:pt x="1000" y="417"/>
                    <a:pt x="858" y="120"/>
                    <a:pt x="488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862" name="Google Shape;20862;p19"/>
            <p:cNvSpPr/>
            <p:nvPr/>
          </p:nvSpPr>
          <p:spPr>
            <a:xfrm>
              <a:off x="4032925" y="2912700"/>
              <a:ext cx="22350" cy="23825"/>
            </a:xfrm>
            <a:custGeom>
              <a:avLst/>
              <a:gdLst/>
              <a:ahLst/>
              <a:cxnLst/>
              <a:rect l="l" t="t" r="r" b="b"/>
              <a:pathLst>
                <a:path w="894" h="953" extrusionOk="0">
                  <a:moveTo>
                    <a:pt x="382" y="0"/>
                  </a:moveTo>
                  <a:cubicBezTo>
                    <a:pt x="1" y="345"/>
                    <a:pt x="382" y="893"/>
                    <a:pt x="894" y="953"/>
                  </a:cubicBezTo>
                  <a:cubicBezTo>
                    <a:pt x="703" y="655"/>
                    <a:pt x="858" y="83"/>
                    <a:pt x="382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863" name="Google Shape;20863;p19"/>
            <p:cNvSpPr/>
            <p:nvPr/>
          </p:nvSpPr>
          <p:spPr>
            <a:xfrm>
              <a:off x="4067450" y="2644800"/>
              <a:ext cx="48800" cy="20900"/>
            </a:xfrm>
            <a:custGeom>
              <a:avLst/>
              <a:gdLst/>
              <a:ahLst/>
              <a:cxnLst/>
              <a:rect l="l" t="t" r="r" b="b"/>
              <a:pathLst>
                <a:path w="1952" h="836" extrusionOk="0">
                  <a:moveTo>
                    <a:pt x="1025" y="1"/>
                  </a:moveTo>
                  <a:cubicBezTo>
                    <a:pt x="1055" y="462"/>
                    <a:pt x="912" y="560"/>
                    <a:pt x="722" y="560"/>
                  </a:cubicBezTo>
                  <a:cubicBezTo>
                    <a:pt x="581" y="560"/>
                    <a:pt x="415" y="506"/>
                    <a:pt x="274" y="506"/>
                  </a:cubicBezTo>
                  <a:cubicBezTo>
                    <a:pt x="153" y="506"/>
                    <a:pt x="52" y="545"/>
                    <a:pt x="1" y="691"/>
                  </a:cubicBezTo>
                  <a:cubicBezTo>
                    <a:pt x="191" y="790"/>
                    <a:pt x="427" y="836"/>
                    <a:pt x="666" y="836"/>
                  </a:cubicBezTo>
                  <a:cubicBezTo>
                    <a:pt x="1295" y="836"/>
                    <a:pt x="1951" y="518"/>
                    <a:pt x="1882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864" name="Google Shape;20864;p19"/>
            <p:cNvSpPr/>
            <p:nvPr/>
          </p:nvSpPr>
          <p:spPr>
            <a:xfrm>
              <a:off x="3999300" y="3356625"/>
              <a:ext cx="35150" cy="21025"/>
            </a:xfrm>
            <a:custGeom>
              <a:avLst/>
              <a:gdLst/>
              <a:ahLst/>
              <a:cxnLst/>
              <a:rect l="l" t="t" r="r" b="b"/>
              <a:pathLst>
                <a:path w="1406" h="841" extrusionOk="0">
                  <a:moveTo>
                    <a:pt x="775" y="0"/>
                  </a:moveTo>
                  <a:cubicBezTo>
                    <a:pt x="650" y="0"/>
                    <a:pt x="517" y="8"/>
                    <a:pt x="381" y="19"/>
                  </a:cubicBezTo>
                  <a:cubicBezTo>
                    <a:pt x="155" y="364"/>
                    <a:pt x="0" y="424"/>
                    <a:pt x="203" y="841"/>
                  </a:cubicBezTo>
                  <a:cubicBezTo>
                    <a:pt x="530" y="841"/>
                    <a:pt x="651" y="675"/>
                    <a:pt x="978" y="675"/>
                  </a:cubicBezTo>
                  <a:cubicBezTo>
                    <a:pt x="1044" y="675"/>
                    <a:pt x="1118" y="682"/>
                    <a:pt x="1203" y="698"/>
                  </a:cubicBezTo>
                  <a:cubicBezTo>
                    <a:pt x="1179" y="436"/>
                    <a:pt x="1405" y="400"/>
                    <a:pt x="1393" y="150"/>
                  </a:cubicBezTo>
                  <a:cubicBezTo>
                    <a:pt x="1271" y="36"/>
                    <a:pt x="1044" y="0"/>
                    <a:pt x="775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865" name="Google Shape;20865;p19"/>
            <p:cNvSpPr/>
            <p:nvPr/>
          </p:nvSpPr>
          <p:spPr>
            <a:xfrm>
              <a:off x="4074050" y="2620800"/>
              <a:ext cx="23675" cy="20900"/>
            </a:xfrm>
            <a:custGeom>
              <a:avLst/>
              <a:gdLst/>
              <a:ahLst/>
              <a:cxnLst/>
              <a:rect l="l" t="t" r="r" b="b"/>
              <a:pathLst>
                <a:path w="947" h="836" extrusionOk="0">
                  <a:moveTo>
                    <a:pt x="490" y="1"/>
                  </a:moveTo>
                  <a:cubicBezTo>
                    <a:pt x="1" y="1"/>
                    <a:pt x="94" y="441"/>
                    <a:pt x="94" y="830"/>
                  </a:cubicBezTo>
                  <a:cubicBezTo>
                    <a:pt x="152" y="833"/>
                    <a:pt x="204" y="835"/>
                    <a:pt x="252" y="835"/>
                  </a:cubicBezTo>
                  <a:cubicBezTo>
                    <a:pt x="947" y="835"/>
                    <a:pt x="662" y="442"/>
                    <a:pt x="606" y="8"/>
                  </a:cubicBezTo>
                  <a:cubicBezTo>
                    <a:pt x="564" y="3"/>
                    <a:pt x="525" y="1"/>
                    <a:pt x="490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866" name="Google Shape;20866;p19"/>
            <p:cNvSpPr/>
            <p:nvPr/>
          </p:nvSpPr>
          <p:spPr>
            <a:xfrm>
              <a:off x="4741375" y="1504175"/>
              <a:ext cx="20550" cy="18925"/>
            </a:xfrm>
            <a:custGeom>
              <a:avLst/>
              <a:gdLst/>
              <a:ahLst/>
              <a:cxnLst/>
              <a:rect l="l" t="t" r="r" b="b"/>
              <a:pathLst>
                <a:path w="822" h="757" extrusionOk="0">
                  <a:moveTo>
                    <a:pt x="425" y="0"/>
                  </a:moveTo>
                  <a:cubicBezTo>
                    <a:pt x="1" y="0"/>
                    <a:pt x="24" y="757"/>
                    <a:pt x="460" y="757"/>
                  </a:cubicBezTo>
                  <a:cubicBezTo>
                    <a:pt x="524" y="757"/>
                    <a:pt x="597" y="741"/>
                    <a:pt x="678" y="703"/>
                  </a:cubicBezTo>
                  <a:cubicBezTo>
                    <a:pt x="821" y="322"/>
                    <a:pt x="440" y="358"/>
                    <a:pt x="524" y="13"/>
                  </a:cubicBezTo>
                  <a:cubicBezTo>
                    <a:pt x="488" y="4"/>
                    <a:pt x="455" y="0"/>
                    <a:pt x="425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867" name="Google Shape;20867;p19"/>
            <p:cNvSpPr/>
            <p:nvPr/>
          </p:nvSpPr>
          <p:spPr>
            <a:xfrm>
              <a:off x="4463350" y="1463975"/>
              <a:ext cx="17275" cy="17025"/>
            </a:xfrm>
            <a:custGeom>
              <a:avLst/>
              <a:gdLst/>
              <a:ahLst/>
              <a:cxnLst/>
              <a:rect l="l" t="t" r="r" b="b"/>
              <a:pathLst>
                <a:path w="691" h="681" extrusionOk="0">
                  <a:moveTo>
                    <a:pt x="28" y="1"/>
                  </a:moveTo>
                  <a:cubicBezTo>
                    <a:pt x="19" y="1"/>
                    <a:pt x="10" y="1"/>
                    <a:pt x="0" y="2"/>
                  </a:cubicBezTo>
                  <a:cubicBezTo>
                    <a:pt x="0" y="406"/>
                    <a:pt x="369" y="502"/>
                    <a:pt x="691" y="680"/>
                  </a:cubicBezTo>
                  <a:lnTo>
                    <a:pt x="691" y="144"/>
                  </a:lnTo>
                  <a:cubicBezTo>
                    <a:pt x="670" y="146"/>
                    <a:pt x="650" y="147"/>
                    <a:pt x="631" y="147"/>
                  </a:cubicBezTo>
                  <a:cubicBezTo>
                    <a:pt x="359" y="147"/>
                    <a:pt x="284" y="1"/>
                    <a:pt x="28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868" name="Google Shape;20868;p19"/>
            <p:cNvSpPr/>
            <p:nvPr/>
          </p:nvSpPr>
          <p:spPr>
            <a:xfrm>
              <a:off x="4651750" y="1402975"/>
              <a:ext cx="54500" cy="57775"/>
            </a:xfrm>
            <a:custGeom>
              <a:avLst/>
              <a:gdLst/>
              <a:ahLst/>
              <a:cxnLst/>
              <a:rect l="l" t="t" r="r" b="b"/>
              <a:pathLst>
                <a:path w="2180" h="2311" extrusionOk="0">
                  <a:moveTo>
                    <a:pt x="1013" y="1"/>
                  </a:moveTo>
                  <a:lnTo>
                    <a:pt x="1013" y="1"/>
                  </a:lnTo>
                  <a:cubicBezTo>
                    <a:pt x="322" y="382"/>
                    <a:pt x="1" y="1691"/>
                    <a:pt x="156" y="2311"/>
                  </a:cubicBezTo>
                  <a:cubicBezTo>
                    <a:pt x="166" y="2311"/>
                    <a:pt x="177" y="2311"/>
                    <a:pt x="187" y="2311"/>
                  </a:cubicBezTo>
                  <a:cubicBezTo>
                    <a:pt x="942" y="2311"/>
                    <a:pt x="1206" y="1904"/>
                    <a:pt x="1946" y="1904"/>
                  </a:cubicBezTo>
                  <a:cubicBezTo>
                    <a:pt x="1975" y="1904"/>
                    <a:pt x="2006" y="1904"/>
                    <a:pt x="2037" y="1906"/>
                  </a:cubicBezTo>
                  <a:cubicBezTo>
                    <a:pt x="2180" y="1429"/>
                    <a:pt x="1799" y="1382"/>
                    <a:pt x="1870" y="953"/>
                  </a:cubicBezTo>
                  <a:cubicBezTo>
                    <a:pt x="1773" y="923"/>
                    <a:pt x="1697" y="910"/>
                    <a:pt x="1637" y="910"/>
                  </a:cubicBezTo>
                  <a:cubicBezTo>
                    <a:pt x="1365" y="910"/>
                    <a:pt x="1406" y="1166"/>
                    <a:pt x="1192" y="1215"/>
                  </a:cubicBezTo>
                  <a:cubicBezTo>
                    <a:pt x="858" y="715"/>
                    <a:pt x="965" y="727"/>
                    <a:pt x="1013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869" name="Google Shape;20869;p19"/>
            <p:cNvSpPr/>
            <p:nvPr/>
          </p:nvSpPr>
          <p:spPr>
            <a:xfrm>
              <a:off x="4436250" y="1620575"/>
              <a:ext cx="52725" cy="37225"/>
            </a:xfrm>
            <a:custGeom>
              <a:avLst/>
              <a:gdLst/>
              <a:ahLst/>
              <a:cxnLst/>
              <a:rect l="l" t="t" r="r" b="b"/>
              <a:pathLst>
                <a:path w="2109" h="1489" extrusionOk="0">
                  <a:moveTo>
                    <a:pt x="584" y="0"/>
                  </a:moveTo>
                  <a:cubicBezTo>
                    <a:pt x="179" y="488"/>
                    <a:pt x="1" y="893"/>
                    <a:pt x="417" y="1488"/>
                  </a:cubicBezTo>
                  <a:cubicBezTo>
                    <a:pt x="1334" y="1465"/>
                    <a:pt x="1691" y="965"/>
                    <a:pt x="2108" y="536"/>
                  </a:cubicBezTo>
                  <a:cubicBezTo>
                    <a:pt x="1811" y="191"/>
                    <a:pt x="1215" y="72"/>
                    <a:pt x="584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870" name="Google Shape;20870;p19"/>
            <p:cNvSpPr/>
            <p:nvPr/>
          </p:nvSpPr>
          <p:spPr>
            <a:xfrm>
              <a:off x="4753850" y="1327800"/>
              <a:ext cx="35025" cy="21175"/>
            </a:xfrm>
            <a:custGeom>
              <a:avLst/>
              <a:gdLst/>
              <a:ahLst/>
              <a:cxnLst/>
              <a:rect l="l" t="t" r="r" b="b"/>
              <a:pathLst>
                <a:path w="1401" h="847" extrusionOk="0">
                  <a:moveTo>
                    <a:pt x="295" y="0"/>
                  </a:moveTo>
                  <a:cubicBezTo>
                    <a:pt x="210" y="0"/>
                    <a:pt x="113" y="10"/>
                    <a:pt x="1" y="31"/>
                  </a:cubicBezTo>
                  <a:lnTo>
                    <a:pt x="1" y="698"/>
                  </a:lnTo>
                  <a:cubicBezTo>
                    <a:pt x="137" y="790"/>
                    <a:pt x="399" y="847"/>
                    <a:pt x="658" y="847"/>
                  </a:cubicBezTo>
                  <a:cubicBezTo>
                    <a:pt x="1033" y="847"/>
                    <a:pt x="1400" y="727"/>
                    <a:pt x="1358" y="424"/>
                  </a:cubicBezTo>
                  <a:cubicBezTo>
                    <a:pt x="907" y="363"/>
                    <a:pt x="827" y="0"/>
                    <a:pt x="295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871" name="Google Shape;20871;p19"/>
            <p:cNvSpPr/>
            <p:nvPr/>
          </p:nvSpPr>
          <p:spPr>
            <a:xfrm>
              <a:off x="4349925" y="2674825"/>
              <a:ext cx="22050" cy="20300"/>
            </a:xfrm>
            <a:custGeom>
              <a:avLst/>
              <a:gdLst/>
              <a:ahLst/>
              <a:cxnLst/>
              <a:rect l="l" t="t" r="r" b="b"/>
              <a:pathLst>
                <a:path w="882" h="812" extrusionOk="0">
                  <a:moveTo>
                    <a:pt x="472" y="0"/>
                  </a:moveTo>
                  <a:cubicBezTo>
                    <a:pt x="202" y="0"/>
                    <a:pt x="20" y="84"/>
                    <a:pt x="1" y="276"/>
                  </a:cubicBezTo>
                  <a:cubicBezTo>
                    <a:pt x="370" y="371"/>
                    <a:pt x="430" y="728"/>
                    <a:pt x="846" y="812"/>
                  </a:cubicBezTo>
                  <a:cubicBezTo>
                    <a:pt x="858" y="490"/>
                    <a:pt x="882" y="157"/>
                    <a:pt x="680" y="14"/>
                  </a:cubicBezTo>
                  <a:cubicBezTo>
                    <a:pt x="606" y="5"/>
                    <a:pt x="537" y="0"/>
                    <a:pt x="472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872" name="Google Shape;20872;p19"/>
            <p:cNvSpPr/>
            <p:nvPr/>
          </p:nvSpPr>
          <p:spPr>
            <a:xfrm>
              <a:off x="4084175" y="3024800"/>
              <a:ext cx="18800" cy="20175"/>
            </a:xfrm>
            <a:custGeom>
              <a:avLst/>
              <a:gdLst/>
              <a:ahLst/>
              <a:cxnLst/>
              <a:rect l="l" t="t" r="r" b="b"/>
              <a:pathLst>
                <a:path w="752" h="807" extrusionOk="0">
                  <a:moveTo>
                    <a:pt x="463" y="1"/>
                  </a:moveTo>
                  <a:cubicBezTo>
                    <a:pt x="1" y="1"/>
                    <a:pt x="262" y="575"/>
                    <a:pt x="46" y="802"/>
                  </a:cubicBezTo>
                  <a:cubicBezTo>
                    <a:pt x="70" y="805"/>
                    <a:pt x="94" y="806"/>
                    <a:pt x="116" y="806"/>
                  </a:cubicBezTo>
                  <a:cubicBezTo>
                    <a:pt x="651" y="806"/>
                    <a:pt x="752" y="153"/>
                    <a:pt x="534" y="5"/>
                  </a:cubicBezTo>
                  <a:cubicBezTo>
                    <a:pt x="509" y="2"/>
                    <a:pt x="485" y="1"/>
                    <a:pt x="463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873" name="Google Shape;20873;p19"/>
            <p:cNvSpPr/>
            <p:nvPr/>
          </p:nvSpPr>
          <p:spPr>
            <a:xfrm>
              <a:off x="4067450" y="3078450"/>
              <a:ext cx="90375" cy="71500"/>
            </a:xfrm>
            <a:custGeom>
              <a:avLst/>
              <a:gdLst/>
              <a:ahLst/>
              <a:cxnLst/>
              <a:rect l="l" t="t" r="r" b="b"/>
              <a:pathLst>
                <a:path w="3615" h="2860" extrusionOk="0">
                  <a:moveTo>
                    <a:pt x="1496" y="1"/>
                  </a:moveTo>
                  <a:cubicBezTo>
                    <a:pt x="1411" y="1"/>
                    <a:pt x="1322" y="5"/>
                    <a:pt x="1227" y="14"/>
                  </a:cubicBezTo>
                  <a:cubicBezTo>
                    <a:pt x="1489" y="1073"/>
                    <a:pt x="1" y="2335"/>
                    <a:pt x="1418" y="2859"/>
                  </a:cubicBezTo>
                  <a:cubicBezTo>
                    <a:pt x="2643" y="2630"/>
                    <a:pt x="3615" y="1"/>
                    <a:pt x="1496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874" name="Google Shape;20874;p19"/>
            <p:cNvSpPr/>
            <p:nvPr/>
          </p:nvSpPr>
          <p:spPr>
            <a:xfrm>
              <a:off x="4077275" y="3302625"/>
              <a:ext cx="42300" cy="47650"/>
            </a:xfrm>
            <a:custGeom>
              <a:avLst/>
              <a:gdLst/>
              <a:ahLst/>
              <a:cxnLst/>
              <a:rect l="l" t="t" r="r" b="b"/>
              <a:pathLst>
                <a:path w="1692" h="1906" extrusionOk="0">
                  <a:moveTo>
                    <a:pt x="1507" y="0"/>
                  </a:moveTo>
                  <a:cubicBezTo>
                    <a:pt x="665" y="0"/>
                    <a:pt x="878" y="823"/>
                    <a:pt x="53" y="823"/>
                  </a:cubicBezTo>
                  <a:cubicBezTo>
                    <a:pt x="36" y="823"/>
                    <a:pt x="19" y="823"/>
                    <a:pt x="1" y="822"/>
                  </a:cubicBezTo>
                  <a:lnTo>
                    <a:pt x="1" y="1905"/>
                  </a:lnTo>
                  <a:cubicBezTo>
                    <a:pt x="429" y="1274"/>
                    <a:pt x="1692" y="655"/>
                    <a:pt x="1525" y="0"/>
                  </a:cubicBezTo>
                  <a:cubicBezTo>
                    <a:pt x="1519" y="0"/>
                    <a:pt x="1513" y="0"/>
                    <a:pt x="1507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875" name="Google Shape;20875;p19"/>
            <p:cNvSpPr/>
            <p:nvPr/>
          </p:nvSpPr>
          <p:spPr>
            <a:xfrm>
              <a:off x="4038600" y="3200825"/>
              <a:ext cx="41050" cy="30575"/>
            </a:xfrm>
            <a:custGeom>
              <a:avLst/>
              <a:gdLst/>
              <a:ahLst/>
              <a:cxnLst/>
              <a:rect l="l" t="t" r="r" b="b"/>
              <a:pathLst>
                <a:path w="1642" h="1223" extrusionOk="0">
                  <a:moveTo>
                    <a:pt x="1357" y="0"/>
                  </a:moveTo>
                  <a:lnTo>
                    <a:pt x="1357" y="0"/>
                  </a:lnTo>
                  <a:cubicBezTo>
                    <a:pt x="1083" y="500"/>
                    <a:pt x="60" y="429"/>
                    <a:pt x="0" y="1084"/>
                  </a:cubicBezTo>
                  <a:cubicBezTo>
                    <a:pt x="152" y="1181"/>
                    <a:pt x="304" y="1222"/>
                    <a:pt x="448" y="1222"/>
                  </a:cubicBezTo>
                  <a:cubicBezTo>
                    <a:pt x="1120" y="1222"/>
                    <a:pt x="1641" y="333"/>
                    <a:pt x="1357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876" name="Google Shape;20876;p19"/>
            <p:cNvSpPr/>
            <p:nvPr/>
          </p:nvSpPr>
          <p:spPr>
            <a:xfrm>
              <a:off x="4118950" y="2607300"/>
              <a:ext cx="27700" cy="27100"/>
            </a:xfrm>
            <a:custGeom>
              <a:avLst/>
              <a:gdLst/>
              <a:ahLst/>
              <a:cxnLst/>
              <a:rect l="l" t="t" r="r" b="b"/>
              <a:pathLst>
                <a:path w="1108" h="1084" extrusionOk="0">
                  <a:moveTo>
                    <a:pt x="1" y="0"/>
                  </a:moveTo>
                  <a:cubicBezTo>
                    <a:pt x="310" y="346"/>
                    <a:pt x="370" y="869"/>
                    <a:pt x="846" y="1084"/>
                  </a:cubicBezTo>
                  <a:cubicBezTo>
                    <a:pt x="1108" y="643"/>
                    <a:pt x="858" y="286"/>
                    <a:pt x="501" y="12"/>
                  </a:cubicBezTo>
                  <a:cubicBezTo>
                    <a:pt x="482" y="93"/>
                    <a:pt x="418" y="123"/>
                    <a:pt x="341" y="123"/>
                  </a:cubicBezTo>
                  <a:cubicBezTo>
                    <a:pt x="226" y="123"/>
                    <a:pt x="79" y="57"/>
                    <a:pt x="1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877" name="Google Shape;20877;p19"/>
            <p:cNvSpPr/>
            <p:nvPr/>
          </p:nvSpPr>
          <p:spPr>
            <a:xfrm>
              <a:off x="4077575" y="2736475"/>
              <a:ext cx="46300" cy="30625"/>
            </a:xfrm>
            <a:custGeom>
              <a:avLst/>
              <a:gdLst/>
              <a:ahLst/>
              <a:cxnLst/>
              <a:rect l="l" t="t" r="r" b="b"/>
              <a:pathLst>
                <a:path w="1852" h="1225" extrusionOk="0">
                  <a:moveTo>
                    <a:pt x="1310" y="1"/>
                  </a:moveTo>
                  <a:cubicBezTo>
                    <a:pt x="846" y="227"/>
                    <a:pt x="1" y="679"/>
                    <a:pt x="465" y="1215"/>
                  </a:cubicBezTo>
                  <a:cubicBezTo>
                    <a:pt x="514" y="1222"/>
                    <a:pt x="559" y="1225"/>
                    <a:pt x="601" y="1225"/>
                  </a:cubicBezTo>
                  <a:cubicBezTo>
                    <a:pt x="1165" y="1225"/>
                    <a:pt x="1059" y="667"/>
                    <a:pt x="1650" y="667"/>
                  </a:cubicBezTo>
                  <a:cubicBezTo>
                    <a:pt x="1656" y="667"/>
                    <a:pt x="1662" y="667"/>
                    <a:pt x="1668" y="667"/>
                  </a:cubicBezTo>
                  <a:cubicBezTo>
                    <a:pt x="1668" y="727"/>
                    <a:pt x="1698" y="757"/>
                    <a:pt x="1732" y="757"/>
                  </a:cubicBezTo>
                  <a:cubicBezTo>
                    <a:pt x="1787" y="757"/>
                    <a:pt x="1852" y="682"/>
                    <a:pt x="1822" y="536"/>
                  </a:cubicBezTo>
                  <a:lnTo>
                    <a:pt x="1822" y="536"/>
                  </a:lnTo>
                  <a:cubicBezTo>
                    <a:pt x="1747" y="551"/>
                    <a:pt x="1678" y="558"/>
                    <a:pt x="1615" y="558"/>
                  </a:cubicBezTo>
                  <a:cubicBezTo>
                    <a:pt x="1165" y="558"/>
                    <a:pt x="1018" y="220"/>
                    <a:pt x="1310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878" name="Google Shape;20878;p19"/>
            <p:cNvSpPr/>
            <p:nvPr/>
          </p:nvSpPr>
          <p:spPr>
            <a:xfrm>
              <a:off x="4121925" y="4196475"/>
              <a:ext cx="19975" cy="16700"/>
            </a:xfrm>
            <a:custGeom>
              <a:avLst/>
              <a:gdLst/>
              <a:ahLst/>
              <a:cxnLst/>
              <a:rect l="l" t="t" r="r" b="b"/>
              <a:pathLst>
                <a:path w="799" h="668" extrusionOk="0">
                  <a:moveTo>
                    <a:pt x="404" y="1"/>
                  </a:moveTo>
                  <a:cubicBezTo>
                    <a:pt x="295" y="1"/>
                    <a:pt x="185" y="60"/>
                    <a:pt x="1" y="179"/>
                  </a:cubicBezTo>
                  <a:cubicBezTo>
                    <a:pt x="1" y="489"/>
                    <a:pt x="251" y="548"/>
                    <a:pt x="477" y="667"/>
                  </a:cubicBezTo>
                  <a:cubicBezTo>
                    <a:pt x="370" y="346"/>
                    <a:pt x="798" y="417"/>
                    <a:pt x="798" y="179"/>
                  </a:cubicBezTo>
                  <a:cubicBezTo>
                    <a:pt x="620" y="60"/>
                    <a:pt x="513" y="1"/>
                    <a:pt x="404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879" name="Google Shape;20879;p19"/>
            <p:cNvSpPr/>
            <p:nvPr/>
          </p:nvSpPr>
          <p:spPr>
            <a:xfrm>
              <a:off x="4080100" y="3170275"/>
              <a:ext cx="23175" cy="18600"/>
            </a:xfrm>
            <a:custGeom>
              <a:avLst/>
              <a:gdLst/>
              <a:ahLst/>
              <a:cxnLst/>
              <a:rect l="l" t="t" r="r" b="b"/>
              <a:pathLst>
                <a:path w="927" h="744" extrusionOk="0">
                  <a:moveTo>
                    <a:pt x="536" y="1"/>
                  </a:moveTo>
                  <a:cubicBezTo>
                    <a:pt x="246" y="1"/>
                    <a:pt x="1" y="231"/>
                    <a:pt x="43" y="532"/>
                  </a:cubicBezTo>
                  <a:cubicBezTo>
                    <a:pt x="173" y="675"/>
                    <a:pt x="326" y="744"/>
                    <a:pt x="468" y="744"/>
                  </a:cubicBezTo>
                  <a:cubicBezTo>
                    <a:pt x="716" y="744"/>
                    <a:pt x="927" y="533"/>
                    <a:pt x="912" y="139"/>
                  </a:cubicBezTo>
                  <a:cubicBezTo>
                    <a:pt x="791" y="43"/>
                    <a:pt x="659" y="1"/>
                    <a:pt x="536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880" name="Google Shape;20880;p19"/>
            <p:cNvSpPr/>
            <p:nvPr/>
          </p:nvSpPr>
          <p:spPr>
            <a:xfrm>
              <a:off x="4064175" y="3122825"/>
              <a:ext cx="21100" cy="27425"/>
            </a:xfrm>
            <a:custGeom>
              <a:avLst/>
              <a:gdLst/>
              <a:ahLst/>
              <a:cxnLst/>
              <a:rect l="l" t="t" r="r" b="b"/>
              <a:pathLst>
                <a:path w="844" h="1097" extrusionOk="0">
                  <a:moveTo>
                    <a:pt x="334" y="1"/>
                  </a:moveTo>
                  <a:lnTo>
                    <a:pt x="334" y="1"/>
                  </a:lnTo>
                  <a:cubicBezTo>
                    <a:pt x="144" y="441"/>
                    <a:pt x="275" y="584"/>
                    <a:pt x="1" y="1096"/>
                  </a:cubicBezTo>
                  <a:cubicBezTo>
                    <a:pt x="8" y="1096"/>
                    <a:pt x="14" y="1096"/>
                    <a:pt x="21" y="1096"/>
                  </a:cubicBezTo>
                  <a:cubicBezTo>
                    <a:pt x="844" y="1096"/>
                    <a:pt x="700" y="367"/>
                    <a:pt x="334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881" name="Google Shape;20881;p19"/>
            <p:cNvSpPr/>
            <p:nvPr/>
          </p:nvSpPr>
          <p:spPr>
            <a:xfrm>
              <a:off x="5889125" y="4393225"/>
              <a:ext cx="68475" cy="25025"/>
            </a:xfrm>
            <a:custGeom>
              <a:avLst/>
              <a:gdLst/>
              <a:ahLst/>
              <a:cxnLst/>
              <a:rect l="l" t="t" r="r" b="b"/>
              <a:pathLst>
                <a:path w="2739" h="1001" extrusionOk="0">
                  <a:moveTo>
                    <a:pt x="1310" y="1"/>
                  </a:moveTo>
                  <a:cubicBezTo>
                    <a:pt x="1262" y="286"/>
                    <a:pt x="1143" y="525"/>
                    <a:pt x="834" y="608"/>
                  </a:cubicBezTo>
                  <a:cubicBezTo>
                    <a:pt x="785" y="616"/>
                    <a:pt x="741" y="620"/>
                    <a:pt x="702" y="620"/>
                  </a:cubicBezTo>
                  <a:cubicBezTo>
                    <a:pt x="345" y="620"/>
                    <a:pt x="379" y="307"/>
                    <a:pt x="36" y="275"/>
                  </a:cubicBezTo>
                  <a:lnTo>
                    <a:pt x="36" y="275"/>
                  </a:lnTo>
                  <a:cubicBezTo>
                    <a:pt x="0" y="572"/>
                    <a:pt x="0" y="846"/>
                    <a:pt x="191" y="1001"/>
                  </a:cubicBezTo>
                  <a:cubicBezTo>
                    <a:pt x="334" y="867"/>
                    <a:pt x="582" y="834"/>
                    <a:pt x="868" y="834"/>
                  </a:cubicBezTo>
                  <a:cubicBezTo>
                    <a:pt x="1158" y="834"/>
                    <a:pt x="1487" y="868"/>
                    <a:pt x="1789" y="868"/>
                  </a:cubicBezTo>
                  <a:cubicBezTo>
                    <a:pt x="2255" y="868"/>
                    <a:pt x="2655" y="786"/>
                    <a:pt x="2739" y="370"/>
                  </a:cubicBezTo>
                  <a:cubicBezTo>
                    <a:pt x="2512" y="346"/>
                    <a:pt x="2548" y="108"/>
                    <a:pt x="2429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882" name="Google Shape;20882;p19"/>
            <p:cNvSpPr/>
            <p:nvPr/>
          </p:nvSpPr>
          <p:spPr>
            <a:xfrm>
              <a:off x="5903700" y="3849875"/>
              <a:ext cx="28000" cy="16825"/>
            </a:xfrm>
            <a:custGeom>
              <a:avLst/>
              <a:gdLst/>
              <a:ahLst/>
              <a:cxnLst/>
              <a:rect l="l" t="t" r="r" b="b"/>
              <a:pathLst>
                <a:path w="1120" h="673" extrusionOk="0">
                  <a:moveTo>
                    <a:pt x="365" y="1"/>
                  </a:moveTo>
                  <a:cubicBezTo>
                    <a:pt x="333" y="1"/>
                    <a:pt x="299" y="2"/>
                    <a:pt x="263" y="6"/>
                  </a:cubicBezTo>
                  <a:cubicBezTo>
                    <a:pt x="24" y="173"/>
                    <a:pt x="1" y="673"/>
                    <a:pt x="429" y="673"/>
                  </a:cubicBezTo>
                  <a:cubicBezTo>
                    <a:pt x="497" y="517"/>
                    <a:pt x="618" y="484"/>
                    <a:pt x="739" y="484"/>
                  </a:cubicBezTo>
                  <a:cubicBezTo>
                    <a:pt x="824" y="484"/>
                    <a:pt x="910" y="500"/>
                    <a:pt x="979" y="500"/>
                  </a:cubicBezTo>
                  <a:cubicBezTo>
                    <a:pt x="1052" y="500"/>
                    <a:pt x="1105" y="483"/>
                    <a:pt x="1120" y="411"/>
                  </a:cubicBezTo>
                  <a:cubicBezTo>
                    <a:pt x="866" y="267"/>
                    <a:pt x="776" y="1"/>
                    <a:pt x="365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883" name="Google Shape;20883;p19"/>
            <p:cNvSpPr/>
            <p:nvPr/>
          </p:nvSpPr>
          <p:spPr>
            <a:xfrm>
              <a:off x="4719625" y="1551700"/>
              <a:ext cx="183975" cy="55325"/>
            </a:xfrm>
            <a:custGeom>
              <a:avLst/>
              <a:gdLst/>
              <a:ahLst/>
              <a:cxnLst/>
              <a:rect l="l" t="t" r="r" b="b"/>
              <a:pathLst>
                <a:path w="7359" h="2213" extrusionOk="0">
                  <a:moveTo>
                    <a:pt x="240" y="0"/>
                  </a:moveTo>
                  <a:cubicBezTo>
                    <a:pt x="162" y="0"/>
                    <a:pt x="83" y="5"/>
                    <a:pt x="1" y="17"/>
                  </a:cubicBezTo>
                  <a:cubicBezTo>
                    <a:pt x="862" y="1143"/>
                    <a:pt x="1877" y="2213"/>
                    <a:pt x="3680" y="2213"/>
                  </a:cubicBezTo>
                  <a:cubicBezTo>
                    <a:pt x="4070" y="2213"/>
                    <a:pt x="4496" y="2163"/>
                    <a:pt x="4965" y="2053"/>
                  </a:cubicBezTo>
                  <a:cubicBezTo>
                    <a:pt x="5072" y="1469"/>
                    <a:pt x="5672" y="1272"/>
                    <a:pt x="6379" y="1272"/>
                  </a:cubicBezTo>
                  <a:cubicBezTo>
                    <a:pt x="6696" y="1272"/>
                    <a:pt x="7034" y="1311"/>
                    <a:pt x="7359" y="1374"/>
                  </a:cubicBezTo>
                  <a:cubicBezTo>
                    <a:pt x="7221" y="1055"/>
                    <a:pt x="6917" y="979"/>
                    <a:pt x="6530" y="979"/>
                  </a:cubicBezTo>
                  <a:cubicBezTo>
                    <a:pt x="6180" y="979"/>
                    <a:pt x="5761" y="1041"/>
                    <a:pt x="5337" y="1041"/>
                  </a:cubicBezTo>
                  <a:cubicBezTo>
                    <a:pt x="5096" y="1041"/>
                    <a:pt x="4853" y="1021"/>
                    <a:pt x="4620" y="957"/>
                  </a:cubicBezTo>
                  <a:cubicBezTo>
                    <a:pt x="4584" y="1517"/>
                    <a:pt x="4025" y="1648"/>
                    <a:pt x="3430" y="1767"/>
                  </a:cubicBezTo>
                  <a:cubicBezTo>
                    <a:pt x="3144" y="1029"/>
                    <a:pt x="2572" y="731"/>
                    <a:pt x="3096" y="148"/>
                  </a:cubicBezTo>
                  <a:lnTo>
                    <a:pt x="3096" y="148"/>
                  </a:lnTo>
                  <a:cubicBezTo>
                    <a:pt x="2782" y="445"/>
                    <a:pt x="2501" y="549"/>
                    <a:pt x="2231" y="549"/>
                  </a:cubicBezTo>
                  <a:cubicBezTo>
                    <a:pt x="1608" y="549"/>
                    <a:pt x="1040" y="0"/>
                    <a:pt x="240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884" name="Google Shape;20884;p19"/>
            <p:cNvSpPr/>
            <p:nvPr/>
          </p:nvSpPr>
          <p:spPr>
            <a:xfrm>
              <a:off x="6059075" y="3507400"/>
              <a:ext cx="30975" cy="17125"/>
            </a:xfrm>
            <a:custGeom>
              <a:avLst/>
              <a:gdLst/>
              <a:ahLst/>
              <a:cxnLst/>
              <a:rect l="l" t="t" r="r" b="b"/>
              <a:pathLst>
                <a:path w="1239" h="685" extrusionOk="0">
                  <a:moveTo>
                    <a:pt x="691" y="1"/>
                  </a:moveTo>
                  <a:cubicBezTo>
                    <a:pt x="679" y="358"/>
                    <a:pt x="36" y="191"/>
                    <a:pt x="1" y="548"/>
                  </a:cubicBezTo>
                  <a:cubicBezTo>
                    <a:pt x="164" y="630"/>
                    <a:pt x="348" y="684"/>
                    <a:pt x="611" y="684"/>
                  </a:cubicBezTo>
                  <a:cubicBezTo>
                    <a:pt x="693" y="684"/>
                    <a:pt x="783" y="679"/>
                    <a:pt x="882" y="667"/>
                  </a:cubicBezTo>
                  <a:cubicBezTo>
                    <a:pt x="917" y="358"/>
                    <a:pt x="1239" y="84"/>
                    <a:pt x="691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885" name="Google Shape;20885;p19"/>
            <p:cNvSpPr/>
            <p:nvPr/>
          </p:nvSpPr>
          <p:spPr>
            <a:xfrm>
              <a:off x="6060500" y="4063375"/>
              <a:ext cx="33725" cy="20625"/>
            </a:xfrm>
            <a:custGeom>
              <a:avLst/>
              <a:gdLst/>
              <a:ahLst/>
              <a:cxnLst/>
              <a:rect l="l" t="t" r="r" b="b"/>
              <a:pathLst>
                <a:path w="1349" h="825" extrusionOk="0">
                  <a:moveTo>
                    <a:pt x="804" y="0"/>
                  </a:moveTo>
                  <a:cubicBezTo>
                    <a:pt x="0" y="0"/>
                    <a:pt x="383" y="825"/>
                    <a:pt x="980" y="825"/>
                  </a:cubicBezTo>
                  <a:cubicBezTo>
                    <a:pt x="988" y="825"/>
                    <a:pt x="995" y="824"/>
                    <a:pt x="1003" y="824"/>
                  </a:cubicBezTo>
                  <a:cubicBezTo>
                    <a:pt x="1349" y="574"/>
                    <a:pt x="1063" y="324"/>
                    <a:pt x="1003" y="14"/>
                  </a:cubicBezTo>
                  <a:cubicBezTo>
                    <a:pt x="930" y="5"/>
                    <a:pt x="864" y="0"/>
                    <a:pt x="804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886" name="Google Shape;20886;p19"/>
            <p:cNvSpPr/>
            <p:nvPr/>
          </p:nvSpPr>
          <p:spPr>
            <a:xfrm>
              <a:off x="6083775" y="2398650"/>
              <a:ext cx="31575" cy="37525"/>
            </a:xfrm>
            <a:custGeom>
              <a:avLst/>
              <a:gdLst/>
              <a:ahLst/>
              <a:cxnLst/>
              <a:rect l="l" t="t" r="r" b="b"/>
              <a:pathLst>
                <a:path w="1263" h="1501" extrusionOk="0">
                  <a:moveTo>
                    <a:pt x="1013" y="0"/>
                  </a:moveTo>
                  <a:cubicBezTo>
                    <a:pt x="358" y="250"/>
                    <a:pt x="168" y="857"/>
                    <a:pt x="1" y="1500"/>
                  </a:cubicBezTo>
                  <a:cubicBezTo>
                    <a:pt x="846" y="1441"/>
                    <a:pt x="1263" y="476"/>
                    <a:pt x="1013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887" name="Google Shape;20887;p19"/>
            <p:cNvSpPr/>
            <p:nvPr/>
          </p:nvSpPr>
          <p:spPr>
            <a:xfrm>
              <a:off x="6011150" y="2215575"/>
              <a:ext cx="21400" cy="17225"/>
            </a:xfrm>
            <a:custGeom>
              <a:avLst/>
              <a:gdLst/>
              <a:ahLst/>
              <a:cxnLst/>
              <a:rect l="l" t="t" r="r" b="b"/>
              <a:pathLst>
                <a:path w="856" h="689" extrusionOk="0">
                  <a:moveTo>
                    <a:pt x="489" y="1"/>
                  </a:moveTo>
                  <a:cubicBezTo>
                    <a:pt x="417" y="251"/>
                    <a:pt x="1" y="239"/>
                    <a:pt x="156" y="679"/>
                  </a:cubicBezTo>
                  <a:cubicBezTo>
                    <a:pt x="184" y="686"/>
                    <a:pt x="212" y="689"/>
                    <a:pt x="239" y="689"/>
                  </a:cubicBezTo>
                  <a:cubicBezTo>
                    <a:pt x="621" y="689"/>
                    <a:pt x="856" y="101"/>
                    <a:pt x="489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888" name="Google Shape;20888;p19"/>
            <p:cNvSpPr/>
            <p:nvPr/>
          </p:nvSpPr>
          <p:spPr>
            <a:xfrm>
              <a:off x="6016525" y="3256475"/>
              <a:ext cx="26800" cy="17525"/>
            </a:xfrm>
            <a:custGeom>
              <a:avLst/>
              <a:gdLst/>
              <a:ahLst/>
              <a:cxnLst/>
              <a:rect l="l" t="t" r="r" b="b"/>
              <a:pathLst>
                <a:path w="1072" h="701" extrusionOk="0">
                  <a:moveTo>
                    <a:pt x="333" y="1"/>
                  </a:moveTo>
                  <a:cubicBezTo>
                    <a:pt x="310" y="203"/>
                    <a:pt x="60" y="227"/>
                    <a:pt x="0" y="418"/>
                  </a:cubicBezTo>
                  <a:cubicBezTo>
                    <a:pt x="320" y="492"/>
                    <a:pt x="458" y="700"/>
                    <a:pt x="868" y="700"/>
                  </a:cubicBezTo>
                  <a:cubicBezTo>
                    <a:pt x="916" y="700"/>
                    <a:pt x="968" y="698"/>
                    <a:pt x="1024" y="691"/>
                  </a:cubicBezTo>
                  <a:cubicBezTo>
                    <a:pt x="1072" y="227"/>
                    <a:pt x="833" y="13"/>
                    <a:pt x="333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889" name="Google Shape;20889;p19"/>
            <p:cNvSpPr/>
            <p:nvPr/>
          </p:nvSpPr>
          <p:spPr>
            <a:xfrm>
              <a:off x="5984650" y="3985450"/>
              <a:ext cx="39925" cy="24975"/>
            </a:xfrm>
            <a:custGeom>
              <a:avLst/>
              <a:gdLst/>
              <a:ahLst/>
              <a:cxnLst/>
              <a:rect l="l" t="t" r="r" b="b"/>
              <a:pathLst>
                <a:path w="1597" h="999" extrusionOk="0">
                  <a:moveTo>
                    <a:pt x="108" y="0"/>
                  </a:moveTo>
                  <a:cubicBezTo>
                    <a:pt x="0" y="581"/>
                    <a:pt x="567" y="998"/>
                    <a:pt x="1035" y="998"/>
                  </a:cubicBezTo>
                  <a:cubicBezTo>
                    <a:pt x="1134" y="998"/>
                    <a:pt x="1228" y="980"/>
                    <a:pt x="1311" y="941"/>
                  </a:cubicBezTo>
                  <a:cubicBezTo>
                    <a:pt x="1597" y="643"/>
                    <a:pt x="775" y="0"/>
                    <a:pt x="108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890" name="Google Shape;20890;p19"/>
            <p:cNvSpPr/>
            <p:nvPr/>
          </p:nvSpPr>
          <p:spPr>
            <a:xfrm>
              <a:off x="5896375" y="3426150"/>
              <a:ext cx="25800" cy="22425"/>
            </a:xfrm>
            <a:custGeom>
              <a:avLst/>
              <a:gdLst/>
              <a:ahLst/>
              <a:cxnLst/>
              <a:rect l="l" t="t" r="r" b="b"/>
              <a:pathLst>
                <a:path w="1032" h="897" extrusionOk="0">
                  <a:moveTo>
                    <a:pt x="186" y="0"/>
                  </a:moveTo>
                  <a:lnTo>
                    <a:pt x="186" y="0"/>
                  </a:lnTo>
                  <a:cubicBezTo>
                    <a:pt x="236" y="384"/>
                    <a:pt x="1" y="897"/>
                    <a:pt x="178" y="897"/>
                  </a:cubicBezTo>
                  <a:cubicBezTo>
                    <a:pt x="216" y="897"/>
                    <a:pt x="272" y="874"/>
                    <a:pt x="353" y="822"/>
                  </a:cubicBezTo>
                  <a:cubicBezTo>
                    <a:pt x="20" y="774"/>
                    <a:pt x="1032" y="96"/>
                    <a:pt x="186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891" name="Google Shape;20891;p19"/>
            <p:cNvSpPr/>
            <p:nvPr/>
          </p:nvSpPr>
          <p:spPr>
            <a:xfrm>
              <a:off x="5087825" y="1572050"/>
              <a:ext cx="65800" cy="30675"/>
            </a:xfrm>
            <a:custGeom>
              <a:avLst/>
              <a:gdLst/>
              <a:ahLst/>
              <a:cxnLst/>
              <a:rect l="l" t="t" r="r" b="b"/>
              <a:pathLst>
                <a:path w="2632" h="1227" extrusionOk="0">
                  <a:moveTo>
                    <a:pt x="2037" y="0"/>
                  </a:moveTo>
                  <a:lnTo>
                    <a:pt x="2037" y="0"/>
                  </a:lnTo>
                  <a:cubicBezTo>
                    <a:pt x="1858" y="429"/>
                    <a:pt x="1620" y="762"/>
                    <a:pt x="1013" y="822"/>
                  </a:cubicBezTo>
                  <a:cubicBezTo>
                    <a:pt x="633" y="789"/>
                    <a:pt x="672" y="400"/>
                    <a:pt x="238" y="400"/>
                  </a:cubicBezTo>
                  <a:cubicBezTo>
                    <a:pt x="209" y="400"/>
                    <a:pt x="177" y="402"/>
                    <a:pt x="143" y="405"/>
                  </a:cubicBezTo>
                  <a:cubicBezTo>
                    <a:pt x="1" y="810"/>
                    <a:pt x="1" y="822"/>
                    <a:pt x="143" y="1227"/>
                  </a:cubicBezTo>
                  <a:cubicBezTo>
                    <a:pt x="1132" y="1215"/>
                    <a:pt x="1144" y="953"/>
                    <a:pt x="1858" y="953"/>
                  </a:cubicBezTo>
                  <a:cubicBezTo>
                    <a:pt x="1620" y="489"/>
                    <a:pt x="2632" y="322"/>
                    <a:pt x="2037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892" name="Google Shape;20892;p19"/>
            <p:cNvSpPr/>
            <p:nvPr/>
          </p:nvSpPr>
          <p:spPr>
            <a:xfrm>
              <a:off x="5103600" y="1504475"/>
              <a:ext cx="40200" cy="40525"/>
            </a:xfrm>
            <a:custGeom>
              <a:avLst/>
              <a:gdLst/>
              <a:ahLst/>
              <a:cxnLst/>
              <a:rect l="l" t="t" r="r" b="b"/>
              <a:pathLst>
                <a:path w="1608" h="1621" extrusionOk="0">
                  <a:moveTo>
                    <a:pt x="203" y="1"/>
                  </a:moveTo>
                  <a:lnTo>
                    <a:pt x="203" y="1"/>
                  </a:lnTo>
                  <a:cubicBezTo>
                    <a:pt x="834" y="608"/>
                    <a:pt x="1" y="1013"/>
                    <a:pt x="358" y="1620"/>
                  </a:cubicBezTo>
                  <a:cubicBezTo>
                    <a:pt x="1608" y="1489"/>
                    <a:pt x="1155" y="167"/>
                    <a:pt x="203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893" name="Google Shape;20893;p19"/>
            <p:cNvSpPr/>
            <p:nvPr/>
          </p:nvSpPr>
          <p:spPr>
            <a:xfrm>
              <a:off x="4914600" y="1470550"/>
              <a:ext cx="20550" cy="17000"/>
            </a:xfrm>
            <a:custGeom>
              <a:avLst/>
              <a:gdLst/>
              <a:ahLst/>
              <a:cxnLst/>
              <a:rect l="l" t="t" r="r" b="b"/>
              <a:pathLst>
                <a:path w="822" h="680" extrusionOk="0">
                  <a:moveTo>
                    <a:pt x="238" y="0"/>
                  </a:moveTo>
                  <a:cubicBezTo>
                    <a:pt x="95" y="167"/>
                    <a:pt x="0" y="381"/>
                    <a:pt x="83" y="679"/>
                  </a:cubicBezTo>
                  <a:lnTo>
                    <a:pt x="405" y="679"/>
                  </a:lnTo>
                  <a:cubicBezTo>
                    <a:pt x="822" y="596"/>
                    <a:pt x="441" y="48"/>
                    <a:pt x="238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894" name="Google Shape;20894;p19"/>
            <p:cNvSpPr/>
            <p:nvPr/>
          </p:nvSpPr>
          <p:spPr>
            <a:xfrm>
              <a:off x="4903575" y="1444200"/>
              <a:ext cx="111950" cy="124600"/>
            </a:xfrm>
            <a:custGeom>
              <a:avLst/>
              <a:gdLst/>
              <a:ahLst/>
              <a:cxnLst/>
              <a:rect l="l" t="t" r="r" b="b"/>
              <a:pathLst>
                <a:path w="4478" h="4984" extrusionOk="0">
                  <a:moveTo>
                    <a:pt x="2541" y="1"/>
                  </a:moveTo>
                  <a:cubicBezTo>
                    <a:pt x="2385" y="1"/>
                    <a:pt x="2223" y="29"/>
                    <a:pt x="2048" y="102"/>
                  </a:cubicBezTo>
                  <a:cubicBezTo>
                    <a:pt x="2151" y="493"/>
                    <a:pt x="2343" y="804"/>
                    <a:pt x="2932" y="804"/>
                  </a:cubicBezTo>
                  <a:cubicBezTo>
                    <a:pt x="3025" y="804"/>
                    <a:pt x="3126" y="797"/>
                    <a:pt x="3239" y="781"/>
                  </a:cubicBezTo>
                  <a:lnTo>
                    <a:pt x="3239" y="781"/>
                  </a:lnTo>
                  <a:cubicBezTo>
                    <a:pt x="3656" y="1233"/>
                    <a:pt x="2977" y="1709"/>
                    <a:pt x="3418" y="2126"/>
                  </a:cubicBezTo>
                  <a:cubicBezTo>
                    <a:pt x="3166" y="2205"/>
                    <a:pt x="2962" y="2235"/>
                    <a:pt x="2779" y="2235"/>
                  </a:cubicBezTo>
                  <a:cubicBezTo>
                    <a:pt x="2359" y="2235"/>
                    <a:pt x="2055" y="2075"/>
                    <a:pt x="1548" y="1983"/>
                  </a:cubicBezTo>
                  <a:lnTo>
                    <a:pt x="1548" y="1983"/>
                  </a:lnTo>
                  <a:cubicBezTo>
                    <a:pt x="1417" y="2459"/>
                    <a:pt x="1798" y="2507"/>
                    <a:pt x="1715" y="2936"/>
                  </a:cubicBezTo>
                  <a:cubicBezTo>
                    <a:pt x="1548" y="3602"/>
                    <a:pt x="227" y="3305"/>
                    <a:pt x="1" y="3900"/>
                  </a:cubicBezTo>
                  <a:cubicBezTo>
                    <a:pt x="822" y="4019"/>
                    <a:pt x="846" y="4769"/>
                    <a:pt x="1548" y="4984"/>
                  </a:cubicBezTo>
                  <a:cubicBezTo>
                    <a:pt x="2263" y="4912"/>
                    <a:pt x="2429" y="4424"/>
                    <a:pt x="2572" y="3900"/>
                  </a:cubicBezTo>
                  <a:cubicBezTo>
                    <a:pt x="2322" y="3757"/>
                    <a:pt x="1798" y="3781"/>
                    <a:pt x="1870" y="3364"/>
                  </a:cubicBezTo>
                  <a:cubicBezTo>
                    <a:pt x="2186" y="3364"/>
                    <a:pt x="2120" y="3654"/>
                    <a:pt x="2431" y="3654"/>
                  </a:cubicBezTo>
                  <a:cubicBezTo>
                    <a:pt x="2471" y="3654"/>
                    <a:pt x="2518" y="3649"/>
                    <a:pt x="2572" y="3638"/>
                  </a:cubicBezTo>
                  <a:cubicBezTo>
                    <a:pt x="3299" y="3174"/>
                    <a:pt x="3263" y="2102"/>
                    <a:pt x="4287" y="1876"/>
                  </a:cubicBezTo>
                  <a:cubicBezTo>
                    <a:pt x="4477" y="1138"/>
                    <a:pt x="3739" y="1138"/>
                    <a:pt x="3930" y="376"/>
                  </a:cubicBezTo>
                  <a:cubicBezTo>
                    <a:pt x="3443" y="277"/>
                    <a:pt x="3025" y="1"/>
                    <a:pt x="2541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895" name="Google Shape;20895;p19"/>
            <p:cNvSpPr/>
            <p:nvPr/>
          </p:nvSpPr>
          <p:spPr>
            <a:xfrm>
              <a:off x="5001800" y="1596150"/>
              <a:ext cx="30100" cy="27125"/>
            </a:xfrm>
            <a:custGeom>
              <a:avLst/>
              <a:gdLst/>
              <a:ahLst/>
              <a:cxnLst/>
              <a:rect l="l" t="t" r="r" b="b"/>
              <a:pathLst>
                <a:path w="1204" h="1085" extrusionOk="0">
                  <a:moveTo>
                    <a:pt x="1" y="1"/>
                  </a:moveTo>
                  <a:cubicBezTo>
                    <a:pt x="108" y="310"/>
                    <a:pt x="251" y="608"/>
                    <a:pt x="179" y="1084"/>
                  </a:cubicBezTo>
                  <a:cubicBezTo>
                    <a:pt x="679" y="1025"/>
                    <a:pt x="1025" y="846"/>
                    <a:pt x="1203" y="537"/>
                  </a:cubicBezTo>
                  <a:cubicBezTo>
                    <a:pt x="894" y="501"/>
                    <a:pt x="822" y="310"/>
                    <a:pt x="858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896" name="Google Shape;20896;p19"/>
            <p:cNvSpPr/>
            <p:nvPr/>
          </p:nvSpPr>
          <p:spPr>
            <a:xfrm>
              <a:off x="4644350" y="3704600"/>
              <a:ext cx="34925" cy="9725"/>
            </a:xfrm>
            <a:custGeom>
              <a:avLst/>
              <a:gdLst/>
              <a:ahLst/>
              <a:cxnLst/>
              <a:rect l="l" t="t" r="r" b="b"/>
              <a:pathLst>
                <a:path w="1397" h="389" extrusionOk="0">
                  <a:moveTo>
                    <a:pt x="792" y="0"/>
                  </a:moveTo>
                  <a:cubicBezTo>
                    <a:pt x="593" y="0"/>
                    <a:pt x="368" y="21"/>
                    <a:pt x="171" y="21"/>
                  </a:cubicBezTo>
                  <a:cubicBezTo>
                    <a:pt x="136" y="21"/>
                    <a:pt x="103" y="20"/>
                    <a:pt x="71" y="18"/>
                  </a:cubicBezTo>
                  <a:lnTo>
                    <a:pt x="71" y="18"/>
                  </a:lnTo>
                  <a:cubicBezTo>
                    <a:pt x="1" y="333"/>
                    <a:pt x="263" y="389"/>
                    <a:pt x="599" y="389"/>
                  </a:cubicBezTo>
                  <a:cubicBezTo>
                    <a:pt x="787" y="389"/>
                    <a:pt x="998" y="371"/>
                    <a:pt x="1188" y="371"/>
                  </a:cubicBezTo>
                  <a:cubicBezTo>
                    <a:pt x="1238" y="371"/>
                    <a:pt x="1286" y="373"/>
                    <a:pt x="1333" y="376"/>
                  </a:cubicBezTo>
                  <a:cubicBezTo>
                    <a:pt x="1396" y="59"/>
                    <a:pt x="1131" y="0"/>
                    <a:pt x="792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897" name="Google Shape;20897;p19"/>
            <p:cNvSpPr/>
            <p:nvPr/>
          </p:nvSpPr>
          <p:spPr>
            <a:xfrm>
              <a:off x="5025925" y="4154050"/>
              <a:ext cx="46450" cy="36650"/>
            </a:xfrm>
            <a:custGeom>
              <a:avLst/>
              <a:gdLst/>
              <a:ahLst/>
              <a:cxnLst/>
              <a:rect l="l" t="t" r="r" b="b"/>
              <a:pathLst>
                <a:path w="1858" h="1466" extrusionOk="0">
                  <a:moveTo>
                    <a:pt x="738" y="1"/>
                  </a:moveTo>
                  <a:cubicBezTo>
                    <a:pt x="682" y="1"/>
                    <a:pt x="619" y="6"/>
                    <a:pt x="548" y="19"/>
                  </a:cubicBezTo>
                  <a:cubicBezTo>
                    <a:pt x="548" y="257"/>
                    <a:pt x="607" y="448"/>
                    <a:pt x="714" y="626"/>
                  </a:cubicBezTo>
                  <a:lnTo>
                    <a:pt x="12" y="626"/>
                  </a:lnTo>
                  <a:cubicBezTo>
                    <a:pt x="0" y="948"/>
                    <a:pt x="0" y="1293"/>
                    <a:pt x="191" y="1448"/>
                  </a:cubicBezTo>
                  <a:cubicBezTo>
                    <a:pt x="282" y="1460"/>
                    <a:pt x="365" y="1465"/>
                    <a:pt x="440" y="1465"/>
                  </a:cubicBezTo>
                  <a:cubicBezTo>
                    <a:pt x="740" y="1465"/>
                    <a:pt x="924" y="1376"/>
                    <a:pt x="1048" y="1233"/>
                  </a:cubicBezTo>
                  <a:cubicBezTo>
                    <a:pt x="1595" y="1233"/>
                    <a:pt x="1857" y="1055"/>
                    <a:pt x="1822" y="626"/>
                  </a:cubicBezTo>
                  <a:lnTo>
                    <a:pt x="1822" y="626"/>
                  </a:lnTo>
                  <a:cubicBezTo>
                    <a:pt x="1769" y="634"/>
                    <a:pt x="1721" y="637"/>
                    <a:pt x="1677" y="637"/>
                  </a:cubicBezTo>
                  <a:cubicBezTo>
                    <a:pt x="1094" y="637"/>
                    <a:pt x="1322" y="1"/>
                    <a:pt x="738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898" name="Google Shape;20898;p19"/>
            <p:cNvSpPr/>
            <p:nvPr/>
          </p:nvSpPr>
          <p:spPr>
            <a:xfrm>
              <a:off x="5142900" y="3904925"/>
              <a:ext cx="27700" cy="9950"/>
            </a:xfrm>
            <a:custGeom>
              <a:avLst/>
              <a:gdLst/>
              <a:ahLst/>
              <a:cxnLst/>
              <a:rect l="l" t="t" r="r" b="b"/>
              <a:pathLst>
                <a:path w="1108" h="398" extrusionOk="0">
                  <a:moveTo>
                    <a:pt x="338" y="1"/>
                  </a:moveTo>
                  <a:cubicBezTo>
                    <a:pt x="180" y="1"/>
                    <a:pt x="50" y="63"/>
                    <a:pt x="0" y="245"/>
                  </a:cubicBezTo>
                  <a:cubicBezTo>
                    <a:pt x="77" y="315"/>
                    <a:pt x="415" y="397"/>
                    <a:pt x="699" y="397"/>
                  </a:cubicBezTo>
                  <a:cubicBezTo>
                    <a:pt x="897" y="397"/>
                    <a:pt x="1068" y="357"/>
                    <a:pt x="1107" y="245"/>
                  </a:cubicBezTo>
                  <a:cubicBezTo>
                    <a:pt x="923" y="164"/>
                    <a:pt x="594" y="1"/>
                    <a:pt x="338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899" name="Google Shape;20899;p19"/>
            <p:cNvSpPr/>
            <p:nvPr/>
          </p:nvSpPr>
          <p:spPr>
            <a:xfrm>
              <a:off x="4269875" y="4048250"/>
              <a:ext cx="106875" cy="75925"/>
            </a:xfrm>
            <a:custGeom>
              <a:avLst/>
              <a:gdLst/>
              <a:ahLst/>
              <a:cxnLst/>
              <a:rect l="l" t="t" r="r" b="b"/>
              <a:pathLst>
                <a:path w="4275" h="3037" extrusionOk="0">
                  <a:moveTo>
                    <a:pt x="286" y="0"/>
                  </a:moveTo>
                  <a:cubicBezTo>
                    <a:pt x="0" y="572"/>
                    <a:pt x="48" y="1358"/>
                    <a:pt x="131" y="2560"/>
                  </a:cubicBezTo>
                  <a:cubicBezTo>
                    <a:pt x="391" y="2491"/>
                    <a:pt x="652" y="2453"/>
                    <a:pt x="891" y="2453"/>
                  </a:cubicBezTo>
                  <a:cubicBezTo>
                    <a:pt x="1396" y="2453"/>
                    <a:pt x="1800" y="2624"/>
                    <a:pt x="1881" y="3036"/>
                  </a:cubicBezTo>
                  <a:cubicBezTo>
                    <a:pt x="2512" y="2775"/>
                    <a:pt x="2965" y="2667"/>
                    <a:pt x="3620" y="2667"/>
                  </a:cubicBezTo>
                  <a:cubicBezTo>
                    <a:pt x="3405" y="2132"/>
                    <a:pt x="4275" y="2013"/>
                    <a:pt x="3786" y="1596"/>
                  </a:cubicBezTo>
                  <a:lnTo>
                    <a:pt x="3786" y="1596"/>
                  </a:lnTo>
                  <a:cubicBezTo>
                    <a:pt x="2905" y="1608"/>
                    <a:pt x="3167" y="2501"/>
                    <a:pt x="2358" y="2584"/>
                  </a:cubicBezTo>
                  <a:cubicBezTo>
                    <a:pt x="2179" y="2263"/>
                    <a:pt x="1893" y="2001"/>
                    <a:pt x="1643" y="1762"/>
                  </a:cubicBezTo>
                  <a:cubicBezTo>
                    <a:pt x="1738" y="1596"/>
                    <a:pt x="1774" y="1417"/>
                    <a:pt x="1405" y="1358"/>
                  </a:cubicBezTo>
                  <a:cubicBezTo>
                    <a:pt x="1369" y="1393"/>
                    <a:pt x="1357" y="1405"/>
                    <a:pt x="1310" y="1429"/>
                  </a:cubicBezTo>
                  <a:cubicBezTo>
                    <a:pt x="881" y="1012"/>
                    <a:pt x="488" y="596"/>
                    <a:pt x="286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900" name="Google Shape;20900;p19"/>
            <p:cNvSpPr/>
            <p:nvPr/>
          </p:nvSpPr>
          <p:spPr>
            <a:xfrm>
              <a:off x="4182950" y="2684975"/>
              <a:ext cx="37825" cy="34300"/>
            </a:xfrm>
            <a:custGeom>
              <a:avLst/>
              <a:gdLst/>
              <a:ahLst/>
              <a:cxnLst/>
              <a:rect l="l" t="t" r="r" b="b"/>
              <a:pathLst>
                <a:path w="1513" h="1372" extrusionOk="0">
                  <a:moveTo>
                    <a:pt x="679" y="1"/>
                  </a:moveTo>
                  <a:lnTo>
                    <a:pt x="679" y="1"/>
                  </a:lnTo>
                  <a:cubicBezTo>
                    <a:pt x="929" y="739"/>
                    <a:pt x="251" y="739"/>
                    <a:pt x="1" y="1096"/>
                  </a:cubicBezTo>
                  <a:cubicBezTo>
                    <a:pt x="307" y="1153"/>
                    <a:pt x="429" y="1372"/>
                    <a:pt x="801" y="1372"/>
                  </a:cubicBezTo>
                  <a:cubicBezTo>
                    <a:pt x="819" y="1372"/>
                    <a:pt x="838" y="1371"/>
                    <a:pt x="858" y="1370"/>
                  </a:cubicBezTo>
                  <a:cubicBezTo>
                    <a:pt x="715" y="930"/>
                    <a:pt x="1513" y="108"/>
                    <a:pt x="679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901" name="Google Shape;20901;p19"/>
            <p:cNvSpPr/>
            <p:nvPr/>
          </p:nvSpPr>
          <p:spPr>
            <a:xfrm>
              <a:off x="4209150" y="3038600"/>
              <a:ext cx="21750" cy="16100"/>
            </a:xfrm>
            <a:custGeom>
              <a:avLst/>
              <a:gdLst/>
              <a:ahLst/>
              <a:cxnLst/>
              <a:rect l="l" t="t" r="r" b="b"/>
              <a:pathLst>
                <a:path w="870" h="644" extrusionOk="0">
                  <a:moveTo>
                    <a:pt x="275" y="1"/>
                  </a:moveTo>
                  <a:cubicBezTo>
                    <a:pt x="149" y="1"/>
                    <a:pt x="53" y="55"/>
                    <a:pt x="0" y="239"/>
                  </a:cubicBezTo>
                  <a:cubicBezTo>
                    <a:pt x="310" y="358"/>
                    <a:pt x="703" y="417"/>
                    <a:pt x="869" y="643"/>
                  </a:cubicBezTo>
                  <a:lnTo>
                    <a:pt x="869" y="108"/>
                  </a:lnTo>
                  <a:cubicBezTo>
                    <a:pt x="643" y="88"/>
                    <a:pt x="435" y="1"/>
                    <a:pt x="275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902" name="Google Shape;20902;p19"/>
            <p:cNvSpPr/>
            <p:nvPr/>
          </p:nvSpPr>
          <p:spPr>
            <a:xfrm>
              <a:off x="4424350" y="4364725"/>
              <a:ext cx="39900" cy="17200"/>
            </a:xfrm>
            <a:custGeom>
              <a:avLst/>
              <a:gdLst/>
              <a:ahLst/>
              <a:cxnLst/>
              <a:rect l="l" t="t" r="r" b="b"/>
              <a:pathLst>
                <a:path w="1596" h="688" extrusionOk="0">
                  <a:moveTo>
                    <a:pt x="1272" y="0"/>
                  </a:moveTo>
                  <a:cubicBezTo>
                    <a:pt x="575" y="0"/>
                    <a:pt x="63" y="151"/>
                    <a:pt x="1" y="617"/>
                  </a:cubicBezTo>
                  <a:cubicBezTo>
                    <a:pt x="170" y="667"/>
                    <a:pt x="313" y="687"/>
                    <a:pt x="439" y="687"/>
                  </a:cubicBezTo>
                  <a:cubicBezTo>
                    <a:pt x="855" y="687"/>
                    <a:pt x="1103" y="470"/>
                    <a:pt x="1596" y="379"/>
                  </a:cubicBezTo>
                  <a:lnTo>
                    <a:pt x="1596" y="10"/>
                  </a:lnTo>
                  <a:cubicBezTo>
                    <a:pt x="1484" y="3"/>
                    <a:pt x="1376" y="0"/>
                    <a:pt x="1272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903" name="Google Shape;20903;p19"/>
            <p:cNvSpPr/>
            <p:nvPr/>
          </p:nvSpPr>
          <p:spPr>
            <a:xfrm>
              <a:off x="4291950" y="4324550"/>
              <a:ext cx="24975" cy="16075"/>
            </a:xfrm>
            <a:custGeom>
              <a:avLst/>
              <a:gdLst/>
              <a:ahLst/>
              <a:cxnLst/>
              <a:rect l="l" t="t" r="r" b="b"/>
              <a:pathLst>
                <a:path w="999" h="643" extrusionOk="0">
                  <a:moveTo>
                    <a:pt x="231" y="1"/>
                  </a:moveTo>
                  <a:cubicBezTo>
                    <a:pt x="179" y="1"/>
                    <a:pt x="118" y="7"/>
                    <a:pt x="46" y="21"/>
                  </a:cubicBezTo>
                  <a:cubicBezTo>
                    <a:pt x="1" y="439"/>
                    <a:pt x="244" y="642"/>
                    <a:pt x="756" y="642"/>
                  </a:cubicBezTo>
                  <a:cubicBezTo>
                    <a:pt x="784" y="642"/>
                    <a:pt x="814" y="642"/>
                    <a:pt x="844" y="640"/>
                  </a:cubicBezTo>
                  <a:cubicBezTo>
                    <a:pt x="832" y="474"/>
                    <a:pt x="903" y="366"/>
                    <a:pt x="998" y="259"/>
                  </a:cubicBezTo>
                  <a:lnTo>
                    <a:pt x="998" y="259"/>
                  </a:lnTo>
                  <a:cubicBezTo>
                    <a:pt x="955" y="267"/>
                    <a:pt x="916" y="270"/>
                    <a:pt x="881" y="270"/>
                  </a:cubicBezTo>
                  <a:cubicBezTo>
                    <a:pt x="566" y="270"/>
                    <a:pt x="578" y="1"/>
                    <a:pt x="231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904" name="Google Shape;20904;p19"/>
            <p:cNvSpPr/>
            <p:nvPr/>
          </p:nvSpPr>
          <p:spPr>
            <a:xfrm>
              <a:off x="4050425" y="2984875"/>
              <a:ext cx="26275" cy="12375"/>
            </a:xfrm>
            <a:custGeom>
              <a:avLst/>
              <a:gdLst/>
              <a:ahLst/>
              <a:cxnLst/>
              <a:rect l="l" t="t" r="r" b="b"/>
              <a:pathLst>
                <a:path w="1051" h="495" extrusionOk="0">
                  <a:moveTo>
                    <a:pt x="535" y="0"/>
                  </a:moveTo>
                  <a:cubicBezTo>
                    <a:pt x="402" y="0"/>
                    <a:pt x="271" y="30"/>
                    <a:pt x="27" y="90"/>
                  </a:cubicBezTo>
                  <a:cubicBezTo>
                    <a:pt x="1" y="401"/>
                    <a:pt x="157" y="469"/>
                    <a:pt x="358" y="469"/>
                  </a:cubicBezTo>
                  <a:cubicBezTo>
                    <a:pt x="513" y="469"/>
                    <a:pt x="696" y="428"/>
                    <a:pt x="841" y="428"/>
                  </a:cubicBezTo>
                  <a:cubicBezTo>
                    <a:pt x="930" y="428"/>
                    <a:pt x="1005" y="444"/>
                    <a:pt x="1051" y="494"/>
                  </a:cubicBezTo>
                  <a:lnTo>
                    <a:pt x="1051" y="90"/>
                  </a:lnTo>
                  <a:cubicBezTo>
                    <a:pt x="801" y="30"/>
                    <a:pt x="667" y="0"/>
                    <a:pt x="535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905" name="Google Shape;20905;p19"/>
            <p:cNvSpPr/>
            <p:nvPr/>
          </p:nvSpPr>
          <p:spPr>
            <a:xfrm>
              <a:off x="4154075" y="4395150"/>
              <a:ext cx="28000" cy="12950"/>
            </a:xfrm>
            <a:custGeom>
              <a:avLst/>
              <a:gdLst/>
              <a:ahLst/>
              <a:cxnLst/>
              <a:rect l="l" t="t" r="r" b="b"/>
              <a:pathLst>
                <a:path w="1120" h="518" extrusionOk="0">
                  <a:moveTo>
                    <a:pt x="307" y="0"/>
                  </a:moveTo>
                  <a:cubicBezTo>
                    <a:pt x="189" y="0"/>
                    <a:pt x="81" y="37"/>
                    <a:pt x="1" y="138"/>
                  </a:cubicBezTo>
                  <a:cubicBezTo>
                    <a:pt x="123" y="203"/>
                    <a:pt x="539" y="518"/>
                    <a:pt x="832" y="518"/>
                  </a:cubicBezTo>
                  <a:cubicBezTo>
                    <a:pt x="968" y="518"/>
                    <a:pt x="1078" y="450"/>
                    <a:pt x="1120" y="257"/>
                  </a:cubicBezTo>
                  <a:cubicBezTo>
                    <a:pt x="943" y="215"/>
                    <a:pt x="593" y="0"/>
                    <a:pt x="307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906" name="Google Shape;20906;p19"/>
            <p:cNvSpPr/>
            <p:nvPr/>
          </p:nvSpPr>
          <p:spPr>
            <a:xfrm>
              <a:off x="4101700" y="2519200"/>
              <a:ext cx="50325" cy="64600"/>
            </a:xfrm>
            <a:custGeom>
              <a:avLst/>
              <a:gdLst/>
              <a:ahLst/>
              <a:cxnLst/>
              <a:rect l="l" t="t" r="r" b="b"/>
              <a:pathLst>
                <a:path w="2013" h="2584" extrusionOk="0">
                  <a:moveTo>
                    <a:pt x="1536" y="0"/>
                  </a:moveTo>
                  <a:lnTo>
                    <a:pt x="1536" y="0"/>
                  </a:lnTo>
                  <a:cubicBezTo>
                    <a:pt x="965" y="822"/>
                    <a:pt x="524" y="1738"/>
                    <a:pt x="0" y="2584"/>
                  </a:cubicBezTo>
                  <a:cubicBezTo>
                    <a:pt x="512" y="2548"/>
                    <a:pt x="774" y="2286"/>
                    <a:pt x="1191" y="2167"/>
                  </a:cubicBezTo>
                  <a:cubicBezTo>
                    <a:pt x="917" y="1238"/>
                    <a:pt x="2012" y="655"/>
                    <a:pt x="1536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907" name="Google Shape;20907;p19"/>
            <p:cNvSpPr/>
            <p:nvPr/>
          </p:nvSpPr>
          <p:spPr>
            <a:xfrm>
              <a:off x="4147225" y="3197250"/>
              <a:ext cx="49750" cy="23825"/>
            </a:xfrm>
            <a:custGeom>
              <a:avLst/>
              <a:gdLst/>
              <a:ahLst/>
              <a:cxnLst/>
              <a:rect l="l" t="t" r="r" b="b"/>
              <a:pathLst>
                <a:path w="1990" h="953" extrusionOk="0">
                  <a:moveTo>
                    <a:pt x="263" y="0"/>
                  </a:moveTo>
                  <a:cubicBezTo>
                    <a:pt x="203" y="334"/>
                    <a:pt x="1" y="512"/>
                    <a:pt x="84" y="953"/>
                  </a:cubicBezTo>
                  <a:cubicBezTo>
                    <a:pt x="1013" y="941"/>
                    <a:pt x="1739" y="810"/>
                    <a:pt x="1989" y="274"/>
                  </a:cubicBezTo>
                  <a:cubicBezTo>
                    <a:pt x="1862" y="255"/>
                    <a:pt x="1748" y="248"/>
                    <a:pt x="1643" y="248"/>
                  </a:cubicBezTo>
                  <a:cubicBezTo>
                    <a:pt x="1396" y="248"/>
                    <a:pt x="1203" y="286"/>
                    <a:pt x="1013" y="286"/>
                  </a:cubicBezTo>
                  <a:cubicBezTo>
                    <a:pt x="787" y="286"/>
                    <a:pt x="566" y="233"/>
                    <a:pt x="263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908" name="Google Shape;20908;p19"/>
            <p:cNvSpPr/>
            <p:nvPr/>
          </p:nvSpPr>
          <p:spPr>
            <a:xfrm>
              <a:off x="4170500" y="2397325"/>
              <a:ext cx="19575" cy="16025"/>
            </a:xfrm>
            <a:custGeom>
              <a:avLst/>
              <a:gdLst/>
              <a:ahLst/>
              <a:cxnLst/>
              <a:rect l="l" t="t" r="r" b="b"/>
              <a:pathLst>
                <a:path w="783" h="641" extrusionOk="0">
                  <a:moveTo>
                    <a:pt x="429" y="1"/>
                  </a:moveTo>
                  <a:cubicBezTo>
                    <a:pt x="19" y="1"/>
                    <a:pt x="1" y="302"/>
                    <a:pt x="34" y="613"/>
                  </a:cubicBezTo>
                  <a:cubicBezTo>
                    <a:pt x="116" y="632"/>
                    <a:pt x="190" y="641"/>
                    <a:pt x="256" y="641"/>
                  </a:cubicBezTo>
                  <a:cubicBezTo>
                    <a:pt x="715" y="641"/>
                    <a:pt x="783" y="214"/>
                    <a:pt x="522" y="5"/>
                  </a:cubicBezTo>
                  <a:cubicBezTo>
                    <a:pt x="489" y="2"/>
                    <a:pt x="458" y="1"/>
                    <a:pt x="429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909" name="Google Shape;20909;p19"/>
            <p:cNvSpPr/>
            <p:nvPr/>
          </p:nvSpPr>
          <p:spPr>
            <a:xfrm>
              <a:off x="4152800" y="3248375"/>
              <a:ext cx="22725" cy="15950"/>
            </a:xfrm>
            <a:custGeom>
              <a:avLst/>
              <a:gdLst/>
              <a:ahLst/>
              <a:cxnLst/>
              <a:rect l="l" t="t" r="r" b="b"/>
              <a:pathLst>
                <a:path w="909" h="638" extrusionOk="0">
                  <a:moveTo>
                    <a:pt x="330" y="1"/>
                  </a:moveTo>
                  <a:cubicBezTo>
                    <a:pt x="246" y="1"/>
                    <a:pt x="151" y="39"/>
                    <a:pt x="40" y="134"/>
                  </a:cubicBezTo>
                  <a:cubicBezTo>
                    <a:pt x="1" y="414"/>
                    <a:pt x="341" y="637"/>
                    <a:pt x="610" y="637"/>
                  </a:cubicBezTo>
                  <a:cubicBezTo>
                    <a:pt x="753" y="637"/>
                    <a:pt x="876" y="573"/>
                    <a:pt x="909" y="420"/>
                  </a:cubicBezTo>
                  <a:cubicBezTo>
                    <a:pt x="708" y="281"/>
                    <a:pt x="559" y="1"/>
                    <a:pt x="330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910" name="Google Shape;20910;p19"/>
            <p:cNvSpPr/>
            <p:nvPr/>
          </p:nvSpPr>
          <p:spPr>
            <a:xfrm>
              <a:off x="4189200" y="3875675"/>
              <a:ext cx="23550" cy="9550"/>
            </a:xfrm>
            <a:custGeom>
              <a:avLst/>
              <a:gdLst/>
              <a:ahLst/>
              <a:cxnLst/>
              <a:rect l="l" t="t" r="r" b="b"/>
              <a:pathLst>
                <a:path w="942" h="382" extrusionOk="0">
                  <a:moveTo>
                    <a:pt x="327" y="1"/>
                  </a:moveTo>
                  <a:cubicBezTo>
                    <a:pt x="177" y="1"/>
                    <a:pt x="48" y="62"/>
                    <a:pt x="1" y="236"/>
                  </a:cubicBezTo>
                  <a:cubicBezTo>
                    <a:pt x="13" y="234"/>
                    <a:pt x="25" y="233"/>
                    <a:pt x="38" y="233"/>
                  </a:cubicBezTo>
                  <a:cubicBezTo>
                    <a:pt x="220" y="233"/>
                    <a:pt x="501" y="382"/>
                    <a:pt x="709" y="382"/>
                  </a:cubicBezTo>
                  <a:cubicBezTo>
                    <a:pt x="811" y="382"/>
                    <a:pt x="896" y="345"/>
                    <a:pt x="941" y="236"/>
                  </a:cubicBezTo>
                  <a:cubicBezTo>
                    <a:pt x="833" y="142"/>
                    <a:pt x="556" y="1"/>
                    <a:pt x="327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911" name="Google Shape;20911;p19"/>
            <p:cNvSpPr/>
            <p:nvPr/>
          </p:nvSpPr>
          <p:spPr>
            <a:xfrm>
              <a:off x="4173125" y="4200950"/>
              <a:ext cx="24150" cy="21150"/>
            </a:xfrm>
            <a:custGeom>
              <a:avLst/>
              <a:gdLst/>
              <a:ahLst/>
              <a:cxnLst/>
              <a:rect l="l" t="t" r="r" b="b"/>
              <a:pathLst>
                <a:path w="966" h="846" extrusionOk="0">
                  <a:moveTo>
                    <a:pt x="167" y="0"/>
                  </a:moveTo>
                  <a:lnTo>
                    <a:pt x="167" y="0"/>
                  </a:lnTo>
                  <a:cubicBezTo>
                    <a:pt x="1" y="619"/>
                    <a:pt x="655" y="607"/>
                    <a:pt x="965" y="846"/>
                  </a:cubicBezTo>
                  <a:cubicBezTo>
                    <a:pt x="846" y="477"/>
                    <a:pt x="525" y="238"/>
                    <a:pt x="167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912" name="Google Shape;20912;p19"/>
            <p:cNvSpPr/>
            <p:nvPr/>
          </p:nvSpPr>
          <p:spPr>
            <a:xfrm>
              <a:off x="4119250" y="2739325"/>
              <a:ext cx="85150" cy="98375"/>
            </a:xfrm>
            <a:custGeom>
              <a:avLst/>
              <a:gdLst/>
              <a:ahLst/>
              <a:cxnLst/>
              <a:rect l="l" t="t" r="r" b="b"/>
              <a:pathLst>
                <a:path w="3406" h="3935" extrusionOk="0">
                  <a:moveTo>
                    <a:pt x="3041" y="0"/>
                  </a:moveTo>
                  <a:cubicBezTo>
                    <a:pt x="2417" y="0"/>
                    <a:pt x="2176" y="1363"/>
                    <a:pt x="1537" y="1637"/>
                  </a:cubicBezTo>
                  <a:cubicBezTo>
                    <a:pt x="786" y="1637"/>
                    <a:pt x="608" y="2077"/>
                    <a:pt x="1" y="2173"/>
                  </a:cubicBezTo>
                  <a:cubicBezTo>
                    <a:pt x="84" y="2911"/>
                    <a:pt x="382" y="3458"/>
                    <a:pt x="322" y="3935"/>
                  </a:cubicBezTo>
                  <a:cubicBezTo>
                    <a:pt x="1358" y="3756"/>
                    <a:pt x="1656" y="2994"/>
                    <a:pt x="2382" y="2577"/>
                  </a:cubicBezTo>
                  <a:cubicBezTo>
                    <a:pt x="2132" y="2458"/>
                    <a:pt x="2013" y="2232"/>
                    <a:pt x="2037" y="1911"/>
                  </a:cubicBezTo>
                  <a:cubicBezTo>
                    <a:pt x="2799" y="1565"/>
                    <a:pt x="2846" y="649"/>
                    <a:pt x="3406" y="137"/>
                  </a:cubicBezTo>
                  <a:cubicBezTo>
                    <a:pt x="3270" y="41"/>
                    <a:pt x="3150" y="0"/>
                    <a:pt x="3041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913" name="Google Shape;20913;p19"/>
            <p:cNvSpPr/>
            <p:nvPr/>
          </p:nvSpPr>
          <p:spPr>
            <a:xfrm>
              <a:off x="4424650" y="4453050"/>
              <a:ext cx="21775" cy="15625"/>
            </a:xfrm>
            <a:custGeom>
              <a:avLst/>
              <a:gdLst/>
              <a:ahLst/>
              <a:cxnLst/>
              <a:rect l="l" t="t" r="r" b="b"/>
              <a:pathLst>
                <a:path w="871" h="625" extrusionOk="0">
                  <a:moveTo>
                    <a:pt x="477" y="1"/>
                  </a:moveTo>
                  <a:cubicBezTo>
                    <a:pt x="441" y="108"/>
                    <a:pt x="305" y="121"/>
                    <a:pt x="154" y="121"/>
                  </a:cubicBezTo>
                  <a:cubicBezTo>
                    <a:pt x="103" y="121"/>
                    <a:pt x="51" y="120"/>
                    <a:pt x="0" y="120"/>
                  </a:cubicBezTo>
                  <a:lnTo>
                    <a:pt x="0" y="620"/>
                  </a:lnTo>
                  <a:cubicBezTo>
                    <a:pt x="23" y="623"/>
                    <a:pt x="46" y="625"/>
                    <a:pt x="69" y="625"/>
                  </a:cubicBezTo>
                  <a:cubicBezTo>
                    <a:pt x="457" y="625"/>
                    <a:pt x="870" y="169"/>
                    <a:pt x="477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914" name="Google Shape;20914;p19"/>
            <p:cNvSpPr/>
            <p:nvPr/>
          </p:nvSpPr>
          <p:spPr>
            <a:xfrm>
              <a:off x="4668900" y="4382200"/>
              <a:ext cx="28725" cy="19025"/>
            </a:xfrm>
            <a:custGeom>
              <a:avLst/>
              <a:gdLst/>
              <a:ahLst/>
              <a:cxnLst/>
              <a:rect l="l" t="t" r="r" b="b"/>
              <a:pathLst>
                <a:path w="1149" h="761" extrusionOk="0">
                  <a:moveTo>
                    <a:pt x="392" y="0"/>
                  </a:moveTo>
                  <a:cubicBezTo>
                    <a:pt x="294" y="0"/>
                    <a:pt x="185" y="8"/>
                    <a:pt x="65" y="25"/>
                  </a:cubicBezTo>
                  <a:cubicBezTo>
                    <a:pt x="1" y="518"/>
                    <a:pt x="245" y="760"/>
                    <a:pt x="816" y="760"/>
                  </a:cubicBezTo>
                  <a:cubicBezTo>
                    <a:pt x="879" y="760"/>
                    <a:pt x="946" y="757"/>
                    <a:pt x="1017" y="751"/>
                  </a:cubicBezTo>
                  <a:cubicBezTo>
                    <a:pt x="1148" y="248"/>
                    <a:pt x="930" y="0"/>
                    <a:pt x="392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915" name="Google Shape;20915;p19"/>
            <p:cNvSpPr/>
            <p:nvPr/>
          </p:nvSpPr>
          <p:spPr>
            <a:xfrm>
              <a:off x="4654725" y="4346500"/>
              <a:ext cx="34975" cy="20625"/>
            </a:xfrm>
            <a:custGeom>
              <a:avLst/>
              <a:gdLst/>
              <a:ahLst/>
              <a:cxnLst/>
              <a:rect l="l" t="t" r="r" b="b"/>
              <a:pathLst>
                <a:path w="1399" h="825" extrusionOk="0">
                  <a:moveTo>
                    <a:pt x="1096" y="0"/>
                  </a:moveTo>
                  <a:cubicBezTo>
                    <a:pt x="430" y="12"/>
                    <a:pt x="156" y="322"/>
                    <a:pt x="1" y="739"/>
                  </a:cubicBezTo>
                  <a:cubicBezTo>
                    <a:pt x="94" y="799"/>
                    <a:pt x="201" y="825"/>
                    <a:pt x="312" y="825"/>
                  </a:cubicBezTo>
                  <a:cubicBezTo>
                    <a:pt x="815" y="825"/>
                    <a:pt x="1399" y="293"/>
                    <a:pt x="1096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916" name="Google Shape;20916;p19"/>
            <p:cNvSpPr/>
            <p:nvPr/>
          </p:nvSpPr>
          <p:spPr>
            <a:xfrm>
              <a:off x="4567250" y="4421950"/>
              <a:ext cx="27975" cy="13150"/>
            </a:xfrm>
            <a:custGeom>
              <a:avLst/>
              <a:gdLst/>
              <a:ahLst/>
              <a:cxnLst/>
              <a:rect l="l" t="t" r="r" b="b"/>
              <a:pathLst>
                <a:path w="1119" h="526" extrusionOk="0">
                  <a:moveTo>
                    <a:pt x="379" y="0"/>
                  </a:moveTo>
                  <a:cubicBezTo>
                    <a:pt x="312" y="0"/>
                    <a:pt x="238" y="6"/>
                    <a:pt x="154" y="18"/>
                  </a:cubicBezTo>
                  <a:cubicBezTo>
                    <a:pt x="1" y="354"/>
                    <a:pt x="335" y="525"/>
                    <a:pt x="652" y="525"/>
                  </a:cubicBezTo>
                  <a:cubicBezTo>
                    <a:pt x="875" y="525"/>
                    <a:pt x="1089" y="441"/>
                    <a:pt x="1119" y="269"/>
                  </a:cubicBezTo>
                  <a:cubicBezTo>
                    <a:pt x="876" y="177"/>
                    <a:pt x="753" y="0"/>
                    <a:pt x="379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917" name="Google Shape;20917;p19"/>
            <p:cNvSpPr/>
            <p:nvPr/>
          </p:nvSpPr>
          <p:spPr>
            <a:xfrm>
              <a:off x="4460075" y="4404550"/>
              <a:ext cx="115200" cy="75925"/>
            </a:xfrm>
            <a:custGeom>
              <a:avLst/>
              <a:gdLst/>
              <a:ahLst/>
              <a:cxnLst/>
              <a:rect l="l" t="t" r="r" b="b"/>
              <a:pathLst>
                <a:path w="4608" h="3037" extrusionOk="0">
                  <a:moveTo>
                    <a:pt x="0" y="0"/>
                  </a:moveTo>
                  <a:lnTo>
                    <a:pt x="0" y="0"/>
                  </a:lnTo>
                  <a:cubicBezTo>
                    <a:pt x="465" y="429"/>
                    <a:pt x="262" y="1095"/>
                    <a:pt x="167" y="1691"/>
                  </a:cubicBezTo>
                  <a:cubicBezTo>
                    <a:pt x="317" y="1678"/>
                    <a:pt x="460" y="1672"/>
                    <a:pt x="595" y="1672"/>
                  </a:cubicBezTo>
                  <a:cubicBezTo>
                    <a:pt x="1881" y="1672"/>
                    <a:pt x="2493" y="2217"/>
                    <a:pt x="2870" y="2917"/>
                  </a:cubicBezTo>
                  <a:cubicBezTo>
                    <a:pt x="3632" y="2631"/>
                    <a:pt x="4358" y="3036"/>
                    <a:pt x="4608" y="2417"/>
                  </a:cubicBezTo>
                  <a:cubicBezTo>
                    <a:pt x="3536" y="2322"/>
                    <a:pt x="2751" y="1977"/>
                    <a:pt x="2393" y="1322"/>
                  </a:cubicBezTo>
                  <a:cubicBezTo>
                    <a:pt x="2632" y="976"/>
                    <a:pt x="3144" y="845"/>
                    <a:pt x="3024" y="238"/>
                  </a:cubicBezTo>
                  <a:lnTo>
                    <a:pt x="3024" y="238"/>
                  </a:lnTo>
                  <a:cubicBezTo>
                    <a:pt x="2875" y="248"/>
                    <a:pt x="2732" y="253"/>
                    <a:pt x="2594" y="253"/>
                  </a:cubicBezTo>
                  <a:cubicBezTo>
                    <a:pt x="1608" y="253"/>
                    <a:pt x="910" y="21"/>
                    <a:pt x="0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918" name="Google Shape;20918;p19"/>
            <p:cNvSpPr/>
            <p:nvPr/>
          </p:nvSpPr>
          <p:spPr>
            <a:xfrm>
              <a:off x="4683475" y="4105700"/>
              <a:ext cx="22775" cy="21050"/>
            </a:xfrm>
            <a:custGeom>
              <a:avLst/>
              <a:gdLst/>
              <a:ahLst/>
              <a:cxnLst/>
              <a:rect l="l" t="t" r="r" b="b"/>
              <a:pathLst>
                <a:path w="911" h="842" extrusionOk="0">
                  <a:moveTo>
                    <a:pt x="53" y="0"/>
                  </a:moveTo>
                  <a:cubicBezTo>
                    <a:pt x="0" y="435"/>
                    <a:pt x="4" y="841"/>
                    <a:pt x="518" y="841"/>
                  </a:cubicBezTo>
                  <a:cubicBezTo>
                    <a:pt x="581" y="841"/>
                    <a:pt x="652" y="835"/>
                    <a:pt x="732" y="822"/>
                  </a:cubicBezTo>
                  <a:cubicBezTo>
                    <a:pt x="613" y="405"/>
                    <a:pt x="911" y="322"/>
                    <a:pt x="899" y="12"/>
                  </a:cubicBezTo>
                  <a:lnTo>
                    <a:pt x="53" y="0"/>
                  </a:ln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919" name="Google Shape;20919;p19"/>
            <p:cNvSpPr/>
            <p:nvPr/>
          </p:nvSpPr>
          <p:spPr>
            <a:xfrm>
              <a:off x="2718475" y="3443125"/>
              <a:ext cx="45275" cy="33650"/>
            </a:xfrm>
            <a:custGeom>
              <a:avLst/>
              <a:gdLst/>
              <a:ahLst/>
              <a:cxnLst/>
              <a:rect l="l" t="t" r="r" b="b"/>
              <a:pathLst>
                <a:path w="1811" h="1346" extrusionOk="0">
                  <a:moveTo>
                    <a:pt x="537" y="0"/>
                  </a:moveTo>
                  <a:cubicBezTo>
                    <a:pt x="418" y="500"/>
                    <a:pt x="1" y="845"/>
                    <a:pt x="358" y="1345"/>
                  </a:cubicBezTo>
                  <a:lnTo>
                    <a:pt x="1215" y="1345"/>
                  </a:lnTo>
                  <a:cubicBezTo>
                    <a:pt x="1811" y="857"/>
                    <a:pt x="1346" y="95"/>
                    <a:pt x="537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920" name="Google Shape;20920;p19"/>
            <p:cNvSpPr/>
            <p:nvPr/>
          </p:nvSpPr>
          <p:spPr>
            <a:xfrm>
              <a:off x="964100" y="884725"/>
              <a:ext cx="40300" cy="24225"/>
            </a:xfrm>
            <a:custGeom>
              <a:avLst/>
              <a:gdLst/>
              <a:ahLst/>
              <a:cxnLst/>
              <a:rect l="l" t="t" r="r" b="b"/>
              <a:pathLst>
                <a:path w="1612" h="969" extrusionOk="0">
                  <a:moveTo>
                    <a:pt x="354" y="1"/>
                  </a:moveTo>
                  <a:cubicBezTo>
                    <a:pt x="160" y="1"/>
                    <a:pt x="18" y="49"/>
                    <a:pt x="0" y="192"/>
                  </a:cubicBezTo>
                  <a:cubicBezTo>
                    <a:pt x="477" y="204"/>
                    <a:pt x="667" y="443"/>
                    <a:pt x="1036" y="538"/>
                  </a:cubicBezTo>
                  <a:cubicBezTo>
                    <a:pt x="965" y="657"/>
                    <a:pt x="905" y="800"/>
                    <a:pt x="858" y="954"/>
                  </a:cubicBezTo>
                  <a:cubicBezTo>
                    <a:pt x="927" y="964"/>
                    <a:pt x="990" y="968"/>
                    <a:pt x="1048" y="968"/>
                  </a:cubicBezTo>
                  <a:cubicBezTo>
                    <a:pt x="1515" y="968"/>
                    <a:pt x="1612" y="677"/>
                    <a:pt x="1548" y="264"/>
                  </a:cubicBezTo>
                  <a:cubicBezTo>
                    <a:pt x="1512" y="264"/>
                    <a:pt x="1489" y="276"/>
                    <a:pt x="1441" y="300"/>
                  </a:cubicBezTo>
                  <a:lnTo>
                    <a:pt x="1441" y="192"/>
                  </a:lnTo>
                  <a:cubicBezTo>
                    <a:pt x="1184" y="147"/>
                    <a:pt x="691" y="1"/>
                    <a:pt x="354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921" name="Google Shape;20921;p19"/>
            <p:cNvSpPr/>
            <p:nvPr/>
          </p:nvSpPr>
          <p:spPr>
            <a:xfrm>
              <a:off x="836400" y="857975"/>
              <a:ext cx="31575" cy="16700"/>
            </a:xfrm>
            <a:custGeom>
              <a:avLst/>
              <a:gdLst/>
              <a:ahLst/>
              <a:cxnLst/>
              <a:rect l="l" t="t" r="r" b="b"/>
              <a:pathLst>
                <a:path w="1263" h="668" extrusionOk="0">
                  <a:moveTo>
                    <a:pt x="715" y="0"/>
                  </a:moveTo>
                  <a:cubicBezTo>
                    <a:pt x="751" y="334"/>
                    <a:pt x="1" y="453"/>
                    <a:pt x="489" y="667"/>
                  </a:cubicBezTo>
                  <a:cubicBezTo>
                    <a:pt x="548" y="274"/>
                    <a:pt x="1025" y="227"/>
                    <a:pt x="1263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922" name="Google Shape;20922;p19"/>
            <p:cNvSpPr/>
            <p:nvPr/>
          </p:nvSpPr>
          <p:spPr>
            <a:xfrm>
              <a:off x="873300" y="1220525"/>
              <a:ext cx="27425" cy="20800"/>
            </a:xfrm>
            <a:custGeom>
              <a:avLst/>
              <a:gdLst/>
              <a:ahLst/>
              <a:cxnLst/>
              <a:rect l="l" t="t" r="r" b="b"/>
              <a:pathLst>
                <a:path w="1097" h="832" extrusionOk="0">
                  <a:moveTo>
                    <a:pt x="239" y="0"/>
                  </a:moveTo>
                  <a:cubicBezTo>
                    <a:pt x="1" y="179"/>
                    <a:pt x="1" y="643"/>
                    <a:pt x="239" y="822"/>
                  </a:cubicBezTo>
                  <a:cubicBezTo>
                    <a:pt x="297" y="828"/>
                    <a:pt x="351" y="831"/>
                    <a:pt x="400" y="831"/>
                  </a:cubicBezTo>
                  <a:cubicBezTo>
                    <a:pt x="820" y="831"/>
                    <a:pt x="958" y="619"/>
                    <a:pt x="1096" y="417"/>
                  </a:cubicBezTo>
                  <a:cubicBezTo>
                    <a:pt x="787" y="298"/>
                    <a:pt x="596" y="95"/>
                    <a:pt x="239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923" name="Google Shape;20923;p19"/>
            <p:cNvSpPr/>
            <p:nvPr/>
          </p:nvSpPr>
          <p:spPr>
            <a:xfrm>
              <a:off x="818550" y="1074675"/>
              <a:ext cx="44375" cy="51225"/>
            </a:xfrm>
            <a:custGeom>
              <a:avLst/>
              <a:gdLst/>
              <a:ahLst/>
              <a:cxnLst/>
              <a:rect l="l" t="t" r="r" b="b"/>
              <a:pathLst>
                <a:path w="1775" h="2049" extrusionOk="0">
                  <a:moveTo>
                    <a:pt x="715" y="0"/>
                  </a:moveTo>
                  <a:cubicBezTo>
                    <a:pt x="0" y="262"/>
                    <a:pt x="0" y="1477"/>
                    <a:pt x="191" y="2048"/>
                  </a:cubicBezTo>
                  <a:cubicBezTo>
                    <a:pt x="1441" y="1977"/>
                    <a:pt x="1774" y="441"/>
                    <a:pt x="715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924" name="Google Shape;20924;p19"/>
            <p:cNvSpPr/>
            <p:nvPr/>
          </p:nvSpPr>
          <p:spPr>
            <a:xfrm>
              <a:off x="895625" y="867675"/>
              <a:ext cx="25625" cy="23950"/>
            </a:xfrm>
            <a:custGeom>
              <a:avLst/>
              <a:gdLst/>
              <a:ahLst/>
              <a:cxnLst/>
              <a:rect l="l" t="t" r="r" b="b"/>
              <a:pathLst>
                <a:path w="1025" h="958" extrusionOk="0">
                  <a:moveTo>
                    <a:pt x="270" y="1"/>
                  </a:moveTo>
                  <a:cubicBezTo>
                    <a:pt x="182" y="1"/>
                    <a:pt x="91" y="3"/>
                    <a:pt x="1" y="5"/>
                  </a:cubicBezTo>
                  <a:lnTo>
                    <a:pt x="1" y="958"/>
                  </a:lnTo>
                  <a:cubicBezTo>
                    <a:pt x="394" y="922"/>
                    <a:pt x="691" y="803"/>
                    <a:pt x="1025" y="696"/>
                  </a:cubicBezTo>
                  <a:lnTo>
                    <a:pt x="1025" y="148"/>
                  </a:lnTo>
                  <a:cubicBezTo>
                    <a:pt x="876" y="27"/>
                    <a:pt x="588" y="1"/>
                    <a:pt x="270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925" name="Google Shape;20925;p19"/>
            <p:cNvSpPr/>
            <p:nvPr/>
          </p:nvSpPr>
          <p:spPr>
            <a:xfrm>
              <a:off x="793825" y="1037150"/>
              <a:ext cx="44100" cy="29350"/>
            </a:xfrm>
            <a:custGeom>
              <a:avLst/>
              <a:gdLst/>
              <a:ahLst/>
              <a:cxnLst/>
              <a:rect l="l" t="t" r="r" b="b"/>
              <a:pathLst>
                <a:path w="1764" h="1174" extrusionOk="0">
                  <a:moveTo>
                    <a:pt x="1013" y="1"/>
                  </a:moveTo>
                  <a:cubicBezTo>
                    <a:pt x="846" y="168"/>
                    <a:pt x="811" y="370"/>
                    <a:pt x="882" y="549"/>
                  </a:cubicBezTo>
                  <a:cubicBezTo>
                    <a:pt x="775" y="556"/>
                    <a:pt x="672" y="560"/>
                    <a:pt x="575" y="560"/>
                  </a:cubicBezTo>
                  <a:cubicBezTo>
                    <a:pt x="338" y="560"/>
                    <a:pt x="136" y="531"/>
                    <a:pt x="1" y="430"/>
                  </a:cubicBezTo>
                  <a:lnTo>
                    <a:pt x="1" y="1168"/>
                  </a:lnTo>
                  <a:cubicBezTo>
                    <a:pt x="59" y="1171"/>
                    <a:pt x="115" y="1173"/>
                    <a:pt x="168" y="1173"/>
                  </a:cubicBezTo>
                  <a:cubicBezTo>
                    <a:pt x="662" y="1173"/>
                    <a:pt x="952" y="1020"/>
                    <a:pt x="942" y="644"/>
                  </a:cubicBezTo>
                  <a:lnTo>
                    <a:pt x="942" y="644"/>
                  </a:lnTo>
                  <a:cubicBezTo>
                    <a:pt x="1043" y="756"/>
                    <a:pt x="1198" y="842"/>
                    <a:pt x="1412" y="842"/>
                  </a:cubicBezTo>
                  <a:cubicBezTo>
                    <a:pt x="1448" y="842"/>
                    <a:pt x="1486" y="840"/>
                    <a:pt x="1525" y="834"/>
                  </a:cubicBezTo>
                  <a:cubicBezTo>
                    <a:pt x="1585" y="656"/>
                    <a:pt x="1763" y="584"/>
                    <a:pt x="1704" y="287"/>
                  </a:cubicBezTo>
                  <a:cubicBezTo>
                    <a:pt x="1442" y="215"/>
                    <a:pt x="1263" y="72"/>
                    <a:pt x="1013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926" name="Google Shape;20926;p19"/>
            <p:cNvSpPr/>
            <p:nvPr/>
          </p:nvSpPr>
          <p:spPr>
            <a:xfrm>
              <a:off x="926000" y="939225"/>
              <a:ext cx="42875" cy="27425"/>
            </a:xfrm>
            <a:custGeom>
              <a:avLst/>
              <a:gdLst/>
              <a:ahLst/>
              <a:cxnLst/>
              <a:rect l="l" t="t" r="r" b="b"/>
              <a:pathLst>
                <a:path w="1715" h="1097" extrusionOk="0">
                  <a:moveTo>
                    <a:pt x="377" y="1"/>
                  </a:moveTo>
                  <a:cubicBezTo>
                    <a:pt x="367" y="1"/>
                    <a:pt x="356" y="1"/>
                    <a:pt x="346" y="1"/>
                  </a:cubicBezTo>
                  <a:cubicBezTo>
                    <a:pt x="0" y="275"/>
                    <a:pt x="238" y="775"/>
                    <a:pt x="346" y="1096"/>
                  </a:cubicBezTo>
                  <a:cubicBezTo>
                    <a:pt x="715" y="930"/>
                    <a:pt x="1370" y="989"/>
                    <a:pt x="1715" y="810"/>
                  </a:cubicBezTo>
                  <a:lnTo>
                    <a:pt x="1715" y="406"/>
                  </a:lnTo>
                  <a:cubicBezTo>
                    <a:pt x="1176" y="347"/>
                    <a:pt x="1006" y="1"/>
                    <a:pt x="377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927" name="Google Shape;20927;p19"/>
            <p:cNvSpPr/>
            <p:nvPr/>
          </p:nvSpPr>
          <p:spPr>
            <a:xfrm>
              <a:off x="851850" y="1150425"/>
              <a:ext cx="20100" cy="16225"/>
            </a:xfrm>
            <a:custGeom>
              <a:avLst/>
              <a:gdLst/>
              <a:ahLst/>
              <a:cxnLst/>
              <a:rect l="l" t="t" r="r" b="b"/>
              <a:pathLst>
                <a:path w="804" h="649" extrusionOk="0">
                  <a:moveTo>
                    <a:pt x="445" y="0"/>
                  </a:moveTo>
                  <a:cubicBezTo>
                    <a:pt x="345" y="0"/>
                    <a:pt x="221" y="30"/>
                    <a:pt x="73" y="90"/>
                  </a:cubicBezTo>
                  <a:cubicBezTo>
                    <a:pt x="0" y="465"/>
                    <a:pt x="164" y="648"/>
                    <a:pt x="566" y="648"/>
                  </a:cubicBezTo>
                  <a:cubicBezTo>
                    <a:pt x="623" y="648"/>
                    <a:pt x="685" y="645"/>
                    <a:pt x="752" y="637"/>
                  </a:cubicBezTo>
                  <a:cubicBezTo>
                    <a:pt x="803" y="207"/>
                    <a:pt x="706" y="0"/>
                    <a:pt x="445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928" name="Google Shape;20928;p19"/>
            <p:cNvSpPr/>
            <p:nvPr/>
          </p:nvSpPr>
          <p:spPr>
            <a:xfrm>
              <a:off x="675375" y="920175"/>
              <a:ext cx="74125" cy="90225"/>
            </a:xfrm>
            <a:custGeom>
              <a:avLst/>
              <a:gdLst/>
              <a:ahLst/>
              <a:cxnLst/>
              <a:rect l="l" t="t" r="r" b="b"/>
              <a:pathLst>
                <a:path w="2965" h="3609" extrusionOk="0">
                  <a:moveTo>
                    <a:pt x="286" y="1"/>
                  </a:moveTo>
                  <a:lnTo>
                    <a:pt x="286" y="1"/>
                  </a:lnTo>
                  <a:cubicBezTo>
                    <a:pt x="60" y="382"/>
                    <a:pt x="0" y="1120"/>
                    <a:pt x="441" y="1346"/>
                  </a:cubicBezTo>
                  <a:cubicBezTo>
                    <a:pt x="894" y="1336"/>
                    <a:pt x="1027" y="1076"/>
                    <a:pt x="1479" y="1076"/>
                  </a:cubicBezTo>
                  <a:cubicBezTo>
                    <a:pt x="1549" y="1076"/>
                    <a:pt x="1627" y="1082"/>
                    <a:pt x="1715" y="1096"/>
                  </a:cubicBezTo>
                  <a:cubicBezTo>
                    <a:pt x="1715" y="1037"/>
                    <a:pt x="1691" y="989"/>
                    <a:pt x="1691" y="930"/>
                  </a:cubicBezTo>
                  <a:lnTo>
                    <a:pt x="1691" y="930"/>
                  </a:lnTo>
                  <a:cubicBezTo>
                    <a:pt x="2965" y="2001"/>
                    <a:pt x="441" y="2370"/>
                    <a:pt x="1143" y="3608"/>
                  </a:cubicBezTo>
                  <a:cubicBezTo>
                    <a:pt x="1453" y="3085"/>
                    <a:pt x="1953" y="2715"/>
                    <a:pt x="2513" y="2382"/>
                  </a:cubicBezTo>
                  <a:cubicBezTo>
                    <a:pt x="2215" y="1906"/>
                    <a:pt x="2429" y="1049"/>
                    <a:pt x="1679" y="918"/>
                  </a:cubicBezTo>
                  <a:cubicBezTo>
                    <a:pt x="1572" y="334"/>
                    <a:pt x="1096" y="37"/>
                    <a:pt x="286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929" name="Google Shape;20929;p19"/>
            <p:cNvSpPr/>
            <p:nvPr/>
          </p:nvSpPr>
          <p:spPr>
            <a:xfrm>
              <a:off x="694425" y="1026150"/>
              <a:ext cx="87225" cy="62300"/>
            </a:xfrm>
            <a:custGeom>
              <a:avLst/>
              <a:gdLst/>
              <a:ahLst/>
              <a:cxnLst/>
              <a:rect l="l" t="t" r="r" b="b"/>
              <a:pathLst>
                <a:path w="3489" h="2492" extrusionOk="0">
                  <a:moveTo>
                    <a:pt x="949" y="1"/>
                  </a:moveTo>
                  <a:cubicBezTo>
                    <a:pt x="854" y="1"/>
                    <a:pt x="748" y="8"/>
                    <a:pt x="631" y="24"/>
                  </a:cubicBezTo>
                  <a:cubicBezTo>
                    <a:pt x="869" y="679"/>
                    <a:pt x="238" y="679"/>
                    <a:pt x="0" y="989"/>
                  </a:cubicBezTo>
                  <a:cubicBezTo>
                    <a:pt x="477" y="1227"/>
                    <a:pt x="322" y="1965"/>
                    <a:pt x="631" y="2322"/>
                  </a:cubicBezTo>
                  <a:cubicBezTo>
                    <a:pt x="727" y="2322"/>
                    <a:pt x="810" y="2298"/>
                    <a:pt x="869" y="2298"/>
                  </a:cubicBezTo>
                  <a:cubicBezTo>
                    <a:pt x="992" y="2421"/>
                    <a:pt x="1205" y="2492"/>
                    <a:pt x="1496" y="2492"/>
                  </a:cubicBezTo>
                  <a:cubicBezTo>
                    <a:pt x="1572" y="2492"/>
                    <a:pt x="1653" y="2487"/>
                    <a:pt x="1739" y="2477"/>
                  </a:cubicBezTo>
                  <a:cubicBezTo>
                    <a:pt x="1751" y="2346"/>
                    <a:pt x="1751" y="2227"/>
                    <a:pt x="1739" y="2120"/>
                  </a:cubicBezTo>
                  <a:cubicBezTo>
                    <a:pt x="1858" y="2120"/>
                    <a:pt x="2024" y="2132"/>
                    <a:pt x="2215" y="2191"/>
                  </a:cubicBezTo>
                  <a:cubicBezTo>
                    <a:pt x="2632" y="1858"/>
                    <a:pt x="2560" y="1227"/>
                    <a:pt x="2382" y="739"/>
                  </a:cubicBezTo>
                  <a:cubicBezTo>
                    <a:pt x="2977" y="739"/>
                    <a:pt x="3298" y="524"/>
                    <a:pt x="3489" y="262"/>
                  </a:cubicBezTo>
                  <a:lnTo>
                    <a:pt x="3489" y="262"/>
                  </a:lnTo>
                  <a:cubicBezTo>
                    <a:pt x="3441" y="264"/>
                    <a:pt x="3391" y="265"/>
                    <a:pt x="3341" y="265"/>
                  </a:cubicBezTo>
                  <a:cubicBezTo>
                    <a:pt x="3117" y="265"/>
                    <a:pt x="2873" y="250"/>
                    <a:pt x="2650" y="250"/>
                  </a:cubicBezTo>
                  <a:cubicBezTo>
                    <a:pt x="2287" y="250"/>
                    <a:pt x="1980" y="290"/>
                    <a:pt x="1905" y="501"/>
                  </a:cubicBezTo>
                  <a:cubicBezTo>
                    <a:pt x="1713" y="238"/>
                    <a:pt x="1487" y="1"/>
                    <a:pt x="949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930" name="Google Shape;20930;p19"/>
            <p:cNvSpPr/>
            <p:nvPr/>
          </p:nvSpPr>
          <p:spPr>
            <a:xfrm>
              <a:off x="711675" y="881150"/>
              <a:ext cx="27350" cy="21025"/>
            </a:xfrm>
            <a:custGeom>
              <a:avLst/>
              <a:gdLst/>
              <a:ahLst/>
              <a:cxnLst/>
              <a:rect l="l" t="t" r="r" b="b"/>
              <a:pathLst>
                <a:path w="1094" h="841" extrusionOk="0">
                  <a:moveTo>
                    <a:pt x="286" y="0"/>
                  </a:moveTo>
                  <a:cubicBezTo>
                    <a:pt x="259" y="0"/>
                    <a:pt x="232" y="1"/>
                    <a:pt x="203" y="2"/>
                  </a:cubicBezTo>
                  <a:cubicBezTo>
                    <a:pt x="1" y="443"/>
                    <a:pt x="179" y="324"/>
                    <a:pt x="203" y="824"/>
                  </a:cubicBezTo>
                  <a:cubicBezTo>
                    <a:pt x="293" y="835"/>
                    <a:pt x="375" y="840"/>
                    <a:pt x="451" y="840"/>
                  </a:cubicBezTo>
                  <a:cubicBezTo>
                    <a:pt x="700" y="840"/>
                    <a:pt x="885" y="784"/>
                    <a:pt x="1049" y="693"/>
                  </a:cubicBezTo>
                  <a:cubicBezTo>
                    <a:pt x="1094" y="228"/>
                    <a:pt x="826" y="0"/>
                    <a:pt x="286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931" name="Google Shape;20931;p19"/>
            <p:cNvSpPr/>
            <p:nvPr/>
          </p:nvSpPr>
          <p:spPr>
            <a:xfrm>
              <a:off x="809900" y="857975"/>
              <a:ext cx="26525" cy="6700"/>
            </a:xfrm>
            <a:custGeom>
              <a:avLst/>
              <a:gdLst/>
              <a:ahLst/>
              <a:cxnLst/>
              <a:rect l="l" t="t" r="r" b="b"/>
              <a:pathLst>
                <a:path w="1061" h="268" extrusionOk="0">
                  <a:moveTo>
                    <a:pt x="1" y="0"/>
                  </a:moveTo>
                  <a:cubicBezTo>
                    <a:pt x="1" y="36"/>
                    <a:pt x="1" y="72"/>
                    <a:pt x="13" y="131"/>
                  </a:cubicBezTo>
                  <a:cubicBezTo>
                    <a:pt x="170" y="242"/>
                    <a:pt x="449" y="267"/>
                    <a:pt x="766" y="267"/>
                  </a:cubicBezTo>
                  <a:cubicBezTo>
                    <a:pt x="858" y="267"/>
                    <a:pt x="953" y="265"/>
                    <a:pt x="1049" y="262"/>
                  </a:cubicBezTo>
                  <a:cubicBezTo>
                    <a:pt x="1049" y="155"/>
                    <a:pt x="1049" y="72"/>
                    <a:pt x="1061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932" name="Google Shape;20932;p19"/>
            <p:cNvSpPr/>
            <p:nvPr/>
          </p:nvSpPr>
          <p:spPr>
            <a:xfrm>
              <a:off x="754250" y="1013650"/>
              <a:ext cx="22350" cy="17000"/>
            </a:xfrm>
            <a:custGeom>
              <a:avLst/>
              <a:gdLst/>
              <a:ahLst/>
              <a:cxnLst/>
              <a:rect l="l" t="t" r="r" b="b"/>
              <a:pathLst>
                <a:path w="894" h="680" extrusionOk="0">
                  <a:moveTo>
                    <a:pt x="462" y="0"/>
                  </a:moveTo>
                  <a:cubicBezTo>
                    <a:pt x="304" y="0"/>
                    <a:pt x="149" y="48"/>
                    <a:pt x="48" y="143"/>
                  </a:cubicBezTo>
                  <a:cubicBezTo>
                    <a:pt x="0" y="393"/>
                    <a:pt x="239" y="441"/>
                    <a:pt x="203" y="679"/>
                  </a:cubicBezTo>
                  <a:cubicBezTo>
                    <a:pt x="643" y="679"/>
                    <a:pt x="882" y="477"/>
                    <a:pt x="893" y="143"/>
                  </a:cubicBezTo>
                  <a:cubicBezTo>
                    <a:pt x="780" y="48"/>
                    <a:pt x="620" y="0"/>
                    <a:pt x="462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933" name="Google Shape;20933;p19"/>
            <p:cNvSpPr/>
            <p:nvPr/>
          </p:nvSpPr>
          <p:spPr>
            <a:xfrm>
              <a:off x="772100" y="894575"/>
              <a:ext cx="58375" cy="34275"/>
            </a:xfrm>
            <a:custGeom>
              <a:avLst/>
              <a:gdLst/>
              <a:ahLst/>
              <a:cxnLst/>
              <a:rect l="l" t="t" r="r" b="b"/>
              <a:pathLst>
                <a:path w="2335" h="1371" extrusionOk="0">
                  <a:moveTo>
                    <a:pt x="1870" y="1"/>
                  </a:moveTo>
                  <a:cubicBezTo>
                    <a:pt x="858" y="156"/>
                    <a:pt x="537" y="858"/>
                    <a:pt x="1" y="1370"/>
                  </a:cubicBezTo>
                  <a:cubicBezTo>
                    <a:pt x="112" y="1340"/>
                    <a:pt x="324" y="1329"/>
                    <a:pt x="604" y="1329"/>
                  </a:cubicBezTo>
                  <a:cubicBezTo>
                    <a:pt x="986" y="1329"/>
                    <a:pt x="1494" y="1349"/>
                    <a:pt x="2037" y="1370"/>
                  </a:cubicBezTo>
                  <a:cubicBezTo>
                    <a:pt x="2334" y="739"/>
                    <a:pt x="1846" y="572"/>
                    <a:pt x="1870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934" name="Google Shape;20934;p19"/>
            <p:cNvSpPr/>
            <p:nvPr/>
          </p:nvSpPr>
          <p:spPr>
            <a:xfrm>
              <a:off x="670000" y="1108600"/>
              <a:ext cx="44375" cy="30675"/>
            </a:xfrm>
            <a:custGeom>
              <a:avLst/>
              <a:gdLst/>
              <a:ahLst/>
              <a:cxnLst/>
              <a:rect l="l" t="t" r="r" b="b"/>
              <a:pathLst>
                <a:path w="1775" h="1227" extrusionOk="0">
                  <a:moveTo>
                    <a:pt x="1465" y="0"/>
                  </a:moveTo>
                  <a:cubicBezTo>
                    <a:pt x="930" y="72"/>
                    <a:pt x="763" y="453"/>
                    <a:pt x="203" y="489"/>
                  </a:cubicBezTo>
                  <a:cubicBezTo>
                    <a:pt x="287" y="703"/>
                    <a:pt x="1" y="1203"/>
                    <a:pt x="346" y="1227"/>
                  </a:cubicBezTo>
                  <a:cubicBezTo>
                    <a:pt x="384" y="1151"/>
                    <a:pt x="445" y="1097"/>
                    <a:pt x="560" y="1097"/>
                  </a:cubicBezTo>
                  <a:cubicBezTo>
                    <a:pt x="588" y="1097"/>
                    <a:pt x="620" y="1101"/>
                    <a:pt x="656" y="1108"/>
                  </a:cubicBezTo>
                  <a:cubicBezTo>
                    <a:pt x="680" y="774"/>
                    <a:pt x="406" y="870"/>
                    <a:pt x="656" y="608"/>
                  </a:cubicBezTo>
                  <a:lnTo>
                    <a:pt x="656" y="608"/>
                  </a:lnTo>
                  <a:cubicBezTo>
                    <a:pt x="745" y="665"/>
                    <a:pt x="863" y="691"/>
                    <a:pt x="989" y="691"/>
                  </a:cubicBezTo>
                  <a:cubicBezTo>
                    <a:pt x="1331" y="691"/>
                    <a:pt x="1731" y="500"/>
                    <a:pt x="1775" y="239"/>
                  </a:cubicBezTo>
                  <a:cubicBezTo>
                    <a:pt x="1596" y="227"/>
                    <a:pt x="1525" y="120"/>
                    <a:pt x="1465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935" name="Google Shape;20935;p19"/>
            <p:cNvSpPr/>
            <p:nvPr/>
          </p:nvSpPr>
          <p:spPr>
            <a:xfrm>
              <a:off x="1309975" y="863775"/>
              <a:ext cx="39025" cy="28525"/>
            </a:xfrm>
            <a:custGeom>
              <a:avLst/>
              <a:gdLst/>
              <a:ahLst/>
              <a:cxnLst/>
              <a:rect l="l" t="t" r="r" b="b"/>
              <a:pathLst>
                <a:path w="1561" h="1141" extrusionOk="0">
                  <a:moveTo>
                    <a:pt x="206" y="1"/>
                  </a:moveTo>
                  <a:cubicBezTo>
                    <a:pt x="146" y="1"/>
                    <a:pt x="85" y="13"/>
                    <a:pt x="24" y="42"/>
                  </a:cubicBezTo>
                  <a:cubicBezTo>
                    <a:pt x="0" y="292"/>
                    <a:pt x="72" y="471"/>
                    <a:pt x="191" y="638"/>
                  </a:cubicBezTo>
                  <a:lnTo>
                    <a:pt x="179" y="816"/>
                  </a:lnTo>
                  <a:cubicBezTo>
                    <a:pt x="239" y="816"/>
                    <a:pt x="286" y="804"/>
                    <a:pt x="358" y="792"/>
                  </a:cubicBezTo>
                  <a:cubicBezTo>
                    <a:pt x="536" y="911"/>
                    <a:pt x="762" y="1030"/>
                    <a:pt x="953" y="1138"/>
                  </a:cubicBezTo>
                  <a:cubicBezTo>
                    <a:pt x="981" y="1140"/>
                    <a:pt x="1009" y="1141"/>
                    <a:pt x="1035" y="1141"/>
                  </a:cubicBezTo>
                  <a:cubicBezTo>
                    <a:pt x="1324" y="1141"/>
                    <a:pt x="1462" y="1019"/>
                    <a:pt x="1429" y="757"/>
                  </a:cubicBezTo>
                  <a:cubicBezTo>
                    <a:pt x="1334" y="709"/>
                    <a:pt x="1227" y="638"/>
                    <a:pt x="1120" y="566"/>
                  </a:cubicBezTo>
                  <a:cubicBezTo>
                    <a:pt x="1286" y="471"/>
                    <a:pt x="1441" y="388"/>
                    <a:pt x="1560" y="268"/>
                  </a:cubicBezTo>
                  <a:cubicBezTo>
                    <a:pt x="1463" y="194"/>
                    <a:pt x="1369" y="169"/>
                    <a:pt x="1272" y="169"/>
                  </a:cubicBezTo>
                  <a:cubicBezTo>
                    <a:pt x="1120" y="169"/>
                    <a:pt x="959" y="232"/>
                    <a:pt x="762" y="268"/>
                  </a:cubicBezTo>
                  <a:cubicBezTo>
                    <a:pt x="582" y="124"/>
                    <a:pt x="395" y="1"/>
                    <a:pt x="206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936" name="Google Shape;20936;p19"/>
            <p:cNvSpPr/>
            <p:nvPr/>
          </p:nvSpPr>
          <p:spPr>
            <a:xfrm>
              <a:off x="1198050" y="904700"/>
              <a:ext cx="40200" cy="57900"/>
            </a:xfrm>
            <a:custGeom>
              <a:avLst/>
              <a:gdLst/>
              <a:ahLst/>
              <a:cxnLst/>
              <a:rect l="l" t="t" r="r" b="b"/>
              <a:pathLst>
                <a:path w="1608" h="2316" extrusionOk="0">
                  <a:moveTo>
                    <a:pt x="715" y="1"/>
                  </a:moveTo>
                  <a:cubicBezTo>
                    <a:pt x="882" y="906"/>
                    <a:pt x="1" y="1382"/>
                    <a:pt x="394" y="2311"/>
                  </a:cubicBezTo>
                  <a:cubicBezTo>
                    <a:pt x="421" y="2314"/>
                    <a:pt x="447" y="2315"/>
                    <a:pt x="471" y="2315"/>
                  </a:cubicBezTo>
                  <a:cubicBezTo>
                    <a:pt x="787" y="2315"/>
                    <a:pt x="846" y="2063"/>
                    <a:pt x="1010" y="2063"/>
                  </a:cubicBezTo>
                  <a:cubicBezTo>
                    <a:pt x="1068" y="2063"/>
                    <a:pt x="1139" y="2094"/>
                    <a:pt x="1239" y="2180"/>
                  </a:cubicBezTo>
                  <a:cubicBezTo>
                    <a:pt x="703" y="1441"/>
                    <a:pt x="1608" y="608"/>
                    <a:pt x="715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937" name="Google Shape;20937;p19"/>
            <p:cNvSpPr/>
            <p:nvPr/>
          </p:nvSpPr>
          <p:spPr>
            <a:xfrm>
              <a:off x="648275" y="997700"/>
              <a:ext cx="29800" cy="23200"/>
            </a:xfrm>
            <a:custGeom>
              <a:avLst/>
              <a:gdLst/>
              <a:ahLst/>
              <a:cxnLst/>
              <a:rect l="l" t="t" r="r" b="b"/>
              <a:pathLst>
                <a:path w="1192" h="928" extrusionOk="0">
                  <a:moveTo>
                    <a:pt x="790" y="1"/>
                  </a:moveTo>
                  <a:cubicBezTo>
                    <a:pt x="581" y="1"/>
                    <a:pt x="326" y="96"/>
                    <a:pt x="1" y="103"/>
                  </a:cubicBezTo>
                  <a:lnTo>
                    <a:pt x="1" y="924"/>
                  </a:lnTo>
                  <a:cubicBezTo>
                    <a:pt x="38" y="927"/>
                    <a:pt x="74" y="928"/>
                    <a:pt x="109" y="928"/>
                  </a:cubicBezTo>
                  <a:cubicBezTo>
                    <a:pt x="742" y="928"/>
                    <a:pt x="887" y="528"/>
                    <a:pt x="1191" y="245"/>
                  </a:cubicBezTo>
                  <a:cubicBezTo>
                    <a:pt x="1078" y="55"/>
                    <a:pt x="948" y="1"/>
                    <a:pt x="790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938" name="Google Shape;20938;p19"/>
            <p:cNvSpPr/>
            <p:nvPr/>
          </p:nvSpPr>
          <p:spPr>
            <a:xfrm>
              <a:off x="1436475" y="870475"/>
              <a:ext cx="39425" cy="25100"/>
            </a:xfrm>
            <a:custGeom>
              <a:avLst/>
              <a:gdLst/>
              <a:ahLst/>
              <a:cxnLst/>
              <a:rect l="l" t="t" r="r" b="b"/>
              <a:pathLst>
                <a:path w="1577" h="1004" extrusionOk="0">
                  <a:moveTo>
                    <a:pt x="584" y="0"/>
                  </a:moveTo>
                  <a:cubicBezTo>
                    <a:pt x="155" y="108"/>
                    <a:pt x="1" y="429"/>
                    <a:pt x="96" y="953"/>
                  </a:cubicBezTo>
                  <a:cubicBezTo>
                    <a:pt x="230" y="988"/>
                    <a:pt x="355" y="1003"/>
                    <a:pt x="468" y="1003"/>
                  </a:cubicBezTo>
                  <a:cubicBezTo>
                    <a:pt x="1361" y="1003"/>
                    <a:pt x="1577" y="43"/>
                    <a:pt x="584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939" name="Google Shape;20939;p19"/>
            <p:cNvSpPr/>
            <p:nvPr/>
          </p:nvSpPr>
          <p:spPr>
            <a:xfrm>
              <a:off x="977800" y="857375"/>
              <a:ext cx="33950" cy="10550"/>
            </a:xfrm>
            <a:custGeom>
              <a:avLst/>
              <a:gdLst/>
              <a:ahLst/>
              <a:cxnLst/>
              <a:rect l="l" t="t" r="r" b="b"/>
              <a:pathLst>
                <a:path w="1358" h="422" extrusionOk="0">
                  <a:moveTo>
                    <a:pt x="0" y="1"/>
                  </a:moveTo>
                  <a:cubicBezTo>
                    <a:pt x="120" y="281"/>
                    <a:pt x="445" y="421"/>
                    <a:pt x="812" y="421"/>
                  </a:cubicBezTo>
                  <a:cubicBezTo>
                    <a:pt x="990" y="421"/>
                    <a:pt x="1178" y="388"/>
                    <a:pt x="1357" y="322"/>
                  </a:cubicBezTo>
                  <a:lnTo>
                    <a:pt x="1357" y="1"/>
                  </a:ln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940" name="Google Shape;20940;p19"/>
            <p:cNvSpPr/>
            <p:nvPr/>
          </p:nvSpPr>
          <p:spPr>
            <a:xfrm>
              <a:off x="1397475" y="857075"/>
              <a:ext cx="27725" cy="1525"/>
            </a:xfrm>
            <a:custGeom>
              <a:avLst/>
              <a:gdLst/>
              <a:ahLst/>
              <a:cxnLst/>
              <a:rect l="l" t="t" r="r" b="b"/>
              <a:pathLst>
                <a:path w="1109" h="61" extrusionOk="0">
                  <a:moveTo>
                    <a:pt x="132" y="1"/>
                  </a:moveTo>
                  <a:cubicBezTo>
                    <a:pt x="108" y="13"/>
                    <a:pt x="48" y="48"/>
                    <a:pt x="1" y="60"/>
                  </a:cubicBezTo>
                  <a:lnTo>
                    <a:pt x="1108" y="60"/>
                  </a:lnTo>
                  <a:lnTo>
                    <a:pt x="1108" y="1"/>
                  </a:ln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941" name="Google Shape;20941;p19"/>
            <p:cNvSpPr/>
            <p:nvPr/>
          </p:nvSpPr>
          <p:spPr>
            <a:xfrm>
              <a:off x="1037625" y="857375"/>
              <a:ext cx="69800" cy="37250"/>
            </a:xfrm>
            <a:custGeom>
              <a:avLst/>
              <a:gdLst/>
              <a:ahLst/>
              <a:cxnLst/>
              <a:rect l="l" t="t" r="r" b="b"/>
              <a:pathLst>
                <a:path w="2792" h="1490" extrusionOk="0">
                  <a:moveTo>
                    <a:pt x="286" y="1"/>
                  </a:moveTo>
                  <a:cubicBezTo>
                    <a:pt x="0" y="334"/>
                    <a:pt x="215" y="953"/>
                    <a:pt x="857" y="977"/>
                  </a:cubicBezTo>
                  <a:cubicBezTo>
                    <a:pt x="822" y="1120"/>
                    <a:pt x="798" y="1227"/>
                    <a:pt x="881" y="1275"/>
                  </a:cubicBezTo>
                  <a:cubicBezTo>
                    <a:pt x="945" y="1173"/>
                    <a:pt x="1042" y="1138"/>
                    <a:pt x="1158" y="1138"/>
                  </a:cubicBezTo>
                  <a:cubicBezTo>
                    <a:pt x="1405" y="1138"/>
                    <a:pt x="1735" y="1296"/>
                    <a:pt x="1992" y="1296"/>
                  </a:cubicBezTo>
                  <a:cubicBezTo>
                    <a:pt x="2066" y="1296"/>
                    <a:pt x="2133" y="1284"/>
                    <a:pt x="2191" y="1251"/>
                  </a:cubicBezTo>
                  <a:lnTo>
                    <a:pt x="2191" y="1477"/>
                  </a:lnTo>
                  <a:cubicBezTo>
                    <a:pt x="2237" y="1486"/>
                    <a:pt x="2280" y="1489"/>
                    <a:pt x="2320" y="1489"/>
                  </a:cubicBezTo>
                  <a:cubicBezTo>
                    <a:pt x="2791" y="1489"/>
                    <a:pt x="2791" y="929"/>
                    <a:pt x="2320" y="929"/>
                  </a:cubicBezTo>
                  <a:cubicBezTo>
                    <a:pt x="2280" y="929"/>
                    <a:pt x="2237" y="933"/>
                    <a:pt x="2191" y="941"/>
                  </a:cubicBezTo>
                  <a:lnTo>
                    <a:pt x="2191" y="1108"/>
                  </a:lnTo>
                  <a:cubicBezTo>
                    <a:pt x="1786" y="929"/>
                    <a:pt x="1631" y="584"/>
                    <a:pt x="1238" y="394"/>
                  </a:cubicBezTo>
                  <a:cubicBezTo>
                    <a:pt x="1215" y="239"/>
                    <a:pt x="1131" y="108"/>
                    <a:pt x="988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942" name="Google Shape;20942;p19"/>
            <p:cNvSpPr/>
            <p:nvPr/>
          </p:nvSpPr>
          <p:spPr>
            <a:xfrm>
              <a:off x="1006950" y="898450"/>
              <a:ext cx="76825" cy="74450"/>
            </a:xfrm>
            <a:custGeom>
              <a:avLst/>
              <a:gdLst/>
              <a:ahLst/>
              <a:cxnLst/>
              <a:rect l="l" t="t" r="r" b="b"/>
              <a:pathLst>
                <a:path w="3073" h="2978" extrusionOk="0">
                  <a:moveTo>
                    <a:pt x="2037" y="1"/>
                  </a:moveTo>
                  <a:lnTo>
                    <a:pt x="2037" y="1"/>
                  </a:lnTo>
                  <a:cubicBezTo>
                    <a:pt x="1084" y="13"/>
                    <a:pt x="1168" y="834"/>
                    <a:pt x="846" y="1358"/>
                  </a:cubicBezTo>
                  <a:cubicBezTo>
                    <a:pt x="1084" y="1501"/>
                    <a:pt x="1489" y="1489"/>
                    <a:pt x="1525" y="1751"/>
                  </a:cubicBezTo>
                  <a:cubicBezTo>
                    <a:pt x="1203" y="2263"/>
                    <a:pt x="1" y="2072"/>
                    <a:pt x="179" y="2977"/>
                  </a:cubicBezTo>
                  <a:cubicBezTo>
                    <a:pt x="433" y="2823"/>
                    <a:pt x="640" y="2771"/>
                    <a:pt x="846" y="2771"/>
                  </a:cubicBezTo>
                  <a:cubicBezTo>
                    <a:pt x="1182" y="2771"/>
                    <a:pt x="1517" y="2911"/>
                    <a:pt x="2049" y="2977"/>
                  </a:cubicBezTo>
                  <a:cubicBezTo>
                    <a:pt x="2406" y="2811"/>
                    <a:pt x="2715" y="2608"/>
                    <a:pt x="3073" y="2430"/>
                  </a:cubicBezTo>
                  <a:cubicBezTo>
                    <a:pt x="3013" y="1846"/>
                    <a:pt x="2382" y="1727"/>
                    <a:pt x="1870" y="1489"/>
                  </a:cubicBezTo>
                  <a:cubicBezTo>
                    <a:pt x="1763" y="1132"/>
                    <a:pt x="1965" y="786"/>
                    <a:pt x="2037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943" name="Google Shape;20943;p19"/>
            <p:cNvSpPr/>
            <p:nvPr/>
          </p:nvSpPr>
          <p:spPr>
            <a:xfrm>
              <a:off x="1155625" y="945775"/>
              <a:ext cx="23400" cy="20325"/>
            </a:xfrm>
            <a:custGeom>
              <a:avLst/>
              <a:gdLst/>
              <a:ahLst/>
              <a:cxnLst/>
              <a:rect l="l" t="t" r="r" b="b"/>
              <a:pathLst>
                <a:path w="936" h="813" extrusionOk="0">
                  <a:moveTo>
                    <a:pt x="376" y="1"/>
                  </a:moveTo>
                  <a:cubicBezTo>
                    <a:pt x="261" y="300"/>
                    <a:pt x="1" y="812"/>
                    <a:pt x="654" y="812"/>
                  </a:cubicBezTo>
                  <a:cubicBezTo>
                    <a:pt x="675" y="812"/>
                    <a:pt x="698" y="812"/>
                    <a:pt x="721" y="810"/>
                  </a:cubicBezTo>
                  <a:cubicBezTo>
                    <a:pt x="936" y="417"/>
                    <a:pt x="876" y="144"/>
                    <a:pt x="376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944" name="Google Shape;20944;p19"/>
            <p:cNvSpPr/>
            <p:nvPr/>
          </p:nvSpPr>
          <p:spPr>
            <a:xfrm>
              <a:off x="1107275" y="870775"/>
              <a:ext cx="68175" cy="42575"/>
            </a:xfrm>
            <a:custGeom>
              <a:avLst/>
              <a:gdLst/>
              <a:ahLst/>
              <a:cxnLst/>
              <a:rect l="l" t="t" r="r" b="b"/>
              <a:pathLst>
                <a:path w="2727" h="1703" extrusionOk="0">
                  <a:moveTo>
                    <a:pt x="1119" y="0"/>
                  </a:moveTo>
                  <a:lnTo>
                    <a:pt x="1119" y="0"/>
                  </a:lnTo>
                  <a:cubicBezTo>
                    <a:pt x="1131" y="250"/>
                    <a:pt x="965" y="477"/>
                    <a:pt x="834" y="679"/>
                  </a:cubicBezTo>
                  <a:cubicBezTo>
                    <a:pt x="704" y="636"/>
                    <a:pt x="569" y="605"/>
                    <a:pt x="390" y="605"/>
                  </a:cubicBezTo>
                  <a:cubicBezTo>
                    <a:pt x="323" y="605"/>
                    <a:pt x="249" y="610"/>
                    <a:pt x="167" y="620"/>
                  </a:cubicBezTo>
                  <a:cubicBezTo>
                    <a:pt x="0" y="774"/>
                    <a:pt x="167" y="1417"/>
                    <a:pt x="334" y="1703"/>
                  </a:cubicBezTo>
                  <a:cubicBezTo>
                    <a:pt x="596" y="1667"/>
                    <a:pt x="774" y="1536"/>
                    <a:pt x="881" y="1358"/>
                  </a:cubicBezTo>
                  <a:cubicBezTo>
                    <a:pt x="1977" y="1286"/>
                    <a:pt x="2727" y="96"/>
                    <a:pt x="1119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945" name="Google Shape;20945;p19"/>
            <p:cNvSpPr/>
            <p:nvPr/>
          </p:nvSpPr>
          <p:spPr>
            <a:xfrm>
              <a:off x="1172750" y="898025"/>
              <a:ext cx="18575" cy="27250"/>
            </a:xfrm>
            <a:custGeom>
              <a:avLst/>
              <a:gdLst/>
              <a:ahLst/>
              <a:cxnLst/>
              <a:rect l="l" t="t" r="r" b="b"/>
              <a:pathLst>
                <a:path w="743" h="1090" extrusionOk="0">
                  <a:moveTo>
                    <a:pt x="117" y="1"/>
                  </a:moveTo>
                  <a:cubicBezTo>
                    <a:pt x="91" y="1"/>
                    <a:pt x="65" y="2"/>
                    <a:pt x="36" y="6"/>
                  </a:cubicBezTo>
                  <a:cubicBezTo>
                    <a:pt x="286" y="303"/>
                    <a:pt x="1" y="1018"/>
                    <a:pt x="548" y="1089"/>
                  </a:cubicBezTo>
                  <a:cubicBezTo>
                    <a:pt x="640" y="941"/>
                    <a:pt x="742" y="1"/>
                    <a:pt x="117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946" name="Google Shape;20946;p19"/>
            <p:cNvSpPr/>
            <p:nvPr/>
          </p:nvSpPr>
          <p:spPr>
            <a:xfrm>
              <a:off x="1144325" y="901725"/>
              <a:ext cx="26375" cy="11950"/>
            </a:xfrm>
            <a:custGeom>
              <a:avLst/>
              <a:gdLst/>
              <a:ahLst/>
              <a:cxnLst/>
              <a:rect l="l" t="t" r="r" b="b"/>
              <a:pathLst>
                <a:path w="1055" h="478" extrusionOk="0">
                  <a:moveTo>
                    <a:pt x="630" y="1"/>
                  </a:moveTo>
                  <a:cubicBezTo>
                    <a:pt x="318" y="1"/>
                    <a:pt x="0" y="149"/>
                    <a:pt x="102" y="477"/>
                  </a:cubicBezTo>
                  <a:cubicBezTo>
                    <a:pt x="124" y="477"/>
                    <a:pt x="146" y="478"/>
                    <a:pt x="167" y="478"/>
                  </a:cubicBezTo>
                  <a:cubicBezTo>
                    <a:pt x="619" y="478"/>
                    <a:pt x="918" y="358"/>
                    <a:pt x="1054" y="120"/>
                  </a:cubicBezTo>
                  <a:cubicBezTo>
                    <a:pt x="956" y="42"/>
                    <a:pt x="794" y="1"/>
                    <a:pt x="630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947" name="Google Shape;20947;p19"/>
            <p:cNvSpPr/>
            <p:nvPr/>
          </p:nvSpPr>
          <p:spPr>
            <a:xfrm>
              <a:off x="436050" y="994750"/>
              <a:ext cx="71475" cy="47200"/>
            </a:xfrm>
            <a:custGeom>
              <a:avLst/>
              <a:gdLst/>
              <a:ahLst/>
              <a:cxnLst/>
              <a:rect l="l" t="t" r="r" b="b"/>
              <a:pathLst>
                <a:path w="2859" h="1888" extrusionOk="0">
                  <a:moveTo>
                    <a:pt x="1563" y="1"/>
                  </a:moveTo>
                  <a:cubicBezTo>
                    <a:pt x="1019" y="1"/>
                    <a:pt x="605" y="281"/>
                    <a:pt x="1" y="447"/>
                  </a:cubicBezTo>
                  <a:cubicBezTo>
                    <a:pt x="477" y="1292"/>
                    <a:pt x="1441" y="1757"/>
                    <a:pt x="2858" y="1887"/>
                  </a:cubicBezTo>
                  <a:lnTo>
                    <a:pt x="2858" y="1530"/>
                  </a:lnTo>
                  <a:cubicBezTo>
                    <a:pt x="1822" y="1352"/>
                    <a:pt x="2239" y="840"/>
                    <a:pt x="2382" y="197"/>
                  </a:cubicBezTo>
                  <a:cubicBezTo>
                    <a:pt x="2066" y="55"/>
                    <a:pt x="1802" y="1"/>
                    <a:pt x="1563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948" name="Google Shape;20948;p19"/>
            <p:cNvSpPr/>
            <p:nvPr/>
          </p:nvSpPr>
          <p:spPr>
            <a:xfrm>
              <a:off x="488150" y="1096475"/>
              <a:ext cx="19675" cy="15125"/>
            </a:xfrm>
            <a:custGeom>
              <a:avLst/>
              <a:gdLst/>
              <a:ahLst/>
              <a:cxnLst/>
              <a:rect l="l" t="t" r="r" b="b"/>
              <a:pathLst>
                <a:path w="787" h="605" extrusionOk="0">
                  <a:moveTo>
                    <a:pt x="148" y="0"/>
                  </a:moveTo>
                  <a:cubicBezTo>
                    <a:pt x="103" y="0"/>
                    <a:pt x="53" y="3"/>
                    <a:pt x="0" y="9"/>
                  </a:cubicBezTo>
                  <a:cubicBezTo>
                    <a:pt x="60" y="366"/>
                    <a:pt x="334" y="557"/>
                    <a:pt x="786" y="605"/>
                  </a:cubicBezTo>
                  <a:cubicBezTo>
                    <a:pt x="710" y="322"/>
                    <a:pt x="624" y="0"/>
                    <a:pt x="148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949" name="Google Shape;20949;p19"/>
            <p:cNvSpPr/>
            <p:nvPr/>
          </p:nvSpPr>
          <p:spPr>
            <a:xfrm>
              <a:off x="541425" y="1058600"/>
              <a:ext cx="25625" cy="13775"/>
            </a:xfrm>
            <a:custGeom>
              <a:avLst/>
              <a:gdLst/>
              <a:ahLst/>
              <a:cxnLst/>
              <a:rect l="l" t="t" r="r" b="b"/>
              <a:pathLst>
                <a:path w="1025" h="551" extrusionOk="0">
                  <a:moveTo>
                    <a:pt x="598" y="1"/>
                  </a:moveTo>
                  <a:cubicBezTo>
                    <a:pt x="347" y="1"/>
                    <a:pt x="87" y="97"/>
                    <a:pt x="0" y="262"/>
                  </a:cubicBezTo>
                  <a:cubicBezTo>
                    <a:pt x="258" y="361"/>
                    <a:pt x="383" y="550"/>
                    <a:pt x="759" y="550"/>
                  </a:cubicBezTo>
                  <a:cubicBezTo>
                    <a:pt x="836" y="550"/>
                    <a:pt x="923" y="542"/>
                    <a:pt x="1024" y="524"/>
                  </a:cubicBezTo>
                  <a:lnTo>
                    <a:pt x="1024" y="131"/>
                  </a:lnTo>
                  <a:cubicBezTo>
                    <a:pt x="921" y="42"/>
                    <a:pt x="761" y="1"/>
                    <a:pt x="598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950" name="Google Shape;20950;p19"/>
            <p:cNvSpPr/>
            <p:nvPr/>
          </p:nvSpPr>
          <p:spPr>
            <a:xfrm>
              <a:off x="340200" y="1132575"/>
              <a:ext cx="234575" cy="180250"/>
            </a:xfrm>
            <a:custGeom>
              <a:avLst/>
              <a:gdLst/>
              <a:ahLst/>
              <a:cxnLst/>
              <a:rect l="l" t="t" r="r" b="b"/>
              <a:pathLst>
                <a:path w="9383" h="7210" extrusionOk="0">
                  <a:moveTo>
                    <a:pt x="1453" y="4411"/>
                  </a:moveTo>
                  <a:cubicBezTo>
                    <a:pt x="1608" y="4506"/>
                    <a:pt x="1811" y="4554"/>
                    <a:pt x="2096" y="4554"/>
                  </a:cubicBezTo>
                  <a:lnTo>
                    <a:pt x="2096" y="4911"/>
                  </a:lnTo>
                  <a:cubicBezTo>
                    <a:pt x="1739" y="4864"/>
                    <a:pt x="1370" y="4816"/>
                    <a:pt x="1453" y="4411"/>
                  </a:cubicBezTo>
                  <a:close/>
                  <a:moveTo>
                    <a:pt x="7445" y="0"/>
                  </a:moveTo>
                  <a:cubicBezTo>
                    <a:pt x="7170" y="0"/>
                    <a:pt x="6910" y="93"/>
                    <a:pt x="6680" y="351"/>
                  </a:cubicBezTo>
                  <a:cubicBezTo>
                    <a:pt x="6822" y="447"/>
                    <a:pt x="7081" y="457"/>
                    <a:pt x="7353" y="457"/>
                  </a:cubicBezTo>
                  <a:cubicBezTo>
                    <a:pt x="7428" y="457"/>
                    <a:pt x="7503" y="457"/>
                    <a:pt x="7577" y="457"/>
                  </a:cubicBezTo>
                  <a:cubicBezTo>
                    <a:pt x="7872" y="457"/>
                    <a:pt x="8150" y="469"/>
                    <a:pt x="8276" y="589"/>
                  </a:cubicBezTo>
                  <a:cubicBezTo>
                    <a:pt x="7999" y="1050"/>
                    <a:pt x="7631" y="1211"/>
                    <a:pt x="7230" y="1211"/>
                  </a:cubicBezTo>
                  <a:cubicBezTo>
                    <a:pt x="6303" y="1211"/>
                    <a:pt x="5198" y="350"/>
                    <a:pt x="4628" y="350"/>
                  </a:cubicBezTo>
                  <a:cubicBezTo>
                    <a:pt x="4617" y="350"/>
                    <a:pt x="4607" y="351"/>
                    <a:pt x="4597" y="351"/>
                  </a:cubicBezTo>
                  <a:cubicBezTo>
                    <a:pt x="5144" y="804"/>
                    <a:pt x="4442" y="1280"/>
                    <a:pt x="4918" y="2054"/>
                  </a:cubicBezTo>
                  <a:cubicBezTo>
                    <a:pt x="4795" y="2050"/>
                    <a:pt x="4674" y="2048"/>
                    <a:pt x="4556" y="2048"/>
                  </a:cubicBezTo>
                  <a:cubicBezTo>
                    <a:pt x="2753" y="2048"/>
                    <a:pt x="1506" y="2470"/>
                    <a:pt x="680" y="3197"/>
                  </a:cubicBezTo>
                  <a:cubicBezTo>
                    <a:pt x="691" y="3554"/>
                    <a:pt x="1430" y="3340"/>
                    <a:pt x="1311" y="3804"/>
                  </a:cubicBezTo>
                  <a:cubicBezTo>
                    <a:pt x="1215" y="4030"/>
                    <a:pt x="1215" y="4316"/>
                    <a:pt x="977" y="4411"/>
                  </a:cubicBezTo>
                  <a:cubicBezTo>
                    <a:pt x="908" y="4428"/>
                    <a:pt x="851" y="4435"/>
                    <a:pt x="801" y="4435"/>
                  </a:cubicBezTo>
                  <a:cubicBezTo>
                    <a:pt x="572" y="4435"/>
                    <a:pt x="513" y="4284"/>
                    <a:pt x="288" y="4284"/>
                  </a:cubicBezTo>
                  <a:cubicBezTo>
                    <a:pt x="259" y="4284"/>
                    <a:pt x="227" y="4286"/>
                    <a:pt x="191" y="4292"/>
                  </a:cubicBezTo>
                  <a:cubicBezTo>
                    <a:pt x="322" y="4756"/>
                    <a:pt x="1" y="4876"/>
                    <a:pt x="37" y="5268"/>
                  </a:cubicBezTo>
                  <a:cubicBezTo>
                    <a:pt x="906" y="5780"/>
                    <a:pt x="1263" y="6697"/>
                    <a:pt x="2108" y="7209"/>
                  </a:cubicBezTo>
                  <a:cubicBezTo>
                    <a:pt x="2180" y="6423"/>
                    <a:pt x="2477" y="5709"/>
                    <a:pt x="3537" y="5399"/>
                  </a:cubicBezTo>
                  <a:cubicBezTo>
                    <a:pt x="3549" y="5399"/>
                    <a:pt x="3573" y="5423"/>
                    <a:pt x="3573" y="5447"/>
                  </a:cubicBezTo>
                  <a:cubicBezTo>
                    <a:pt x="3192" y="5447"/>
                    <a:pt x="3096" y="5649"/>
                    <a:pt x="2942" y="5840"/>
                  </a:cubicBezTo>
                  <a:cubicBezTo>
                    <a:pt x="3132" y="5880"/>
                    <a:pt x="3238" y="5996"/>
                    <a:pt x="3466" y="5996"/>
                  </a:cubicBezTo>
                  <a:cubicBezTo>
                    <a:pt x="3509" y="5996"/>
                    <a:pt x="3556" y="5992"/>
                    <a:pt x="3608" y="5983"/>
                  </a:cubicBezTo>
                  <a:lnTo>
                    <a:pt x="3608" y="5518"/>
                  </a:lnTo>
                  <a:cubicBezTo>
                    <a:pt x="3751" y="5780"/>
                    <a:pt x="3775" y="6161"/>
                    <a:pt x="4168" y="6233"/>
                  </a:cubicBezTo>
                  <a:cubicBezTo>
                    <a:pt x="4251" y="5685"/>
                    <a:pt x="4144" y="5268"/>
                    <a:pt x="3692" y="5126"/>
                  </a:cubicBezTo>
                  <a:cubicBezTo>
                    <a:pt x="3930" y="4947"/>
                    <a:pt x="4025" y="4649"/>
                    <a:pt x="4001" y="4268"/>
                  </a:cubicBezTo>
                  <a:cubicBezTo>
                    <a:pt x="2977" y="3816"/>
                    <a:pt x="2715" y="4149"/>
                    <a:pt x="2084" y="3423"/>
                  </a:cubicBezTo>
                  <a:cubicBezTo>
                    <a:pt x="2287" y="3209"/>
                    <a:pt x="2406" y="2947"/>
                    <a:pt x="2882" y="2923"/>
                  </a:cubicBezTo>
                  <a:cubicBezTo>
                    <a:pt x="3076" y="3041"/>
                    <a:pt x="3237" y="3088"/>
                    <a:pt x="3382" y="3088"/>
                  </a:cubicBezTo>
                  <a:cubicBezTo>
                    <a:pt x="3926" y="3088"/>
                    <a:pt x="4239" y="2430"/>
                    <a:pt x="5136" y="2430"/>
                  </a:cubicBezTo>
                  <a:cubicBezTo>
                    <a:pt x="5177" y="2430"/>
                    <a:pt x="5219" y="2432"/>
                    <a:pt x="5263" y="2435"/>
                  </a:cubicBezTo>
                  <a:cubicBezTo>
                    <a:pt x="5263" y="1828"/>
                    <a:pt x="5740" y="1578"/>
                    <a:pt x="6049" y="1220"/>
                  </a:cubicBezTo>
                  <a:lnTo>
                    <a:pt x="6049" y="1220"/>
                  </a:lnTo>
                  <a:cubicBezTo>
                    <a:pt x="7121" y="1839"/>
                    <a:pt x="5204" y="2673"/>
                    <a:pt x="6049" y="3661"/>
                  </a:cubicBezTo>
                  <a:cubicBezTo>
                    <a:pt x="6281" y="3597"/>
                    <a:pt x="6464" y="3570"/>
                    <a:pt x="6615" y="3570"/>
                  </a:cubicBezTo>
                  <a:cubicBezTo>
                    <a:pt x="7161" y="3570"/>
                    <a:pt x="7289" y="3923"/>
                    <a:pt x="7811" y="4137"/>
                  </a:cubicBezTo>
                  <a:cubicBezTo>
                    <a:pt x="8776" y="3804"/>
                    <a:pt x="7990" y="3042"/>
                    <a:pt x="7799" y="2554"/>
                  </a:cubicBezTo>
                  <a:cubicBezTo>
                    <a:pt x="8276" y="2435"/>
                    <a:pt x="9062" y="2554"/>
                    <a:pt x="9228" y="2185"/>
                  </a:cubicBezTo>
                  <a:lnTo>
                    <a:pt x="9228" y="2185"/>
                  </a:lnTo>
                  <a:cubicBezTo>
                    <a:pt x="9163" y="2190"/>
                    <a:pt x="9102" y="2193"/>
                    <a:pt x="9044" y="2193"/>
                  </a:cubicBezTo>
                  <a:cubicBezTo>
                    <a:pt x="8470" y="2193"/>
                    <a:pt x="8207" y="1935"/>
                    <a:pt x="8121" y="1589"/>
                  </a:cubicBezTo>
                  <a:cubicBezTo>
                    <a:pt x="8716" y="1399"/>
                    <a:pt x="9145" y="1066"/>
                    <a:pt x="9383" y="601"/>
                  </a:cubicBezTo>
                  <a:cubicBezTo>
                    <a:pt x="8800" y="501"/>
                    <a:pt x="8084" y="0"/>
                    <a:pt x="7445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951" name="Google Shape;20951;p19"/>
            <p:cNvSpPr/>
            <p:nvPr/>
          </p:nvSpPr>
          <p:spPr>
            <a:xfrm>
              <a:off x="547975" y="908875"/>
              <a:ext cx="28900" cy="23825"/>
            </a:xfrm>
            <a:custGeom>
              <a:avLst/>
              <a:gdLst/>
              <a:ahLst/>
              <a:cxnLst/>
              <a:rect l="l" t="t" r="r" b="b"/>
              <a:pathLst>
                <a:path w="1156" h="953" extrusionOk="0">
                  <a:moveTo>
                    <a:pt x="239" y="0"/>
                  </a:moveTo>
                  <a:cubicBezTo>
                    <a:pt x="0" y="179"/>
                    <a:pt x="0" y="774"/>
                    <a:pt x="239" y="953"/>
                  </a:cubicBezTo>
                  <a:lnTo>
                    <a:pt x="929" y="953"/>
                  </a:lnTo>
                  <a:cubicBezTo>
                    <a:pt x="1155" y="548"/>
                    <a:pt x="989" y="12"/>
                    <a:pt x="239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952" name="Google Shape;20952;p19"/>
            <p:cNvSpPr/>
            <p:nvPr/>
          </p:nvSpPr>
          <p:spPr>
            <a:xfrm>
              <a:off x="622375" y="874925"/>
              <a:ext cx="30575" cy="27125"/>
            </a:xfrm>
            <a:custGeom>
              <a:avLst/>
              <a:gdLst/>
              <a:ahLst/>
              <a:cxnLst/>
              <a:rect l="l" t="t" r="r" b="b"/>
              <a:pathLst>
                <a:path w="1223" h="1085" extrusionOk="0">
                  <a:moveTo>
                    <a:pt x="360" y="1"/>
                  </a:moveTo>
                  <a:cubicBezTo>
                    <a:pt x="355" y="1"/>
                    <a:pt x="351" y="1"/>
                    <a:pt x="346" y="1"/>
                  </a:cubicBezTo>
                  <a:cubicBezTo>
                    <a:pt x="239" y="311"/>
                    <a:pt x="1" y="823"/>
                    <a:pt x="346" y="1085"/>
                  </a:cubicBezTo>
                  <a:cubicBezTo>
                    <a:pt x="1222" y="1061"/>
                    <a:pt x="1180" y="1"/>
                    <a:pt x="360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953" name="Google Shape;20953;p19"/>
            <p:cNvSpPr/>
            <p:nvPr/>
          </p:nvSpPr>
          <p:spPr>
            <a:xfrm>
              <a:off x="558100" y="864800"/>
              <a:ext cx="39775" cy="27450"/>
            </a:xfrm>
            <a:custGeom>
              <a:avLst/>
              <a:gdLst/>
              <a:ahLst/>
              <a:cxnLst/>
              <a:rect l="l" t="t" r="r" b="b"/>
              <a:pathLst>
                <a:path w="1591" h="1098" extrusionOk="0">
                  <a:moveTo>
                    <a:pt x="737" y="1"/>
                  </a:moveTo>
                  <a:cubicBezTo>
                    <a:pt x="726" y="1"/>
                    <a:pt x="714" y="1"/>
                    <a:pt x="703" y="1"/>
                  </a:cubicBezTo>
                  <a:cubicBezTo>
                    <a:pt x="468" y="236"/>
                    <a:pt x="1" y="1097"/>
                    <a:pt x="835" y="1097"/>
                  </a:cubicBezTo>
                  <a:cubicBezTo>
                    <a:pt x="846" y="1097"/>
                    <a:pt x="858" y="1097"/>
                    <a:pt x="869" y="1097"/>
                  </a:cubicBezTo>
                  <a:cubicBezTo>
                    <a:pt x="1410" y="885"/>
                    <a:pt x="1591" y="1"/>
                    <a:pt x="737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954" name="Google Shape;20954;p19"/>
            <p:cNvSpPr/>
            <p:nvPr/>
          </p:nvSpPr>
          <p:spPr>
            <a:xfrm>
              <a:off x="447675" y="1047875"/>
              <a:ext cx="41975" cy="24375"/>
            </a:xfrm>
            <a:custGeom>
              <a:avLst/>
              <a:gdLst/>
              <a:ahLst/>
              <a:cxnLst/>
              <a:rect l="l" t="t" r="r" b="b"/>
              <a:pathLst>
                <a:path w="1679" h="975" extrusionOk="0">
                  <a:moveTo>
                    <a:pt x="512" y="1"/>
                  </a:moveTo>
                  <a:cubicBezTo>
                    <a:pt x="417" y="286"/>
                    <a:pt x="143" y="441"/>
                    <a:pt x="0" y="691"/>
                  </a:cubicBezTo>
                  <a:cubicBezTo>
                    <a:pt x="312" y="782"/>
                    <a:pt x="496" y="974"/>
                    <a:pt x="934" y="974"/>
                  </a:cubicBezTo>
                  <a:cubicBezTo>
                    <a:pt x="1014" y="974"/>
                    <a:pt x="1103" y="968"/>
                    <a:pt x="1203" y="953"/>
                  </a:cubicBezTo>
                  <a:cubicBezTo>
                    <a:pt x="1679" y="513"/>
                    <a:pt x="1095" y="24"/>
                    <a:pt x="512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955" name="Google Shape;20955;p19"/>
            <p:cNvSpPr/>
            <p:nvPr/>
          </p:nvSpPr>
          <p:spPr>
            <a:xfrm>
              <a:off x="391700" y="919300"/>
              <a:ext cx="32525" cy="20250"/>
            </a:xfrm>
            <a:custGeom>
              <a:avLst/>
              <a:gdLst/>
              <a:ahLst/>
              <a:cxnLst/>
              <a:rect l="l" t="t" r="r" b="b"/>
              <a:pathLst>
                <a:path w="1301" h="810" extrusionOk="0">
                  <a:moveTo>
                    <a:pt x="1191" y="0"/>
                  </a:moveTo>
                  <a:cubicBezTo>
                    <a:pt x="739" y="179"/>
                    <a:pt x="215" y="310"/>
                    <a:pt x="1" y="679"/>
                  </a:cubicBezTo>
                  <a:cubicBezTo>
                    <a:pt x="120" y="770"/>
                    <a:pt x="258" y="809"/>
                    <a:pt x="398" y="809"/>
                  </a:cubicBezTo>
                  <a:cubicBezTo>
                    <a:pt x="843" y="809"/>
                    <a:pt x="1300" y="408"/>
                    <a:pt x="1191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956" name="Google Shape;20956;p19"/>
            <p:cNvSpPr/>
            <p:nvPr/>
          </p:nvSpPr>
          <p:spPr>
            <a:xfrm>
              <a:off x="332175" y="895775"/>
              <a:ext cx="29775" cy="36950"/>
            </a:xfrm>
            <a:custGeom>
              <a:avLst/>
              <a:gdLst/>
              <a:ahLst/>
              <a:cxnLst/>
              <a:rect l="l" t="t" r="r" b="b"/>
              <a:pathLst>
                <a:path w="1191" h="1478" extrusionOk="0">
                  <a:moveTo>
                    <a:pt x="334" y="1"/>
                  </a:moveTo>
                  <a:cubicBezTo>
                    <a:pt x="96" y="179"/>
                    <a:pt x="0" y="477"/>
                    <a:pt x="12" y="870"/>
                  </a:cubicBezTo>
                  <a:cubicBezTo>
                    <a:pt x="72" y="905"/>
                    <a:pt x="286" y="965"/>
                    <a:pt x="512" y="1001"/>
                  </a:cubicBezTo>
                  <a:cubicBezTo>
                    <a:pt x="500" y="1191"/>
                    <a:pt x="560" y="1382"/>
                    <a:pt x="679" y="1477"/>
                  </a:cubicBezTo>
                  <a:cubicBezTo>
                    <a:pt x="693" y="1477"/>
                    <a:pt x="706" y="1478"/>
                    <a:pt x="719" y="1478"/>
                  </a:cubicBezTo>
                  <a:cubicBezTo>
                    <a:pt x="990" y="1478"/>
                    <a:pt x="1123" y="1362"/>
                    <a:pt x="1191" y="1203"/>
                  </a:cubicBezTo>
                  <a:lnTo>
                    <a:pt x="1191" y="1203"/>
                  </a:lnTo>
                  <a:cubicBezTo>
                    <a:pt x="1174" y="1205"/>
                    <a:pt x="1159" y="1206"/>
                    <a:pt x="1144" y="1206"/>
                  </a:cubicBezTo>
                  <a:cubicBezTo>
                    <a:pt x="1008" y="1206"/>
                    <a:pt x="990" y="1107"/>
                    <a:pt x="1001" y="989"/>
                  </a:cubicBezTo>
                  <a:cubicBezTo>
                    <a:pt x="1084" y="941"/>
                    <a:pt x="1179" y="870"/>
                    <a:pt x="1120" y="751"/>
                  </a:cubicBezTo>
                  <a:lnTo>
                    <a:pt x="1120" y="751"/>
                  </a:lnTo>
                  <a:cubicBezTo>
                    <a:pt x="1110" y="754"/>
                    <a:pt x="1101" y="755"/>
                    <a:pt x="1093" y="755"/>
                  </a:cubicBezTo>
                  <a:cubicBezTo>
                    <a:pt x="1070" y="755"/>
                    <a:pt x="1050" y="744"/>
                    <a:pt x="1024" y="727"/>
                  </a:cubicBezTo>
                  <a:cubicBezTo>
                    <a:pt x="1048" y="655"/>
                    <a:pt x="1024" y="584"/>
                    <a:pt x="1001" y="524"/>
                  </a:cubicBezTo>
                  <a:cubicBezTo>
                    <a:pt x="905" y="524"/>
                    <a:pt x="834" y="536"/>
                    <a:pt x="774" y="548"/>
                  </a:cubicBezTo>
                  <a:cubicBezTo>
                    <a:pt x="667" y="346"/>
                    <a:pt x="727" y="1"/>
                    <a:pt x="334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957" name="Google Shape;20957;p19"/>
            <p:cNvSpPr/>
            <p:nvPr/>
          </p:nvSpPr>
          <p:spPr>
            <a:xfrm>
              <a:off x="477425" y="953925"/>
              <a:ext cx="30400" cy="23225"/>
            </a:xfrm>
            <a:custGeom>
              <a:avLst/>
              <a:gdLst/>
              <a:ahLst/>
              <a:cxnLst/>
              <a:rect l="l" t="t" r="r" b="b"/>
              <a:pathLst>
                <a:path w="1216" h="929" extrusionOk="0">
                  <a:moveTo>
                    <a:pt x="633" y="1"/>
                  </a:moveTo>
                  <a:cubicBezTo>
                    <a:pt x="478" y="1"/>
                    <a:pt x="335" y="48"/>
                    <a:pt x="286" y="163"/>
                  </a:cubicBezTo>
                  <a:cubicBezTo>
                    <a:pt x="179" y="163"/>
                    <a:pt x="72" y="187"/>
                    <a:pt x="1" y="234"/>
                  </a:cubicBezTo>
                  <a:cubicBezTo>
                    <a:pt x="31" y="658"/>
                    <a:pt x="275" y="928"/>
                    <a:pt x="856" y="928"/>
                  </a:cubicBezTo>
                  <a:cubicBezTo>
                    <a:pt x="961" y="928"/>
                    <a:pt x="1076" y="919"/>
                    <a:pt x="1203" y="901"/>
                  </a:cubicBezTo>
                  <a:cubicBezTo>
                    <a:pt x="1215" y="699"/>
                    <a:pt x="1120" y="520"/>
                    <a:pt x="965" y="389"/>
                  </a:cubicBezTo>
                  <a:cubicBezTo>
                    <a:pt x="1036" y="330"/>
                    <a:pt x="1072" y="246"/>
                    <a:pt x="1036" y="115"/>
                  </a:cubicBezTo>
                  <a:cubicBezTo>
                    <a:pt x="943" y="45"/>
                    <a:pt x="783" y="1"/>
                    <a:pt x="633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958" name="Google Shape;20958;p19"/>
            <p:cNvSpPr/>
            <p:nvPr/>
          </p:nvSpPr>
          <p:spPr>
            <a:xfrm>
              <a:off x="1425175" y="880600"/>
              <a:ext cx="111900" cy="108675"/>
            </a:xfrm>
            <a:custGeom>
              <a:avLst/>
              <a:gdLst/>
              <a:ahLst/>
              <a:cxnLst/>
              <a:rect l="l" t="t" r="r" b="b"/>
              <a:pathLst>
                <a:path w="4476" h="4347" extrusionOk="0">
                  <a:moveTo>
                    <a:pt x="3596" y="0"/>
                  </a:moveTo>
                  <a:lnTo>
                    <a:pt x="3596" y="0"/>
                  </a:lnTo>
                  <a:cubicBezTo>
                    <a:pt x="2870" y="143"/>
                    <a:pt x="2596" y="655"/>
                    <a:pt x="2227" y="1084"/>
                  </a:cubicBezTo>
                  <a:cubicBezTo>
                    <a:pt x="2114" y="1105"/>
                    <a:pt x="2016" y="1113"/>
                    <a:pt x="1927" y="1113"/>
                  </a:cubicBezTo>
                  <a:cubicBezTo>
                    <a:pt x="1549" y="1113"/>
                    <a:pt x="1349" y="959"/>
                    <a:pt x="979" y="959"/>
                  </a:cubicBezTo>
                  <a:cubicBezTo>
                    <a:pt x="941" y="959"/>
                    <a:pt x="900" y="961"/>
                    <a:pt x="857" y="965"/>
                  </a:cubicBezTo>
                  <a:cubicBezTo>
                    <a:pt x="905" y="1215"/>
                    <a:pt x="667" y="1262"/>
                    <a:pt x="679" y="1500"/>
                  </a:cubicBezTo>
                  <a:cubicBezTo>
                    <a:pt x="893" y="1751"/>
                    <a:pt x="1346" y="1786"/>
                    <a:pt x="1548" y="2036"/>
                  </a:cubicBezTo>
                  <a:cubicBezTo>
                    <a:pt x="1429" y="2548"/>
                    <a:pt x="1453" y="2917"/>
                    <a:pt x="1727" y="3405"/>
                  </a:cubicBezTo>
                  <a:cubicBezTo>
                    <a:pt x="988" y="3584"/>
                    <a:pt x="0" y="3572"/>
                    <a:pt x="12" y="4346"/>
                  </a:cubicBezTo>
                  <a:cubicBezTo>
                    <a:pt x="29" y="4346"/>
                    <a:pt x="46" y="4347"/>
                    <a:pt x="62" y="4347"/>
                  </a:cubicBezTo>
                  <a:cubicBezTo>
                    <a:pt x="1005" y="4347"/>
                    <a:pt x="1178" y="3857"/>
                    <a:pt x="1698" y="3857"/>
                  </a:cubicBezTo>
                  <a:cubicBezTo>
                    <a:pt x="1877" y="3857"/>
                    <a:pt x="2098" y="3915"/>
                    <a:pt x="2405" y="4072"/>
                  </a:cubicBezTo>
                  <a:cubicBezTo>
                    <a:pt x="2858" y="3275"/>
                    <a:pt x="2739" y="3239"/>
                    <a:pt x="2060" y="2858"/>
                  </a:cubicBezTo>
                  <a:cubicBezTo>
                    <a:pt x="2524" y="2632"/>
                    <a:pt x="3072" y="2489"/>
                    <a:pt x="3429" y="2191"/>
                  </a:cubicBezTo>
                  <a:cubicBezTo>
                    <a:pt x="3439" y="2349"/>
                    <a:pt x="3529" y="2411"/>
                    <a:pt x="3650" y="2411"/>
                  </a:cubicBezTo>
                  <a:cubicBezTo>
                    <a:pt x="3959" y="2411"/>
                    <a:pt x="4475" y="2013"/>
                    <a:pt x="4441" y="1774"/>
                  </a:cubicBezTo>
                  <a:cubicBezTo>
                    <a:pt x="4358" y="1524"/>
                    <a:pt x="3643" y="1786"/>
                    <a:pt x="3596" y="1500"/>
                  </a:cubicBezTo>
                  <a:cubicBezTo>
                    <a:pt x="3417" y="953"/>
                    <a:pt x="3870" y="191"/>
                    <a:pt x="3596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959" name="Google Shape;20959;p19"/>
            <p:cNvSpPr/>
            <p:nvPr/>
          </p:nvSpPr>
          <p:spPr>
            <a:xfrm>
              <a:off x="2515125" y="2873600"/>
              <a:ext cx="19425" cy="26900"/>
            </a:xfrm>
            <a:custGeom>
              <a:avLst/>
              <a:gdLst/>
              <a:ahLst/>
              <a:cxnLst/>
              <a:rect l="l" t="t" r="r" b="b"/>
              <a:pathLst>
                <a:path w="777" h="1076" extrusionOk="0">
                  <a:moveTo>
                    <a:pt x="712" y="1"/>
                  </a:moveTo>
                  <a:cubicBezTo>
                    <a:pt x="146" y="1"/>
                    <a:pt x="1" y="904"/>
                    <a:pt x="265" y="1076"/>
                  </a:cubicBezTo>
                  <a:cubicBezTo>
                    <a:pt x="408" y="707"/>
                    <a:pt x="670" y="409"/>
                    <a:pt x="777" y="4"/>
                  </a:cubicBezTo>
                  <a:cubicBezTo>
                    <a:pt x="755" y="2"/>
                    <a:pt x="733" y="1"/>
                    <a:pt x="712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960" name="Google Shape;20960;p19"/>
            <p:cNvSpPr/>
            <p:nvPr/>
          </p:nvSpPr>
          <p:spPr>
            <a:xfrm>
              <a:off x="2040125" y="1612525"/>
              <a:ext cx="26800" cy="20875"/>
            </a:xfrm>
            <a:custGeom>
              <a:avLst/>
              <a:gdLst/>
              <a:ahLst/>
              <a:cxnLst/>
              <a:rect l="l" t="t" r="r" b="b"/>
              <a:pathLst>
                <a:path w="1072" h="835" extrusionOk="0">
                  <a:moveTo>
                    <a:pt x="560" y="1"/>
                  </a:moveTo>
                  <a:cubicBezTo>
                    <a:pt x="548" y="215"/>
                    <a:pt x="0" y="715"/>
                    <a:pt x="405" y="834"/>
                  </a:cubicBezTo>
                  <a:cubicBezTo>
                    <a:pt x="524" y="679"/>
                    <a:pt x="1072" y="191"/>
                    <a:pt x="560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961" name="Google Shape;20961;p19"/>
            <p:cNvSpPr/>
            <p:nvPr/>
          </p:nvSpPr>
          <p:spPr>
            <a:xfrm>
              <a:off x="2681875" y="1231975"/>
              <a:ext cx="50625" cy="40650"/>
            </a:xfrm>
            <a:custGeom>
              <a:avLst/>
              <a:gdLst/>
              <a:ahLst/>
              <a:cxnLst/>
              <a:rect l="l" t="t" r="r" b="b"/>
              <a:pathLst>
                <a:path w="2025" h="1626" extrusionOk="0">
                  <a:moveTo>
                    <a:pt x="718" y="1"/>
                  </a:moveTo>
                  <a:cubicBezTo>
                    <a:pt x="417" y="1"/>
                    <a:pt x="140" y="21"/>
                    <a:pt x="0" y="138"/>
                  </a:cubicBezTo>
                  <a:cubicBezTo>
                    <a:pt x="60" y="828"/>
                    <a:pt x="524" y="1173"/>
                    <a:pt x="858" y="1626"/>
                  </a:cubicBezTo>
                  <a:cubicBezTo>
                    <a:pt x="2024" y="1542"/>
                    <a:pt x="1620" y="542"/>
                    <a:pt x="1203" y="7"/>
                  </a:cubicBezTo>
                  <a:cubicBezTo>
                    <a:pt x="1045" y="7"/>
                    <a:pt x="878" y="1"/>
                    <a:pt x="718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962" name="Google Shape;20962;p19"/>
            <p:cNvSpPr/>
            <p:nvPr/>
          </p:nvSpPr>
          <p:spPr>
            <a:xfrm>
              <a:off x="2626500" y="1572850"/>
              <a:ext cx="53600" cy="26600"/>
            </a:xfrm>
            <a:custGeom>
              <a:avLst/>
              <a:gdLst/>
              <a:ahLst/>
              <a:cxnLst/>
              <a:rect l="l" t="t" r="r" b="b"/>
              <a:pathLst>
                <a:path w="2144" h="1064" extrusionOk="0">
                  <a:moveTo>
                    <a:pt x="678" y="0"/>
                  </a:moveTo>
                  <a:cubicBezTo>
                    <a:pt x="508" y="0"/>
                    <a:pt x="361" y="59"/>
                    <a:pt x="263" y="219"/>
                  </a:cubicBezTo>
                  <a:cubicBezTo>
                    <a:pt x="285" y="217"/>
                    <a:pt x="306" y="217"/>
                    <a:pt x="326" y="217"/>
                  </a:cubicBezTo>
                  <a:cubicBezTo>
                    <a:pt x="679" y="217"/>
                    <a:pt x="782" y="407"/>
                    <a:pt x="906" y="588"/>
                  </a:cubicBezTo>
                  <a:cubicBezTo>
                    <a:pt x="679" y="766"/>
                    <a:pt x="1" y="611"/>
                    <a:pt x="120" y="1064"/>
                  </a:cubicBezTo>
                  <a:lnTo>
                    <a:pt x="1858" y="1064"/>
                  </a:lnTo>
                  <a:cubicBezTo>
                    <a:pt x="1799" y="766"/>
                    <a:pt x="2144" y="814"/>
                    <a:pt x="2013" y="457"/>
                  </a:cubicBezTo>
                  <a:cubicBezTo>
                    <a:pt x="1681" y="371"/>
                    <a:pt x="1105" y="0"/>
                    <a:pt x="678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963" name="Google Shape;20963;p19"/>
            <p:cNvSpPr/>
            <p:nvPr/>
          </p:nvSpPr>
          <p:spPr>
            <a:xfrm>
              <a:off x="2664300" y="1089850"/>
              <a:ext cx="34275" cy="47350"/>
            </a:xfrm>
            <a:custGeom>
              <a:avLst/>
              <a:gdLst/>
              <a:ahLst/>
              <a:cxnLst/>
              <a:rect l="l" t="t" r="r" b="b"/>
              <a:pathLst>
                <a:path w="1371" h="1894" extrusionOk="0">
                  <a:moveTo>
                    <a:pt x="1" y="0"/>
                  </a:moveTo>
                  <a:cubicBezTo>
                    <a:pt x="191" y="798"/>
                    <a:pt x="596" y="1417"/>
                    <a:pt x="1215" y="1893"/>
                  </a:cubicBezTo>
                  <a:cubicBezTo>
                    <a:pt x="1239" y="1572"/>
                    <a:pt x="834" y="679"/>
                    <a:pt x="1370" y="143"/>
                  </a:cubicBezTo>
                  <a:lnTo>
                    <a:pt x="1370" y="143"/>
                  </a:lnTo>
                  <a:cubicBezTo>
                    <a:pt x="1176" y="228"/>
                    <a:pt x="1008" y="262"/>
                    <a:pt x="852" y="262"/>
                  </a:cubicBezTo>
                  <a:cubicBezTo>
                    <a:pt x="551" y="262"/>
                    <a:pt x="299" y="134"/>
                    <a:pt x="1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964" name="Google Shape;20964;p19"/>
            <p:cNvSpPr/>
            <p:nvPr/>
          </p:nvSpPr>
          <p:spPr>
            <a:xfrm>
              <a:off x="2724725" y="1266150"/>
              <a:ext cx="24300" cy="23750"/>
            </a:xfrm>
            <a:custGeom>
              <a:avLst/>
              <a:gdLst/>
              <a:ahLst/>
              <a:cxnLst/>
              <a:rect l="l" t="t" r="r" b="b"/>
              <a:pathLst>
                <a:path w="972" h="950" extrusionOk="0">
                  <a:moveTo>
                    <a:pt x="147" y="1"/>
                  </a:moveTo>
                  <a:cubicBezTo>
                    <a:pt x="101" y="1"/>
                    <a:pt x="52" y="3"/>
                    <a:pt x="1" y="9"/>
                  </a:cubicBezTo>
                  <a:cubicBezTo>
                    <a:pt x="60" y="402"/>
                    <a:pt x="108" y="830"/>
                    <a:pt x="501" y="949"/>
                  </a:cubicBezTo>
                  <a:cubicBezTo>
                    <a:pt x="972" y="691"/>
                    <a:pt x="894" y="1"/>
                    <a:pt x="147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965" name="Google Shape;20965;p19"/>
            <p:cNvSpPr/>
            <p:nvPr/>
          </p:nvSpPr>
          <p:spPr>
            <a:xfrm>
              <a:off x="2735750" y="1062475"/>
              <a:ext cx="26225" cy="30675"/>
            </a:xfrm>
            <a:custGeom>
              <a:avLst/>
              <a:gdLst/>
              <a:ahLst/>
              <a:cxnLst/>
              <a:rect l="l" t="t" r="r" b="b"/>
              <a:pathLst>
                <a:path w="1049" h="1227" extrusionOk="0">
                  <a:moveTo>
                    <a:pt x="238" y="0"/>
                  </a:moveTo>
                  <a:cubicBezTo>
                    <a:pt x="0" y="429"/>
                    <a:pt x="0" y="1191"/>
                    <a:pt x="739" y="1226"/>
                  </a:cubicBezTo>
                  <a:cubicBezTo>
                    <a:pt x="893" y="702"/>
                    <a:pt x="1048" y="60"/>
                    <a:pt x="238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966" name="Google Shape;20966;p19"/>
            <p:cNvSpPr/>
            <p:nvPr/>
          </p:nvSpPr>
          <p:spPr>
            <a:xfrm>
              <a:off x="2732775" y="1103550"/>
              <a:ext cx="42875" cy="30625"/>
            </a:xfrm>
            <a:custGeom>
              <a:avLst/>
              <a:gdLst/>
              <a:ahLst/>
              <a:cxnLst/>
              <a:rect l="l" t="t" r="r" b="b"/>
              <a:pathLst>
                <a:path w="1715" h="1225" extrusionOk="0">
                  <a:moveTo>
                    <a:pt x="858" y="0"/>
                  </a:moveTo>
                  <a:cubicBezTo>
                    <a:pt x="805" y="190"/>
                    <a:pt x="710" y="247"/>
                    <a:pt x="585" y="247"/>
                  </a:cubicBezTo>
                  <a:cubicBezTo>
                    <a:pt x="429" y="247"/>
                    <a:pt x="226" y="158"/>
                    <a:pt x="0" y="131"/>
                  </a:cubicBezTo>
                  <a:lnTo>
                    <a:pt x="0" y="131"/>
                  </a:lnTo>
                  <a:cubicBezTo>
                    <a:pt x="96" y="679"/>
                    <a:pt x="96" y="548"/>
                    <a:pt x="0" y="1084"/>
                  </a:cubicBezTo>
                  <a:cubicBezTo>
                    <a:pt x="154" y="1200"/>
                    <a:pt x="418" y="1225"/>
                    <a:pt x="711" y="1225"/>
                  </a:cubicBezTo>
                  <a:cubicBezTo>
                    <a:pt x="929" y="1225"/>
                    <a:pt x="1164" y="1211"/>
                    <a:pt x="1382" y="1211"/>
                  </a:cubicBezTo>
                  <a:cubicBezTo>
                    <a:pt x="1438" y="1211"/>
                    <a:pt x="1494" y="1212"/>
                    <a:pt x="1548" y="1215"/>
                  </a:cubicBezTo>
                  <a:cubicBezTo>
                    <a:pt x="1715" y="500"/>
                    <a:pt x="1167" y="333"/>
                    <a:pt x="858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967" name="Google Shape;20967;p19"/>
            <p:cNvSpPr/>
            <p:nvPr/>
          </p:nvSpPr>
          <p:spPr>
            <a:xfrm>
              <a:off x="2549425" y="1005025"/>
              <a:ext cx="20550" cy="30675"/>
            </a:xfrm>
            <a:custGeom>
              <a:avLst/>
              <a:gdLst/>
              <a:ahLst/>
              <a:cxnLst/>
              <a:rect l="l" t="t" r="r" b="b"/>
              <a:pathLst>
                <a:path w="822" h="1227" extrusionOk="0">
                  <a:moveTo>
                    <a:pt x="333" y="0"/>
                  </a:moveTo>
                  <a:cubicBezTo>
                    <a:pt x="301" y="97"/>
                    <a:pt x="211" y="145"/>
                    <a:pt x="55" y="145"/>
                  </a:cubicBezTo>
                  <a:cubicBezTo>
                    <a:pt x="37" y="145"/>
                    <a:pt x="19" y="144"/>
                    <a:pt x="0" y="143"/>
                  </a:cubicBezTo>
                  <a:lnTo>
                    <a:pt x="0" y="143"/>
                  </a:lnTo>
                  <a:cubicBezTo>
                    <a:pt x="71" y="619"/>
                    <a:pt x="71" y="1155"/>
                    <a:pt x="667" y="1226"/>
                  </a:cubicBezTo>
                  <a:cubicBezTo>
                    <a:pt x="572" y="548"/>
                    <a:pt x="822" y="191"/>
                    <a:pt x="333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968" name="Google Shape;20968;p19"/>
            <p:cNvSpPr/>
            <p:nvPr/>
          </p:nvSpPr>
          <p:spPr>
            <a:xfrm>
              <a:off x="2621200" y="1459450"/>
              <a:ext cx="23425" cy="16825"/>
            </a:xfrm>
            <a:custGeom>
              <a:avLst/>
              <a:gdLst/>
              <a:ahLst/>
              <a:cxnLst/>
              <a:rect l="l" t="t" r="r" b="b"/>
              <a:pathLst>
                <a:path w="937" h="673" extrusionOk="0">
                  <a:moveTo>
                    <a:pt x="774" y="0"/>
                  </a:moveTo>
                  <a:cubicBezTo>
                    <a:pt x="257" y="0"/>
                    <a:pt x="1" y="227"/>
                    <a:pt x="34" y="671"/>
                  </a:cubicBezTo>
                  <a:cubicBezTo>
                    <a:pt x="66" y="672"/>
                    <a:pt x="97" y="672"/>
                    <a:pt x="128" y="672"/>
                  </a:cubicBezTo>
                  <a:cubicBezTo>
                    <a:pt x="702" y="672"/>
                    <a:pt x="937" y="456"/>
                    <a:pt x="891" y="4"/>
                  </a:cubicBezTo>
                  <a:cubicBezTo>
                    <a:pt x="851" y="1"/>
                    <a:pt x="811" y="0"/>
                    <a:pt x="774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969" name="Google Shape;20969;p19"/>
            <p:cNvSpPr/>
            <p:nvPr/>
          </p:nvSpPr>
          <p:spPr>
            <a:xfrm>
              <a:off x="2563875" y="3758575"/>
              <a:ext cx="31725" cy="15825"/>
            </a:xfrm>
            <a:custGeom>
              <a:avLst/>
              <a:gdLst/>
              <a:ahLst/>
              <a:cxnLst/>
              <a:rect l="l" t="t" r="r" b="b"/>
              <a:pathLst>
                <a:path w="1269" h="633" extrusionOk="0">
                  <a:moveTo>
                    <a:pt x="149" y="0"/>
                  </a:moveTo>
                  <a:cubicBezTo>
                    <a:pt x="118" y="0"/>
                    <a:pt x="86" y="1"/>
                    <a:pt x="53" y="3"/>
                  </a:cubicBezTo>
                  <a:cubicBezTo>
                    <a:pt x="0" y="320"/>
                    <a:pt x="514" y="633"/>
                    <a:pt x="887" y="633"/>
                  </a:cubicBezTo>
                  <a:cubicBezTo>
                    <a:pt x="1101" y="633"/>
                    <a:pt x="1269" y="530"/>
                    <a:pt x="1256" y="265"/>
                  </a:cubicBezTo>
                  <a:cubicBezTo>
                    <a:pt x="909" y="164"/>
                    <a:pt x="626" y="0"/>
                    <a:pt x="149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970" name="Google Shape;20970;p19"/>
            <p:cNvSpPr/>
            <p:nvPr/>
          </p:nvSpPr>
          <p:spPr>
            <a:xfrm>
              <a:off x="2550925" y="2816000"/>
              <a:ext cx="25900" cy="16800"/>
            </a:xfrm>
            <a:custGeom>
              <a:avLst/>
              <a:gdLst/>
              <a:ahLst/>
              <a:cxnLst/>
              <a:rect l="l" t="t" r="r" b="b"/>
              <a:pathLst>
                <a:path w="1036" h="672" extrusionOk="0">
                  <a:moveTo>
                    <a:pt x="613" y="1"/>
                  </a:moveTo>
                  <a:cubicBezTo>
                    <a:pt x="315" y="1"/>
                    <a:pt x="0" y="129"/>
                    <a:pt x="23" y="403"/>
                  </a:cubicBezTo>
                  <a:cubicBezTo>
                    <a:pt x="23" y="596"/>
                    <a:pt x="259" y="671"/>
                    <a:pt x="508" y="671"/>
                  </a:cubicBezTo>
                  <a:cubicBezTo>
                    <a:pt x="720" y="671"/>
                    <a:pt x="942" y="617"/>
                    <a:pt x="1035" y="534"/>
                  </a:cubicBezTo>
                  <a:lnTo>
                    <a:pt x="1035" y="118"/>
                  </a:lnTo>
                  <a:cubicBezTo>
                    <a:pt x="941" y="41"/>
                    <a:pt x="780" y="1"/>
                    <a:pt x="613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971" name="Google Shape;20971;p19"/>
            <p:cNvSpPr/>
            <p:nvPr/>
          </p:nvSpPr>
          <p:spPr>
            <a:xfrm>
              <a:off x="2593775" y="1021975"/>
              <a:ext cx="28000" cy="33975"/>
            </a:xfrm>
            <a:custGeom>
              <a:avLst/>
              <a:gdLst/>
              <a:ahLst/>
              <a:cxnLst/>
              <a:rect l="l" t="t" r="r" b="b"/>
              <a:pathLst>
                <a:path w="1120" h="1359" extrusionOk="0">
                  <a:moveTo>
                    <a:pt x="429" y="1"/>
                  </a:moveTo>
                  <a:cubicBezTo>
                    <a:pt x="119" y="501"/>
                    <a:pt x="0" y="1072"/>
                    <a:pt x="607" y="1358"/>
                  </a:cubicBezTo>
                  <a:cubicBezTo>
                    <a:pt x="941" y="1037"/>
                    <a:pt x="941" y="465"/>
                    <a:pt x="1119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972" name="Google Shape;20972;p19"/>
            <p:cNvSpPr/>
            <p:nvPr/>
          </p:nvSpPr>
          <p:spPr>
            <a:xfrm>
              <a:off x="2613700" y="1221575"/>
              <a:ext cx="28475" cy="17250"/>
            </a:xfrm>
            <a:custGeom>
              <a:avLst/>
              <a:gdLst/>
              <a:ahLst/>
              <a:cxnLst/>
              <a:rect l="l" t="t" r="r" b="b"/>
              <a:pathLst>
                <a:path w="1139" h="690" extrusionOk="0">
                  <a:moveTo>
                    <a:pt x="206" y="0"/>
                  </a:moveTo>
                  <a:cubicBezTo>
                    <a:pt x="145" y="0"/>
                    <a:pt x="77" y="5"/>
                    <a:pt x="1" y="18"/>
                  </a:cubicBezTo>
                  <a:lnTo>
                    <a:pt x="1" y="554"/>
                  </a:lnTo>
                  <a:cubicBezTo>
                    <a:pt x="111" y="643"/>
                    <a:pt x="286" y="690"/>
                    <a:pt x="462" y="690"/>
                  </a:cubicBezTo>
                  <a:cubicBezTo>
                    <a:pt x="798" y="690"/>
                    <a:pt x="1138" y="520"/>
                    <a:pt x="1037" y="161"/>
                  </a:cubicBezTo>
                  <a:lnTo>
                    <a:pt x="1037" y="161"/>
                  </a:lnTo>
                  <a:cubicBezTo>
                    <a:pt x="1026" y="161"/>
                    <a:pt x="1016" y="161"/>
                    <a:pt x="1007" y="161"/>
                  </a:cubicBezTo>
                  <a:cubicBezTo>
                    <a:pt x="675" y="161"/>
                    <a:pt x="542" y="0"/>
                    <a:pt x="206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973" name="Google Shape;20973;p19"/>
            <p:cNvSpPr/>
            <p:nvPr/>
          </p:nvSpPr>
          <p:spPr>
            <a:xfrm>
              <a:off x="2614350" y="865750"/>
              <a:ext cx="15450" cy="17325"/>
            </a:xfrm>
            <a:custGeom>
              <a:avLst/>
              <a:gdLst/>
              <a:ahLst/>
              <a:cxnLst/>
              <a:rect l="l" t="t" r="r" b="b"/>
              <a:pathLst>
                <a:path w="618" h="693" extrusionOk="0">
                  <a:moveTo>
                    <a:pt x="506" y="0"/>
                  </a:moveTo>
                  <a:cubicBezTo>
                    <a:pt x="7" y="0"/>
                    <a:pt x="0" y="693"/>
                    <a:pt x="487" y="693"/>
                  </a:cubicBezTo>
                  <a:cubicBezTo>
                    <a:pt x="527" y="693"/>
                    <a:pt x="571" y="688"/>
                    <a:pt x="618" y="678"/>
                  </a:cubicBezTo>
                  <a:lnTo>
                    <a:pt x="618" y="11"/>
                  </a:lnTo>
                  <a:cubicBezTo>
                    <a:pt x="578" y="4"/>
                    <a:pt x="541" y="0"/>
                    <a:pt x="506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974" name="Google Shape;20974;p19"/>
            <p:cNvSpPr/>
            <p:nvPr/>
          </p:nvSpPr>
          <p:spPr>
            <a:xfrm>
              <a:off x="2608750" y="1076150"/>
              <a:ext cx="30275" cy="23850"/>
            </a:xfrm>
            <a:custGeom>
              <a:avLst/>
              <a:gdLst/>
              <a:ahLst/>
              <a:cxnLst/>
              <a:rect l="l" t="t" r="r" b="b"/>
              <a:pathLst>
                <a:path w="1211" h="954" extrusionOk="0">
                  <a:moveTo>
                    <a:pt x="862" y="1"/>
                  </a:moveTo>
                  <a:cubicBezTo>
                    <a:pt x="184" y="1"/>
                    <a:pt x="0" y="764"/>
                    <a:pt x="520" y="953"/>
                  </a:cubicBezTo>
                  <a:cubicBezTo>
                    <a:pt x="616" y="596"/>
                    <a:pt x="1211" y="286"/>
                    <a:pt x="877" y="1"/>
                  </a:cubicBezTo>
                  <a:cubicBezTo>
                    <a:pt x="872" y="1"/>
                    <a:pt x="867" y="1"/>
                    <a:pt x="862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975" name="Google Shape;20975;p19"/>
            <p:cNvSpPr/>
            <p:nvPr/>
          </p:nvSpPr>
          <p:spPr>
            <a:xfrm>
              <a:off x="1737400" y="2215750"/>
              <a:ext cx="27425" cy="17725"/>
            </a:xfrm>
            <a:custGeom>
              <a:avLst/>
              <a:gdLst/>
              <a:ahLst/>
              <a:cxnLst/>
              <a:rect l="l" t="t" r="r" b="b"/>
              <a:pathLst>
                <a:path w="1097" h="709" extrusionOk="0">
                  <a:moveTo>
                    <a:pt x="812" y="1"/>
                  </a:moveTo>
                  <a:cubicBezTo>
                    <a:pt x="249" y="1"/>
                    <a:pt x="0" y="234"/>
                    <a:pt x="72" y="708"/>
                  </a:cubicBezTo>
                  <a:cubicBezTo>
                    <a:pt x="572" y="613"/>
                    <a:pt x="1037" y="494"/>
                    <a:pt x="1096" y="18"/>
                  </a:cubicBezTo>
                  <a:cubicBezTo>
                    <a:pt x="994" y="6"/>
                    <a:pt x="899" y="1"/>
                    <a:pt x="812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976" name="Google Shape;20976;p19"/>
            <p:cNvSpPr/>
            <p:nvPr/>
          </p:nvSpPr>
          <p:spPr>
            <a:xfrm>
              <a:off x="1545125" y="941600"/>
              <a:ext cx="62225" cy="34275"/>
            </a:xfrm>
            <a:custGeom>
              <a:avLst/>
              <a:gdLst/>
              <a:ahLst/>
              <a:cxnLst/>
              <a:rect l="l" t="t" r="r" b="b"/>
              <a:pathLst>
                <a:path w="2489" h="1371" extrusionOk="0">
                  <a:moveTo>
                    <a:pt x="2204" y="1"/>
                  </a:moveTo>
                  <a:cubicBezTo>
                    <a:pt x="894" y="1"/>
                    <a:pt x="912" y="1039"/>
                    <a:pt x="0" y="1370"/>
                  </a:cubicBezTo>
                  <a:cubicBezTo>
                    <a:pt x="989" y="1013"/>
                    <a:pt x="2489" y="1251"/>
                    <a:pt x="2227" y="1"/>
                  </a:cubicBezTo>
                  <a:cubicBezTo>
                    <a:pt x="2219" y="1"/>
                    <a:pt x="2212" y="1"/>
                    <a:pt x="2204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977" name="Google Shape;20977;p19"/>
            <p:cNvSpPr/>
            <p:nvPr/>
          </p:nvSpPr>
          <p:spPr>
            <a:xfrm>
              <a:off x="1661200" y="2543475"/>
              <a:ext cx="48250" cy="36325"/>
            </a:xfrm>
            <a:custGeom>
              <a:avLst/>
              <a:gdLst/>
              <a:ahLst/>
              <a:cxnLst/>
              <a:rect l="l" t="t" r="r" b="b"/>
              <a:pathLst>
                <a:path w="1930" h="1453" extrusionOk="0">
                  <a:moveTo>
                    <a:pt x="340" y="0"/>
                  </a:moveTo>
                  <a:cubicBezTo>
                    <a:pt x="217" y="0"/>
                    <a:pt x="101" y="31"/>
                    <a:pt x="1" y="101"/>
                  </a:cubicBezTo>
                  <a:cubicBezTo>
                    <a:pt x="810" y="101"/>
                    <a:pt x="1275" y="934"/>
                    <a:pt x="644" y="1315"/>
                  </a:cubicBezTo>
                  <a:cubicBezTo>
                    <a:pt x="951" y="1380"/>
                    <a:pt x="1222" y="1453"/>
                    <a:pt x="1593" y="1453"/>
                  </a:cubicBezTo>
                  <a:cubicBezTo>
                    <a:pt x="1697" y="1453"/>
                    <a:pt x="1808" y="1447"/>
                    <a:pt x="1930" y="1434"/>
                  </a:cubicBezTo>
                  <a:cubicBezTo>
                    <a:pt x="1830" y="826"/>
                    <a:pt x="978" y="0"/>
                    <a:pt x="340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978" name="Google Shape;20978;p19"/>
            <p:cNvSpPr/>
            <p:nvPr/>
          </p:nvSpPr>
          <p:spPr>
            <a:xfrm>
              <a:off x="1593350" y="1850650"/>
              <a:ext cx="76225" cy="53575"/>
            </a:xfrm>
            <a:custGeom>
              <a:avLst/>
              <a:gdLst/>
              <a:ahLst/>
              <a:cxnLst/>
              <a:rect l="l" t="t" r="r" b="b"/>
              <a:pathLst>
                <a:path w="3049" h="2143" extrusionOk="0">
                  <a:moveTo>
                    <a:pt x="2739" y="1"/>
                  </a:moveTo>
                  <a:lnTo>
                    <a:pt x="2739" y="1"/>
                  </a:lnTo>
                  <a:cubicBezTo>
                    <a:pt x="2012" y="322"/>
                    <a:pt x="2119" y="1322"/>
                    <a:pt x="1191" y="1501"/>
                  </a:cubicBezTo>
                  <a:cubicBezTo>
                    <a:pt x="1120" y="1517"/>
                    <a:pt x="1057" y="1524"/>
                    <a:pt x="999" y="1524"/>
                  </a:cubicBezTo>
                  <a:cubicBezTo>
                    <a:pt x="561" y="1524"/>
                    <a:pt x="474" y="1119"/>
                    <a:pt x="231" y="1119"/>
                  </a:cubicBezTo>
                  <a:cubicBezTo>
                    <a:pt x="168" y="1119"/>
                    <a:pt x="94" y="1146"/>
                    <a:pt x="0" y="1215"/>
                  </a:cubicBezTo>
                  <a:lnTo>
                    <a:pt x="0" y="1763"/>
                  </a:lnTo>
                  <a:cubicBezTo>
                    <a:pt x="584" y="1907"/>
                    <a:pt x="1056" y="2142"/>
                    <a:pt x="1553" y="2142"/>
                  </a:cubicBezTo>
                  <a:cubicBezTo>
                    <a:pt x="1917" y="2142"/>
                    <a:pt x="2295" y="2015"/>
                    <a:pt x="2739" y="1632"/>
                  </a:cubicBezTo>
                  <a:cubicBezTo>
                    <a:pt x="2358" y="810"/>
                    <a:pt x="3048" y="548"/>
                    <a:pt x="2739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979" name="Google Shape;20979;p19"/>
            <p:cNvSpPr/>
            <p:nvPr/>
          </p:nvSpPr>
          <p:spPr>
            <a:xfrm>
              <a:off x="1640075" y="1453650"/>
              <a:ext cx="30975" cy="21100"/>
            </a:xfrm>
            <a:custGeom>
              <a:avLst/>
              <a:gdLst/>
              <a:ahLst/>
              <a:cxnLst/>
              <a:rect l="l" t="t" r="r" b="b"/>
              <a:pathLst>
                <a:path w="1239" h="844" extrusionOk="0">
                  <a:moveTo>
                    <a:pt x="841" y="1"/>
                  </a:moveTo>
                  <a:cubicBezTo>
                    <a:pt x="356" y="1"/>
                    <a:pt x="140" y="235"/>
                    <a:pt x="0" y="545"/>
                  </a:cubicBezTo>
                  <a:cubicBezTo>
                    <a:pt x="311" y="545"/>
                    <a:pt x="236" y="843"/>
                    <a:pt x="546" y="843"/>
                  </a:cubicBezTo>
                  <a:cubicBezTo>
                    <a:pt x="581" y="843"/>
                    <a:pt x="621" y="840"/>
                    <a:pt x="667" y="831"/>
                  </a:cubicBezTo>
                  <a:cubicBezTo>
                    <a:pt x="1060" y="724"/>
                    <a:pt x="1239" y="188"/>
                    <a:pt x="1012" y="10"/>
                  </a:cubicBezTo>
                  <a:cubicBezTo>
                    <a:pt x="952" y="4"/>
                    <a:pt x="895" y="1"/>
                    <a:pt x="841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980" name="Google Shape;20980;p19"/>
            <p:cNvSpPr/>
            <p:nvPr/>
          </p:nvSpPr>
          <p:spPr>
            <a:xfrm>
              <a:off x="1749900" y="894000"/>
              <a:ext cx="23275" cy="17425"/>
            </a:xfrm>
            <a:custGeom>
              <a:avLst/>
              <a:gdLst/>
              <a:ahLst/>
              <a:cxnLst/>
              <a:rect l="l" t="t" r="r" b="b"/>
              <a:pathLst>
                <a:path w="931" h="697" extrusionOk="0">
                  <a:moveTo>
                    <a:pt x="858" y="0"/>
                  </a:moveTo>
                  <a:cubicBezTo>
                    <a:pt x="1" y="0"/>
                    <a:pt x="834" y="524"/>
                    <a:pt x="179" y="679"/>
                  </a:cubicBezTo>
                  <a:cubicBezTo>
                    <a:pt x="260" y="691"/>
                    <a:pt x="333" y="696"/>
                    <a:pt x="397" y="696"/>
                  </a:cubicBezTo>
                  <a:cubicBezTo>
                    <a:pt x="849" y="696"/>
                    <a:pt x="931" y="417"/>
                    <a:pt x="858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981" name="Google Shape;20981;p19"/>
            <p:cNvSpPr/>
            <p:nvPr/>
          </p:nvSpPr>
          <p:spPr>
            <a:xfrm>
              <a:off x="1778975" y="940550"/>
              <a:ext cx="18275" cy="18325"/>
            </a:xfrm>
            <a:custGeom>
              <a:avLst/>
              <a:gdLst/>
              <a:ahLst/>
              <a:cxnLst/>
              <a:rect l="l" t="t" r="r" b="b"/>
              <a:pathLst>
                <a:path w="731" h="733" extrusionOk="0">
                  <a:moveTo>
                    <a:pt x="525" y="0"/>
                  </a:moveTo>
                  <a:cubicBezTo>
                    <a:pt x="1" y="0"/>
                    <a:pt x="128" y="732"/>
                    <a:pt x="587" y="732"/>
                  </a:cubicBezTo>
                  <a:cubicBezTo>
                    <a:pt x="632" y="732"/>
                    <a:pt x="680" y="725"/>
                    <a:pt x="731" y="710"/>
                  </a:cubicBezTo>
                  <a:lnTo>
                    <a:pt x="731" y="31"/>
                  </a:lnTo>
                  <a:cubicBezTo>
                    <a:pt x="653" y="10"/>
                    <a:pt x="585" y="0"/>
                    <a:pt x="525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982" name="Google Shape;20982;p19"/>
            <p:cNvSpPr/>
            <p:nvPr/>
          </p:nvSpPr>
          <p:spPr>
            <a:xfrm>
              <a:off x="438700" y="4838400"/>
              <a:ext cx="22975" cy="21175"/>
            </a:xfrm>
            <a:custGeom>
              <a:avLst/>
              <a:gdLst/>
              <a:ahLst/>
              <a:cxnLst/>
              <a:rect l="l" t="t" r="r" b="b"/>
              <a:pathLst>
                <a:path w="919" h="847" extrusionOk="0">
                  <a:moveTo>
                    <a:pt x="787" y="0"/>
                  </a:moveTo>
                  <a:cubicBezTo>
                    <a:pt x="184" y="0"/>
                    <a:pt x="0" y="634"/>
                    <a:pt x="204" y="827"/>
                  </a:cubicBezTo>
                  <a:cubicBezTo>
                    <a:pt x="284" y="840"/>
                    <a:pt x="355" y="847"/>
                    <a:pt x="418" y="847"/>
                  </a:cubicBezTo>
                  <a:cubicBezTo>
                    <a:pt x="918" y="847"/>
                    <a:pt x="915" y="449"/>
                    <a:pt x="883" y="5"/>
                  </a:cubicBezTo>
                  <a:cubicBezTo>
                    <a:pt x="850" y="2"/>
                    <a:pt x="818" y="0"/>
                    <a:pt x="787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983" name="Google Shape;20983;p19"/>
            <p:cNvSpPr/>
            <p:nvPr/>
          </p:nvSpPr>
          <p:spPr>
            <a:xfrm>
              <a:off x="1413550" y="1464000"/>
              <a:ext cx="47350" cy="44525"/>
            </a:xfrm>
            <a:custGeom>
              <a:avLst/>
              <a:gdLst/>
              <a:ahLst/>
              <a:cxnLst/>
              <a:rect l="l" t="t" r="r" b="b"/>
              <a:pathLst>
                <a:path w="1894" h="1781" extrusionOk="0">
                  <a:moveTo>
                    <a:pt x="346" y="1"/>
                  </a:moveTo>
                  <a:cubicBezTo>
                    <a:pt x="644" y="489"/>
                    <a:pt x="144" y="953"/>
                    <a:pt x="1" y="1501"/>
                  </a:cubicBezTo>
                  <a:cubicBezTo>
                    <a:pt x="191" y="1536"/>
                    <a:pt x="263" y="1667"/>
                    <a:pt x="346" y="1775"/>
                  </a:cubicBezTo>
                  <a:cubicBezTo>
                    <a:pt x="403" y="1779"/>
                    <a:pt x="456" y="1781"/>
                    <a:pt x="507" y="1781"/>
                  </a:cubicBezTo>
                  <a:cubicBezTo>
                    <a:pt x="1308" y="1781"/>
                    <a:pt x="1480" y="1278"/>
                    <a:pt x="1894" y="953"/>
                  </a:cubicBezTo>
                  <a:cubicBezTo>
                    <a:pt x="1453" y="548"/>
                    <a:pt x="1025" y="179"/>
                    <a:pt x="346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984" name="Google Shape;20984;p19"/>
            <p:cNvSpPr/>
            <p:nvPr/>
          </p:nvSpPr>
          <p:spPr>
            <a:xfrm>
              <a:off x="1462675" y="2335825"/>
              <a:ext cx="16700" cy="20275"/>
            </a:xfrm>
            <a:custGeom>
              <a:avLst/>
              <a:gdLst/>
              <a:ahLst/>
              <a:cxnLst/>
              <a:rect l="l" t="t" r="r" b="b"/>
              <a:pathLst>
                <a:path w="668" h="811" extrusionOk="0">
                  <a:moveTo>
                    <a:pt x="298" y="1"/>
                  </a:moveTo>
                  <a:lnTo>
                    <a:pt x="298" y="1"/>
                  </a:lnTo>
                  <a:cubicBezTo>
                    <a:pt x="60" y="179"/>
                    <a:pt x="0" y="810"/>
                    <a:pt x="477" y="810"/>
                  </a:cubicBezTo>
                  <a:cubicBezTo>
                    <a:pt x="369" y="560"/>
                    <a:pt x="667" y="13"/>
                    <a:pt x="298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985" name="Google Shape;20985;p19"/>
            <p:cNvSpPr/>
            <p:nvPr/>
          </p:nvSpPr>
          <p:spPr>
            <a:xfrm>
              <a:off x="1388250" y="1613125"/>
              <a:ext cx="23850" cy="17300"/>
            </a:xfrm>
            <a:custGeom>
              <a:avLst/>
              <a:gdLst/>
              <a:ahLst/>
              <a:cxnLst/>
              <a:rect l="l" t="t" r="r" b="b"/>
              <a:pathLst>
                <a:path w="954" h="692" extrusionOk="0">
                  <a:moveTo>
                    <a:pt x="1" y="1"/>
                  </a:moveTo>
                  <a:lnTo>
                    <a:pt x="1" y="1"/>
                  </a:lnTo>
                  <a:cubicBezTo>
                    <a:pt x="84" y="405"/>
                    <a:pt x="358" y="632"/>
                    <a:pt x="846" y="691"/>
                  </a:cubicBezTo>
                  <a:cubicBezTo>
                    <a:pt x="953" y="155"/>
                    <a:pt x="465" y="96"/>
                    <a:pt x="1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986" name="Google Shape;20986;p19"/>
            <p:cNvSpPr/>
            <p:nvPr/>
          </p:nvSpPr>
          <p:spPr>
            <a:xfrm>
              <a:off x="1458800" y="3488350"/>
              <a:ext cx="29800" cy="20150"/>
            </a:xfrm>
            <a:custGeom>
              <a:avLst/>
              <a:gdLst/>
              <a:ahLst/>
              <a:cxnLst/>
              <a:rect l="l" t="t" r="r" b="b"/>
              <a:pathLst>
                <a:path w="1192" h="806" extrusionOk="0">
                  <a:moveTo>
                    <a:pt x="206" y="0"/>
                  </a:moveTo>
                  <a:cubicBezTo>
                    <a:pt x="193" y="0"/>
                    <a:pt x="180" y="1"/>
                    <a:pt x="167" y="1"/>
                  </a:cubicBezTo>
                  <a:cubicBezTo>
                    <a:pt x="167" y="239"/>
                    <a:pt x="120" y="429"/>
                    <a:pt x="1" y="537"/>
                  </a:cubicBezTo>
                  <a:cubicBezTo>
                    <a:pt x="237" y="626"/>
                    <a:pt x="536" y="806"/>
                    <a:pt x="819" y="806"/>
                  </a:cubicBezTo>
                  <a:cubicBezTo>
                    <a:pt x="949" y="806"/>
                    <a:pt x="1075" y="768"/>
                    <a:pt x="1191" y="667"/>
                  </a:cubicBezTo>
                  <a:cubicBezTo>
                    <a:pt x="1074" y="283"/>
                    <a:pt x="821" y="0"/>
                    <a:pt x="206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987" name="Google Shape;20987;p19"/>
            <p:cNvSpPr/>
            <p:nvPr/>
          </p:nvSpPr>
          <p:spPr>
            <a:xfrm>
              <a:off x="1482025" y="1596100"/>
              <a:ext cx="25350" cy="19075"/>
            </a:xfrm>
            <a:custGeom>
              <a:avLst/>
              <a:gdLst/>
              <a:ahLst/>
              <a:cxnLst/>
              <a:rect l="l" t="t" r="r" b="b"/>
              <a:pathLst>
                <a:path w="1014" h="763" extrusionOk="0">
                  <a:moveTo>
                    <a:pt x="666" y="0"/>
                  </a:moveTo>
                  <a:cubicBezTo>
                    <a:pt x="164" y="0"/>
                    <a:pt x="96" y="351"/>
                    <a:pt x="0" y="682"/>
                  </a:cubicBezTo>
                  <a:cubicBezTo>
                    <a:pt x="82" y="736"/>
                    <a:pt x="183" y="762"/>
                    <a:pt x="286" y="762"/>
                  </a:cubicBezTo>
                  <a:cubicBezTo>
                    <a:pt x="633" y="762"/>
                    <a:pt x="1013" y="473"/>
                    <a:pt x="857" y="15"/>
                  </a:cubicBezTo>
                  <a:cubicBezTo>
                    <a:pt x="787" y="5"/>
                    <a:pt x="724" y="0"/>
                    <a:pt x="666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988" name="Google Shape;20988;p19"/>
            <p:cNvSpPr/>
            <p:nvPr/>
          </p:nvSpPr>
          <p:spPr>
            <a:xfrm>
              <a:off x="1473550" y="1636900"/>
              <a:ext cx="21000" cy="23925"/>
            </a:xfrm>
            <a:custGeom>
              <a:avLst/>
              <a:gdLst/>
              <a:ahLst/>
              <a:cxnLst/>
              <a:rect l="l" t="t" r="r" b="b"/>
              <a:pathLst>
                <a:path w="840" h="957" extrusionOk="0">
                  <a:moveTo>
                    <a:pt x="784" y="0"/>
                  </a:moveTo>
                  <a:cubicBezTo>
                    <a:pt x="5" y="0"/>
                    <a:pt x="0" y="957"/>
                    <a:pt x="771" y="957"/>
                  </a:cubicBezTo>
                  <a:cubicBezTo>
                    <a:pt x="793" y="957"/>
                    <a:pt x="816" y="956"/>
                    <a:pt x="839" y="955"/>
                  </a:cubicBezTo>
                  <a:lnTo>
                    <a:pt x="839" y="2"/>
                  </a:lnTo>
                  <a:cubicBezTo>
                    <a:pt x="820" y="1"/>
                    <a:pt x="802" y="0"/>
                    <a:pt x="784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989" name="Google Shape;20989;p19"/>
            <p:cNvSpPr/>
            <p:nvPr/>
          </p:nvSpPr>
          <p:spPr>
            <a:xfrm>
              <a:off x="1100125" y="1831900"/>
              <a:ext cx="44075" cy="17100"/>
            </a:xfrm>
            <a:custGeom>
              <a:avLst/>
              <a:gdLst/>
              <a:ahLst/>
              <a:cxnLst/>
              <a:rect l="l" t="t" r="r" b="b"/>
              <a:pathLst>
                <a:path w="1763" h="684" extrusionOk="0">
                  <a:moveTo>
                    <a:pt x="1" y="1"/>
                  </a:moveTo>
                  <a:lnTo>
                    <a:pt x="1" y="608"/>
                  </a:lnTo>
                  <a:cubicBezTo>
                    <a:pt x="156" y="518"/>
                    <a:pt x="304" y="485"/>
                    <a:pt x="444" y="485"/>
                  </a:cubicBezTo>
                  <a:cubicBezTo>
                    <a:pt x="793" y="485"/>
                    <a:pt x="1097" y="684"/>
                    <a:pt x="1370" y="684"/>
                  </a:cubicBezTo>
                  <a:cubicBezTo>
                    <a:pt x="1508" y="684"/>
                    <a:pt x="1639" y="632"/>
                    <a:pt x="1763" y="477"/>
                  </a:cubicBezTo>
                  <a:cubicBezTo>
                    <a:pt x="1239" y="274"/>
                    <a:pt x="810" y="1"/>
                    <a:pt x="1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990" name="Google Shape;20990;p19"/>
            <p:cNvSpPr/>
            <p:nvPr/>
          </p:nvSpPr>
          <p:spPr>
            <a:xfrm>
              <a:off x="1099225" y="1935475"/>
              <a:ext cx="16875" cy="15375"/>
            </a:xfrm>
            <a:custGeom>
              <a:avLst/>
              <a:gdLst/>
              <a:ahLst/>
              <a:cxnLst/>
              <a:rect l="l" t="t" r="r" b="b"/>
              <a:pathLst>
                <a:path w="675" h="615" extrusionOk="0">
                  <a:moveTo>
                    <a:pt x="215" y="1"/>
                  </a:moveTo>
                  <a:cubicBezTo>
                    <a:pt x="72" y="144"/>
                    <a:pt x="1" y="322"/>
                    <a:pt x="60" y="608"/>
                  </a:cubicBezTo>
                  <a:cubicBezTo>
                    <a:pt x="97" y="612"/>
                    <a:pt x="130" y="614"/>
                    <a:pt x="161" y="614"/>
                  </a:cubicBezTo>
                  <a:cubicBezTo>
                    <a:pt x="674" y="614"/>
                    <a:pt x="529" y="91"/>
                    <a:pt x="215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991" name="Google Shape;20991;p19"/>
            <p:cNvSpPr/>
            <p:nvPr/>
          </p:nvSpPr>
          <p:spPr>
            <a:xfrm>
              <a:off x="1129900" y="979425"/>
              <a:ext cx="32975" cy="27925"/>
            </a:xfrm>
            <a:custGeom>
              <a:avLst/>
              <a:gdLst/>
              <a:ahLst/>
              <a:cxnLst/>
              <a:rect l="l" t="t" r="r" b="b"/>
              <a:pathLst>
                <a:path w="1319" h="1117" extrusionOk="0">
                  <a:moveTo>
                    <a:pt x="393" y="0"/>
                  </a:moveTo>
                  <a:cubicBezTo>
                    <a:pt x="238" y="334"/>
                    <a:pt x="0" y="584"/>
                    <a:pt x="48" y="1096"/>
                  </a:cubicBezTo>
                  <a:cubicBezTo>
                    <a:pt x="147" y="1110"/>
                    <a:pt x="238" y="1117"/>
                    <a:pt x="321" y="1117"/>
                  </a:cubicBezTo>
                  <a:cubicBezTo>
                    <a:pt x="1318" y="1117"/>
                    <a:pt x="1130" y="132"/>
                    <a:pt x="393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992" name="Google Shape;20992;p19"/>
            <p:cNvSpPr/>
            <p:nvPr/>
          </p:nvSpPr>
          <p:spPr>
            <a:xfrm>
              <a:off x="1571625" y="4755650"/>
              <a:ext cx="40725" cy="31400"/>
            </a:xfrm>
            <a:custGeom>
              <a:avLst/>
              <a:gdLst/>
              <a:ahLst/>
              <a:cxnLst/>
              <a:rect l="l" t="t" r="r" b="b"/>
              <a:pathLst>
                <a:path w="1629" h="1256" extrusionOk="0">
                  <a:moveTo>
                    <a:pt x="321" y="0"/>
                  </a:moveTo>
                  <a:cubicBezTo>
                    <a:pt x="220" y="0"/>
                    <a:pt x="112" y="9"/>
                    <a:pt x="0" y="29"/>
                  </a:cubicBezTo>
                  <a:cubicBezTo>
                    <a:pt x="452" y="398"/>
                    <a:pt x="488" y="1089"/>
                    <a:pt x="1191" y="1256"/>
                  </a:cubicBezTo>
                  <a:cubicBezTo>
                    <a:pt x="1628" y="690"/>
                    <a:pt x="1195" y="0"/>
                    <a:pt x="321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993" name="Google Shape;20993;p19"/>
            <p:cNvSpPr/>
            <p:nvPr/>
          </p:nvSpPr>
          <p:spPr>
            <a:xfrm>
              <a:off x="1549300" y="4600100"/>
              <a:ext cx="26500" cy="24250"/>
            </a:xfrm>
            <a:custGeom>
              <a:avLst/>
              <a:gdLst/>
              <a:ahLst/>
              <a:cxnLst/>
              <a:rect l="l" t="t" r="r" b="b"/>
              <a:pathLst>
                <a:path w="1060" h="970" extrusionOk="0">
                  <a:moveTo>
                    <a:pt x="536" y="0"/>
                  </a:moveTo>
                  <a:cubicBezTo>
                    <a:pt x="286" y="191"/>
                    <a:pt x="0" y="667"/>
                    <a:pt x="369" y="965"/>
                  </a:cubicBezTo>
                  <a:cubicBezTo>
                    <a:pt x="398" y="968"/>
                    <a:pt x="424" y="969"/>
                    <a:pt x="449" y="969"/>
                  </a:cubicBezTo>
                  <a:cubicBezTo>
                    <a:pt x="704" y="969"/>
                    <a:pt x="772" y="821"/>
                    <a:pt x="1032" y="821"/>
                  </a:cubicBezTo>
                  <a:cubicBezTo>
                    <a:pt x="1041" y="821"/>
                    <a:pt x="1050" y="822"/>
                    <a:pt x="1060" y="822"/>
                  </a:cubicBezTo>
                  <a:cubicBezTo>
                    <a:pt x="905" y="524"/>
                    <a:pt x="941" y="96"/>
                    <a:pt x="536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994" name="Google Shape;20994;p19"/>
            <p:cNvSpPr/>
            <p:nvPr/>
          </p:nvSpPr>
          <p:spPr>
            <a:xfrm>
              <a:off x="1430225" y="4668850"/>
              <a:ext cx="40200" cy="54800"/>
            </a:xfrm>
            <a:custGeom>
              <a:avLst/>
              <a:gdLst/>
              <a:ahLst/>
              <a:cxnLst/>
              <a:rect l="l" t="t" r="r" b="b"/>
              <a:pathLst>
                <a:path w="1608" h="2192" extrusionOk="0">
                  <a:moveTo>
                    <a:pt x="608" y="1"/>
                  </a:moveTo>
                  <a:lnTo>
                    <a:pt x="608" y="1"/>
                  </a:lnTo>
                  <a:cubicBezTo>
                    <a:pt x="941" y="656"/>
                    <a:pt x="1" y="1894"/>
                    <a:pt x="1084" y="2192"/>
                  </a:cubicBezTo>
                  <a:cubicBezTo>
                    <a:pt x="1120" y="2061"/>
                    <a:pt x="1144" y="1894"/>
                    <a:pt x="1167" y="1727"/>
                  </a:cubicBezTo>
                  <a:cubicBezTo>
                    <a:pt x="1548" y="1668"/>
                    <a:pt x="1608" y="1251"/>
                    <a:pt x="1382" y="1072"/>
                  </a:cubicBezTo>
                  <a:cubicBezTo>
                    <a:pt x="1346" y="1060"/>
                    <a:pt x="1316" y="1058"/>
                    <a:pt x="1292" y="1058"/>
                  </a:cubicBezTo>
                  <a:cubicBezTo>
                    <a:pt x="1269" y="1058"/>
                    <a:pt x="1251" y="1060"/>
                    <a:pt x="1239" y="1060"/>
                  </a:cubicBezTo>
                  <a:cubicBezTo>
                    <a:pt x="1239" y="584"/>
                    <a:pt x="1108" y="156"/>
                    <a:pt x="608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995" name="Google Shape;20995;p19"/>
            <p:cNvSpPr/>
            <p:nvPr/>
          </p:nvSpPr>
          <p:spPr>
            <a:xfrm>
              <a:off x="1464750" y="4647425"/>
              <a:ext cx="34475" cy="23475"/>
            </a:xfrm>
            <a:custGeom>
              <a:avLst/>
              <a:gdLst/>
              <a:ahLst/>
              <a:cxnLst/>
              <a:rect l="l" t="t" r="r" b="b"/>
              <a:pathLst>
                <a:path w="1379" h="939" extrusionOk="0">
                  <a:moveTo>
                    <a:pt x="989" y="1"/>
                  </a:moveTo>
                  <a:cubicBezTo>
                    <a:pt x="953" y="524"/>
                    <a:pt x="1" y="322"/>
                    <a:pt x="36" y="858"/>
                  </a:cubicBezTo>
                  <a:cubicBezTo>
                    <a:pt x="166" y="914"/>
                    <a:pt x="295" y="939"/>
                    <a:pt x="417" y="939"/>
                  </a:cubicBezTo>
                  <a:cubicBezTo>
                    <a:pt x="970" y="939"/>
                    <a:pt x="1379" y="430"/>
                    <a:pt x="989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996" name="Google Shape;20996;p19"/>
            <p:cNvSpPr/>
            <p:nvPr/>
          </p:nvSpPr>
          <p:spPr>
            <a:xfrm>
              <a:off x="1519400" y="4647350"/>
              <a:ext cx="26650" cy="17675"/>
            </a:xfrm>
            <a:custGeom>
              <a:avLst/>
              <a:gdLst/>
              <a:ahLst/>
              <a:cxnLst/>
              <a:rect l="l" t="t" r="r" b="b"/>
              <a:pathLst>
                <a:path w="1066" h="707" extrusionOk="0">
                  <a:moveTo>
                    <a:pt x="555" y="0"/>
                  </a:moveTo>
                  <a:cubicBezTo>
                    <a:pt x="153" y="0"/>
                    <a:pt x="1" y="610"/>
                    <a:pt x="363" y="706"/>
                  </a:cubicBezTo>
                  <a:cubicBezTo>
                    <a:pt x="577" y="504"/>
                    <a:pt x="1065" y="301"/>
                    <a:pt x="708" y="27"/>
                  </a:cubicBezTo>
                  <a:cubicBezTo>
                    <a:pt x="654" y="9"/>
                    <a:pt x="603" y="0"/>
                    <a:pt x="555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997" name="Google Shape;20997;p19"/>
            <p:cNvSpPr/>
            <p:nvPr/>
          </p:nvSpPr>
          <p:spPr>
            <a:xfrm>
              <a:off x="943250" y="1002725"/>
              <a:ext cx="44450" cy="27550"/>
            </a:xfrm>
            <a:custGeom>
              <a:avLst/>
              <a:gdLst/>
              <a:ahLst/>
              <a:cxnLst/>
              <a:rect l="l" t="t" r="r" b="b"/>
              <a:pathLst>
                <a:path w="1778" h="1102" extrusionOk="0">
                  <a:moveTo>
                    <a:pt x="601" y="0"/>
                  </a:moveTo>
                  <a:cubicBezTo>
                    <a:pt x="524" y="0"/>
                    <a:pt x="440" y="6"/>
                    <a:pt x="346" y="21"/>
                  </a:cubicBezTo>
                  <a:cubicBezTo>
                    <a:pt x="310" y="414"/>
                    <a:pt x="25" y="592"/>
                    <a:pt x="1" y="973"/>
                  </a:cubicBezTo>
                  <a:cubicBezTo>
                    <a:pt x="221" y="1060"/>
                    <a:pt x="448" y="1102"/>
                    <a:pt x="663" y="1102"/>
                  </a:cubicBezTo>
                  <a:cubicBezTo>
                    <a:pt x="1272" y="1102"/>
                    <a:pt x="1777" y="766"/>
                    <a:pt x="1715" y="175"/>
                  </a:cubicBezTo>
                  <a:lnTo>
                    <a:pt x="1715" y="175"/>
                  </a:lnTo>
                  <a:cubicBezTo>
                    <a:pt x="1692" y="176"/>
                    <a:pt x="1669" y="177"/>
                    <a:pt x="1647" y="177"/>
                  </a:cubicBezTo>
                  <a:cubicBezTo>
                    <a:pt x="1219" y="177"/>
                    <a:pt x="1017" y="0"/>
                    <a:pt x="601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998" name="Google Shape;20998;p19"/>
            <p:cNvSpPr/>
            <p:nvPr/>
          </p:nvSpPr>
          <p:spPr>
            <a:xfrm>
              <a:off x="931350" y="971675"/>
              <a:ext cx="20875" cy="18175"/>
            </a:xfrm>
            <a:custGeom>
              <a:avLst/>
              <a:gdLst/>
              <a:ahLst/>
              <a:cxnLst/>
              <a:rect l="l" t="t" r="r" b="b"/>
              <a:pathLst>
                <a:path w="835" h="727" extrusionOk="0">
                  <a:moveTo>
                    <a:pt x="60" y="1"/>
                  </a:moveTo>
                  <a:lnTo>
                    <a:pt x="60" y="1"/>
                  </a:lnTo>
                  <a:cubicBezTo>
                    <a:pt x="1" y="453"/>
                    <a:pt x="179" y="703"/>
                    <a:pt x="679" y="727"/>
                  </a:cubicBezTo>
                  <a:cubicBezTo>
                    <a:pt x="834" y="215"/>
                    <a:pt x="429" y="120"/>
                    <a:pt x="60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0999" name="Google Shape;20999;p19"/>
            <p:cNvSpPr/>
            <p:nvPr/>
          </p:nvSpPr>
          <p:spPr>
            <a:xfrm>
              <a:off x="716150" y="2452275"/>
              <a:ext cx="143625" cy="112775"/>
            </a:xfrm>
            <a:custGeom>
              <a:avLst/>
              <a:gdLst/>
              <a:ahLst/>
              <a:cxnLst/>
              <a:rect l="l" t="t" r="r" b="b"/>
              <a:pathLst>
                <a:path w="5745" h="4511" extrusionOk="0">
                  <a:moveTo>
                    <a:pt x="877" y="0"/>
                  </a:moveTo>
                  <a:cubicBezTo>
                    <a:pt x="804" y="0"/>
                    <a:pt x="723" y="7"/>
                    <a:pt x="631" y="22"/>
                  </a:cubicBezTo>
                  <a:cubicBezTo>
                    <a:pt x="489" y="617"/>
                    <a:pt x="1167" y="593"/>
                    <a:pt x="953" y="1248"/>
                  </a:cubicBezTo>
                  <a:cubicBezTo>
                    <a:pt x="765" y="1221"/>
                    <a:pt x="620" y="1175"/>
                    <a:pt x="516" y="1175"/>
                  </a:cubicBezTo>
                  <a:cubicBezTo>
                    <a:pt x="390" y="1175"/>
                    <a:pt x="323" y="1244"/>
                    <a:pt x="310" y="1498"/>
                  </a:cubicBezTo>
                  <a:cubicBezTo>
                    <a:pt x="444" y="1450"/>
                    <a:pt x="565" y="1428"/>
                    <a:pt x="670" y="1428"/>
                  </a:cubicBezTo>
                  <a:cubicBezTo>
                    <a:pt x="1454" y="1428"/>
                    <a:pt x="1435" y="2608"/>
                    <a:pt x="429" y="2608"/>
                  </a:cubicBezTo>
                  <a:cubicBezTo>
                    <a:pt x="345" y="2608"/>
                    <a:pt x="254" y="2600"/>
                    <a:pt x="155" y="2582"/>
                  </a:cubicBezTo>
                  <a:cubicBezTo>
                    <a:pt x="120" y="2677"/>
                    <a:pt x="155" y="2820"/>
                    <a:pt x="0" y="2820"/>
                  </a:cubicBezTo>
                  <a:cubicBezTo>
                    <a:pt x="525" y="3135"/>
                    <a:pt x="422" y="3916"/>
                    <a:pt x="1365" y="3916"/>
                  </a:cubicBezTo>
                  <a:cubicBezTo>
                    <a:pt x="1386" y="3916"/>
                    <a:pt x="1407" y="3916"/>
                    <a:pt x="1429" y="3915"/>
                  </a:cubicBezTo>
                  <a:cubicBezTo>
                    <a:pt x="1941" y="3618"/>
                    <a:pt x="548" y="3165"/>
                    <a:pt x="1429" y="2939"/>
                  </a:cubicBezTo>
                  <a:lnTo>
                    <a:pt x="1429" y="2939"/>
                  </a:lnTo>
                  <a:cubicBezTo>
                    <a:pt x="1477" y="3106"/>
                    <a:pt x="1655" y="3177"/>
                    <a:pt x="1584" y="3415"/>
                  </a:cubicBezTo>
                  <a:cubicBezTo>
                    <a:pt x="1808" y="3382"/>
                    <a:pt x="2007" y="3368"/>
                    <a:pt x="2188" y="3368"/>
                  </a:cubicBezTo>
                  <a:cubicBezTo>
                    <a:pt x="3449" y="3368"/>
                    <a:pt x="3772" y="4094"/>
                    <a:pt x="4751" y="4511"/>
                  </a:cubicBezTo>
                  <a:cubicBezTo>
                    <a:pt x="5744" y="3701"/>
                    <a:pt x="4230" y="2970"/>
                    <a:pt x="2929" y="2970"/>
                  </a:cubicBezTo>
                  <a:cubicBezTo>
                    <a:pt x="2546" y="2970"/>
                    <a:pt x="2182" y="3034"/>
                    <a:pt x="1905" y="3177"/>
                  </a:cubicBezTo>
                  <a:cubicBezTo>
                    <a:pt x="1810" y="2927"/>
                    <a:pt x="1584" y="2796"/>
                    <a:pt x="1429" y="2582"/>
                  </a:cubicBezTo>
                  <a:cubicBezTo>
                    <a:pt x="1667" y="2571"/>
                    <a:pt x="1591" y="2324"/>
                    <a:pt x="1825" y="2324"/>
                  </a:cubicBezTo>
                  <a:cubicBezTo>
                    <a:pt x="1849" y="2324"/>
                    <a:pt x="1875" y="2326"/>
                    <a:pt x="1905" y="2332"/>
                  </a:cubicBezTo>
                  <a:cubicBezTo>
                    <a:pt x="1846" y="1856"/>
                    <a:pt x="1477" y="1617"/>
                    <a:pt x="1274" y="1236"/>
                  </a:cubicBezTo>
                  <a:cubicBezTo>
                    <a:pt x="1310" y="951"/>
                    <a:pt x="1810" y="1010"/>
                    <a:pt x="1739" y="617"/>
                  </a:cubicBezTo>
                  <a:cubicBezTo>
                    <a:pt x="1465" y="407"/>
                    <a:pt x="1433" y="0"/>
                    <a:pt x="877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000" name="Google Shape;21000;p19"/>
            <p:cNvSpPr/>
            <p:nvPr/>
          </p:nvSpPr>
          <p:spPr>
            <a:xfrm>
              <a:off x="1231700" y="1254150"/>
              <a:ext cx="14900" cy="18175"/>
            </a:xfrm>
            <a:custGeom>
              <a:avLst/>
              <a:gdLst/>
              <a:ahLst/>
              <a:cxnLst/>
              <a:rect l="l" t="t" r="r" b="b"/>
              <a:pathLst>
                <a:path w="596" h="727" extrusionOk="0">
                  <a:moveTo>
                    <a:pt x="298" y="1"/>
                  </a:moveTo>
                  <a:lnTo>
                    <a:pt x="298" y="1"/>
                  </a:lnTo>
                  <a:cubicBezTo>
                    <a:pt x="72" y="167"/>
                    <a:pt x="0" y="727"/>
                    <a:pt x="441" y="727"/>
                  </a:cubicBezTo>
                  <a:cubicBezTo>
                    <a:pt x="560" y="429"/>
                    <a:pt x="595" y="239"/>
                    <a:pt x="298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001" name="Google Shape;21001;p19"/>
            <p:cNvSpPr/>
            <p:nvPr/>
          </p:nvSpPr>
          <p:spPr>
            <a:xfrm>
              <a:off x="974525" y="2720400"/>
              <a:ext cx="39300" cy="9250"/>
            </a:xfrm>
            <a:custGeom>
              <a:avLst/>
              <a:gdLst/>
              <a:ahLst/>
              <a:cxnLst/>
              <a:rect l="l" t="t" r="r" b="b"/>
              <a:pathLst>
                <a:path w="1572" h="370" extrusionOk="0">
                  <a:moveTo>
                    <a:pt x="1572" y="1"/>
                  </a:moveTo>
                  <a:cubicBezTo>
                    <a:pt x="964" y="1"/>
                    <a:pt x="381" y="60"/>
                    <a:pt x="0" y="239"/>
                  </a:cubicBezTo>
                  <a:cubicBezTo>
                    <a:pt x="297" y="322"/>
                    <a:pt x="644" y="370"/>
                    <a:pt x="1059" y="370"/>
                  </a:cubicBezTo>
                  <a:cubicBezTo>
                    <a:pt x="1176" y="370"/>
                    <a:pt x="1300" y="366"/>
                    <a:pt x="1429" y="358"/>
                  </a:cubicBezTo>
                  <a:cubicBezTo>
                    <a:pt x="1429" y="191"/>
                    <a:pt x="1500" y="96"/>
                    <a:pt x="1572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002" name="Google Shape;21002;p19"/>
            <p:cNvSpPr/>
            <p:nvPr/>
          </p:nvSpPr>
          <p:spPr>
            <a:xfrm>
              <a:off x="822700" y="2291475"/>
              <a:ext cx="26275" cy="21850"/>
            </a:xfrm>
            <a:custGeom>
              <a:avLst/>
              <a:gdLst/>
              <a:ahLst/>
              <a:cxnLst/>
              <a:rect l="l" t="t" r="r" b="b"/>
              <a:pathLst>
                <a:path w="1051" h="874" extrusionOk="0">
                  <a:moveTo>
                    <a:pt x="477" y="1"/>
                  </a:moveTo>
                  <a:cubicBezTo>
                    <a:pt x="191" y="191"/>
                    <a:pt x="1" y="441"/>
                    <a:pt x="13" y="858"/>
                  </a:cubicBezTo>
                  <a:cubicBezTo>
                    <a:pt x="66" y="869"/>
                    <a:pt x="117" y="874"/>
                    <a:pt x="167" y="874"/>
                  </a:cubicBezTo>
                  <a:cubicBezTo>
                    <a:pt x="777" y="874"/>
                    <a:pt x="1050" y="111"/>
                    <a:pt x="477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003" name="Google Shape;21003;p19"/>
            <p:cNvSpPr/>
            <p:nvPr/>
          </p:nvSpPr>
          <p:spPr>
            <a:xfrm>
              <a:off x="714050" y="1289550"/>
              <a:ext cx="37850" cy="19575"/>
            </a:xfrm>
            <a:custGeom>
              <a:avLst/>
              <a:gdLst/>
              <a:ahLst/>
              <a:cxnLst/>
              <a:rect l="l" t="t" r="r" b="b"/>
              <a:pathLst>
                <a:path w="1514" h="783" extrusionOk="0">
                  <a:moveTo>
                    <a:pt x="1251" y="0"/>
                  </a:moveTo>
                  <a:cubicBezTo>
                    <a:pt x="999" y="0"/>
                    <a:pt x="771" y="262"/>
                    <a:pt x="343" y="262"/>
                  </a:cubicBezTo>
                  <a:cubicBezTo>
                    <a:pt x="274" y="262"/>
                    <a:pt x="200" y="255"/>
                    <a:pt x="120" y="240"/>
                  </a:cubicBezTo>
                  <a:lnTo>
                    <a:pt x="120" y="240"/>
                  </a:lnTo>
                  <a:cubicBezTo>
                    <a:pt x="0" y="683"/>
                    <a:pt x="303" y="782"/>
                    <a:pt x="740" y="782"/>
                  </a:cubicBezTo>
                  <a:cubicBezTo>
                    <a:pt x="866" y="782"/>
                    <a:pt x="1003" y="774"/>
                    <a:pt x="1144" y="763"/>
                  </a:cubicBezTo>
                  <a:cubicBezTo>
                    <a:pt x="1216" y="513"/>
                    <a:pt x="1513" y="430"/>
                    <a:pt x="1489" y="85"/>
                  </a:cubicBezTo>
                  <a:cubicBezTo>
                    <a:pt x="1404" y="24"/>
                    <a:pt x="1326" y="0"/>
                    <a:pt x="1251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004" name="Google Shape;21004;p19"/>
            <p:cNvSpPr/>
            <p:nvPr/>
          </p:nvSpPr>
          <p:spPr>
            <a:xfrm>
              <a:off x="675075" y="1138950"/>
              <a:ext cx="71750" cy="33675"/>
            </a:xfrm>
            <a:custGeom>
              <a:avLst/>
              <a:gdLst/>
              <a:ahLst/>
              <a:cxnLst/>
              <a:rect l="l" t="t" r="r" b="b"/>
              <a:pathLst>
                <a:path w="2870" h="1347" extrusionOk="0">
                  <a:moveTo>
                    <a:pt x="1727" y="1"/>
                  </a:moveTo>
                  <a:cubicBezTo>
                    <a:pt x="1406" y="204"/>
                    <a:pt x="1168" y="329"/>
                    <a:pt x="811" y="329"/>
                  </a:cubicBezTo>
                  <a:cubicBezTo>
                    <a:pt x="665" y="329"/>
                    <a:pt x="498" y="308"/>
                    <a:pt x="298" y="263"/>
                  </a:cubicBezTo>
                  <a:cubicBezTo>
                    <a:pt x="0" y="608"/>
                    <a:pt x="36" y="632"/>
                    <a:pt x="131" y="1108"/>
                  </a:cubicBezTo>
                  <a:cubicBezTo>
                    <a:pt x="945" y="1108"/>
                    <a:pt x="1089" y="1347"/>
                    <a:pt x="2127" y="1347"/>
                  </a:cubicBezTo>
                  <a:cubicBezTo>
                    <a:pt x="2152" y="1347"/>
                    <a:pt x="2177" y="1347"/>
                    <a:pt x="2203" y="1346"/>
                  </a:cubicBezTo>
                  <a:cubicBezTo>
                    <a:pt x="2870" y="965"/>
                    <a:pt x="2632" y="132"/>
                    <a:pt x="1727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005" name="Google Shape;21005;p19"/>
            <p:cNvSpPr/>
            <p:nvPr/>
          </p:nvSpPr>
          <p:spPr>
            <a:xfrm>
              <a:off x="728650" y="1346125"/>
              <a:ext cx="54500" cy="30400"/>
            </a:xfrm>
            <a:custGeom>
              <a:avLst/>
              <a:gdLst/>
              <a:ahLst/>
              <a:cxnLst/>
              <a:rect l="l" t="t" r="r" b="b"/>
              <a:pathLst>
                <a:path w="2180" h="1216" extrusionOk="0">
                  <a:moveTo>
                    <a:pt x="1751" y="1"/>
                  </a:moveTo>
                  <a:lnTo>
                    <a:pt x="1751" y="1"/>
                  </a:lnTo>
                  <a:cubicBezTo>
                    <a:pt x="1072" y="203"/>
                    <a:pt x="1" y="441"/>
                    <a:pt x="560" y="1215"/>
                  </a:cubicBezTo>
                  <a:cubicBezTo>
                    <a:pt x="1072" y="953"/>
                    <a:pt x="2179" y="572"/>
                    <a:pt x="1751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006" name="Google Shape;21006;p19"/>
            <p:cNvSpPr/>
            <p:nvPr/>
          </p:nvSpPr>
          <p:spPr>
            <a:xfrm>
              <a:off x="760800" y="1087775"/>
              <a:ext cx="43000" cy="24125"/>
            </a:xfrm>
            <a:custGeom>
              <a:avLst/>
              <a:gdLst/>
              <a:ahLst/>
              <a:cxnLst/>
              <a:rect l="l" t="t" r="r" b="b"/>
              <a:pathLst>
                <a:path w="1720" h="965" extrusionOk="0">
                  <a:moveTo>
                    <a:pt x="423" y="0"/>
                  </a:moveTo>
                  <a:cubicBezTo>
                    <a:pt x="323" y="0"/>
                    <a:pt x="218" y="4"/>
                    <a:pt x="108" y="12"/>
                  </a:cubicBezTo>
                  <a:cubicBezTo>
                    <a:pt x="0" y="845"/>
                    <a:pt x="1108" y="667"/>
                    <a:pt x="1655" y="964"/>
                  </a:cubicBezTo>
                  <a:cubicBezTo>
                    <a:pt x="1719" y="274"/>
                    <a:pt x="1252" y="0"/>
                    <a:pt x="423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007" name="Google Shape;21007;p19"/>
            <p:cNvSpPr/>
            <p:nvPr/>
          </p:nvSpPr>
          <p:spPr>
            <a:xfrm>
              <a:off x="824700" y="1247575"/>
              <a:ext cx="23750" cy="20875"/>
            </a:xfrm>
            <a:custGeom>
              <a:avLst/>
              <a:gdLst/>
              <a:ahLst/>
              <a:cxnLst/>
              <a:rect l="l" t="t" r="r" b="b"/>
              <a:pathLst>
                <a:path w="950" h="835" extrusionOk="0">
                  <a:moveTo>
                    <a:pt x="512" y="0"/>
                  </a:moveTo>
                  <a:cubicBezTo>
                    <a:pt x="1" y="0"/>
                    <a:pt x="60" y="636"/>
                    <a:pt x="302" y="823"/>
                  </a:cubicBezTo>
                  <a:cubicBezTo>
                    <a:pt x="347" y="831"/>
                    <a:pt x="389" y="834"/>
                    <a:pt x="428" y="834"/>
                  </a:cubicBezTo>
                  <a:cubicBezTo>
                    <a:pt x="949" y="834"/>
                    <a:pt x="891" y="202"/>
                    <a:pt x="647" y="14"/>
                  </a:cubicBezTo>
                  <a:cubicBezTo>
                    <a:pt x="598" y="5"/>
                    <a:pt x="553" y="0"/>
                    <a:pt x="512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008" name="Google Shape;21008;p19"/>
            <p:cNvSpPr/>
            <p:nvPr/>
          </p:nvSpPr>
          <p:spPr>
            <a:xfrm>
              <a:off x="1006375" y="1901925"/>
              <a:ext cx="47300" cy="33875"/>
            </a:xfrm>
            <a:custGeom>
              <a:avLst/>
              <a:gdLst/>
              <a:ahLst/>
              <a:cxnLst/>
              <a:rect l="l" t="t" r="r" b="b"/>
              <a:pathLst>
                <a:path w="1892" h="1355" extrusionOk="0">
                  <a:moveTo>
                    <a:pt x="647" y="0"/>
                  </a:moveTo>
                  <a:cubicBezTo>
                    <a:pt x="574" y="0"/>
                    <a:pt x="497" y="3"/>
                    <a:pt x="417" y="9"/>
                  </a:cubicBezTo>
                  <a:cubicBezTo>
                    <a:pt x="0" y="486"/>
                    <a:pt x="714" y="1057"/>
                    <a:pt x="1393" y="1355"/>
                  </a:cubicBezTo>
                  <a:cubicBezTo>
                    <a:pt x="1409" y="1250"/>
                    <a:pt x="1519" y="1227"/>
                    <a:pt x="1659" y="1227"/>
                  </a:cubicBezTo>
                  <a:cubicBezTo>
                    <a:pt x="1724" y="1227"/>
                    <a:pt x="1797" y="1232"/>
                    <a:pt x="1869" y="1236"/>
                  </a:cubicBezTo>
                  <a:cubicBezTo>
                    <a:pt x="1891" y="485"/>
                    <a:pt x="1576" y="0"/>
                    <a:pt x="647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009" name="Google Shape;21009;p19"/>
            <p:cNvSpPr/>
            <p:nvPr/>
          </p:nvSpPr>
          <p:spPr>
            <a:xfrm>
              <a:off x="989400" y="1865825"/>
              <a:ext cx="25625" cy="24150"/>
            </a:xfrm>
            <a:custGeom>
              <a:avLst/>
              <a:gdLst/>
              <a:ahLst/>
              <a:cxnLst/>
              <a:rect l="l" t="t" r="r" b="b"/>
              <a:pathLst>
                <a:path w="1025" h="966" extrusionOk="0">
                  <a:moveTo>
                    <a:pt x="786" y="1"/>
                  </a:moveTo>
                  <a:cubicBezTo>
                    <a:pt x="0" y="1"/>
                    <a:pt x="0" y="965"/>
                    <a:pt x="786" y="965"/>
                  </a:cubicBezTo>
                  <a:cubicBezTo>
                    <a:pt x="1024" y="787"/>
                    <a:pt x="1024" y="168"/>
                    <a:pt x="786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010" name="Google Shape;21010;p19"/>
            <p:cNvSpPr/>
            <p:nvPr/>
          </p:nvSpPr>
          <p:spPr>
            <a:xfrm>
              <a:off x="1212650" y="1379625"/>
              <a:ext cx="29775" cy="15875"/>
            </a:xfrm>
            <a:custGeom>
              <a:avLst/>
              <a:gdLst/>
              <a:ahLst/>
              <a:cxnLst/>
              <a:rect l="l" t="t" r="r" b="b"/>
              <a:pathLst>
                <a:path w="1191" h="635" extrusionOk="0">
                  <a:moveTo>
                    <a:pt x="346" y="0"/>
                  </a:moveTo>
                  <a:cubicBezTo>
                    <a:pt x="204" y="0"/>
                    <a:pt x="79" y="71"/>
                    <a:pt x="0" y="268"/>
                  </a:cubicBezTo>
                  <a:cubicBezTo>
                    <a:pt x="63" y="253"/>
                    <a:pt x="121" y="246"/>
                    <a:pt x="175" y="246"/>
                  </a:cubicBezTo>
                  <a:cubicBezTo>
                    <a:pt x="586" y="246"/>
                    <a:pt x="773" y="635"/>
                    <a:pt x="957" y="635"/>
                  </a:cubicBezTo>
                  <a:cubicBezTo>
                    <a:pt x="1031" y="635"/>
                    <a:pt x="1104" y="573"/>
                    <a:pt x="1191" y="399"/>
                  </a:cubicBezTo>
                  <a:cubicBezTo>
                    <a:pt x="992" y="287"/>
                    <a:pt x="633" y="0"/>
                    <a:pt x="346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011" name="Google Shape;21011;p19"/>
            <p:cNvSpPr/>
            <p:nvPr/>
          </p:nvSpPr>
          <p:spPr>
            <a:xfrm>
              <a:off x="1059050" y="1465350"/>
              <a:ext cx="29800" cy="16225"/>
            </a:xfrm>
            <a:custGeom>
              <a:avLst/>
              <a:gdLst/>
              <a:ahLst/>
              <a:cxnLst/>
              <a:rect l="l" t="t" r="r" b="b"/>
              <a:pathLst>
                <a:path w="1192" h="649" extrusionOk="0">
                  <a:moveTo>
                    <a:pt x="564" y="0"/>
                  </a:moveTo>
                  <a:cubicBezTo>
                    <a:pt x="346" y="0"/>
                    <a:pt x="137" y="30"/>
                    <a:pt x="0" y="89"/>
                  </a:cubicBezTo>
                  <a:cubicBezTo>
                    <a:pt x="262" y="208"/>
                    <a:pt x="548" y="304"/>
                    <a:pt x="512" y="649"/>
                  </a:cubicBezTo>
                  <a:cubicBezTo>
                    <a:pt x="953" y="613"/>
                    <a:pt x="1191" y="435"/>
                    <a:pt x="1191" y="89"/>
                  </a:cubicBezTo>
                  <a:cubicBezTo>
                    <a:pt x="1012" y="30"/>
                    <a:pt x="783" y="0"/>
                    <a:pt x="564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012" name="Google Shape;21012;p19"/>
            <p:cNvSpPr/>
            <p:nvPr/>
          </p:nvSpPr>
          <p:spPr>
            <a:xfrm>
              <a:off x="1198975" y="1874375"/>
              <a:ext cx="21650" cy="15350"/>
            </a:xfrm>
            <a:custGeom>
              <a:avLst/>
              <a:gdLst/>
              <a:ahLst/>
              <a:cxnLst/>
              <a:rect l="l" t="t" r="r" b="b"/>
              <a:pathLst>
                <a:path w="866" h="614" extrusionOk="0">
                  <a:moveTo>
                    <a:pt x="144" y="0"/>
                  </a:moveTo>
                  <a:cubicBezTo>
                    <a:pt x="105" y="0"/>
                    <a:pt x="65" y="2"/>
                    <a:pt x="23" y="4"/>
                  </a:cubicBezTo>
                  <a:cubicBezTo>
                    <a:pt x="1" y="410"/>
                    <a:pt x="235" y="613"/>
                    <a:pt x="745" y="613"/>
                  </a:cubicBezTo>
                  <a:cubicBezTo>
                    <a:pt x="774" y="613"/>
                    <a:pt x="803" y="613"/>
                    <a:pt x="833" y="611"/>
                  </a:cubicBezTo>
                  <a:cubicBezTo>
                    <a:pt x="866" y="214"/>
                    <a:pt x="643" y="0"/>
                    <a:pt x="144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013" name="Google Shape;21013;p19"/>
            <p:cNvSpPr/>
            <p:nvPr/>
          </p:nvSpPr>
          <p:spPr>
            <a:xfrm>
              <a:off x="1181100" y="1278550"/>
              <a:ext cx="22775" cy="24750"/>
            </a:xfrm>
            <a:custGeom>
              <a:avLst/>
              <a:gdLst/>
              <a:ahLst/>
              <a:cxnLst/>
              <a:rect l="l" t="t" r="r" b="b"/>
              <a:pathLst>
                <a:path w="911" h="990" extrusionOk="0">
                  <a:moveTo>
                    <a:pt x="393" y="1"/>
                  </a:moveTo>
                  <a:cubicBezTo>
                    <a:pt x="321" y="453"/>
                    <a:pt x="0" y="596"/>
                    <a:pt x="238" y="977"/>
                  </a:cubicBezTo>
                  <a:cubicBezTo>
                    <a:pt x="279" y="986"/>
                    <a:pt x="317" y="990"/>
                    <a:pt x="353" y="990"/>
                  </a:cubicBezTo>
                  <a:cubicBezTo>
                    <a:pt x="911" y="990"/>
                    <a:pt x="852" y="1"/>
                    <a:pt x="393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014" name="Google Shape;21014;p19"/>
            <p:cNvSpPr/>
            <p:nvPr/>
          </p:nvSpPr>
          <p:spPr>
            <a:xfrm>
              <a:off x="1068475" y="1349100"/>
              <a:ext cx="21850" cy="20600"/>
            </a:xfrm>
            <a:custGeom>
              <a:avLst/>
              <a:gdLst/>
              <a:ahLst/>
              <a:cxnLst/>
              <a:rect l="l" t="t" r="r" b="b"/>
              <a:pathLst>
                <a:path w="874" h="824" extrusionOk="0">
                  <a:moveTo>
                    <a:pt x="290" y="1"/>
                  </a:moveTo>
                  <a:cubicBezTo>
                    <a:pt x="59" y="199"/>
                    <a:pt x="1" y="824"/>
                    <a:pt x="510" y="824"/>
                  </a:cubicBezTo>
                  <a:cubicBezTo>
                    <a:pt x="552" y="824"/>
                    <a:pt x="598" y="819"/>
                    <a:pt x="647" y="810"/>
                  </a:cubicBezTo>
                  <a:cubicBezTo>
                    <a:pt x="874" y="417"/>
                    <a:pt x="790" y="144"/>
                    <a:pt x="290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015" name="Google Shape;21015;p19"/>
            <p:cNvSpPr/>
            <p:nvPr/>
          </p:nvSpPr>
          <p:spPr>
            <a:xfrm>
              <a:off x="1022425" y="1391075"/>
              <a:ext cx="23850" cy="21150"/>
            </a:xfrm>
            <a:custGeom>
              <a:avLst/>
              <a:gdLst/>
              <a:ahLst/>
              <a:cxnLst/>
              <a:rect l="l" t="t" r="r" b="b"/>
              <a:pathLst>
                <a:path w="954" h="846" extrusionOk="0">
                  <a:moveTo>
                    <a:pt x="394" y="0"/>
                  </a:moveTo>
                  <a:lnTo>
                    <a:pt x="394" y="0"/>
                  </a:lnTo>
                  <a:cubicBezTo>
                    <a:pt x="1" y="322"/>
                    <a:pt x="370" y="834"/>
                    <a:pt x="870" y="846"/>
                  </a:cubicBezTo>
                  <a:cubicBezTo>
                    <a:pt x="953" y="405"/>
                    <a:pt x="823" y="108"/>
                    <a:pt x="394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016" name="Google Shape;21016;p19"/>
            <p:cNvSpPr/>
            <p:nvPr/>
          </p:nvSpPr>
          <p:spPr>
            <a:xfrm>
              <a:off x="1069550" y="1257425"/>
              <a:ext cx="19800" cy="17450"/>
            </a:xfrm>
            <a:custGeom>
              <a:avLst/>
              <a:gdLst/>
              <a:ahLst/>
              <a:cxnLst/>
              <a:rect l="l" t="t" r="r" b="b"/>
              <a:pathLst>
                <a:path w="792" h="698" extrusionOk="0">
                  <a:moveTo>
                    <a:pt x="729" y="0"/>
                  </a:moveTo>
                  <a:cubicBezTo>
                    <a:pt x="230" y="0"/>
                    <a:pt x="0" y="479"/>
                    <a:pt x="247" y="691"/>
                  </a:cubicBezTo>
                  <a:cubicBezTo>
                    <a:pt x="288" y="696"/>
                    <a:pt x="326" y="698"/>
                    <a:pt x="360" y="698"/>
                  </a:cubicBezTo>
                  <a:cubicBezTo>
                    <a:pt x="784" y="698"/>
                    <a:pt x="791" y="375"/>
                    <a:pt x="747" y="1"/>
                  </a:cubicBezTo>
                  <a:cubicBezTo>
                    <a:pt x="741" y="0"/>
                    <a:pt x="735" y="0"/>
                    <a:pt x="729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017" name="Google Shape;21017;p19"/>
            <p:cNvSpPr/>
            <p:nvPr/>
          </p:nvSpPr>
          <p:spPr>
            <a:xfrm>
              <a:off x="1044475" y="1885725"/>
              <a:ext cx="43175" cy="22850"/>
            </a:xfrm>
            <a:custGeom>
              <a:avLst/>
              <a:gdLst/>
              <a:ahLst/>
              <a:cxnLst/>
              <a:rect l="l" t="t" r="r" b="b"/>
              <a:pathLst>
                <a:path w="1727" h="914" extrusionOk="0">
                  <a:moveTo>
                    <a:pt x="1057" y="1"/>
                  </a:moveTo>
                  <a:cubicBezTo>
                    <a:pt x="604" y="1"/>
                    <a:pt x="124" y="269"/>
                    <a:pt x="0" y="657"/>
                  </a:cubicBezTo>
                  <a:cubicBezTo>
                    <a:pt x="199" y="847"/>
                    <a:pt x="570" y="914"/>
                    <a:pt x="1008" y="914"/>
                  </a:cubicBezTo>
                  <a:cubicBezTo>
                    <a:pt x="1147" y="914"/>
                    <a:pt x="1292" y="907"/>
                    <a:pt x="1441" y="896"/>
                  </a:cubicBezTo>
                  <a:cubicBezTo>
                    <a:pt x="1334" y="527"/>
                    <a:pt x="1726" y="538"/>
                    <a:pt x="1607" y="169"/>
                  </a:cubicBezTo>
                  <a:cubicBezTo>
                    <a:pt x="1451" y="53"/>
                    <a:pt x="1257" y="1"/>
                    <a:pt x="1057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018" name="Google Shape;21018;p19"/>
            <p:cNvSpPr/>
            <p:nvPr/>
          </p:nvSpPr>
          <p:spPr>
            <a:xfrm>
              <a:off x="1027200" y="999950"/>
              <a:ext cx="47650" cy="44825"/>
            </a:xfrm>
            <a:custGeom>
              <a:avLst/>
              <a:gdLst/>
              <a:ahLst/>
              <a:cxnLst/>
              <a:rect l="l" t="t" r="r" b="b"/>
              <a:pathLst>
                <a:path w="1906" h="1793" extrusionOk="0">
                  <a:moveTo>
                    <a:pt x="408" y="1"/>
                  </a:moveTo>
                  <a:cubicBezTo>
                    <a:pt x="403" y="1"/>
                    <a:pt x="398" y="1"/>
                    <a:pt x="393" y="1"/>
                  </a:cubicBezTo>
                  <a:cubicBezTo>
                    <a:pt x="355" y="87"/>
                    <a:pt x="279" y="142"/>
                    <a:pt x="145" y="142"/>
                  </a:cubicBezTo>
                  <a:cubicBezTo>
                    <a:pt x="112" y="142"/>
                    <a:pt x="76" y="139"/>
                    <a:pt x="36" y="132"/>
                  </a:cubicBezTo>
                  <a:lnTo>
                    <a:pt x="36" y="132"/>
                  </a:lnTo>
                  <a:cubicBezTo>
                    <a:pt x="0" y="525"/>
                    <a:pt x="84" y="822"/>
                    <a:pt x="381" y="953"/>
                  </a:cubicBezTo>
                  <a:cubicBezTo>
                    <a:pt x="497" y="860"/>
                    <a:pt x="581" y="821"/>
                    <a:pt x="644" y="821"/>
                  </a:cubicBezTo>
                  <a:cubicBezTo>
                    <a:pt x="958" y="821"/>
                    <a:pt x="739" y="1792"/>
                    <a:pt x="1271" y="1792"/>
                  </a:cubicBezTo>
                  <a:cubicBezTo>
                    <a:pt x="1311" y="1792"/>
                    <a:pt x="1356" y="1787"/>
                    <a:pt x="1405" y="1775"/>
                  </a:cubicBezTo>
                  <a:cubicBezTo>
                    <a:pt x="1703" y="1656"/>
                    <a:pt x="1715" y="1298"/>
                    <a:pt x="1905" y="1084"/>
                  </a:cubicBezTo>
                  <a:lnTo>
                    <a:pt x="1905" y="1084"/>
                  </a:lnTo>
                  <a:cubicBezTo>
                    <a:pt x="1846" y="1092"/>
                    <a:pt x="1791" y="1096"/>
                    <a:pt x="1741" y="1096"/>
                  </a:cubicBezTo>
                  <a:cubicBezTo>
                    <a:pt x="873" y="1096"/>
                    <a:pt x="1334" y="1"/>
                    <a:pt x="408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019" name="Google Shape;21019;p19"/>
            <p:cNvSpPr/>
            <p:nvPr/>
          </p:nvSpPr>
          <p:spPr>
            <a:xfrm>
              <a:off x="382475" y="4798350"/>
              <a:ext cx="31575" cy="20250"/>
            </a:xfrm>
            <a:custGeom>
              <a:avLst/>
              <a:gdLst/>
              <a:ahLst/>
              <a:cxnLst/>
              <a:rect l="l" t="t" r="r" b="b"/>
              <a:pathLst>
                <a:path w="1263" h="810" extrusionOk="0">
                  <a:moveTo>
                    <a:pt x="727" y="0"/>
                  </a:moveTo>
                  <a:cubicBezTo>
                    <a:pt x="715" y="357"/>
                    <a:pt x="1" y="143"/>
                    <a:pt x="227" y="667"/>
                  </a:cubicBezTo>
                  <a:cubicBezTo>
                    <a:pt x="341" y="660"/>
                    <a:pt x="454" y="656"/>
                    <a:pt x="563" y="656"/>
                  </a:cubicBezTo>
                  <a:cubicBezTo>
                    <a:pt x="850" y="656"/>
                    <a:pt x="1104" y="689"/>
                    <a:pt x="1251" y="810"/>
                  </a:cubicBezTo>
                  <a:cubicBezTo>
                    <a:pt x="1263" y="405"/>
                    <a:pt x="1108" y="119"/>
                    <a:pt x="727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020" name="Google Shape;21020;p19"/>
            <p:cNvSpPr/>
            <p:nvPr/>
          </p:nvSpPr>
          <p:spPr>
            <a:xfrm>
              <a:off x="557800" y="3838400"/>
              <a:ext cx="25625" cy="41100"/>
            </a:xfrm>
            <a:custGeom>
              <a:avLst/>
              <a:gdLst/>
              <a:ahLst/>
              <a:cxnLst/>
              <a:rect l="l" t="t" r="r" b="b"/>
              <a:pathLst>
                <a:path w="1025" h="1644" extrusionOk="0">
                  <a:moveTo>
                    <a:pt x="1024" y="0"/>
                  </a:moveTo>
                  <a:lnTo>
                    <a:pt x="1024" y="0"/>
                  </a:lnTo>
                  <a:cubicBezTo>
                    <a:pt x="286" y="227"/>
                    <a:pt x="310" y="1060"/>
                    <a:pt x="0" y="1644"/>
                  </a:cubicBezTo>
                  <a:cubicBezTo>
                    <a:pt x="1024" y="1644"/>
                    <a:pt x="679" y="560"/>
                    <a:pt x="1024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021" name="Google Shape;21021;p19"/>
            <p:cNvSpPr/>
            <p:nvPr/>
          </p:nvSpPr>
          <p:spPr>
            <a:xfrm>
              <a:off x="562550" y="4252150"/>
              <a:ext cx="17600" cy="17275"/>
            </a:xfrm>
            <a:custGeom>
              <a:avLst/>
              <a:gdLst/>
              <a:ahLst/>
              <a:cxnLst/>
              <a:rect l="l" t="t" r="r" b="b"/>
              <a:pathLst>
                <a:path w="704" h="691" extrusionOk="0">
                  <a:moveTo>
                    <a:pt x="703" y="0"/>
                  </a:moveTo>
                  <a:lnTo>
                    <a:pt x="703" y="0"/>
                  </a:lnTo>
                  <a:cubicBezTo>
                    <a:pt x="227" y="48"/>
                    <a:pt x="96" y="345"/>
                    <a:pt x="1" y="679"/>
                  </a:cubicBezTo>
                  <a:cubicBezTo>
                    <a:pt x="63" y="687"/>
                    <a:pt x="119" y="691"/>
                    <a:pt x="170" y="691"/>
                  </a:cubicBezTo>
                  <a:cubicBezTo>
                    <a:pt x="648" y="691"/>
                    <a:pt x="671" y="355"/>
                    <a:pt x="703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022" name="Google Shape;21022;p19"/>
            <p:cNvSpPr/>
            <p:nvPr/>
          </p:nvSpPr>
          <p:spPr>
            <a:xfrm>
              <a:off x="502500" y="4730375"/>
              <a:ext cx="22275" cy="17100"/>
            </a:xfrm>
            <a:custGeom>
              <a:avLst/>
              <a:gdLst/>
              <a:ahLst/>
              <a:cxnLst/>
              <a:rect l="l" t="t" r="r" b="b"/>
              <a:pathLst>
                <a:path w="891" h="684" extrusionOk="0">
                  <a:moveTo>
                    <a:pt x="769" y="1"/>
                  </a:moveTo>
                  <a:cubicBezTo>
                    <a:pt x="236" y="1"/>
                    <a:pt x="0" y="228"/>
                    <a:pt x="33" y="683"/>
                  </a:cubicBezTo>
                  <a:cubicBezTo>
                    <a:pt x="522" y="624"/>
                    <a:pt x="807" y="397"/>
                    <a:pt x="891" y="4"/>
                  </a:cubicBezTo>
                  <a:cubicBezTo>
                    <a:pt x="849" y="2"/>
                    <a:pt x="808" y="1"/>
                    <a:pt x="769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023" name="Google Shape;21023;p19"/>
            <p:cNvSpPr/>
            <p:nvPr/>
          </p:nvSpPr>
          <p:spPr>
            <a:xfrm>
              <a:off x="601875" y="4098150"/>
              <a:ext cx="25400" cy="21675"/>
            </a:xfrm>
            <a:custGeom>
              <a:avLst/>
              <a:gdLst/>
              <a:ahLst/>
              <a:cxnLst/>
              <a:rect l="l" t="t" r="r" b="b"/>
              <a:pathLst>
                <a:path w="1016" h="867" extrusionOk="0">
                  <a:moveTo>
                    <a:pt x="430" y="0"/>
                  </a:moveTo>
                  <a:cubicBezTo>
                    <a:pt x="410" y="0"/>
                    <a:pt x="390" y="2"/>
                    <a:pt x="369" y="5"/>
                  </a:cubicBezTo>
                  <a:cubicBezTo>
                    <a:pt x="159" y="27"/>
                    <a:pt x="0" y="867"/>
                    <a:pt x="414" y="867"/>
                  </a:cubicBezTo>
                  <a:cubicBezTo>
                    <a:pt x="447" y="867"/>
                    <a:pt x="483" y="861"/>
                    <a:pt x="523" y="850"/>
                  </a:cubicBezTo>
                  <a:cubicBezTo>
                    <a:pt x="1015" y="804"/>
                    <a:pt x="914" y="0"/>
                    <a:pt x="430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024" name="Google Shape;21024;p19"/>
            <p:cNvSpPr/>
            <p:nvPr/>
          </p:nvSpPr>
          <p:spPr>
            <a:xfrm>
              <a:off x="549050" y="4611450"/>
              <a:ext cx="26925" cy="17525"/>
            </a:xfrm>
            <a:custGeom>
              <a:avLst/>
              <a:gdLst/>
              <a:ahLst/>
              <a:cxnLst/>
              <a:rect l="l" t="t" r="r" b="b"/>
              <a:pathLst>
                <a:path w="1077" h="701" extrusionOk="0">
                  <a:moveTo>
                    <a:pt x="844" y="0"/>
                  </a:moveTo>
                  <a:cubicBezTo>
                    <a:pt x="291" y="0"/>
                    <a:pt x="0" y="204"/>
                    <a:pt x="53" y="678"/>
                  </a:cubicBezTo>
                  <a:cubicBezTo>
                    <a:pt x="154" y="693"/>
                    <a:pt x="244" y="701"/>
                    <a:pt x="326" y="701"/>
                  </a:cubicBezTo>
                  <a:cubicBezTo>
                    <a:pt x="863" y="701"/>
                    <a:pt x="1015" y="383"/>
                    <a:pt x="1077" y="11"/>
                  </a:cubicBezTo>
                  <a:cubicBezTo>
                    <a:pt x="995" y="4"/>
                    <a:pt x="917" y="0"/>
                    <a:pt x="844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025" name="Google Shape;21025;p19"/>
            <p:cNvSpPr/>
            <p:nvPr/>
          </p:nvSpPr>
          <p:spPr>
            <a:xfrm>
              <a:off x="617025" y="3780775"/>
              <a:ext cx="20525" cy="17600"/>
            </a:xfrm>
            <a:custGeom>
              <a:avLst/>
              <a:gdLst/>
              <a:ahLst/>
              <a:cxnLst/>
              <a:rect l="l" t="t" r="r" b="b"/>
              <a:pathLst>
                <a:path w="821" h="704" extrusionOk="0">
                  <a:moveTo>
                    <a:pt x="429" y="1"/>
                  </a:moveTo>
                  <a:cubicBezTo>
                    <a:pt x="1" y="1"/>
                    <a:pt x="3" y="312"/>
                    <a:pt x="24" y="674"/>
                  </a:cubicBezTo>
                  <a:cubicBezTo>
                    <a:pt x="109" y="695"/>
                    <a:pt x="185" y="704"/>
                    <a:pt x="253" y="704"/>
                  </a:cubicBezTo>
                  <a:cubicBezTo>
                    <a:pt x="743" y="704"/>
                    <a:pt x="820" y="227"/>
                    <a:pt x="548" y="8"/>
                  </a:cubicBezTo>
                  <a:cubicBezTo>
                    <a:pt x="505" y="3"/>
                    <a:pt x="466" y="1"/>
                    <a:pt x="429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026" name="Google Shape;21026;p19"/>
            <p:cNvSpPr/>
            <p:nvPr/>
          </p:nvSpPr>
          <p:spPr>
            <a:xfrm>
              <a:off x="828375" y="4763725"/>
              <a:ext cx="81275" cy="85475"/>
            </a:xfrm>
            <a:custGeom>
              <a:avLst/>
              <a:gdLst/>
              <a:ahLst/>
              <a:cxnLst/>
              <a:rect l="l" t="t" r="r" b="b"/>
              <a:pathLst>
                <a:path w="3251" h="3419" extrusionOk="0">
                  <a:moveTo>
                    <a:pt x="2610" y="0"/>
                  </a:moveTo>
                  <a:cubicBezTo>
                    <a:pt x="2484" y="0"/>
                    <a:pt x="2350" y="8"/>
                    <a:pt x="2215" y="16"/>
                  </a:cubicBezTo>
                  <a:cubicBezTo>
                    <a:pt x="2286" y="766"/>
                    <a:pt x="1798" y="1052"/>
                    <a:pt x="1203" y="1242"/>
                  </a:cubicBezTo>
                  <a:cubicBezTo>
                    <a:pt x="953" y="1028"/>
                    <a:pt x="893" y="671"/>
                    <a:pt x="512" y="575"/>
                  </a:cubicBezTo>
                  <a:cubicBezTo>
                    <a:pt x="441" y="1230"/>
                    <a:pt x="369" y="1659"/>
                    <a:pt x="0" y="2326"/>
                  </a:cubicBezTo>
                  <a:cubicBezTo>
                    <a:pt x="132" y="2442"/>
                    <a:pt x="406" y="2462"/>
                    <a:pt x="709" y="2462"/>
                  </a:cubicBezTo>
                  <a:cubicBezTo>
                    <a:pt x="871" y="2462"/>
                    <a:pt x="1041" y="2457"/>
                    <a:pt x="1203" y="2457"/>
                  </a:cubicBezTo>
                  <a:cubicBezTo>
                    <a:pt x="1334" y="2778"/>
                    <a:pt x="1346" y="3147"/>
                    <a:pt x="1560" y="3409"/>
                  </a:cubicBezTo>
                  <a:cubicBezTo>
                    <a:pt x="1643" y="3415"/>
                    <a:pt x="1723" y="3419"/>
                    <a:pt x="1799" y="3419"/>
                  </a:cubicBezTo>
                  <a:cubicBezTo>
                    <a:pt x="2162" y="3419"/>
                    <a:pt x="2444" y="3344"/>
                    <a:pt x="2572" y="3147"/>
                  </a:cubicBezTo>
                  <a:cubicBezTo>
                    <a:pt x="2203" y="2814"/>
                    <a:pt x="1786" y="2492"/>
                    <a:pt x="1727" y="1921"/>
                  </a:cubicBezTo>
                  <a:cubicBezTo>
                    <a:pt x="2167" y="1290"/>
                    <a:pt x="3155" y="1064"/>
                    <a:pt x="3251" y="171"/>
                  </a:cubicBezTo>
                  <a:cubicBezTo>
                    <a:pt x="3106" y="34"/>
                    <a:pt x="2874" y="0"/>
                    <a:pt x="2610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027" name="Google Shape;21027;p19"/>
            <p:cNvSpPr/>
            <p:nvPr/>
          </p:nvSpPr>
          <p:spPr>
            <a:xfrm>
              <a:off x="802175" y="4726600"/>
              <a:ext cx="38725" cy="24525"/>
            </a:xfrm>
            <a:custGeom>
              <a:avLst/>
              <a:gdLst/>
              <a:ahLst/>
              <a:cxnLst/>
              <a:rect l="l" t="t" r="r" b="b"/>
              <a:pathLst>
                <a:path w="1549" h="981" extrusionOk="0">
                  <a:moveTo>
                    <a:pt x="1548" y="1"/>
                  </a:moveTo>
                  <a:lnTo>
                    <a:pt x="1548" y="1"/>
                  </a:lnTo>
                  <a:cubicBezTo>
                    <a:pt x="1024" y="132"/>
                    <a:pt x="179" y="1"/>
                    <a:pt x="0" y="405"/>
                  </a:cubicBezTo>
                  <a:cubicBezTo>
                    <a:pt x="280" y="655"/>
                    <a:pt x="451" y="980"/>
                    <a:pt x="1004" y="980"/>
                  </a:cubicBezTo>
                  <a:cubicBezTo>
                    <a:pt x="1111" y="980"/>
                    <a:pt x="1231" y="968"/>
                    <a:pt x="1370" y="941"/>
                  </a:cubicBezTo>
                  <a:cubicBezTo>
                    <a:pt x="1370" y="584"/>
                    <a:pt x="1310" y="167"/>
                    <a:pt x="1548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028" name="Google Shape;21028;p19"/>
            <p:cNvSpPr/>
            <p:nvPr/>
          </p:nvSpPr>
          <p:spPr>
            <a:xfrm>
              <a:off x="904575" y="4472100"/>
              <a:ext cx="77100" cy="78325"/>
            </a:xfrm>
            <a:custGeom>
              <a:avLst/>
              <a:gdLst/>
              <a:ahLst/>
              <a:cxnLst/>
              <a:rect l="l" t="t" r="r" b="b"/>
              <a:pathLst>
                <a:path w="3084" h="3133" extrusionOk="0">
                  <a:moveTo>
                    <a:pt x="3084" y="1"/>
                  </a:moveTo>
                  <a:lnTo>
                    <a:pt x="3084" y="1"/>
                  </a:lnTo>
                  <a:cubicBezTo>
                    <a:pt x="2700" y="129"/>
                    <a:pt x="2228" y="159"/>
                    <a:pt x="1706" y="159"/>
                  </a:cubicBezTo>
                  <a:cubicBezTo>
                    <a:pt x="1596" y="159"/>
                    <a:pt x="1483" y="158"/>
                    <a:pt x="1369" y="156"/>
                  </a:cubicBezTo>
                  <a:cubicBezTo>
                    <a:pt x="822" y="834"/>
                    <a:pt x="1072" y="1977"/>
                    <a:pt x="0" y="2727"/>
                  </a:cubicBezTo>
                  <a:cubicBezTo>
                    <a:pt x="95" y="2735"/>
                    <a:pt x="189" y="2737"/>
                    <a:pt x="282" y="2737"/>
                  </a:cubicBezTo>
                  <a:cubicBezTo>
                    <a:pt x="632" y="2737"/>
                    <a:pt x="970" y="2697"/>
                    <a:pt x="1295" y="2697"/>
                  </a:cubicBezTo>
                  <a:cubicBezTo>
                    <a:pt x="1741" y="2697"/>
                    <a:pt x="2164" y="2773"/>
                    <a:pt x="2560" y="3132"/>
                  </a:cubicBezTo>
                  <a:cubicBezTo>
                    <a:pt x="2941" y="2215"/>
                    <a:pt x="1500" y="2001"/>
                    <a:pt x="1536" y="1501"/>
                  </a:cubicBezTo>
                  <a:cubicBezTo>
                    <a:pt x="1572" y="1013"/>
                    <a:pt x="2846" y="775"/>
                    <a:pt x="3084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029" name="Google Shape;21029;p19"/>
            <p:cNvSpPr/>
            <p:nvPr/>
          </p:nvSpPr>
          <p:spPr>
            <a:xfrm>
              <a:off x="631325" y="4784650"/>
              <a:ext cx="71450" cy="30075"/>
            </a:xfrm>
            <a:custGeom>
              <a:avLst/>
              <a:gdLst/>
              <a:ahLst/>
              <a:cxnLst/>
              <a:rect l="l" t="t" r="r" b="b"/>
              <a:pathLst>
                <a:path w="2858" h="1203" extrusionOk="0">
                  <a:moveTo>
                    <a:pt x="1548" y="0"/>
                  </a:moveTo>
                  <a:cubicBezTo>
                    <a:pt x="1536" y="191"/>
                    <a:pt x="1334" y="429"/>
                    <a:pt x="1191" y="655"/>
                  </a:cubicBezTo>
                  <a:cubicBezTo>
                    <a:pt x="1063" y="493"/>
                    <a:pt x="828" y="431"/>
                    <a:pt x="574" y="431"/>
                  </a:cubicBezTo>
                  <a:cubicBezTo>
                    <a:pt x="380" y="431"/>
                    <a:pt x="176" y="467"/>
                    <a:pt x="0" y="524"/>
                  </a:cubicBezTo>
                  <a:cubicBezTo>
                    <a:pt x="0" y="825"/>
                    <a:pt x="428" y="976"/>
                    <a:pt x="812" y="976"/>
                  </a:cubicBezTo>
                  <a:cubicBezTo>
                    <a:pt x="899" y="976"/>
                    <a:pt x="983" y="968"/>
                    <a:pt x="1060" y="953"/>
                  </a:cubicBezTo>
                  <a:lnTo>
                    <a:pt x="1060" y="953"/>
                  </a:lnTo>
                  <a:cubicBezTo>
                    <a:pt x="1048" y="1036"/>
                    <a:pt x="1084" y="1131"/>
                    <a:pt x="1191" y="1203"/>
                  </a:cubicBezTo>
                  <a:cubicBezTo>
                    <a:pt x="1454" y="984"/>
                    <a:pt x="1889" y="916"/>
                    <a:pt x="2422" y="916"/>
                  </a:cubicBezTo>
                  <a:cubicBezTo>
                    <a:pt x="2467" y="916"/>
                    <a:pt x="2513" y="916"/>
                    <a:pt x="2560" y="917"/>
                  </a:cubicBezTo>
                  <a:cubicBezTo>
                    <a:pt x="2441" y="524"/>
                    <a:pt x="2858" y="536"/>
                    <a:pt x="2739" y="131"/>
                  </a:cubicBezTo>
                  <a:cubicBezTo>
                    <a:pt x="2599" y="39"/>
                    <a:pt x="2477" y="12"/>
                    <a:pt x="2362" y="12"/>
                  </a:cubicBezTo>
                  <a:cubicBezTo>
                    <a:pt x="2195" y="12"/>
                    <a:pt x="2041" y="69"/>
                    <a:pt x="1863" y="69"/>
                  </a:cubicBezTo>
                  <a:cubicBezTo>
                    <a:pt x="1767" y="69"/>
                    <a:pt x="1664" y="53"/>
                    <a:pt x="1548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030" name="Google Shape;21030;p19"/>
            <p:cNvSpPr/>
            <p:nvPr/>
          </p:nvSpPr>
          <p:spPr>
            <a:xfrm>
              <a:off x="776575" y="4662175"/>
              <a:ext cx="38725" cy="23400"/>
            </a:xfrm>
            <a:custGeom>
              <a:avLst/>
              <a:gdLst/>
              <a:ahLst/>
              <a:cxnLst/>
              <a:rect l="l" t="t" r="r" b="b"/>
              <a:pathLst>
                <a:path w="1549" h="936" extrusionOk="0">
                  <a:moveTo>
                    <a:pt x="1240" y="0"/>
                  </a:moveTo>
                  <a:cubicBezTo>
                    <a:pt x="484" y="0"/>
                    <a:pt x="191" y="362"/>
                    <a:pt x="0" y="827"/>
                  </a:cubicBezTo>
                  <a:cubicBezTo>
                    <a:pt x="149" y="903"/>
                    <a:pt x="291" y="935"/>
                    <a:pt x="425" y="935"/>
                  </a:cubicBezTo>
                  <a:cubicBezTo>
                    <a:pt x="971" y="935"/>
                    <a:pt x="1386" y="400"/>
                    <a:pt x="1548" y="18"/>
                  </a:cubicBezTo>
                  <a:cubicBezTo>
                    <a:pt x="1438" y="6"/>
                    <a:pt x="1335" y="0"/>
                    <a:pt x="1240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031" name="Google Shape;21031;p19"/>
            <p:cNvSpPr/>
            <p:nvPr/>
          </p:nvSpPr>
          <p:spPr>
            <a:xfrm>
              <a:off x="695025" y="4797450"/>
              <a:ext cx="64900" cy="37425"/>
            </a:xfrm>
            <a:custGeom>
              <a:avLst/>
              <a:gdLst/>
              <a:ahLst/>
              <a:cxnLst/>
              <a:rect l="l" t="t" r="r" b="b"/>
              <a:pathLst>
                <a:path w="2596" h="1497" extrusionOk="0">
                  <a:moveTo>
                    <a:pt x="2596" y="0"/>
                  </a:moveTo>
                  <a:cubicBezTo>
                    <a:pt x="2310" y="203"/>
                    <a:pt x="1977" y="322"/>
                    <a:pt x="1643" y="441"/>
                  </a:cubicBezTo>
                  <a:cubicBezTo>
                    <a:pt x="1409" y="317"/>
                    <a:pt x="1112" y="253"/>
                    <a:pt x="808" y="253"/>
                  </a:cubicBezTo>
                  <a:cubicBezTo>
                    <a:pt x="586" y="253"/>
                    <a:pt x="361" y="287"/>
                    <a:pt x="155" y="358"/>
                  </a:cubicBezTo>
                  <a:cubicBezTo>
                    <a:pt x="119" y="441"/>
                    <a:pt x="155" y="596"/>
                    <a:pt x="0" y="596"/>
                  </a:cubicBezTo>
                  <a:cubicBezTo>
                    <a:pt x="0" y="917"/>
                    <a:pt x="167" y="1143"/>
                    <a:pt x="405" y="1298"/>
                  </a:cubicBezTo>
                  <a:cubicBezTo>
                    <a:pt x="393" y="1322"/>
                    <a:pt x="369" y="1334"/>
                    <a:pt x="369" y="1370"/>
                  </a:cubicBezTo>
                  <a:cubicBezTo>
                    <a:pt x="464" y="1393"/>
                    <a:pt x="572" y="1429"/>
                    <a:pt x="667" y="1429"/>
                  </a:cubicBezTo>
                  <a:cubicBezTo>
                    <a:pt x="809" y="1473"/>
                    <a:pt x="960" y="1497"/>
                    <a:pt x="1108" y="1497"/>
                  </a:cubicBezTo>
                  <a:cubicBezTo>
                    <a:pt x="1441" y="1497"/>
                    <a:pt x="1759" y="1376"/>
                    <a:pt x="1941" y="1096"/>
                  </a:cubicBezTo>
                  <a:cubicBezTo>
                    <a:pt x="2155" y="989"/>
                    <a:pt x="2393" y="869"/>
                    <a:pt x="2596" y="810"/>
                  </a:cubicBezTo>
                  <a:lnTo>
                    <a:pt x="2596" y="0"/>
                  </a:ln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032" name="Google Shape;21032;p19"/>
            <p:cNvSpPr/>
            <p:nvPr/>
          </p:nvSpPr>
          <p:spPr>
            <a:xfrm>
              <a:off x="766150" y="4251750"/>
              <a:ext cx="23450" cy="17725"/>
            </a:xfrm>
            <a:custGeom>
              <a:avLst/>
              <a:gdLst/>
              <a:ahLst/>
              <a:cxnLst/>
              <a:rect l="l" t="t" r="r" b="b"/>
              <a:pathLst>
                <a:path w="938" h="709" extrusionOk="0">
                  <a:moveTo>
                    <a:pt x="445" y="1"/>
                  </a:moveTo>
                  <a:cubicBezTo>
                    <a:pt x="432" y="1"/>
                    <a:pt x="419" y="2"/>
                    <a:pt x="406" y="4"/>
                  </a:cubicBezTo>
                  <a:cubicBezTo>
                    <a:pt x="274" y="103"/>
                    <a:pt x="0" y="708"/>
                    <a:pt x="454" y="708"/>
                  </a:cubicBezTo>
                  <a:cubicBezTo>
                    <a:pt x="492" y="708"/>
                    <a:pt x="535" y="704"/>
                    <a:pt x="584" y="695"/>
                  </a:cubicBezTo>
                  <a:cubicBezTo>
                    <a:pt x="938" y="638"/>
                    <a:pt x="745" y="1"/>
                    <a:pt x="445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033" name="Google Shape;21033;p19"/>
            <p:cNvSpPr/>
            <p:nvPr/>
          </p:nvSpPr>
          <p:spPr>
            <a:xfrm>
              <a:off x="356575" y="4341775"/>
              <a:ext cx="31275" cy="26175"/>
            </a:xfrm>
            <a:custGeom>
              <a:avLst/>
              <a:gdLst/>
              <a:ahLst/>
              <a:cxnLst/>
              <a:rect l="l" t="t" r="r" b="b"/>
              <a:pathLst>
                <a:path w="1251" h="1047" extrusionOk="0">
                  <a:moveTo>
                    <a:pt x="159" y="1"/>
                  </a:moveTo>
                  <a:cubicBezTo>
                    <a:pt x="112" y="1"/>
                    <a:pt x="63" y="4"/>
                    <a:pt x="13" y="11"/>
                  </a:cubicBezTo>
                  <a:cubicBezTo>
                    <a:pt x="13" y="70"/>
                    <a:pt x="13" y="142"/>
                    <a:pt x="36" y="201"/>
                  </a:cubicBezTo>
                  <a:cubicBezTo>
                    <a:pt x="1" y="689"/>
                    <a:pt x="144" y="1035"/>
                    <a:pt x="727" y="1047"/>
                  </a:cubicBezTo>
                  <a:cubicBezTo>
                    <a:pt x="1084" y="999"/>
                    <a:pt x="1072" y="678"/>
                    <a:pt x="1251" y="499"/>
                  </a:cubicBezTo>
                  <a:cubicBezTo>
                    <a:pt x="1108" y="404"/>
                    <a:pt x="977" y="344"/>
                    <a:pt x="834" y="285"/>
                  </a:cubicBezTo>
                  <a:cubicBezTo>
                    <a:pt x="701" y="121"/>
                    <a:pt x="453" y="1"/>
                    <a:pt x="159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034" name="Google Shape;21034;p19"/>
            <p:cNvSpPr/>
            <p:nvPr/>
          </p:nvSpPr>
          <p:spPr>
            <a:xfrm>
              <a:off x="312825" y="3388050"/>
              <a:ext cx="73250" cy="30375"/>
            </a:xfrm>
            <a:custGeom>
              <a:avLst/>
              <a:gdLst/>
              <a:ahLst/>
              <a:cxnLst/>
              <a:rect l="l" t="t" r="r" b="b"/>
              <a:pathLst>
                <a:path w="2930" h="1215" extrusionOk="0">
                  <a:moveTo>
                    <a:pt x="12" y="0"/>
                  </a:moveTo>
                  <a:cubicBezTo>
                    <a:pt x="167" y="453"/>
                    <a:pt x="0" y="619"/>
                    <a:pt x="179" y="1215"/>
                  </a:cubicBezTo>
                  <a:cubicBezTo>
                    <a:pt x="526" y="1064"/>
                    <a:pt x="931" y="1041"/>
                    <a:pt x="1323" y="1041"/>
                  </a:cubicBezTo>
                  <a:cubicBezTo>
                    <a:pt x="1496" y="1041"/>
                    <a:pt x="1667" y="1046"/>
                    <a:pt x="1828" y="1046"/>
                  </a:cubicBezTo>
                  <a:cubicBezTo>
                    <a:pt x="2429" y="1046"/>
                    <a:pt x="2904" y="983"/>
                    <a:pt x="2929" y="393"/>
                  </a:cubicBezTo>
                  <a:lnTo>
                    <a:pt x="2929" y="393"/>
                  </a:lnTo>
                  <a:cubicBezTo>
                    <a:pt x="2901" y="397"/>
                    <a:pt x="2875" y="398"/>
                    <a:pt x="2851" y="398"/>
                  </a:cubicBezTo>
                  <a:cubicBezTo>
                    <a:pt x="2616" y="398"/>
                    <a:pt x="2538" y="262"/>
                    <a:pt x="2280" y="262"/>
                  </a:cubicBezTo>
                  <a:cubicBezTo>
                    <a:pt x="2271" y="262"/>
                    <a:pt x="2261" y="262"/>
                    <a:pt x="2251" y="262"/>
                  </a:cubicBezTo>
                  <a:cubicBezTo>
                    <a:pt x="1941" y="381"/>
                    <a:pt x="1965" y="750"/>
                    <a:pt x="1560" y="798"/>
                  </a:cubicBezTo>
                  <a:cubicBezTo>
                    <a:pt x="1001" y="572"/>
                    <a:pt x="346" y="393"/>
                    <a:pt x="12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035" name="Google Shape;21035;p19"/>
            <p:cNvSpPr/>
            <p:nvPr/>
          </p:nvSpPr>
          <p:spPr>
            <a:xfrm>
              <a:off x="335150" y="4313750"/>
              <a:ext cx="21750" cy="16700"/>
            </a:xfrm>
            <a:custGeom>
              <a:avLst/>
              <a:gdLst/>
              <a:ahLst/>
              <a:cxnLst/>
              <a:rect l="l" t="t" r="r" b="b"/>
              <a:pathLst>
                <a:path w="870" h="668" extrusionOk="0">
                  <a:moveTo>
                    <a:pt x="48" y="1"/>
                  </a:moveTo>
                  <a:lnTo>
                    <a:pt x="48" y="1"/>
                  </a:lnTo>
                  <a:cubicBezTo>
                    <a:pt x="0" y="441"/>
                    <a:pt x="250" y="656"/>
                    <a:pt x="739" y="667"/>
                  </a:cubicBezTo>
                  <a:cubicBezTo>
                    <a:pt x="870" y="144"/>
                    <a:pt x="358" y="144"/>
                    <a:pt x="48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036" name="Google Shape;21036;p19"/>
            <p:cNvSpPr/>
            <p:nvPr/>
          </p:nvSpPr>
          <p:spPr>
            <a:xfrm>
              <a:off x="921525" y="4638500"/>
              <a:ext cx="37425" cy="30475"/>
            </a:xfrm>
            <a:custGeom>
              <a:avLst/>
              <a:gdLst/>
              <a:ahLst/>
              <a:cxnLst/>
              <a:rect l="l" t="t" r="r" b="b"/>
              <a:pathLst>
                <a:path w="1497" h="1219" extrusionOk="0">
                  <a:moveTo>
                    <a:pt x="1" y="0"/>
                  </a:moveTo>
                  <a:cubicBezTo>
                    <a:pt x="84" y="643"/>
                    <a:pt x="96" y="560"/>
                    <a:pt x="1" y="1215"/>
                  </a:cubicBezTo>
                  <a:cubicBezTo>
                    <a:pt x="53" y="1218"/>
                    <a:pt x="102" y="1219"/>
                    <a:pt x="149" y="1219"/>
                  </a:cubicBezTo>
                  <a:cubicBezTo>
                    <a:pt x="1497" y="1219"/>
                    <a:pt x="921" y="104"/>
                    <a:pt x="1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037" name="Google Shape;21037;p19"/>
            <p:cNvSpPr/>
            <p:nvPr/>
          </p:nvSpPr>
          <p:spPr>
            <a:xfrm>
              <a:off x="284850" y="4186650"/>
              <a:ext cx="67575" cy="26650"/>
            </a:xfrm>
            <a:custGeom>
              <a:avLst/>
              <a:gdLst/>
              <a:ahLst/>
              <a:cxnLst/>
              <a:rect l="l" t="t" r="r" b="b"/>
              <a:pathLst>
                <a:path w="2703" h="1066" extrusionOk="0">
                  <a:moveTo>
                    <a:pt x="2703" y="1"/>
                  </a:moveTo>
                  <a:cubicBezTo>
                    <a:pt x="1986" y="175"/>
                    <a:pt x="1595" y="642"/>
                    <a:pt x="812" y="642"/>
                  </a:cubicBezTo>
                  <a:cubicBezTo>
                    <a:pt x="582" y="642"/>
                    <a:pt x="317" y="601"/>
                    <a:pt x="0" y="501"/>
                  </a:cubicBezTo>
                  <a:lnTo>
                    <a:pt x="0" y="501"/>
                  </a:lnTo>
                  <a:cubicBezTo>
                    <a:pt x="182" y="903"/>
                    <a:pt x="579" y="1065"/>
                    <a:pt x="1015" y="1065"/>
                  </a:cubicBezTo>
                  <a:cubicBezTo>
                    <a:pt x="1778" y="1065"/>
                    <a:pt x="2658" y="569"/>
                    <a:pt x="2703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038" name="Google Shape;21038;p19"/>
            <p:cNvSpPr/>
            <p:nvPr/>
          </p:nvSpPr>
          <p:spPr>
            <a:xfrm>
              <a:off x="321750" y="4727500"/>
              <a:ext cx="29375" cy="30175"/>
            </a:xfrm>
            <a:custGeom>
              <a:avLst/>
              <a:gdLst/>
              <a:ahLst/>
              <a:cxnLst/>
              <a:rect l="l" t="t" r="r" b="b"/>
              <a:pathLst>
                <a:path w="1175" h="1207" extrusionOk="0">
                  <a:moveTo>
                    <a:pt x="417" y="0"/>
                  </a:moveTo>
                  <a:lnTo>
                    <a:pt x="417" y="0"/>
                  </a:lnTo>
                  <a:cubicBezTo>
                    <a:pt x="179" y="298"/>
                    <a:pt x="1" y="631"/>
                    <a:pt x="84" y="1203"/>
                  </a:cubicBezTo>
                  <a:cubicBezTo>
                    <a:pt x="122" y="1205"/>
                    <a:pt x="158" y="1206"/>
                    <a:pt x="192" y="1206"/>
                  </a:cubicBezTo>
                  <a:cubicBezTo>
                    <a:pt x="1175" y="1206"/>
                    <a:pt x="935" y="253"/>
                    <a:pt x="417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039" name="Google Shape;21039;p19"/>
            <p:cNvSpPr/>
            <p:nvPr/>
          </p:nvSpPr>
          <p:spPr>
            <a:xfrm>
              <a:off x="365775" y="4570900"/>
              <a:ext cx="26850" cy="20600"/>
            </a:xfrm>
            <a:custGeom>
              <a:avLst/>
              <a:gdLst/>
              <a:ahLst/>
              <a:cxnLst/>
              <a:rect l="l" t="t" r="r" b="b"/>
              <a:pathLst>
                <a:path w="1074" h="824" extrusionOk="0">
                  <a:moveTo>
                    <a:pt x="898" y="0"/>
                  </a:moveTo>
                  <a:cubicBezTo>
                    <a:pt x="298" y="0"/>
                    <a:pt x="1" y="496"/>
                    <a:pt x="371" y="823"/>
                  </a:cubicBezTo>
                  <a:cubicBezTo>
                    <a:pt x="930" y="823"/>
                    <a:pt x="1026" y="442"/>
                    <a:pt x="1073" y="14"/>
                  </a:cubicBezTo>
                  <a:cubicBezTo>
                    <a:pt x="1013" y="4"/>
                    <a:pt x="954" y="0"/>
                    <a:pt x="898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040" name="Google Shape;21040;p19"/>
            <p:cNvSpPr/>
            <p:nvPr/>
          </p:nvSpPr>
          <p:spPr>
            <a:xfrm>
              <a:off x="2804800" y="855600"/>
              <a:ext cx="16700" cy="19650"/>
            </a:xfrm>
            <a:custGeom>
              <a:avLst/>
              <a:gdLst/>
              <a:ahLst/>
              <a:cxnLst/>
              <a:rect l="l" t="t" r="r" b="b"/>
              <a:pathLst>
                <a:path w="668" h="786" extrusionOk="0">
                  <a:moveTo>
                    <a:pt x="203" y="0"/>
                  </a:moveTo>
                  <a:cubicBezTo>
                    <a:pt x="13" y="226"/>
                    <a:pt x="1" y="786"/>
                    <a:pt x="394" y="786"/>
                  </a:cubicBezTo>
                  <a:cubicBezTo>
                    <a:pt x="572" y="655"/>
                    <a:pt x="667" y="167"/>
                    <a:pt x="429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041" name="Google Shape;21041;p19"/>
            <p:cNvSpPr/>
            <p:nvPr/>
          </p:nvSpPr>
          <p:spPr>
            <a:xfrm>
              <a:off x="430400" y="4577675"/>
              <a:ext cx="34750" cy="17625"/>
            </a:xfrm>
            <a:custGeom>
              <a:avLst/>
              <a:gdLst/>
              <a:ahLst/>
              <a:cxnLst/>
              <a:rect l="l" t="t" r="r" b="b"/>
              <a:pathLst>
                <a:path w="1390" h="705" extrusionOk="0">
                  <a:moveTo>
                    <a:pt x="912" y="0"/>
                  </a:moveTo>
                  <a:cubicBezTo>
                    <a:pt x="468" y="0"/>
                    <a:pt x="90" y="364"/>
                    <a:pt x="0" y="695"/>
                  </a:cubicBezTo>
                  <a:cubicBezTo>
                    <a:pt x="122" y="701"/>
                    <a:pt x="241" y="705"/>
                    <a:pt x="355" y="705"/>
                  </a:cubicBezTo>
                  <a:cubicBezTo>
                    <a:pt x="936" y="705"/>
                    <a:pt x="1390" y="603"/>
                    <a:pt x="1370" y="136"/>
                  </a:cubicBezTo>
                  <a:cubicBezTo>
                    <a:pt x="1215" y="40"/>
                    <a:pt x="1060" y="0"/>
                    <a:pt x="912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042" name="Google Shape;21042;p19"/>
            <p:cNvSpPr/>
            <p:nvPr/>
          </p:nvSpPr>
          <p:spPr>
            <a:xfrm>
              <a:off x="443800" y="4676000"/>
              <a:ext cx="44075" cy="67175"/>
            </a:xfrm>
            <a:custGeom>
              <a:avLst/>
              <a:gdLst/>
              <a:ahLst/>
              <a:cxnLst/>
              <a:rect l="l" t="t" r="r" b="b"/>
              <a:pathLst>
                <a:path w="1763" h="2687" extrusionOk="0">
                  <a:moveTo>
                    <a:pt x="834" y="1"/>
                  </a:moveTo>
                  <a:cubicBezTo>
                    <a:pt x="822" y="48"/>
                    <a:pt x="822" y="84"/>
                    <a:pt x="822" y="120"/>
                  </a:cubicBezTo>
                  <a:lnTo>
                    <a:pt x="810" y="120"/>
                  </a:lnTo>
                  <a:cubicBezTo>
                    <a:pt x="584" y="703"/>
                    <a:pt x="393" y="1536"/>
                    <a:pt x="0" y="2310"/>
                  </a:cubicBezTo>
                  <a:cubicBezTo>
                    <a:pt x="43" y="2303"/>
                    <a:pt x="80" y="2300"/>
                    <a:pt x="113" y="2300"/>
                  </a:cubicBezTo>
                  <a:cubicBezTo>
                    <a:pt x="469" y="2300"/>
                    <a:pt x="308" y="2687"/>
                    <a:pt x="655" y="2687"/>
                  </a:cubicBezTo>
                  <a:cubicBezTo>
                    <a:pt x="698" y="2687"/>
                    <a:pt x="749" y="2681"/>
                    <a:pt x="810" y="2668"/>
                  </a:cubicBezTo>
                  <a:cubicBezTo>
                    <a:pt x="798" y="1929"/>
                    <a:pt x="1643" y="1846"/>
                    <a:pt x="1596" y="1084"/>
                  </a:cubicBezTo>
                  <a:cubicBezTo>
                    <a:pt x="869" y="1072"/>
                    <a:pt x="941" y="798"/>
                    <a:pt x="988" y="536"/>
                  </a:cubicBezTo>
                  <a:lnTo>
                    <a:pt x="988" y="536"/>
                  </a:lnTo>
                  <a:cubicBezTo>
                    <a:pt x="1179" y="715"/>
                    <a:pt x="1512" y="774"/>
                    <a:pt x="1703" y="953"/>
                  </a:cubicBezTo>
                  <a:cubicBezTo>
                    <a:pt x="1762" y="346"/>
                    <a:pt x="1405" y="96"/>
                    <a:pt x="834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043" name="Google Shape;21043;p19"/>
            <p:cNvSpPr/>
            <p:nvPr/>
          </p:nvSpPr>
          <p:spPr>
            <a:xfrm>
              <a:off x="394675" y="4651850"/>
              <a:ext cx="27425" cy="21650"/>
            </a:xfrm>
            <a:custGeom>
              <a:avLst/>
              <a:gdLst/>
              <a:ahLst/>
              <a:cxnLst/>
              <a:rect l="l" t="t" r="r" b="b"/>
              <a:pathLst>
                <a:path w="1097" h="866" extrusionOk="0">
                  <a:moveTo>
                    <a:pt x="446" y="1"/>
                  </a:moveTo>
                  <a:cubicBezTo>
                    <a:pt x="384" y="1"/>
                    <a:pt x="312" y="8"/>
                    <a:pt x="227" y="26"/>
                  </a:cubicBezTo>
                  <a:cubicBezTo>
                    <a:pt x="1" y="205"/>
                    <a:pt x="1" y="669"/>
                    <a:pt x="227" y="848"/>
                  </a:cubicBezTo>
                  <a:cubicBezTo>
                    <a:pt x="303" y="860"/>
                    <a:pt x="370" y="866"/>
                    <a:pt x="429" y="866"/>
                  </a:cubicBezTo>
                  <a:cubicBezTo>
                    <a:pt x="887" y="866"/>
                    <a:pt x="917" y="532"/>
                    <a:pt x="1096" y="300"/>
                  </a:cubicBezTo>
                  <a:cubicBezTo>
                    <a:pt x="813" y="249"/>
                    <a:pt x="796" y="1"/>
                    <a:pt x="446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044" name="Google Shape;21044;p19"/>
            <p:cNvSpPr/>
            <p:nvPr/>
          </p:nvSpPr>
          <p:spPr>
            <a:xfrm>
              <a:off x="469975" y="4745950"/>
              <a:ext cx="44975" cy="23250"/>
            </a:xfrm>
            <a:custGeom>
              <a:avLst/>
              <a:gdLst/>
              <a:ahLst/>
              <a:cxnLst/>
              <a:rect l="l" t="t" r="r" b="b"/>
              <a:pathLst>
                <a:path w="1799" h="930" extrusionOk="0">
                  <a:moveTo>
                    <a:pt x="1215" y="1"/>
                  </a:moveTo>
                  <a:cubicBezTo>
                    <a:pt x="763" y="60"/>
                    <a:pt x="1" y="524"/>
                    <a:pt x="418" y="846"/>
                  </a:cubicBezTo>
                  <a:cubicBezTo>
                    <a:pt x="656" y="536"/>
                    <a:pt x="1799" y="929"/>
                    <a:pt x="1692" y="358"/>
                  </a:cubicBezTo>
                  <a:cubicBezTo>
                    <a:pt x="1454" y="298"/>
                    <a:pt x="1311" y="179"/>
                    <a:pt x="1215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045" name="Google Shape;21045;p19"/>
            <p:cNvSpPr/>
            <p:nvPr/>
          </p:nvSpPr>
          <p:spPr>
            <a:xfrm>
              <a:off x="1409700" y="4750750"/>
              <a:ext cx="25300" cy="24700"/>
            </a:xfrm>
            <a:custGeom>
              <a:avLst/>
              <a:gdLst/>
              <a:ahLst/>
              <a:cxnLst/>
              <a:rect l="l" t="t" r="r" b="b"/>
              <a:pathLst>
                <a:path w="1012" h="988" extrusionOk="0">
                  <a:moveTo>
                    <a:pt x="195" y="1"/>
                  </a:moveTo>
                  <a:cubicBezTo>
                    <a:pt x="134" y="1"/>
                    <a:pt x="69" y="8"/>
                    <a:pt x="0" y="23"/>
                  </a:cubicBezTo>
                  <a:cubicBezTo>
                    <a:pt x="24" y="511"/>
                    <a:pt x="179" y="856"/>
                    <a:pt x="643" y="987"/>
                  </a:cubicBezTo>
                  <a:cubicBezTo>
                    <a:pt x="1011" y="706"/>
                    <a:pt x="808" y="1"/>
                    <a:pt x="195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046" name="Google Shape;21046;p19"/>
            <p:cNvSpPr/>
            <p:nvPr/>
          </p:nvSpPr>
          <p:spPr>
            <a:xfrm>
              <a:off x="1354325" y="4751000"/>
              <a:ext cx="31575" cy="22050"/>
            </a:xfrm>
            <a:custGeom>
              <a:avLst/>
              <a:gdLst/>
              <a:ahLst/>
              <a:cxnLst/>
              <a:rect l="l" t="t" r="r" b="b"/>
              <a:pathLst>
                <a:path w="1263" h="882" extrusionOk="0">
                  <a:moveTo>
                    <a:pt x="1263" y="1"/>
                  </a:moveTo>
                  <a:cubicBezTo>
                    <a:pt x="524" y="37"/>
                    <a:pt x="393" y="561"/>
                    <a:pt x="0" y="858"/>
                  </a:cubicBezTo>
                  <a:cubicBezTo>
                    <a:pt x="84" y="875"/>
                    <a:pt x="163" y="881"/>
                    <a:pt x="237" y="881"/>
                  </a:cubicBezTo>
                  <a:cubicBezTo>
                    <a:pt x="553" y="881"/>
                    <a:pt x="783" y="759"/>
                    <a:pt x="990" y="759"/>
                  </a:cubicBezTo>
                  <a:cubicBezTo>
                    <a:pt x="1084" y="759"/>
                    <a:pt x="1173" y="784"/>
                    <a:pt x="1263" y="858"/>
                  </a:cubicBezTo>
                  <a:lnTo>
                    <a:pt x="1263" y="1"/>
                  </a:ln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047" name="Google Shape;21047;p19"/>
            <p:cNvSpPr/>
            <p:nvPr/>
          </p:nvSpPr>
          <p:spPr>
            <a:xfrm>
              <a:off x="1302225" y="4678300"/>
              <a:ext cx="22125" cy="25925"/>
            </a:xfrm>
            <a:custGeom>
              <a:avLst/>
              <a:gdLst/>
              <a:ahLst/>
              <a:cxnLst/>
              <a:rect l="l" t="t" r="r" b="b"/>
              <a:pathLst>
                <a:path w="885" h="1037" extrusionOk="0">
                  <a:moveTo>
                    <a:pt x="303" y="0"/>
                  </a:moveTo>
                  <a:cubicBezTo>
                    <a:pt x="264" y="0"/>
                    <a:pt x="219" y="5"/>
                    <a:pt x="168" y="16"/>
                  </a:cubicBezTo>
                  <a:cubicBezTo>
                    <a:pt x="275" y="456"/>
                    <a:pt x="60" y="635"/>
                    <a:pt x="1" y="968"/>
                  </a:cubicBezTo>
                  <a:cubicBezTo>
                    <a:pt x="69" y="1015"/>
                    <a:pt x="144" y="1036"/>
                    <a:pt x="222" y="1036"/>
                  </a:cubicBezTo>
                  <a:cubicBezTo>
                    <a:pt x="538" y="1036"/>
                    <a:pt x="884" y="684"/>
                    <a:pt x="846" y="301"/>
                  </a:cubicBezTo>
                  <a:cubicBezTo>
                    <a:pt x="560" y="301"/>
                    <a:pt x="613" y="0"/>
                    <a:pt x="303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048" name="Google Shape;21048;p19"/>
            <p:cNvSpPr/>
            <p:nvPr/>
          </p:nvSpPr>
          <p:spPr>
            <a:xfrm>
              <a:off x="955750" y="4672425"/>
              <a:ext cx="56300" cy="53900"/>
            </a:xfrm>
            <a:custGeom>
              <a:avLst/>
              <a:gdLst/>
              <a:ahLst/>
              <a:cxnLst/>
              <a:rect l="l" t="t" r="r" b="b"/>
              <a:pathLst>
                <a:path w="2252" h="2156" extrusionOk="0">
                  <a:moveTo>
                    <a:pt x="1394" y="1"/>
                  </a:moveTo>
                  <a:cubicBezTo>
                    <a:pt x="1823" y="1048"/>
                    <a:pt x="1" y="1489"/>
                    <a:pt x="1049" y="2156"/>
                  </a:cubicBezTo>
                  <a:cubicBezTo>
                    <a:pt x="1096" y="1941"/>
                    <a:pt x="1180" y="1739"/>
                    <a:pt x="1287" y="1572"/>
                  </a:cubicBezTo>
                  <a:cubicBezTo>
                    <a:pt x="1351" y="1647"/>
                    <a:pt x="1444" y="1693"/>
                    <a:pt x="1592" y="1693"/>
                  </a:cubicBezTo>
                  <a:cubicBezTo>
                    <a:pt x="1608" y="1693"/>
                    <a:pt x="1626" y="1693"/>
                    <a:pt x="1644" y="1691"/>
                  </a:cubicBezTo>
                  <a:cubicBezTo>
                    <a:pt x="1585" y="1608"/>
                    <a:pt x="1561" y="1441"/>
                    <a:pt x="1549" y="1322"/>
                  </a:cubicBezTo>
                  <a:cubicBezTo>
                    <a:pt x="1715" y="1179"/>
                    <a:pt x="1942" y="1096"/>
                    <a:pt x="2251" y="1060"/>
                  </a:cubicBezTo>
                  <a:cubicBezTo>
                    <a:pt x="2144" y="560"/>
                    <a:pt x="2085" y="25"/>
                    <a:pt x="1394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049" name="Google Shape;21049;p19"/>
            <p:cNvSpPr/>
            <p:nvPr/>
          </p:nvSpPr>
          <p:spPr>
            <a:xfrm>
              <a:off x="1284075" y="3729375"/>
              <a:ext cx="93800" cy="105350"/>
            </a:xfrm>
            <a:custGeom>
              <a:avLst/>
              <a:gdLst/>
              <a:ahLst/>
              <a:cxnLst/>
              <a:rect l="l" t="t" r="r" b="b"/>
              <a:pathLst>
                <a:path w="3752" h="4214" extrusionOk="0">
                  <a:moveTo>
                    <a:pt x="3295" y="0"/>
                  </a:moveTo>
                  <a:cubicBezTo>
                    <a:pt x="3278" y="0"/>
                    <a:pt x="3259" y="1"/>
                    <a:pt x="3239" y="4"/>
                  </a:cubicBezTo>
                  <a:cubicBezTo>
                    <a:pt x="2596" y="849"/>
                    <a:pt x="1977" y="1063"/>
                    <a:pt x="679" y="1492"/>
                  </a:cubicBezTo>
                  <a:cubicBezTo>
                    <a:pt x="560" y="2302"/>
                    <a:pt x="12" y="2778"/>
                    <a:pt x="1" y="3671"/>
                  </a:cubicBezTo>
                  <a:cubicBezTo>
                    <a:pt x="385" y="3902"/>
                    <a:pt x="668" y="4213"/>
                    <a:pt x="1346" y="4213"/>
                  </a:cubicBezTo>
                  <a:cubicBezTo>
                    <a:pt x="1403" y="4213"/>
                    <a:pt x="1462" y="4211"/>
                    <a:pt x="1525" y="4207"/>
                  </a:cubicBezTo>
                  <a:cubicBezTo>
                    <a:pt x="548" y="2016"/>
                    <a:pt x="2549" y="1290"/>
                    <a:pt x="3751" y="409"/>
                  </a:cubicBezTo>
                  <a:cubicBezTo>
                    <a:pt x="3435" y="397"/>
                    <a:pt x="3611" y="0"/>
                    <a:pt x="3295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050" name="Google Shape;21050;p19"/>
            <p:cNvSpPr/>
            <p:nvPr/>
          </p:nvSpPr>
          <p:spPr>
            <a:xfrm>
              <a:off x="1094575" y="4644050"/>
              <a:ext cx="24325" cy="18050"/>
            </a:xfrm>
            <a:custGeom>
              <a:avLst/>
              <a:gdLst/>
              <a:ahLst/>
              <a:cxnLst/>
              <a:rect l="l" t="t" r="r" b="b"/>
              <a:pathLst>
                <a:path w="973" h="722" extrusionOk="0">
                  <a:moveTo>
                    <a:pt x="776" y="0"/>
                  </a:moveTo>
                  <a:cubicBezTo>
                    <a:pt x="305" y="0"/>
                    <a:pt x="0" y="722"/>
                    <a:pt x="544" y="722"/>
                  </a:cubicBezTo>
                  <a:cubicBezTo>
                    <a:pt x="563" y="722"/>
                    <a:pt x="583" y="721"/>
                    <a:pt x="604" y="719"/>
                  </a:cubicBezTo>
                  <a:cubicBezTo>
                    <a:pt x="973" y="671"/>
                    <a:pt x="663" y="100"/>
                    <a:pt x="937" y="28"/>
                  </a:cubicBezTo>
                  <a:cubicBezTo>
                    <a:pt x="882" y="9"/>
                    <a:pt x="828" y="0"/>
                    <a:pt x="776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051" name="Google Shape;21051;p19"/>
            <p:cNvSpPr/>
            <p:nvPr/>
          </p:nvSpPr>
          <p:spPr>
            <a:xfrm>
              <a:off x="1128800" y="4729150"/>
              <a:ext cx="26550" cy="17975"/>
            </a:xfrm>
            <a:custGeom>
              <a:avLst/>
              <a:gdLst/>
              <a:ahLst/>
              <a:cxnLst/>
              <a:rect l="l" t="t" r="r" b="b"/>
              <a:pathLst>
                <a:path w="1062" h="719" extrusionOk="0">
                  <a:moveTo>
                    <a:pt x="704" y="1"/>
                  </a:moveTo>
                  <a:cubicBezTo>
                    <a:pt x="201" y="1"/>
                    <a:pt x="1" y="233"/>
                    <a:pt x="104" y="696"/>
                  </a:cubicBezTo>
                  <a:cubicBezTo>
                    <a:pt x="212" y="711"/>
                    <a:pt x="311" y="719"/>
                    <a:pt x="399" y="719"/>
                  </a:cubicBezTo>
                  <a:cubicBezTo>
                    <a:pt x="874" y="719"/>
                    <a:pt x="1061" y="499"/>
                    <a:pt x="961" y="18"/>
                  </a:cubicBezTo>
                  <a:cubicBezTo>
                    <a:pt x="868" y="6"/>
                    <a:pt x="782" y="1"/>
                    <a:pt x="704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052" name="Google Shape;21052;p19"/>
            <p:cNvSpPr/>
            <p:nvPr/>
          </p:nvSpPr>
          <p:spPr>
            <a:xfrm>
              <a:off x="1079000" y="4787350"/>
              <a:ext cx="23200" cy="20550"/>
            </a:xfrm>
            <a:custGeom>
              <a:avLst/>
              <a:gdLst/>
              <a:ahLst/>
              <a:cxnLst/>
              <a:rect l="l" t="t" r="r" b="b"/>
              <a:pathLst>
                <a:path w="928" h="822" extrusionOk="0">
                  <a:moveTo>
                    <a:pt x="631" y="1"/>
                  </a:moveTo>
                  <a:cubicBezTo>
                    <a:pt x="608" y="1"/>
                    <a:pt x="580" y="4"/>
                    <a:pt x="548" y="11"/>
                  </a:cubicBezTo>
                  <a:cubicBezTo>
                    <a:pt x="607" y="416"/>
                    <a:pt x="0" y="535"/>
                    <a:pt x="393" y="821"/>
                  </a:cubicBezTo>
                  <a:cubicBezTo>
                    <a:pt x="406" y="822"/>
                    <a:pt x="418" y="822"/>
                    <a:pt x="430" y="822"/>
                  </a:cubicBezTo>
                  <a:cubicBezTo>
                    <a:pt x="681" y="822"/>
                    <a:pt x="825" y="706"/>
                    <a:pt x="893" y="547"/>
                  </a:cubicBezTo>
                  <a:lnTo>
                    <a:pt x="893" y="547"/>
                  </a:lnTo>
                  <a:cubicBezTo>
                    <a:pt x="865" y="553"/>
                    <a:pt x="841" y="556"/>
                    <a:pt x="820" y="556"/>
                  </a:cubicBezTo>
                  <a:cubicBezTo>
                    <a:pt x="521" y="556"/>
                    <a:pt x="927" y="1"/>
                    <a:pt x="631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053" name="Google Shape;21053;p19"/>
            <p:cNvSpPr/>
            <p:nvPr/>
          </p:nvSpPr>
          <p:spPr>
            <a:xfrm>
              <a:off x="1015900" y="4526575"/>
              <a:ext cx="22925" cy="20375"/>
            </a:xfrm>
            <a:custGeom>
              <a:avLst/>
              <a:gdLst/>
              <a:ahLst/>
              <a:cxnLst/>
              <a:rect l="l" t="t" r="r" b="b"/>
              <a:pathLst>
                <a:path w="917" h="815" extrusionOk="0">
                  <a:moveTo>
                    <a:pt x="333" y="1"/>
                  </a:moveTo>
                  <a:cubicBezTo>
                    <a:pt x="191" y="251"/>
                    <a:pt x="60" y="489"/>
                    <a:pt x="0" y="798"/>
                  </a:cubicBezTo>
                  <a:cubicBezTo>
                    <a:pt x="92" y="810"/>
                    <a:pt x="178" y="815"/>
                    <a:pt x="257" y="815"/>
                  </a:cubicBezTo>
                  <a:cubicBezTo>
                    <a:pt x="517" y="815"/>
                    <a:pt x="711" y="759"/>
                    <a:pt x="857" y="667"/>
                  </a:cubicBezTo>
                  <a:cubicBezTo>
                    <a:pt x="917" y="251"/>
                    <a:pt x="631" y="120"/>
                    <a:pt x="333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054" name="Google Shape;21054;p19"/>
            <p:cNvSpPr/>
            <p:nvPr/>
          </p:nvSpPr>
          <p:spPr>
            <a:xfrm>
              <a:off x="1038500" y="4661975"/>
              <a:ext cx="36350" cy="24175"/>
            </a:xfrm>
            <a:custGeom>
              <a:avLst/>
              <a:gdLst/>
              <a:ahLst/>
              <a:cxnLst/>
              <a:rect l="l" t="t" r="r" b="b"/>
              <a:pathLst>
                <a:path w="1454" h="967" extrusionOk="0">
                  <a:moveTo>
                    <a:pt x="652" y="1"/>
                  </a:moveTo>
                  <a:cubicBezTo>
                    <a:pt x="595" y="1"/>
                    <a:pt x="533" y="5"/>
                    <a:pt x="465" y="14"/>
                  </a:cubicBezTo>
                  <a:cubicBezTo>
                    <a:pt x="1" y="395"/>
                    <a:pt x="144" y="919"/>
                    <a:pt x="977" y="966"/>
                  </a:cubicBezTo>
                  <a:cubicBezTo>
                    <a:pt x="977" y="693"/>
                    <a:pt x="1453" y="788"/>
                    <a:pt x="1323" y="431"/>
                  </a:cubicBezTo>
                  <a:cubicBezTo>
                    <a:pt x="1177" y="202"/>
                    <a:pt x="1041" y="1"/>
                    <a:pt x="652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055" name="Google Shape;21055;p19"/>
            <p:cNvSpPr/>
            <p:nvPr/>
          </p:nvSpPr>
          <p:spPr>
            <a:xfrm>
              <a:off x="1023400" y="4725975"/>
              <a:ext cx="20475" cy="17475"/>
            </a:xfrm>
            <a:custGeom>
              <a:avLst/>
              <a:gdLst/>
              <a:ahLst/>
              <a:cxnLst/>
              <a:rect l="l" t="t" r="r" b="b"/>
              <a:pathLst>
                <a:path w="819" h="699" extrusionOk="0">
                  <a:moveTo>
                    <a:pt x="189" y="0"/>
                  </a:moveTo>
                  <a:cubicBezTo>
                    <a:pt x="140" y="0"/>
                    <a:pt x="89" y="5"/>
                    <a:pt x="33" y="14"/>
                  </a:cubicBezTo>
                  <a:cubicBezTo>
                    <a:pt x="0" y="367"/>
                    <a:pt x="18" y="699"/>
                    <a:pt x="447" y="699"/>
                  </a:cubicBezTo>
                  <a:cubicBezTo>
                    <a:pt x="481" y="699"/>
                    <a:pt x="518" y="697"/>
                    <a:pt x="557" y="692"/>
                  </a:cubicBezTo>
                  <a:cubicBezTo>
                    <a:pt x="819" y="496"/>
                    <a:pt x="711" y="0"/>
                    <a:pt x="189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056" name="Google Shape;21056;p19"/>
            <p:cNvSpPr/>
            <p:nvPr/>
          </p:nvSpPr>
          <p:spPr>
            <a:xfrm>
              <a:off x="1151625" y="4753375"/>
              <a:ext cx="27275" cy="17700"/>
            </a:xfrm>
            <a:custGeom>
              <a:avLst/>
              <a:gdLst/>
              <a:ahLst/>
              <a:cxnLst/>
              <a:rect l="l" t="t" r="r" b="b"/>
              <a:pathLst>
                <a:path w="1091" h="708" extrusionOk="0">
                  <a:moveTo>
                    <a:pt x="257" y="1"/>
                  </a:moveTo>
                  <a:cubicBezTo>
                    <a:pt x="247" y="1"/>
                    <a:pt x="237" y="1"/>
                    <a:pt x="227" y="1"/>
                  </a:cubicBezTo>
                  <a:cubicBezTo>
                    <a:pt x="84" y="168"/>
                    <a:pt x="0" y="358"/>
                    <a:pt x="48" y="668"/>
                  </a:cubicBezTo>
                  <a:cubicBezTo>
                    <a:pt x="171" y="695"/>
                    <a:pt x="279" y="707"/>
                    <a:pt x="373" y="707"/>
                  </a:cubicBezTo>
                  <a:cubicBezTo>
                    <a:pt x="1090" y="707"/>
                    <a:pt x="948" y="1"/>
                    <a:pt x="257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057" name="Google Shape;21057;p19"/>
            <p:cNvSpPr/>
            <p:nvPr/>
          </p:nvSpPr>
          <p:spPr>
            <a:xfrm>
              <a:off x="769725" y="864525"/>
              <a:ext cx="26525" cy="20800"/>
            </a:xfrm>
            <a:custGeom>
              <a:avLst/>
              <a:gdLst/>
              <a:ahLst/>
              <a:cxnLst/>
              <a:rect l="l" t="t" r="r" b="b"/>
              <a:pathLst>
                <a:path w="1061" h="832" extrusionOk="0">
                  <a:moveTo>
                    <a:pt x="596" y="0"/>
                  </a:moveTo>
                  <a:cubicBezTo>
                    <a:pt x="358" y="203"/>
                    <a:pt x="1" y="334"/>
                    <a:pt x="96" y="798"/>
                  </a:cubicBezTo>
                  <a:cubicBezTo>
                    <a:pt x="197" y="821"/>
                    <a:pt x="289" y="831"/>
                    <a:pt x="371" y="831"/>
                  </a:cubicBezTo>
                  <a:cubicBezTo>
                    <a:pt x="1019" y="831"/>
                    <a:pt x="1061" y="191"/>
                    <a:pt x="596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058" name="Google Shape;21058;p19"/>
            <p:cNvSpPr/>
            <p:nvPr/>
          </p:nvSpPr>
          <p:spPr>
            <a:xfrm>
              <a:off x="6100150" y="1021975"/>
              <a:ext cx="28600" cy="21000"/>
            </a:xfrm>
            <a:custGeom>
              <a:avLst/>
              <a:gdLst/>
              <a:ahLst/>
              <a:cxnLst/>
              <a:rect l="l" t="t" r="r" b="b"/>
              <a:pathLst>
                <a:path w="1144" h="840" extrusionOk="0">
                  <a:moveTo>
                    <a:pt x="1144" y="1"/>
                  </a:moveTo>
                  <a:cubicBezTo>
                    <a:pt x="477" y="13"/>
                    <a:pt x="1" y="167"/>
                    <a:pt x="132" y="822"/>
                  </a:cubicBezTo>
                  <a:cubicBezTo>
                    <a:pt x="213" y="834"/>
                    <a:pt x="287" y="839"/>
                    <a:pt x="354" y="839"/>
                  </a:cubicBezTo>
                  <a:cubicBezTo>
                    <a:pt x="979" y="839"/>
                    <a:pt x="993" y="367"/>
                    <a:pt x="1144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059" name="Google Shape;21059;p19"/>
            <p:cNvSpPr/>
            <p:nvPr/>
          </p:nvSpPr>
          <p:spPr>
            <a:xfrm>
              <a:off x="5613250" y="2051750"/>
              <a:ext cx="18725" cy="15375"/>
            </a:xfrm>
            <a:custGeom>
              <a:avLst/>
              <a:gdLst/>
              <a:ahLst/>
              <a:cxnLst/>
              <a:rect l="l" t="t" r="r" b="b"/>
              <a:pathLst>
                <a:path w="749" h="615" extrusionOk="0">
                  <a:moveTo>
                    <a:pt x="462" y="0"/>
                  </a:moveTo>
                  <a:cubicBezTo>
                    <a:pt x="67" y="0"/>
                    <a:pt x="0" y="615"/>
                    <a:pt x="397" y="615"/>
                  </a:cubicBezTo>
                  <a:cubicBezTo>
                    <a:pt x="432" y="615"/>
                    <a:pt x="469" y="610"/>
                    <a:pt x="510" y="601"/>
                  </a:cubicBezTo>
                  <a:cubicBezTo>
                    <a:pt x="748" y="565"/>
                    <a:pt x="665" y="255"/>
                    <a:pt x="677" y="53"/>
                  </a:cubicBezTo>
                  <a:cubicBezTo>
                    <a:pt x="597" y="16"/>
                    <a:pt x="525" y="0"/>
                    <a:pt x="462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060" name="Google Shape;21060;p19"/>
            <p:cNvSpPr/>
            <p:nvPr/>
          </p:nvSpPr>
          <p:spPr>
            <a:xfrm>
              <a:off x="5878400" y="1343450"/>
              <a:ext cx="51825" cy="24425"/>
            </a:xfrm>
            <a:custGeom>
              <a:avLst/>
              <a:gdLst/>
              <a:ahLst/>
              <a:cxnLst/>
              <a:rect l="l" t="t" r="r" b="b"/>
              <a:pathLst>
                <a:path w="2073" h="977" extrusionOk="0">
                  <a:moveTo>
                    <a:pt x="620" y="0"/>
                  </a:moveTo>
                  <a:cubicBezTo>
                    <a:pt x="560" y="251"/>
                    <a:pt x="1" y="96"/>
                    <a:pt x="143" y="489"/>
                  </a:cubicBezTo>
                  <a:cubicBezTo>
                    <a:pt x="727" y="560"/>
                    <a:pt x="941" y="953"/>
                    <a:pt x="1572" y="977"/>
                  </a:cubicBezTo>
                  <a:cubicBezTo>
                    <a:pt x="2072" y="465"/>
                    <a:pt x="1120" y="167"/>
                    <a:pt x="620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061" name="Google Shape;21061;p19"/>
            <p:cNvSpPr/>
            <p:nvPr/>
          </p:nvSpPr>
          <p:spPr>
            <a:xfrm>
              <a:off x="5848350" y="852875"/>
              <a:ext cx="27700" cy="17100"/>
            </a:xfrm>
            <a:custGeom>
              <a:avLst/>
              <a:gdLst/>
              <a:ahLst/>
              <a:cxnLst/>
              <a:rect l="l" t="t" r="r" b="b"/>
              <a:pathLst>
                <a:path w="1108" h="684" extrusionOk="0">
                  <a:moveTo>
                    <a:pt x="742" y="1"/>
                  </a:moveTo>
                  <a:cubicBezTo>
                    <a:pt x="0" y="1"/>
                    <a:pt x="342" y="684"/>
                    <a:pt x="908" y="684"/>
                  </a:cubicBezTo>
                  <a:cubicBezTo>
                    <a:pt x="931" y="684"/>
                    <a:pt x="953" y="683"/>
                    <a:pt x="976" y="681"/>
                  </a:cubicBezTo>
                  <a:cubicBezTo>
                    <a:pt x="1107" y="288"/>
                    <a:pt x="726" y="324"/>
                    <a:pt x="798" y="2"/>
                  </a:cubicBezTo>
                  <a:cubicBezTo>
                    <a:pt x="779" y="1"/>
                    <a:pt x="760" y="1"/>
                    <a:pt x="742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062" name="Google Shape;21062;p19"/>
            <p:cNvSpPr/>
            <p:nvPr/>
          </p:nvSpPr>
          <p:spPr>
            <a:xfrm>
              <a:off x="5867675" y="878800"/>
              <a:ext cx="21775" cy="24525"/>
            </a:xfrm>
            <a:custGeom>
              <a:avLst/>
              <a:gdLst/>
              <a:ahLst/>
              <a:cxnLst/>
              <a:rect l="l" t="t" r="r" b="b"/>
              <a:pathLst>
                <a:path w="871" h="981" extrusionOk="0">
                  <a:moveTo>
                    <a:pt x="239" y="1"/>
                  </a:moveTo>
                  <a:lnTo>
                    <a:pt x="239" y="1"/>
                  </a:lnTo>
                  <a:cubicBezTo>
                    <a:pt x="1" y="334"/>
                    <a:pt x="549" y="441"/>
                    <a:pt x="251" y="965"/>
                  </a:cubicBezTo>
                  <a:cubicBezTo>
                    <a:pt x="326" y="975"/>
                    <a:pt x="396" y="981"/>
                    <a:pt x="459" y="981"/>
                  </a:cubicBezTo>
                  <a:cubicBezTo>
                    <a:pt x="699" y="981"/>
                    <a:pt x="851" y="906"/>
                    <a:pt x="870" y="727"/>
                  </a:cubicBezTo>
                  <a:cubicBezTo>
                    <a:pt x="513" y="608"/>
                    <a:pt x="596" y="132"/>
                    <a:pt x="239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063" name="Google Shape;21063;p19"/>
            <p:cNvSpPr/>
            <p:nvPr/>
          </p:nvSpPr>
          <p:spPr>
            <a:xfrm>
              <a:off x="5894125" y="858850"/>
              <a:ext cx="18825" cy="20575"/>
            </a:xfrm>
            <a:custGeom>
              <a:avLst/>
              <a:gdLst/>
              <a:ahLst/>
              <a:cxnLst/>
              <a:rect l="l" t="t" r="r" b="b"/>
              <a:pathLst>
                <a:path w="753" h="823" extrusionOk="0">
                  <a:moveTo>
                    <a:pt x="518" y="1"/>
                  </a:moveTo>
                  <a:cubicBezTo>
                    <a:pt x="68" y="1"/>
                    <a:pt x="0" y="715"/>
                    <a:pt x="324" y="823"/>
                  </a:cubicBezTo>
                  <a:cubicBezTo>
                    <a:pt x="431" y="561"/>
                    <a:pt x="753" y="442"/>
                    <a:pt x="669" y="25"/>
                  </a:cubicBezTo>
                  <a:cubicBezTo>
                    <a:pt x="615" y="8"/>
                    <a:pt x="564" y="1"/>
                    <a:pt x="518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064" name="Google Shape;21064;p19"/>
            <p:cNvSpPr/>
            <p:nvPr/>
          </p:nvSpPr>
          <p:spPr>
            <a:xfrm>
              <a:off x="6067125" y="2167950"/>
              <a:ext cx="71750" cy="71175"/>
            </a:xfrm>
            <a:custGeom>
              <a:avLst/>
              <a:gdLst/>
              <a:ahLst/>
              <a:cxnLst/>
              <a:rect l="l" t="t" r="r" b="b"/>
              <a:pathLst>
                <a:path w="2870" h="2847" extrusionOk="0">
                  <a:moveTo>
                    <a:pt x="988" y="1"/>
                  </a:moveTo>
                  <a:cubicBezTo>
                    <a:pt x="72" y="846"/>
                    <a:pt x="0" y="2156"/>
                    <a:pt x="834" y="2846"/>
                  </a:cubicBezTo>
                  <a:cubicBezTo>
                    <a:pt x="1798" y="2442"/>
                    <a:pt x="2155" y="1560"/>
                    <a:pt x="2870" y="953"/>
                  </a:cubicBezTo>
                  <a:cubicBezTo>
                    <a:pt x="2143" y="715"/>
                    <a:pt x="1727" y="239"/>
                    <a:pt x="988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065" name="Google Shape;21065;p19"/>
            <p:cNvSpPr/>
            <p:nvPr/>
          </p:nvSpPr>
          <p:spPr>
            <a:xfrm>
              <a:off x="6005500" y="1604900"/>
              <a:ext cx="25925" cy="20200"/>
            </a:xfrm>
            <a:custGeom>
              <a:avLst/>
              <a:gdLst/>
              <a:ahLst/>
              <a:cxnLst/>
              <a:rect l="l" t="t" r="r" b="b"/>
              <a:pathLst>
                <a:path w="1037" h="808" extrusionOk="0">
                  <a:moveTo>
                    <a:pt x="241" y="1"/>
                  </a:moveTo>
                  <a:cubicBezTo>
                    <a:pt x="174" y="1"/>
                    <a:pt x="94" y="10"/>
                    <a:pt x="1" y="32"/>
                  </a:cubicBezTo>
                  <a:lnTo>
                    <a:pt x="1" y="699"/>
                  </a:lnTo>
                  <a:cubicBezTo>
                    <a:pt x="37" y="694"/>
                    <a:pt x="72" y="693"/>
                    <a:pt x="107" y="693"/>
                  </a:cubicBezTo>
                  <a:cubicBezTo>
                    <a:pt x="382" y="693"/>
                    <a:pt x="603" y="808"/>
                    <a:pt x="769" y="808"/>
                  </a:cubicBezTo>
                  <a:cubicBezTo>
                    <a:pt x="884" y="808"/>
                    <a:pt x="973" y="753"/>
                    <a:pt x="1036" y="568"/>
                  </a:cubicBezTo>
                  <a:cubicBezTo>
                    <a:pt x="618" y="505"/>
                    <a:pt x="733" y="1"/>
                    <a:pt x="241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066" name="Google Shape;21066;p19"/>
            <p:cNvSpPr/>
            <p:nvPr/>
          </p:nvSpPr>
          <p:spPr>
            <a:xfrm>
              <a:off x="6030400" y="2167850"/>
              <a:ext cx="27625" cy="13025"/>
            </a:xfrm>
            <a:custGeom>
              <a:avLst/>
              <a:gdLst/>
              <a:ahLst/>
              <a:cxnLst/>
              <a:rect l="l" t="t" r="r" b="b"/>
              <a:pathLst>
                <a:path w="1105" h="521" extrusionOk="0">
                  <a:moveTo>
                    <a:pt x="730" y="1"/>
                  </a:moveTo>
                  <a:cubicBezTo>
                    <a:pt x="338" y="1"/>
                    <a:pt x="0" y="43"/>
                    <a:pt x="64" y="410"/>
                  </a:cubicBezTo>
                  <a:cubicBezTo>
                    <a:pt x="164" y="485"/>
                    <a:pt x="299" y="520"/>
                    <a:pt x="438" y="520"/>
                  </a:cubicBezTo>
                  <a:cubicBezTo>
                    <a:pt x="761" y="520"/>
                    <a:pt x="1105" y="329"/>
                    <a:pt x="1088" y="5"/>
                  </a:cubicBezTo>
                  <a:cubicBezTo>
                    <a:pt x="970" y="5"/>
                    <a:pt x="847" y="1"/>
                    <a:pt x="730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067" name="Google Shape;21067;p19"/>
            <p:cNvSpPr/>
            <p:nvPr/>
          </p:nvSpPr>
          <p:spPr>
            <a:xfrm>
              <a:off x="5910850" y="1133900"/>
              <a:ext cx="12825" cy="20575"/>
            </a:xfrm>
            <a:custGeom>
              <a:avLst/>
              <a:gdLst/>
              <a:ahLst/>
              <a:cxnLst/>
              <a:rect l="l" t="t" r="r" b="b"/>
              <a:pathLst>
                <a:path w="513" h="823" extrusionOk="0">
                  <a:moveTo>
                    <a:pt x="491" y="0"/>
                  </a:moveTo>
                  <a:cubicBezTo>
                    <a:pt x="1" y="0"/>
                    <a:pt x="24" y="411"/>
                    <a:pt x="12" y="822"/>
                  </a:cubicBezTo>
                  <a:cubicBezTo>
                    <a:pt x="512" y="822"/>
                    <a:pt x="429" y="334"/>
                    <a:pt x="512" y="1"/>
                  </a:cubicBezTo>
                  <a:cubicBezTo>
                    <a:pt x="505" y="0"/>
                    <a:pt x="498" y="0"/>
                    <a:pt x="491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068" name="Google Shape;21068;p19"/>
            <p:cNvSpPr/>
            <p:nvPr/>
          </p:nvSpPr>
          <p:spPr>
            <a:xfrm>
              <a:off x="6110200" y="1231925"/>
              <a:ext cx="20050" cy="18100"/>
            </a:xfrm>
            <a:custGeom>
              <a:avLst/>
              <a:gdLst/>
              <a:ahLst/>
              <a:cxnLst/>
              <a:rect l="l" t="t" r="r" b="b"/>
              <a:pathLst>
                <a:path w="802" h="724" extrusionOk="0">
                  <a:moveTo>
                    <a:pt x="481" y="0"/>
                  </a:moveTo>
                  <a:cubicBezTo>
                    <a:pt x="1" y="0"/>
                    <a:pt x="197" y="724"/>
                    <a:pt x="609" y="724"/>
                  </a:cubicBezTo>
                  <a:cubicBezTo>
                    <a:pt x="651" y="724"/>
                    <a:pt x="695" y="716"/>
                    <a:pt x="742" y="699"/>
                  </a:cubicBezTo>
                  <a:cubicBezTo>
                    <a:pt x="801" y="378"/>
                    <a:pt x="730" y="175"/>
                    <a:pt x="575" y="9"/>
                  </a:cubicBezTo>
                  <a:cubicBezTo>
                    <a:pt x="541" y="3"/>
                    <a:pt x="510" y="0"/>
                    <a:pt x="481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069" name="Google Shape;21069;p19"/>
            <p:cNvSpPr/>
            <p:nvPr/>
          </p:nvSpPr>
          <p:spPr>
            <a:xfrm>
              <a:off x="6107900" y="1896825"/>
              <a:ext cx="28000" cy="20225"/>
            </a:xfrm>
            <a:custGeom>
              <a:avLst/>
              <a:gdLst/>
              <a:ahLst/>
              <a:cxnLst/>
              <a:rect l="l" t="t" r="r" b="b"/>
              <a:pathLst>
                <a:path w="1120" h="809" extrusionOk="0">
                  <a:moveTo>
                    <a:pt x="384" y="1"/>
                  </a:moveTo>
                  <a:cubicBezTo>
                    <a:pt x="265" y="1"/>
                    <a:pt x="150" y="36"/>
                    <a:pt x="36" y="142"/>
                  </a:cubicBezTo>
                  <a:cubicBezTo>
                    <a:pt x="0" y="464"/>
                    <a:pt x="310" y="547"/>
                    <a:pt x="369" y="809"/>
                  </a:cubicBezTo>
                  <a:cubicBezTo>
                    <a:pt x="869" y="761"/>
                    <a:pt x="1119" y="571"/>
                    <a:pt x="1060" y="142"/>
                  </a:cubicBezTo>
                  <a:cubicBezTo>
                    <a:pt x="805" y="105"/>
                    <a:pt x="587" y="1"/>
                    <a:pt x="384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070" name="Google Shape;21070;p19"/>
            <p:cNvSpPr/>
            <p:nvPr/>
          </p:nvSpPr>
          <p:spPr>
            <a:xfrm>
              <a:off x="6076350" y="1133600"/>
              <a:ext cx="59425" cy="38350"/>
            </a:xfrm>
            <a:custGeom>
              <a:avLst/>
              <a:gdLst/>
              <a:ahLst/>
              <a:cxnLst/>
              <a:rect l="l" t="t" r="r" b="b"/>
              <a:pathLst>
                <a:path w="2377" h="1534" extrusionOk="0">
                  <a:moveTo>
                    <a:pt x="1131" y="1"/>
                  </a:moveTo>
                  <a:lnTo>
                    <a:pt x="1131" y="1"/>
                  </a:lnTo>
                  <a:cubicBezTo>
                    <a:pt x="1238" y="798"/>
                    <a:pt x="667" y="596"/>
                    <a:pt x="0" y="965"/>
                  </a:cubicBezTo>
                  <a:cubicBezTo>
                    <a:pt x="129" y="1377"/>
                    <a:pt x="379" y="1533"/>
                    <a:pt x="649" y="1533"/>
                  </a:cubicBezTo>
                  <a:cubicBezTo>
                    <a:pt x="1427" y="1533"/>
                    <a:pt x="2377" y="239"/>
                    <a:pt x="1131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071" name="Google Shape;21071;p19"/>
            <p:cNvSpPr/>
            <p:nvPr/>
          </p:nvSpPr>
          <p:spPr>
            <a:xfrm>
              <a:off x="5894475" y="3537775"/>
              <a:ext cx="67600" cy="30675"/>
            </a:xfrm>
            <a:custGeom>
              <a:avLst/>
              <a:gdLst/>
              <a:ahLst/>
              <a:cxnLst/>
              <a:rect l="l" t="t" r="r" b="b"/>
              <a:pathLst>
                <a:path w="2704" h="1227" extrusionOk="0">
                  <a:moveTo>
                    <a:pt x="1644" y="0"/>
                  </a:moveTo>
                  <a:cubicBezTo>
                    <a:pt x="1182" y="45"/>
                    <a:pt x="1064" y="235"/>
                    <a:pt x="793" y="235"/>
                  </a:cubicBezTo>
                  <a:cubicBezTo>
                    <a:pt x="700" y="235"/>
                    <a:pt x="589" y="212"/>
                    <a:pt x="441" y="155"/>
                  </a:cubicBezTo>
                  <a:cubicBezTo>
                    <a:pt x="441" y="393"/>
                    <a:pt x="0" y="941"/>
                    <a:pt x="441" y="1107"/>
                  </a:cubicBezTo>
                  <a:cubicBezTo>
                    <a:pt x="620" y="929"/>
                    <a:pt x="727" y="691"/>
                    <a:pt x="953" y="548"/>
                  </a:cubicBezTo>
                  <a:cubicBezTo>
                    <a:pt x="1620" y="572"/>
                    <a:pt x="1489" y="1203"/>
                    <a:pt x="2156" y="1227"/>
                  </a:cubicBezTo>
                  <a:cubicBezTo>
                    <a:pt x="2703" y="691"/>
                    <a:pt x="1882" y="345"/>
                    <a:pt x="1644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072" name="Google Shape;21072;p19"/>
            <p:cNvSpPr/>
            <p:nvPr/>
          </p:nvSpPr>
          <p:spPr>
            <a:xfrm>
              <a:off x="5860250" y="1410475"/>
              <a:ext cx="68475" cy="44700"/>
            </a:xfrm>
            <a:custGeom>
              <a:avLst/>
              <a:gdLst/>
              <a:ahLst/>
              <a:cxnLst/>
              <a:rect l="l" t="t" r="r" b="b"/>
              <a:pathLst>
                <a:path w="2739" h="1788" extrusionOk="0">
                  <a:moveTo>
                    <a:pt x="778" y="1"/>
                  </a:moveTo>
                  <a:cubicBezTo>
                    <a:pt x="438" y="1"/>
                    <a:pt x="159" y="118"/>
                    <a:pt x="0" y="606"/>
                  </a:cubicBezTo>
                  <a:cubicBezTo>
                    <a:pt x="268" y="439"/>
                    <a:pt x="479" y="371"/>
                    <a:pt x="650" y="371"/>
                  </a:cubicBezTo>
                  <a:cubicBezTo>
                    <a:pt x="1431" y="371"/>
                    <a:pt x="1397" y="1787"/>
                    <a:pt x="2287" y="1787"/>
                  </a:cubicBezTo>
                  <a:cubicBezTo>
                    <a:pt x="2416" y="1787"/>
                    <a:pt x="2565" y="1757"/>
                    <a:pt x="2739" y="1689"/>
                  </a:cubicBezTo>
                  <a:cubicBezTo>
                    <a:pt x="2703" y="1034"/>
                    <a:pt x="1941" y="963"/>
                    <a:pt x="2215" y="58"/>
                  </a:cubicBezTo>
                  <a:lnTo>
                    <a:pt x="2215" y="58"/>
                  </a:lnTo>
                  <a:cubicBezTo>
                    <a:pt x="2088" y="90"/>
                    <a:pt x="1960" y="102"/>
                    <a:pt x="1832" y="102"/>
                  </a:cubicBezTo>
                  <a:cubicBezTo>
                    <a:pt x="1460" y="102"/>
                    <a:pt x="1093" y="1"/>
                    <a:pt x="778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073" name="Google Shape;21073;p19"/>
            <p:cNvSpPr/>
            <p:nvPr/>
          </p:nvSpPr>
          <p:spPr>
            <a:xfrm>
              <a:off x="5961150" y="1096700"/>
              <a:ext cx="52400" cy="33950"/>
            </a:xfrm>
            <a:custGeom>
              <a:avLst/>
              <a:gdLst/>
              <a:ahLst/>
              <a:cxnLst/>
              <a:rect l="l" t="t" r="r" b="b"/>
              <a:pathLst>
                <a:path w="2096" h="1358" extrusionOk="0">
                  <a:moveTo>
                    <a:pt x="1929" y="0"/>
                  </a:moveTo>
                  <a:lnTo>
                    <a:pt x="1929" y="0"/>
                  </a:lnTo>
                  <a:cubicBezTo>
                    <a:pt x="1298" y="226"/>
                    <a:pt x="0" y="631"/>
                    <a:pt x="560" y="1358"/>
                  </a:cubicBezTo>
                  <a:cubicBezTo>
                    <a:pt x="929" y="905"/>
                    <a:pt x="2096" y="393"/>
                    <a:pt x="1929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074" name="Google Shape;21074;p19"/>
            <p:cNvSpPr/>
            <p:nvPr/>
          </p:nvSpPr>
          <p:spPr>
            <a:xfrm>
              <a:off x="5047950" y="1196100"/>
              <a:ext cx="24600" cy="16475"/>
            </a:xfrm>
            <a:custGeom>
              <a:avLst/>
              <a:gdLst/>
              <a:ahLst/>
              <a:cxnLst/>
              <a:rect l="l" t="t" r="r" b="b"/>
              <a:pathLst>
                <a:path w="984" h="659" extrusionOk="0">
                  <a:moveTo>
                    <a:pt x="703" y="1"/>
                  </a:moveTo>
                  <a:lnTo>
                    <a:pt x="703" y="1"/>
                  </a:lnTo>
                  <a:cubicBezTo>
                    <a:pt x="322" y="60"/>
                    <a:pt x="107" y="227"/>
                    <a:pt x="0" y="537"/>
                  </a:cubicBezTo>
                  <a:cubicBezTo>
                    <a:pt x="94" y="623"/>
                    <a:pt x="196" y="659"/>
                    <a:pt x="296" y="659"/>
                  </a:cubicBezTo>
                  <a:cubicBezTo>
                    <a:pt x="661" y="659"/>
                    <a:pt x="983" y="179"/>
                    <a:pt x="703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075" name="Google Shape;21075;p19"/>
            <p:cNvSpPr/>
            <p:nvPr/>
          </p:nvSpPr>
          <p:spPr>
            <a:xfrm>
              <a:off x="5018775" y="1453750"/>
              <a:ext cx="51225" cy="47525"/>
            </a:xfrm>
            <a:custGeom>
              <a:avLst/>
              <a:gdLst/>
              <a:ahLst/>
              <a:cxnLst/>
              <a:rect l="l" t="t" r="r" b="b"/>
              <a:pathLst>
                <a:path w="2049" h="1901" extrusionOk="0">
                  <a:moveTo>
                    <a:pt x="1365" y="1"/>
                  </a:moveTo>
                  <a:cubicBezTo>
                    <a:pt x="818" y="1"/>
                    <a:pt x="239" y="376"/>
                    <a:pt x="0" y="672"/>
                  </a:cubicBezTo>
                  <a:cubicBezTo>
                    <a:pt x="581" y="963"/>
                    <a:pt x="357" y="1900"/>
                    <a:pt x="1299" y="1900"/>
                  </a:cubicBezTo>
                  <a:cubicBezTo>
                    <a:pt x="1322" y="1900"/>
                    <a:pt x="1345" y="1900"/>
                    <a:pt x="1370" y="1899"/>
                  </a:cubicBezTo>
                  <a:cubicBezTo>
                    <a:pt x="1191" y="1053"/>
                    <a:pt x="1834" y="827"/>
                    <a:pt x="2048" y="268"/>
                  </a:cubicBezTo>
                  <a:cubicBezTo>
                    <a:pt x="1849" y="76"/>
                    <a:pt x="1611" y="1"/>
                    <a:pt x="1365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076" name="Google Shape;21076;p19"/>
            <p:cNvSpPr/>
            <p:nvPr/>
          </p:nvSpPr>
          <p:spPr>
            <a:xfrm>
              <a:off x="5044675" y="1535150"/>
              <a:ext cx="51200" cy="20950"/>
            </a:xfrm>
            <a:custGeom>
              <a:avLst/>
              <a:gdLst/>
              <a:ahLst/>
              <a:cxnLst/>
              <a:rect l="l" t="t" r="r" b="b"/>
              <a:pathLst>
                <a:path w="2048" h="838" extrusionOk="0">
                  <a:moveTo>
                    <a:pt x="1000" y="0"/>
                  </a:moveTo>
                  <a:cubicBezTo>
                    <a:pt x="906" y="171"/>
                    <a:pt x="765" y="201"/>
                    <a:pt x="617" y="201"/>
                  </a:cubicBezTo>
                  <a:cubicBezTo>
                    <a:pt x="538" y="201"/>
                    <a:pt x="456" y="192"/>
                    <a:pt x="379" y="192"/>
                  </a:cubicBezTo>
                  <a:cubicBezTo>
                    <a:pt x="201" y="192"/>
                    <a:pt x="48" y="239"/>
                    <a:pt x="0" y="548"/>
                  </a:cubicBezTo>
                  <a:cubicBezTo>
                    <a:pt x="166" y="453"/>
                    <a:pt x="325" y="416"/>
                    <a:pt x="477" y="416"/>
                  </a:cubicBezTo>
                  <a:cubicBezTo>
                    <a:pt x="992" y="416"/>
                    <a:pt x="1421" y="837"/>
                    <a:pt x="1752" y="837"/>
                  </a:cubicBezTo>
                  <a:cubicBezTo>
                    <a:pt x="1862" y="837"/>
                    <a:pt x="1960" y="791"/>
                    <a:pt x="2048" y="667"/>
                  </a:cubicBezTo>
                  <a:cubicBezTo>
                    <a:pt x="1596" y="536"/>
                    <a:pt x="1465" y="143"/>
                    <a:pt x="1000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077" name="Google Shape;21077;p19"/>
            <p:cNvSpPr/>
            <p:nvPr/>
          </p:nvSpPr>
          <p:spPr>
            <a:xfrm>
              <a:off x="5009550" y="924950"/>
              <a:ext cx="50925" cy="34000"/>
            </a:xfrm>
            <a:custGeom>
              <a:avLst/>
              <a:gdLst/>
              <a:ahLst/>
              <a:cxnLst/>
              <a:rect l="l" t="t" r="r" b="b"/>
              <a:pathLst>
                <a:path w="2037" h="1360" extrusionOk="0">
                  <a:moveTo>
                    <a:pt x="691" y="0"/>
                  </a:moveTo>
                  <a:cubicBezTo>
                    <a:pt x="488" y="453"/>
                    <a:pt x="24" y="739"/>
                    <a:pt x="0" y="1346"/>
                  </a:cubicBezTo>
                  <a:cubicBezTo>
                    <a:pt x="117" y="1355"/>
                    <a:pt x="227" y="1360"/>
                    <a:pt x="332" y="1360"/>
                  </a:cubicBezTo>
                  <a:cubicBezTo>
                    <a:pt x="1304" y="1360"/>
                    <a:pt x="1811" y="973"/>
                    <a:pt x="2036" y="393"/>
                  </a:cubicBezTo>
                  <a:cubicBezTo>
                    <a:pt x="1631" y="215"/>
                    <a:pt x="1012" y="215"/>
                    <a:pt x="691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078" name="Google Shape;21078;p19"/>
            <p:cNvSpPr/>
            <p:nvPr/>
          </p:nvSpPr>
          <p:spPr>
            <a:xfrm>
              <a:off x="5067075" y="1313725"/>
              <a:ext cx="24350" cy="24400"/>
            </a:xfrm>
            <a:custGeom>
              <a:avLst/>
              <a:gdLst/>
              <a:ahLst/>
              <a:cxnLst/>
              <a:rect l="l" t="t" r="r" b="b"/>
              <a:pathLst>
                <a:path w="974" h="976" extrusionOk="0">
                  <a:moveTo>
                    <a:pt x="758" y="1"/>
                  </a:moveTo>
                  <a:cubicBezTo>
                    <a:pt x="1" y="1"/>
                    <a:pt x="246" y="953"/>
                    <a:pt x="795" y="975"/>
                  </a:cubicBezTo>
                  <a:cubicBezTo>
                    <a:pt x="950" y="654"/>
                    <a:pt x="902" y="618"/>
                    <a:pt x="973" y="23"/>
                  </a:cubicBezTo>
                  <a:cubicBezTo>
                    <a:pt x="894" y="8"/>
                    <a:pt x="822" y="1"/>
                    <a:pt x="758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079" name="Google Shape;21079;p19"/>
            <p:cNvSpPr/>
            <p:nvPr/>
          </p:nvSpPr>
          <p:spPr>
            <a:xfrm>
              <a:off x="5112225" y="1209500"/>
              <a:ext cx="32775" cy="27125"/>
            </a:xfrm>
            <a:custGeom>
              <a:avLst/>
              <a:gdLst/>
              <a:ahLst/>
              <a:cxnLst/>
              <a:rect l="l" t="t" r="r" b="b"/>
              <a:pathLst>
                <a:path w="1311" h="1085" extrusionOk="0">
                  <a:moveTo>
                    <a:pt x="179" y="1"/>
                  </a:moveTo>
                  <a:cubicBezTo>
                    <a:pt x="334" y="679"/>
                    <a:pt x="1" y="917"/>
                    <a:pt x="870" y="1084"/>
                  </a:cubicBezTo>
                  <a:cubicBezTo>
                    <a:pt x="1311" y="644"/>
                    <a:pt x="810" y="13"/>
                    <a:pt x="179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080" name="Google Shape;21080;p19"/>
            <p:cNvSpPr/>
            <p:nvPr/>
          </p:nvSpPr>
          <p:spPr>
            <a:xfrm>
              <a:off x="4954175" y="931775"/>
              <a:ext cx="65300" cy="50650"/>
            </a:xfrm>
            <a:custGeom>
              <a:avLst/>
              <a:gdLst/>
              <a:ahLst/>
              <a:cxnLst/>
              <a:rect l="l" t="t" r="r" b="b"/>
              <a:pathLst>
                <a:path w="2612" h="2026" extrusionOk="0">
                  <a:moveTo>
                    <a:pt x="887" y="0"/>
                  </a:moveTo>
                  <a:cubicBezTo>
                    <a:pt x="615" y="0"/>
                    <a:pt x="311" y="117"/>
                    <a:pt x="1" y="406"/>
                  </a:cubicBezTo>
                  <a:cubicBezTo>
                    <a:pt x="191" y="466"/>
                    <a:pt x="1048" y="454"/>
                    <a:pt x="1191" y="942"/>
                  </a:cubicBezTo>
                  <a:cubicBezTo>
                    <a:pt x="1156" y="1358"/>
                    <a:pt x="429" y="1668"/>
                    <a:pt x="846" y="2025"/>
                  </a:cubicBezTo>
                  <a:cubicBezTo>
                    <a:pt x="2611" y="2006"/>
                    <a:pt x="2019" y="0"/>
                    <a:pt x="887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081" name="Google Shape;21081;p19"/>
            <p:cNvSpPr/>
            <p:nvPr/>
          </p:nvSpPr>
          <p:spPr>
            <a:xfrm>
              <a:off x="4927975" y="1243525"/>
              <a:ext cx="22050" cy="16900"/>
            </a:xfrm>
            <a:custGeom>
              <a:avLst/>
              <a:gdLst/>
              <a:ahLst/>
              <a:cxnLst/>
              <a:rect l="l" t="t" r="r" b="b"/>
              <a:pathLst>
                <a:path w="882" h="676" extrusionOk="0">
                  <a:moveTo>
                    <a:pt x="148" y="1"/>
                  </a:moveTo>
                  <a:cubicBezTo>
                    <a:pt x="118" y="1"/>
                    <a:pt x="85" y="3"/>
                    <a:pt x="49" y="9"/>
                  </a:cubicBezTo>
                  <a:cubicBezTo>
                    <a:pt x="25" y="342"/>
                    <a:pt x="1" y="664"/>
                    <a:pt x="394" y="676"/>
                  </a:cubicBezTo>
                  <a:cubicBezTo>
                    <a:pt x="418" y="414"/>
                    <a:pt x="834" y="414"/>
                    <a:pt x="882" y="140"/>
                  </a:cubicBezTo>
                  <a:lnTo>
                    <a:pt x="882" y="140"/>
                  </a:lnTo>
                  <a:cubicBezTo>
                    <a:pt x="810" y="156"/>
                    <a:pt x="750" y="163"/>
                    <a:pt x="698" y="163"/>
                  </a:cubicBezTo>
                  <a:cubicBezTo>
                    <a:pt x="446" y="163"/>
                    <a:pt x="391" y="1"/>
                    <a:pt x="148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082" name="Google Shape;21082;p19"/>
            <p:cNvSpPr/>
            <p:nvPr/>
          </p:nvSpPr>
          <p:spPr>
            <a:xfrm>
              <a:off x="4885725" y="1294325"/>
              <a:ext cx="93775" cy="57775"/>
            </a:xfrm>
            <a:custGeom>
              <a:avLst/>
              <a:gdLst/>
              <a:ahLst/>
              <a:cxnLst/>
              <a:rect l="l" t="t" r="r" b="b"/>
              <a:pathLst>
                <a:path w="3751" h="2311" extrusionOk="0">
                  <a:moveTo>
                    <a:pt x="2405" y="1"/>
                  </a:moveTo>
                  <a:cubicBezTo>
                    <a:pt x="2393" y="834"/>
                    <a:pt x="0" y="1549"/>
                    <a:pt x="1548" y="2311"/>
                  </a:cubicBezTo>
                  <a:cubicBezTo>
                    <a:pt x="1096" y="680"/>
                    <a:pt x="3751" y="1513"/>
                    <a:pt x="3441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083" name="Google Shape;21083;p19"/>
            <p:cNvSpPr/>
            <p:nvPr/>
          </p:nvSpPr>
          <p:spPr>
            <a:xfrm>
              <a:off x="4983950" y="1239850"/>
              <a:ext cx="17375" cy="17300"/>
            </a:xfrm>
            <a:custGeom>
              <a:avLst/>
              <a:gdLst/>
              <a:ahLst/>
              <a:cxnLst/>
              <a:rect l="l" t="t" r="r" b="b"/>
              <a:pathLst>
                <a:path w="695" h="692" extrusionOk="0">
                  <a:moveTo>
                    <a:pt x="34" y="1"/>
                  </a:moveTo>
                  <a:cubicBezTo>
                    <a:pt x="23" y="1"/>
                    <a:pt x="12" y="1"/>
                    <a:pt x="0" y="1"/>
                  </a:cubicBezTo>
                  <a:cubicBezTo>
                    <a:pt x="0" y="346"/>
                    <a:pt x="107" y="573"/>
                    <a:pt x="369" y="692"/>
                  </a:cubicBezTo>
                  <a:cubicBezTo>
                    <a:pt x="451" y="352"/>
                    <a:pt x="695" y="1"/>
                    <a:pt x="34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084" name="Google Shape;21084;p19"/>
            <p:cNvSpPr/>
            <p:nvPr/>
          </p:nvSpPr>
          <p:spPr>
            <a:xfrm>
              <a:off x="4990800" y="1005900"/>
              <a:ext cx="57175" cy="102200"/>
            </a:xfrm>
            <a:custGeom>
              <a:avLst/>
              <a:gdLst/>
              <a:ahLst/>
              <a:cxnLst/>
              <a:rect l="l" t="t" r="r" b="b"/>
              <a:pathLst>
                <a:path w="2287" h="4088" extrusionOk="0">
                  <a:moveTo>
                    <a:pt x="762" y="1"/>
                  </a:moveTo>
                  <a:lnTo>
                    <a:pt x="762" y="1"/>
                  </a:lnTo>
                  <a:cubicBezTo>
                    <a:pt x="381" y="298"/>
                    <a:pt x="929" y="572"/>
                    <a:pt x="762" y="1084"/>
                  </a:cubicBezTo>
                  <a:cubicBezTo>
                    <a:pt x="828" y="1118"/>
                    <a:pt x="890" y="1131"/>
                    <a:pt x="947" y="1131"/>
                  </a:cubicBezTo>
                  <a:cubicBezTo>
                    <a:pt x="1145" y="1131"/>
                    <a:pt x="1288" y="972"/>
                    <a:pt x="1370" y="972"/>
                  </a:cubicBezTo>
                  <a:cubicBezTo>
                    <a:pt x="1405" y="972"/>
                    <a:pt x="1429" y="1001"/>
                    <a:pt x="1441" y="1084"/>
                  </a:cubicBezTo>
                  <a:cubicBezTo>
                    <a:pt x="881" y="1227"/>
                    <a:pt x="1631" y="1358"/>
                    <a:pt x="1596" y="1501"/>
                  </a:cubicBezTo>
                  <a:cubicBezTo>
                    <a:pt x="881" y="2084"/>
                    <a:pt x="0" y="3204"/>
                    <a:pt x="250" y="4085"/>
                  </a:cubicBezTo>
                  <a:cubicBezTo>
                    <a:pt x="280" y="4086"/>
                    <a:pt x="309" y="4087"/>
                    <a:pt x="338" y="4087"/>
                  </a:cubicBezTo>
                  <a:cubicBezTo>
                    <a:pt x="1234" y="4087"/>
                    <a:pt x="1155" y="3193"/>
                    <a:pt x="762" y="2858"/>
                  </a:cubicBezTo>
                  <a:lnTo>
                    <a:pt x="762" y="2858"/>
                  </a:lnTo>
                  <a:cubicBezTo>
                    <a:pt x="805" y="2863"/>
                    <a:pt x="844" y="2865"/>
                    <a:pt x="881" y="2865"/>
                  </a:cubicBezTo>
                  <a:cubicBezTo>
                    <a:pt x="1723" y="2865"/>
                    <a:pt x="1135" y="1733"/>
                    <a:pt x="1966" y="1733"/>
                  </a:cubicBezTo>
                  <a:cubicBezTo>
                    <a:pt x="2055" y="1733"/>
                    <a:pt x="2161" y="1746"/>
                    <a:pt x="2286" y="1775"/>
                  </a:cubicBezTo>
                  <a:cubicBezTo>
                    <a:pt x="1941" y="1060"/>
                    <a:pt x="1869" y="120"/>
                    <a:pt x="762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085" name="Google Shape;21085;p19"/>
            <p:cNvSpPr/>
            <p:nvPr/>
          </p:nvSpPr>
          <p:spPr>
            <a:xfrm>
              <a:off x="5095575" y="1277075"/>
              <a:ext cx="63725" cy="40800"/>
            </a:xfrm>
            <a:custGeom>
              <a:avLst/>
              <a:gdLst/>
              <a:ahLst/>
              <a:cxnLst/>
              <a:rect l="l" t="t" r="r" b="b"/>
              <a:pathLst>
                <a:path w="2549" h="1632" extrusionOk="0">
                  <a:moveTo>
                    <a:pt x="500" y="0"/>
                  </a:moveTo>
                  <a:lnTo>
                    <a:pt x="500" y="0"/>
                  </a:lnTo>
                  <a:cubicBezTo>
                    <a:pt x="0" y="620"/>
                    <a:pt x="703" y="1251"/>
                    <a:pt x="1012" y="1632"/>
                  </a:cubicBezTo>
                  <a:cubicBezTo>
                    <a:pt x="2548" y="1334"/>
                    <a:pt x="1512" y="155"/>
                    <a:pt x="500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086" name="Google Shape;21086;p19"/>
            <p:cNvSpPr/>
            <p:nvPr/>
          </p:nvSpPr>
          <p:spPr>
            <a:xfrm>
              <a:off x="5482850" y="923200"/>
              <a:ext cx="17850" cy="18625"/>
            </a:xfrm>
            <a:custGeom>
              <a:avLst/>
              <a:gdLst/>
              <a:ahLst/>
              <a:cxnLst/>
              <a:rect l="l" t="t" r="r" b="b"/>
              <a:pathLst>
                <a:path w="714" h="745" extrusionOk="0">
                  <a:moveTo>
                    <a:pt x="507" y="1"/>
                  </a:moveTo>
                  <a:cubicBezTo>
                    <a:pt x="1" y="1"/>
                    <a:pt x="127" y="745"/>
                    <a:pt x="581" y="745"/>
                  </a:cubicBezTo>
                  <a:cubicBezTo>
                    <a:pt x="623" y="745"/>
                    <a:pt x="667" y="739"/>
                    <a:pt x="714" y="725"/>
                  </a:cubicBezTo>
                  <a:lnTo>
                    <a:pt x="714" y="35"/>
                  </a:lnTo>
                  <a:cubicBezTo>
                    <a:pt x="635" y="11"/>
                    <a:pt x="567" y="1"/>
                    <a:pt x="507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087" name="Google Shape;21087;p19"/>
            <p:cNvSpPr/>
            <p:nvPr/>
          </p:nvSpPr>
          <p:spPr>
            <a:xfrm>
              <a:off x="5164025" y="934475"/>
              <a:ext cx="26525" cy="17275"/>
            </a:xfrm>
            <a:custGeom>
              <a:avLst/>
              <a:gdLst/>
              <a:ahLst/>
              <a:cxnLst/>
              <a:rect l="l" t="t" r="r" b="b"/>
              <a:pathLst>
                <a:path w="1061" h="691" extrusionOk="0">
                  <a:moveTo>
                    <a:pt x="489" y="0"/>
                  </a:moveTo>
                  <a:lnTo>
                    <a:pt x="489" y="0"/>
                  </a:lnTo>
                  <a:cubicBezTo>
                    <a:pt x="191" y="227"/>
                    <a:pt x="1" y="631"/>
                    <a:pt x="655" y="691"/>
                  </a:cubicBezTo>
                  <a:cubicBezTo>
                    <a:pt x="560" y="250"/>
                    <a:pt x="1060" y="119"/>
                    <a:pt x="489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088" name="Google Shape;21088;p19"/>
            <p:cNvSpPr/>
            <p:nvPr/>
          </p:nvSpPr>
          <p:spPr>
            <a:xfrm>
              <a:off x="5154800" y="965425"/>
              <a:ext cx="33650" cy="19975"/>
            </a:xfrm>
            <a:custGeom>
              <a:avLst/>
              <a:gdLst/>
              <a:ahLst/>
              <a:cxnLst/>
              <a:rect l="l" t="t" r="r" b="b"/>
              <a:pathLst>
                <a:path w="1346" h="799" extrusionOk="0">
                  <a:moveTo>
                    <a:pt x="0" y="1"/>
                  </a:moveTo>
                  <a:cubicBezTo>
                    <a:pt x="155" y="405"/>
                    <a:pt x="512" y="667"/>
                    <a:pt x="1024" y="798"/>
                  </a:cubicBezTo>
                  <a:cubicBezTo>
                    <a:pt x="1346" y="548"/>
                    <a:pt x="1048" y="465"/>
                    <a:pt x="1024" y="132"/>
                  </a:cubicBezTo>
                  <a:cubicBezTo>
                    <a:pt x="931" y="134"/>
                    <a:pt x="838" y="136"/>
                    <a:pt x="748" y="136"/>
                  </a:cubicBezTo>
                  <a:cubicBezTo>
                    <a:pt x="436" y="136"/>
                    <a:pt x="158" y="111"/>
                    <a:pt x="0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089" name="Google Shape;21089;p19"/>
            <p:cNvSpPr/>
            <p:nvPr/>
          </p:nvSpPr>
          <p:spPr>
            <a:xfrm>
              <a:off x="5590150" y="2280175"/>
              <a:ext cx="32300" cy="23875"/>
            </a:xfrm>
            <a:custGeom>
              <a:avLst/>
              <a:gdLst/>
              <a:ahLst/>
              <a:cxnLst/>
              <a:rect l="l" t="t" r="r" b="b"/>
              <a:pathLst>
                <a:path w="1292" h="955" extrusionOk="0">
                  <a:moveTo>
                    <a:pt x="255" y="0"/>
                  </a:moveTo>
                  <a:cubicBezTo>
                    <a:pt x="1" y="348"/>
                    <a:pt x="500" y="954"/>
                    <a:pt x="1229" y="954"/>
                  </a:cubicBezTo>
                  <a:cubicBezTo>
                    <a:pt x="1250" y="954"/>
                    <a:pt x="1270" y="954"/>
                    <a:pt x="1291" y="953"/>
                  </a:cubicBezTo>
                  <a:cubicBezTo>
                    <a:pt x="1101" y="512"/>
                    <a:pt x="755" y="203"/>
                    <a:pt x="255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090" name="Google Shape;21090;p19"/>
            <p:cNvSpPr/>
            <p:nvPr/>
          </p:nvSpPr>
          <p:spPr>
            <a:xfrm>
              <a:off x="5201825" y="904100"/>
              <a:ext cx="33150" cy="25425"/>
            </a:xfrm>
            <a:custGeom>
              <a:avLst/>
              <a:gdLst/>
              <a:ahLst/>
              <a:cxnLst/>
              <a:rect l="l" t="t" r="r" b="b"/>
              <a:pathLst>
                <a:path w="1326" h="1017" extrusionOk="0">
                  <a:moveTo>
                    <a:pt x="858" y="1"/>
                  </a:moveTo>
                  <a:lnTo>
                    <a:pt x="858" y="1"/>
                  </a:lnTo>
                  <a:cubicBezTo>
                    <a:pt x="632" y="358"/>
                    <a:pt x="286" y="632"/>
                    <a:pt x="1" y="953"/>
                  </a:cubicBezTo>
                  <a:cubicBezTo>
                    <a:pt x="53" y="997"/>
                    <a:pt x="120" y="1016"/>
                    <a:pt x="194" y="1016"/>
                  </a:cubicBezTo>
                  <a:cubicBezTo>
                    <a:pt x="630" y="1016"/>
                    <a:pt x="1325" y="357"/>
                    <a:pt x="858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091" name="Google Shape;21091;p19"/>
            <p:cNvSpPr/>
            <p:nvPr/>
          </p:nvSpPr>
          <p:spPr>
            <a:xfrm>
              <a:off x="6964550" y="2163775"/>
              <a:ext cx="37525" cy="18925"/>
            </a:xfrm>
            <a:custGeom>
              <a:avLst/>
              <a:gdLst/>
              <a:ahLst/>
              <a:cxnLst/>
              <a:rect l="l" t="t" r="r" b="b"/>
              <a:pathLst>
                <a:path w="1501" h="757" extrusionOk="0">
                  <a:moveTo>
                    <a:pt x="827" y="0"/>
                  </a:moveTo>
                  <a:cubicBezTo>
                    <a:pt x="818" y="0"/>
                    <a:pt x="808" y="1"/>
                    <a:pt x="798" y="1"/>
                  </a:cubicBezTo>
                  <a:cubicBezTo>
                    <a:pt x="572" y="227"/>
                    <a:pt x="0" y="180"/>
                    <a:pt x="131" y="692"/>
                  </a:cubicBezTo>
                  <a:cubicBezTo>
                    <a:pt x="215" y="736"/>
                    <a:pt x="322" y="756"/>
                    <a:pt x="439" y="756"/>
                  </a:cubicBezTo>
                  <a:cubicBezTo>
                    <a:pt x="860" y="756"/>
                    <a:pt x="1417" y="495"/>
                    <a:pt x="1501" y="132"/>
                  </a:cubicBezTo>
                  <a:lnTo>
                    <a:pt x="1501" y="132"/>
                  </a:lnTo>
                  <a:cubicBezTo>
                    <a:pt x="1470" y="135"/>
                    <a:pt x="1442" y="137"/>
                    <a:pt x="1416" y="137"/>
                  </a:cubicBezTo>
                  <a:cubicBezTo>
                    <a:pt x="1164" y="137"/>
                    <a:pt x="1085" y="0"/>
                    <a:pt x="827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092" name="Google Shape;21092;p19"/>
            <p:cNvSpPr/>
            <p:nvPr/>
          </p:nvSpPr>
          <p:spPr>
            <a:xfrm>
              <a:off x="6978250" y="2038025"/>
              <a:ext cx="26300" cy="27275"/>
            </a:xfrm>
            <a:custGeom>
              <a:avLst/>
              <a:gdLst/>
              <a:ahLst/>
              <a:cxnLst/>
              <a:rect l="l" t="t" r="r" b="b"/>
              <a:pathLst>
                <a:path w="1052" h="1091" extrusionOk="0">
                  <a:moveTo>
                    <a:pt x="505" y="1"/>
                  </a:moveTo>
                  <a:cubicBezTo>
                    <a:pt x="478" y="1"/>
                    <a:pt x="449" y="3"/>
                    <a:pt x="417" y="7"/>
                  </a:cubicBezTo>
                  <a:cubicBezTo>
                    <a:pt x="0" y="257"/>
                    <a:pt x="298" y="1090"/>
                    <a:pt x="762" y="1090"/>
                  </a:cubicBezTo>
                  <a:cubicBezTo>
                    <a:pt x="626" y="772"/>
                    <a:pt x="1052" y="1"/>
                    <a:pt x="505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093" name="Google Shape;21093;p19"/>
            <p:cNvSpPr/>
            <p:nvPr/>
          </p:nvSpPr>
          <p:spPr>
            <a:xfrm>
              <a:off x="6985675" y="2109625"/>
              <a:ext cx="18475" cy="20250"/>
            </a:xfrm>
            <a:custGeom>
              <a:avLst/>
              <a:gdLst/>
              <a:ahLst/>
              <a:cxnLst/>
              <a:rect l="l" t="t" r="r" b="b"/>
              <a:pathLst>
                <a:path w="739" h="810" extrusionOk="0">
                  <a:moveTo>
                    <a:pt x="298" y="0"/>
                  </a:moveTo>
                  <a:cubicBezTo>
                    <a:pt x="60" y="179"/>
                    <a:pt x="1" y="810"/>
                    <a:pt x="465" y="810"/>
                  </a:cubicBezTo>
                  <a:cubicBezTo>
                    <a:pt x="620" y="453"/>
                    <a:pt x="739" y="155"/>
                    <a:pt x="298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094" name="Google Shape;21094;p19"/>
            <p:cNvSpPr/>
            <p:nvPr/>
          </p:nvSpPr>
          <p:spPr>
            <a:xfrm>
              <a:off x="7008825" y="2242025"/>
              <a:ext cx="20775" cy="16950"/>
            </a:xfrm>
            <a:custGeom>
              <a:avLst/>
              <a:gdLst/>
              <a:ahLst/>
              <a:cxnLst/>
              <a:rect l="l" t="t" r="r" b="b"/>
              <a:pathLst>
                <a:path w="831" h="678" extrusionOk="0">
                  <a:moveTo>
                    <a:pt x="526" y="1"/>
                  </a:moveTo>
                  <a:cubicBezTo>
                    <a:pt x="59" y="1"/>
                    <a:pt x="0" y="496"/>
                    <a:pt x="254" y="669"/>
                  </a:cubicBezTo>
                  <a:cubicBezTo>
                    <a:pt x="292" y="675"/>
                    <a:pt x="328" y="678"/>
                    <a:pt x="361" y="678"/>
                  </a:cubicBezTo>
                  <a:cubicBezTo>
                    <a:pt x="817" y="678"/>
                    <a:pt x="830" y="180"/>
                    <a:pt x="575" y="2"/>
                  </a:cubicBezTo>
                  <a:cubicBezTo>
                    <a:pt x="558" y="1"/>
                    <a:pt x="542" y="1"/>
                    <a:pt x="526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095" name="Google Shape;21095;p19"/>
            <p:cNvSpPr/>
            <p:nvPr/>
          </p:nvSpPr>
          <p:spPr>
            <a:xfrm>
              <a:off x="6979725" y="2358125"/>
              <a:ext cx="23850" cy="18375"/>
            </a:xfrm>
            <a:custGeom>
              <a:avLst/>
              <a:gdLst/>
              <a:ahLst/>
              <a:cxnLst/>
              <a:rect l="l" t="t" r="r" b="b"/>
              <a:pathLst>
                <a:path w="954" h="735" extrusionOk="0">
                  <a:moveTo>
                    <a:pt x="431" y="1"/>
                  </a:moveTo>
                  <a:cubicBezTo>
                    <a:pt x="24" y="1"/>
                    <a:pt x="12" y="310"/>
                    <a:pt x="1" y="609"/>
                  </a:cubicBezTo>
                  <a:cubicBezTo>
                    <a:pt x="96" y="692"/>
                    <a:pt x="283" y="734"/>
                    <a:pt x="472" y="734"/>
                  </a:cubicBezTo>
                  <a:cubicBezTo>
                    <a:pt x="661" y="734"/>
                    <a:pt x="852" y="692"/>
                    <a:pt x="953" y="609"/>
                  </a:cubicBezTo>
                  <a:cubicBezTo>
                    <a:pt x="942" y="310"/>
                    <a:pt x="919" y="1"/>
                    <a:pt x="522" y="1"/>
                  </a:cubicBezTo>
                  <a:cubicBezTo>
                    <a:pt x="507" y="1"/>
                    <a:pt x="492" y="1"/>
                    <a:pt x="477" y="2"/>
                  </a:cubicBezTo>
                  <a:cubicBezTo>
                    <a:pt x="461" y="1"/>
                    <a:pt x="446" y="1"/>
                    <a:pt x="431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096" name="Google Shape;21096;p19"/>
            <p:cNvSpPr/>
            <p:nvPr/>
          </p:nvSpPr>
          <p:spPr>
            <a:xfrm>
              <a:off x="6933600" y="2383475"/>
              <a:ext cx="31575" cy="29775"/>
            </a:xfrm>
            <a:custGeom>
              <a:avLst/>
              <a:gdLst/>
              <a:ahLst/>
              <a:cxnLst/>
              <a:rect l="l" t="t" r="r" b="b"/>
              <a:pathLst>
                <a:path w="1263" h="1191" extrusionOk="0">
                  <a:moveTo>
                    <a:pt x="658" y="0"/>
                  </a:moveTo>
                  <a:cubicBezTo>
                    <a:pt x="389" y="0"/>
                    <a:pt x="348" y="181"/>
                    <a:pt x="66" y="181"/>
                  </a:cubicBezTo>
                  <a:cubicBezTo>
                    <a:pt x="45" y="181"/>
                    <a:pt x="23" y="180"/>
                    <a:pt x="0" y="178"/>
                  </a:cubicBezTo>
                  <a:lnTo>
                    <a:pt x="0" y="845"/>
                  </a:lnTo>
                  <a:cubicBezTo>
                    <a:pt x="286" y="929"/>
                    <a:pt x="357" y="917"/>
                    <a:pt x="560" y="929"/>
                  </a:cubicBezTo>
                  <a:cubicBezTo>
                    <a:pt x="584" y="1048"/>
                    <a:pt x="619" y="1143"/>
                    <a:pt x="726" y="1190"/>
                  </a:cubicBezTo>
                  <a:cubicBezTo>
                    <a:pt x="774" y="1095"/>
                    <a:pt x="857" y="1036"/>
                    <a:pt x="941" y="964"/>
                  </a:cubicBezTo>
                  <a:cubicBezTo>
                    <a:pt x="953" y="964"/>
                    <a:pt x="1000" y="964"/>
                    <a:pt x="1024" y="976"/>
                  </a:cubicBezTo>
                  <a:cubicBezTo>
                    <a:pt x="1262" y="786"/>
                    <a:pt x="1179" y="631"/>
                    <a:pt x="1060" y="488"/>
                  </a:cubicBezTo>
                  <a:cubicBezTo>
                    <a:pt x="1036" y="476"/>
                    <a:pt x="1036" y="476"/>
                    <a:pt x="1036" y="452"/>
                  </a:cubicBezTo>
                  <a:lnTo>
                    <a:pt x="1024" y="452"/>
                  </a:lnTo>
                  <a:cubicBezTo>
                    <a:pt x="941" y="333"/>
                    <a:pt x="846" y="202"/>
                    <a:pt x="846" y="24"/>
                  </a:cubicBezTo>
                  <a:cubicBezTo>
                    <a:pt x="772" y="7"/>
                    <a:pt x="711" y="0"/>
                    <a:pt x="658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097" name="Google Shape;21097;p19"/>
            <p:cNvSpPr/>
            <p:nvPr/>
          </p:nvSpPr>
          <p:spPr>
            <a:xfrm>
              <a:off x="6945500" y="1821175"/>
              <a:ext cx="47350" cy="29550"/>
            </a:xfrm>
            <a:custGeom>
              <a:avLst/>
              <a:gdLst/>
              <a:ahLst/>
              <a:cxnLst/>
              <a:rect l="l" t="t" r="r" b="b"/>
              <a:pathLst>
                <a:path w="1894" h="1182" extrusionOk="0">
                  <a:moveTo>
                    <a:pt x="1894" y="1"/>
                  </a:moveTo>
                  <a:lnTo>
                    <a:pt x="1894" y="1"/>
                  </a:lnTo>
                  <a:cubicBezTo>
                    <a:pt x="893" y="13"/>
                    <a:pt x="346" y="418"/>
                    <a:pt x="0" y="953"/>
                  </a:cubicBezTo>
                  <a:cubicBezTo>
                    <a:pt x="201" y="1115"/>
                    <a:pt x="402" y="1182"/>
                    <a:pt x="595" y="1182"/>
                  </a:cubicBezTo>
                  <a:cubicBezTo>
                    <a:pt x="1211" y="1182"/>
                    <a:pt x="1739" y="491"/>
                    <a:pt x="1894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098" name="Google Shape;21098;p19"/>
            <p:cNvSpPr/>
            <p:nvPr/>
          </p:nvSpPr>
          <p:spPr>
            <a:xfrm>
              <a:off x="6856800" y="1820400"/>
              <a:ext cx="43575" cy="24625"/>
            </a:xfrm>
            <a:custGeom>
              <a:avLst/>
              <a:gdLst/>
              <a:ahLst/>
              <a:cxnLst/>
              <a:rect l="l" t="t" r="r" b="b"/>
              <a:pathLst>
                <a:path w="1743" h="985" extrusionOk="0">
                  <a:moveTo>
                    <a:pt x="546" y="0"/>
                  </a:moveTo>
                  <a:cubicBezTo>
                    <a:pt x="423" y="0"/>
                    <a:pt x="288" y="10"/>
                    <a:pt x="143" y="32"/>
                  </a:cubicBezTo>
                  <a:cubicBezTo>
                    <a:pt x="0" y="734"/>
                    <a:pt x="631" y="818"/>
                    <a:pt x="1167" y="984"/>
                  </a:cubicBezTo>
                  <a:cubicBezTo>
                    <a:pt x="1742" y="524"/>
                    <a:pt x="1436" y="0"/>
                    <a:pt x="546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099" name="Google Shape;21099;p19"/>
            <p:cNvSpPr/>
            <p:nvPr/>
          </p:nvSpPr>
          <p:spPr>
            <a:xfrm>
              <a:off x="6832975" y="2221075"/>
              <a:ext cx="32450" cy="21025"/>
            </a:xfrm>
            <a:custGeom>
              <a:avLst/>
              <a:gdLst/>
              <a:ahLst/>
              <a:cxnLst/>
              <a:rect l="l" t="t" r="r" b="b"/>
              <a:pathLst>
                <a:path w="1298" h="841" extrusionOk="0">
                  <a:moveTo>
                    <a:pt x="562" y="0"/>
                  </a:moveTo>
                  <a:cubicBezTo>
                    <a:pt x="408" y="0"/>
                    <a:pt x="244" y="48"/>
                    <a:pt x="96" y="150"/>
                  </a:cubicBezTo>
                  <a:cubicBezTo>
                    <a:pt x="1" y="721"/>
                    <a:pt x="513" y="805"/>
                    <a:pt x="1108" y="840"/>
                  </a:cubicBezTo>
                  <a:cubicBezTo>
                    <a:pt x="1298" y="324"/>
                    <a:pt x="964" y="0"/>
                    <a:pt x="562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100" name="Google Shape;21100;p19"/>
            <p:cNvSpPr/>
            <p:nvPr/>
          </p:nvSpPr>
          <p:spPr>
            <a:xfrm>
              <a:off x="6884175" y="2848700"/>
              <a:ext cx="48025" cy="24950"/>
            </a:xfrm>
            <a:custGeom>
              <a:avLst/>
              <a:gdLst/>
              <a:ahLst/>
              <a:cxnLst/>
              <a:rect l="l" t="t" r="r" b="b"/>
              <a:pathLst>
                <a:path w="1921" h="998" extrusionOk="0">
                  <a:moveTo>
                    <a:pt x="1822" y="0"/>
                  </a:moveTo>
                  <a:lnTo>
                    <a:pt x="1822" y="0"/>
                  </a:lnTo>
                  <a:cubicBezTo>
                    <a:pt x="1203" y="274"/>
                    <a:pt x="1" y="84"/>
                    <a:pt x="120" y="953"/>
                  </a:cubicBezTo>
                  <a:cubicBezTo>
                    <a:pt x="219" y="982"/>
                    <a:pt x="341" y="997"/>
                    <a:pt x="472" y="997"/>
                  </a:cubicBezTo>
                  <a:cubicBezTo>
                    <a:pt x="1084" y="997"/>
                    <a:pt x="1920" y="676"/>
                    <a:pt x="1822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101" name="Google Shape;21101;p19"/>
            <p:cNvSpPr/>
            <p:nvPr/>
          </p:nvSpPr>
          <p:spPr>
            <a:xfrm>
              <a:off x="6914850" y="1817925"/>
              <a:ext cx="19075" cy="20250"/>
            </a:xfrm>
            <a:custGeom>
              <a:avLst/>
              <a:gdLst/>
              <a:ahLst/>
              <a:cxnLst/>
              <a:rect l="l" t="t" r="r" b="b"/>
              <a:pathLst>
                <a:path w="763" h="810" extrusionOk="0">
                  <a:moveTo>
                    <a:pt x="393" y="0"/>
                  </a:moveTo>
                  <a:cubicBezTo>
                    <a:pt x="238" y="95"/>
                    <a:pt x="0" y="750"/>
                    <a:pt x="393" y="810"/>
                  </a:cubicBezTo>
                  <a:cubicBezTo>
                    <a:pt x="524" y="714"/>
                    <a:pt x="762" y="48"/>
                    <a:pt x="393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102" name="Google Shape;21102;p19"/>
            <p:cNvSpPr/>
            <p:nvPr/>
          </p:nvSpPr>
          <p:spPr>
            <a:xfrm>
              <a:off x="6885975" y="2773775"/>
              <a:ext cx="31275" cy="20425"/>
            </a:xfrm>
            <a:custGeom>
              <a:avLst/>
              <a:gdLst/>
              <a:ahLst/>
              <a:cxnLst/>
              <a:rect l="l" t="t" r="r" b="b"/>
              <a:pathLst>
                <a:path w="1251" h="817" extrusionOk="0">
                  <a:moveTo>
                    <a:pt x="412" y="1"/>
                  </a:moveTo>
                  <a:cubicBezTo>
                    <a:pt x="354" y="1"/>
                    <a:pt x="288" y="7"/>
                    <a:pt x="215" y="21"/>
                  </a:cubicBezTo>
                  <a:cubicBezTo>
                    <a:pt x="72" y="175"/>
                    <a:pt x="0" y="378"/>
                    <a:pt x="48" y="699"/>
                  </a:cubicBezTo>
                  <a:cubicBezTo>
                    <a:pt x="241" y="773"/>
                    <a:pt x="442" y="816"/>
                    <a:pt x="624" y="816"/>
                  </a:cubicBezTo>
                  <a:cubicBezTo>
                    <a:pt x="913" y="816"/>
                    <a:pt x="1155" y="708"/>
                    <a:pt x="1250" y="437"/>
                  </a:cubicBezTo>
                  <a:cubicBezTo>
                    <a:pt x="882" y="364"/>
                    <a:pt x="858" y="1"/>
                    <a:pt x="412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103" name="Google Shape;21103;p19"/>
            <p:cNvSpPr/>
            <p:nvPr/>
          </p:nvSpPr>
          <p:spPr>
            <a:xfrm>
              <a:off x="7119625" y="868100"/>
              <a:ext cx="21150" cy="20425"/>
            </a:xfrm>
            <a:custGeom>
              <a:avLst/>
              <a:gdLst/>
              <a:ahLst/>
              <a:cxnLst/>
              <a:rect l="l" t="t" r="r" b="b"/>
              <a:pathLst>
                <a:path w="846" h="817" extrusionOk="0">
                  <a:moveTo>
                    <a:pt x="346" y="0"/>
                  </a:moveTo>
                  <a:cubicBezTo>
                    <a:pt x="310" y="155"/>
                    <a:pt x="167" y="226"/>
                    <a:pt x="1" y="274"/>
                  </a:cubicBezTo>
                  <a:cubicBezTo>
                    <a:pt x="11" y="618"/>
                    <a:pt x="246" y="817"/>
                    <a:pt x="695" y="817"/>
                  </a:cubicBezTo>
                  <a:cubicBezTo>
                    <a:pt x="743" y="817"/>
                    <a:pt x="793" y="814"/>
                    <a:pt x="846" y="810"/>
                  </a:cubicBezTo>
                  <a:cubicBezTo>
                    <a:pt x="727" y="512"/>
                    <a:pt x="763" y="84"/>
                    <a:pt x="346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104" name="Google Shape;21104;p19"/>
            <p:cNvSpPr/>
            <p:nvPr/>
          </p:nvSpPr>
          <p:spPr>
            <a:xfrm>
              <a:off x="7271125" y="1790225"/>
              <a:ext cx="53600" cy="44475"/>
            </a:xfrm>
            <a:custGeom>
              <a:avLst/>
              <a:gdLst/>
              <a:ahLst/>
              <a:cxnLst/>
              <a:rect l="l" t="t" r="r" b="b"/>
              <a:pathLst>
                <a:path w="2144" h="1779" extrusionOk="0">
                  <a:moveTo>
                    <a:pt x="1334" y="1"/>
                  </a:moveTo>
                  <a:cubicBezTo>
                    <a:pt x="2061" y="1001"/>
                    <a:pt x="1" y="1048"/>
                    <a:pt x="477" y="1775"/>
                  </a:cubicBezTo>
                  <a:cubicBezTo>
                    <a:pt x="504" y="1777"/>
                    <a:pt x="532" y="1778"/>
                    <a:pt x="559" y="1778"/>
                  </a:cubicBezTo>
                  <a:cubicBezTo>
                    <a:pt x="1471" y="1778"/>
                    <a:pt x="2144" y="440"/>
                    <a:pt x="1334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105" name="Google Shape;21105;p19"/>
            <p:cNvSpPr/>
            <p:nvPr/>
          </p:nvSpPr>
          <p:spPr>
            <a:xfrm>
              <a:off x="7220825" y="3356350"/>
              <a:ext cx="52125" cy="21900"/>
            </a:xfrm>
            <a:custGeom>
              <a:avLst/>
              <a:gdLst/>
              <a:ahLst/>
              <a:cxnLst/>
              <a:rect l="l" t="t" r="r" b="b"/>
              <a:pathLst>
                <a:path w="2085" h="876" extrusionOk="0">
                  <a:moveTo>
                    <a:pt x="592" y="0"/>
                  </a:moveTo>
                  <a:cubicBezTo>
                    <a:pt x="313" y="0"/>
                    <a:pt x="85" y="73"/>
                    <a:pt x="1" y="292"/>
                  </a:cubicBezTo>
                  <a:cubicBezTo>
                    <a:pt x="120" y="875"/>
                    <a:pt x="1429" y="530"/>
                    <a:pt x="1894" y="852"/>
                  </a:cubicBezTo>
                  <a:cubicBezTo>
                    <a:pt x="1846" y="578"/>
                    <a:pt x="2084" y="530"/>
                    <a:pt x="2072" y="292"/>
                  </a:cubicBezTo>
                  <a:cubicBezTo>
                    <a:pt x="1787" y="246"/>
                    <a:pt x="1104" y="0"/>
                    <a:pt x="592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106" name="Google Shape;21106;p19"/>
            <p:cNvSpPr/>
            <p:nvPr/>
          </p:nvSpPr>
          <p:spPr>
            <a:xfrm>
              <a:off x="7288350" y="865200"/>
              <a:ext cx="31025" cy="15125"/>
            </a:xfrm>
            <a:custGeom>
              <a:avLst/>
              <a:gdLst/>
              <a:ahLst/>
              <a:cxnLst/>
              <a:rect l="l" t="t" r="r" b="b"/>
              <a:pathLst>
                <a:path w="1241" h="605" extrusionOk="0">
                  <a:moveTo>
                    <a:pt x="903" y="0"/>
                  </a:moveTo>
                  <a:cubicBezTo>
                    <a:pt x="472" y="0"/>
                    <a:pt x="1" y="382"/>
                    <a:pt x="288" y="604"/>
                  </a:cubicBezTo>
                  <a:cubicBezTo>
                    <a:pt x="800" y="569"/>
                    <a:pt x="1241" y="509"/>
                    <a:pt x="1241" y="104"/>
                  </a:cubicBezTo>
                  <a:cubicBezTo>
                    <a:pt x="1143" y="31"/>
                    <a:pt x="1025" y="0"/>
                    <a:pt x="903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107" name="Google Shape;21107;p19"/>
            <p:cNvSpPr/>
            <p:nvPr/>
          </p:nvSpPr>
          <p:spPr>
            <a:xfrm>
              <a:off x="7341975" y="1587225"/>
              <a:ext cx="31450" cy="40675"/>
            </a:xfrm>
            <a:custGeom>
              <a:avLst/>
              <a:gdLst/>
              <a:ahLst/>
              <a:cxnLst/>
              <a:rect l="l" t="t" r="r" b="b"/>
              <a:pathLst>
                <a:path w="1258" h="1627" extrusionOk="0">
                  <a:moveTo>
                    <a:pt x="882" y="1"/>
                  </a:moveTo>
                  <a:lnTo>
                    <a:pt x="882" y="1"/>
                  </a:lnTo>
                  <a:cubicBezTo>
                    <a:pt x="1" y="60"/>
                    <a:pt x="536" y="1263"/>
                    <a:pt x="36" y="1620"/>
                  </a:cubicBezTo>
                  <a:cubicBezTo>
                    <a:pt x="82" y="1625"/>
                    <a:pt x="126" y="1627"/>
                    <a:pt x="168" y="1627"/>
                  </a:cubicBezTo>
                  <a:cubicBezTo>
                    <a:pt x="1089" y="1627"/>
                    <a:pt x="1257" y="547"/>
                    <a:pt x="882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108" name="Google Shape;21108;p19"/>
            <p:cNvSpPr/>
            <p:nvPr/>
          </p:nvSpPr>
          <p:spPr>
            <a:xfrm>
              <a:off x="7313700" y="1163375"/>
              <a:ext cx="32725" cy="20875"/>
            </a:xfrm>
            <a:custGeom>
              <a:avLst/>
              <a:gdLst/>
              <a:ahLst/>
              <a:cxnLst/>
              <a:rect l="l" t="t" r="r" b="b"/>
              <a:pathLst>
                <a:path w="1309" h="835" extrusionOk="0">
                  <a:moveTo>
                    <a:pt x="798" y="0"/>
                  </a:moveTo>
                  <a:cubicBezTo>
                    <a:pt x="477" y="155"/>
                    <a:pt x="0" y="453"/>
                    <a:pt x="453" y="798"/>
                  </a:cubicBezTo>
                  <a:cubicBezTo>
                    <a:pt x="538" y="823"/>
                    <a:pt x="616" y="835"/>
                    <a:pt x="686" y="835"/>
                  </a:cubicBezTo>
                  <a:cubicBezTo>
                    <a:pt x="1268" y="835"/>
                    <a:pt x="1308" y="43"/>
                    <a:pt x="798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109" name="Google Shape;21109;p19"/>
            <p:cNvSpPr/>
            <p:nvPr/>
          </p:nvSpPr>
          <p:spPr>
            <a:xfrm>
              <a:off x="7250300" y="2651425"/>
              <a:ext cx="21675" cy="17300"/>
            </a:xfrm>
            <a:custGeom>
              <a:avLst/>
              <a:gdLst/>
              <a:ahLst/>
              <a:cxnLst/>
              <a:rect l="l" t="t" r="r" b="b"/>
              <a:pathLst>
                <a:path w="867" h="692" extrusionOk="0">
                  <a:moveTo>
                    <a:pt x="542" y="0"/>
                  </a:moveTo>
                  <a:cubicBezTo>
                    <a:pt x="62" y="0"/>
                    <a:pt x="11" y="329"/>
                    <a:pt x="0" y="688"/>
                  </a:cubicBezTo>
                  <a:cubicBezTo>
                    <a:pt x="39" y="690"/>
                    <a:pt x="76" y="691"/>
                    <a:pt x="110" y="691"/>
                  </a:cubicBezTo>
                  <a:cubicBezTo>
                    <a:pt x="867" y="691"/>
                    <a:pt x="452" y="203"/>
                    <a:pt x="691" y="9"/>
                  </a:cubicBezTo>
                  <a:cubicBezTo>
                    <a:pt x="637" y="3"/>
                    <a:pt x="588" y="0"/>
                    <a:pt x="542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110" name="Google Shape;21110;p19"/>
            <p:cNvSpPr/>
            <p:nvPr/>
          </p:nvSpPr>
          <p:spPr>
            <a:xfrm>
              <a:off x="7020475" y="2294450"/>
              <a:ext cx="26550" cy="12525"/>
            </a:xfrm>
            <a:custGeom>
              <a:avLst/>
              <a:gdLst/>
              <a:ahLst/>
              <a:cxnLst/>
              <a:rect l="l" t="t" r="r" b="b"/>
              <a:pathLst>
                <a:path w="1062" h="501" extrusionOk="0">
                  <a:moveTo>
                    <a:pt x="109" y="1"/>
                  </a:moveTo>
                  <a:cubicBezTo>
                    <a:pt x="1" y="248"/>
                    <a:pt x="430" y="501"/>
                    <a:pt x="747" y="501"/>
                  </a:cubicBezTo>
                  <a:cubicBezTo>
                    <a:pt x="918" y="501"/>
                    <a:pt x="1057" y="427"/>
                    <a:pt x="1061" y="239"/>
                  </a:cubicBezTo>
                  <a:lnTo>
                    <a:pt x="1061" y="239"/>
                  </a:lnTo>
                  <a:cubicBezTo>
                    <a:pt x="1008" y="246"/>
                    <a:pt x="959" y="248"/>
                    <a:pt x="913" y="248"/>
                  </a:cubicBezTo>
                  <a:cubicBezTo>
                    <a:pt x="545" y="248"/>
                    <a:pt x="416" y="54"/>
                    <a:pt x="109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111" name="Google Shape;21111;p19"/>
            <p:cNvSpPr/>
            <p:nvPr/>
          </p:nvSpPr>
          <p:spPr>
            <a:xfrm>
              <a:off x="7138075" y="1837850"/>
              <a:ext cx="36950" cy="37525"/>
            </a:xfrm>
            <a:custGeom>
              <a:avLst/>
              <a:gdLst/>
              <a:ahLst/>
              <a:cxnLst/>
              <a:rect l="l" t="t" r="r" b="b"/>
              <a:pathLst>
                <a:path w="1478" h="1501" extrusionOk="0">
                  <a:moveTo>
                    <a:pt x="1180" y="1"/>
                  </a:moveTo>
                  <a:cubicBezTo>
                    <a:pt x="475" y="1"/>
                    <a:pt x="755" y="823"/>
                    <a:pt x="32" y="823"/>
                  </a:cubicBezTo>
                  <a:cubicBezTo>
                    <a:pt x="22" y="823"/>
                    <a:pt x="11" y="823"/>
                    <a:pt x="1" y="822"/>
                  </a:cubicBezTo>
                  <a:lnTo>
                    <a:pt x="1" y="822"/>
                  </a:lnTo>
                  <a:cubicBezTo>
                    <a:pt x="37" y="1239"/>
                    <a:pt x="322" y="1477"/>
                    <a:pt x="858" y="1501"/>
                  </a:cubicBezTo>
                  <a:cubicBezTo>
                    <a:pt x="822" y="1108"/>
                    <a:pt x="1477" y="584"/>
                    <a:pt x="1180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112" name="Google Shape;21112;p19"/>
            <p:cNvSpPr/>
            <p:nvPr/>
          </p:nvSpPr>
          <p:spPr>
            <a:xfrm>
              <a:off x="7213400" y="2329050"/>
              <a:ext cx="44950" cy="24675"/>
            </a:xfrm>
            <a:custGeom>
              <a:avLst/>
              <a:gdLst/>
              <a:ahLst/>
              <a:cxnLst/>
              <a:rect l="l" t="t" r="r" b="b"/>
              <a:pathLst>
                <a:path w="1798" h="987" extrusionOk="0">
                  <a:moveTo>
                    <a:pt x="345" y="1"/>
                  </a:moveTo>
                  <a:cubicBezTo>
                    <a:pt x="255" y="1"/>
                    <a:pt x="167" y="10"/>
                    <a:pt x="83" y="34"/>
                  </a:cubicBezTo>
                  <a:cubicBezTo>
                    <a:pt x="0" y="474"/>
                    <a:pt x="202" y="653"/>
                    <a:pt x="250" y="986"/>
                  </a:cubicBezTo>
                  <a:cubicBezTo>
                    <a:pt x="432" y="944"/>
                    <a:pt x="608" y="931"/>
                    <a:pt x="771" y="931"/>
                  </a:cubicBezTo>
                  <a:cubicBezTo>
                    <a:pt x="984" y="931"/>
                    <a:pt x="1176" y="952"/>
                    <a:pt x="1337" y="952"/>
                  </a:cubicBezTo>
                  <a:cubicBezTo>
                    <a:pt x="1568" y="952"/>
                    <a:pt x="1734" y="909"/>
                    <a:pt x="1798" y="700"/>
                  </a:cubicBezTo>
                  <a:cubicBezTo>
                    <a:pt x="1453" y="605"/>
                    <a:pt x="1679" y="69"/>
                    <a:pt x="1298" y="34"/>
                  </a:cubicBezTo>
                  <a:cubicBezTo>
                    <a:pt x="1289" y="93"/>
                    <a:pt x="1240" y="114"/>
                    <a:pt x="1163" y="114"/>
                  </a:cubicBezTo>
                  <a:cubicBezTo>
                    <a:pt x="985" y="114"/>
                    <a:pt x="658" y="1"/>
                    <a:pt x="345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113" name="Google Shape;21113;p19"/>
            <p:cNvSpPr/>
            <p:nvPr/>
          </p:nvSpPr>
          <p:spPr>
            <a:xfrm>
              <a:off x="6818575" y="2844525"/>
              <a:ext cx="27300" cy="18125"/>
            </a:xfrm>
            <a:custGeom>
              <a:avLst/>
              <a:gdLst/>
              <a:ahLst/>
              <a:cxnLst/>
              <a:rect l="l" t="t" r="r" b="b"/>
              <a:pathLst>
                <a:path w="1092" h="725" extrusionOk="0">
                  <a:moveTo>
                    <a:pt x="737" y="0"/>
                  </a:moveTo>
                  <a:cubicBezTo>
                    <a:pt x="191" y="0"/>
                    <a:pt x="1" y="426"/>
                    <a:pt x="339" y="703"/>
                  </a:cubicBezTo>
                  <a:cubicBezTo>
                    <a:pt x="425" y="717"/>
                    <a:pt x="502" y="724"/>
                    <a:pt x="570" y="724"/>
                  </a:cubicBezTo>
                  <a:cubicBezTo>
                    <a:pt x="1010" y="724"/>
                    <a:pt x="1091" y="438"/>
                    <a:pt x="1029" y="36"/>
                  </a:cubicBezTo>
                  <a:cubicBezTo>
                    <a:pt x="923" y="11"/>
                    <a:pt x="825" y="0"/>
                    <a:pt x="737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114" name="Google Shape;21114;p19"/>
            <p:cNvSpPr/>
            <p:nvPr/>
          </p:nvSpPr>
          <p:spPr>
            <a:xfrm>
              <a:off x="7047900" y="1294425"/>
              <a:ext cx="107775" cy="24950"/>
            </a:xfrm>
            <a:custGeom>
              <a:avLst/>
              <a:gdLst/>
              <a:ahLst/>
              <a:cxnLst/>
              <a:rect l="l" t="t" r="r" b="b"/>
              <a:pathLst>
                <a:path w="4311" h="998" extrusionOk="0">
                  <a:moveTo>
                    <a:pt x="2696" y="0"/>
                  </a:moveTo>
                  <a:cubicBezTo>
                    <a:pt x="1756" y="0"/>
                    <a:pt x="808" y="267"/>
                    <a:pt x="0" y="592"/>
                  </a:cubicBezTo>
                  <a:cubicBezTo>
                    <a:pt x="156" y="674"/>
                    <a:pt x="313" y="707"/>
                    <a:pt x="470" y="707"/>
                  </a:cubicBezTo>
                  <a:cubicBezTo>
                    <a:pt x="1093" y="707"/>
                    <a:pt x="1728" y="195"/>
                    <a:pt x="2393" y="176"/>
                  </a:cubicBezTo>
                  <a:cubicBezTo>
                    <a:pt x="2953" y="437"/>
                    <a:pt x="3310" y="890"/>
                    <a:pt x="4108" y="997"/>
                  </a:cubicBezTo>
                  <a:cubicBezTo>
                    <a:pt x="4239" y="842"/>
                    <a:pt x="4310" y="640"/>
                    <a:pt x="4286" y="307"/>
                  </a:cubicBezTo>
                  <a:cubicBezTo>
                    <a:pt x="3777" y="89"/>
                    <a:pt x="3238" y="0"/>
                    <a:pt x="2696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115" name="Google Shape;21115;p19"/>
            <p:cNvSpPr/>
            <p:nvPr/>
          </p:nvSpPr>
          <p:spPr>
            <a:xfrm>
              <a:off x="7213200" y="2163500"/>
              <a:ext cx="24025" cy="16975"/>
            </a:xfrm>
            <a:custGeom>
              <a:avLst/>
              <a:gdLst/>
              <a:ahLst/>
              <a:cxnLst/>
              <a:rect l="l" t="t" r="r" b="b"/>
              <a:pathLst>
                <a:path w="961" h="679" extrusionOk="0">
                  <a:moveTo>
                    <a:pt x="574" y="0"/>
                  </a:moveTo>
                  <a:cubicBezTo>
                    <a:pt x="257" y="0"/>
                    <a:pt x="1" y="311"/>
                    <a:pt x="80" y="679"/>
                  </a:cubicBezTo>
                  <a:cubicBezTo>
                    <a:pt x="496" y="607"/>
                    <a:pt x="961" y="560"/>
                    <a:pt x="925" y="131"/>
                  </a:cubicBezTo>
                  <a:cubicBezTo>
                    <a:pt x="809" y="40"/>
                    <a:pt x="688" y="0"/>
                    <a:pt x="574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116" name="Google Shape;21116;p19"/>
            <p:cNvSpPr/>
            <p:nvPr/>
          </p:nvSpPr>
          <p:spPr>
            <a:xfrm>
              <a:off x="6111775" y="1079125"/>
              <a:ext cx="26475" cy="34550"/>
            </a:xfrm>
            <a:custGeom>
              <a:avLst/>
              <a:gdLst/>
              <a:ahLst/>
              <a:cxnLst/>
              <a:rect l="l" t="t" r="r" b="b"/>
              <a:pathLst>
                <a:path w="1059" h="1382" extrusionOk="0">
                  <a:moveTo>
                    <a:pt x="357" y="1"/>
                  </a:moveTo>
                  <a:lnTo>
                    <a:pt x="357" y="1"/>
                  </a:lnTo>
                  <a:cubicBezTo>
                    <a:pt x="83" y="346"/>
                    <a:pt x="12" y="834"/>
                    <a:pt x="0" y="1370"/>
                  </a:cubicBezTo>
                  <a:cubicBezTo>
                    <a:pt x="59" y="1378"/>
                    <a:pt x="114" y="1382"/>
                    <a:pt x="165" y="1382"/>
                  </a:cubicBezTo>
                  <a:cubicBezTo>
                    <a:pt x="1058" y="1382"/>
                    <a:pt x="931" y="271"/>
                    <a:pt x="357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117" name="Google Shape;21117;p19"/>
            <p:cNvSpPr/>
            <p:nvPr/>
          </p:nvSpPr>
          <p:spPr>
            <a:xfrm>
              <a:off x="7186600" y="2128700"/>
              <a:ext cx="24125" cy="21425"/>
            </a:xfrm>
            <a:custGeom>
              <a:avLst/>
              <a:gdLst/>
              <a:ahLst/>
              <a:cxnLst/>
              <a:rect l="l" t="t" r="r" b="b"/>
              <a:pathLst>
                <a:path w="965" h="857" extrusionOk="0">
                  <a:moveTo>
                    <a:pt x="336" y="1"/>
                  </a:moveTo>
                  <a:cubicBezTo>
                    <a:pt x="278" y="1"/>
                    <a:pt x="211" y="7"/>
                    <a:pt x="131" y="23"/>
                  </a:cubicBezTo>
                  <a:cubicBezTo>
                    <a:pt x="1" y="452"/>
                    <a:pt x="298" y="523"/>
                    <a:pt x="298" y="856"/>
                  </a:cubicBezTo>
                  <a:cubicBezTo>
                    <a:pt x="739" y="821"/>
                    <a:pt x="965" y="642"/>
                    <a:pt x="965" y="309"/>
                  </a:cubicBezTo>
                  <a:cubicBezTo>
                    <a:pt x="700" y="237"/>
                    <a:pt x="679" y="1"/>
                    <a:pt x="336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118" name="Google Shape;21118;p19"/>
            <p:cNvSpPr/>
            <p:nvPr/>
          </p:nvSpPr>
          <p:spPr>
            <a:xfrm>
              <a:off x="7162800" y="1800650"/>
              <a:ext cx="42875" cy="34250"/>
            </a:xfrm>
            <a:custGeom>
              <a:avLst/>
              <a:gdLst/>
              <a:ahLst/>
              <a:cxnLst/>
              <a:rect l="l" t="t" r="r" b="b"/>
              <a:pathLst>
                <a:path w="1715" h="1370" extrusionOk="0">
                  <a:moveTo>
                    <a:pt x="24" y="0"/>
                  </a:moveTo>
                  <a:cubicBezTo>
                    <a:pt x="0" y="703"/>
                    <a:pt x="310" y="1132"/>
                    <a:pt x="881" y="1370"/>
                  </a:cubicBezTo>
                  <a:cubicBezTo>
                    <a:pt x="1715" y="989"/>
                    <a:pt x="417" y="191"/>
                    <a:pt x="369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119" name="Google Shape;21119;p19"/>
            <p:cNvSpPr/>
            <p:nvPr/>
          </p:nvSpPr>
          <p:spPr>
            <a:xfrm>
              <a:off x="6231125" y="1151450"/>
              <a:ext cx="120275" cy="56600"/>
            </a:xfrm>
            <a:custGeom>
              <a:avLst/>
              <a:gdLst/>
              <a:ahLst/>
              <a:cxnLst/>
              <a:rect l="l" t="t" r="r" b="b"/>
              <a:pathLst>
                <a:path w="4811" h="2264" extrusionOk="0">
                  <a:moveTo>
                    <a:pt x="3537" y="1"/>
                  </a:moveTo>
                  <a:lnTo>
                    <a:pt x="3537" y="1"/>
                  </a:lnTo>
                  <a:cubicBezTo>
                    <a:pt x="2965" y="132"/>
                    <a:pt x="2917" y="668"/>
                    <a:pt x="2275" y="727"/>
                  </a:cubicBezTo>
                  <a:cubicBezTo>
                    <a:pt x="1739" y="680"/>
                    <a:pt x="1572" y="370"/>
                    <a:pt x="965" y="370"/>
                  </a:cubicBezTo>
                  <a:cubicBezTo>
                    <a:pt x="596" y="656"/>
                    <a:pt x="0" y="775"/>
                    <a:pt x="24" y="1334"/>
                  </a:cubicBezTo>
                  <a:cubicBezTo>
                    <a:pt x="120" y="1358"/>
                    <a:pt x="167" y="1394"/>
                    <a:pt x="227" y="1430"/>
                  </a:cubicBezTo>
                  <a:cubicBezTo>
                    <a:pt x="167" y="1775"/>
                    <a:pt x="227" y="2144"/>
                    <a:pt x="548" y="2263"/>
                  </a:cubicBezTo>
                  <a:cubicBezTo>
                    <a:pt x="655" y="1930"/>
                    <a:pt x="917" y="1739"/>
                    <a:pt x="1155" y="1501"/>
                  </a:cubicBezTo>
                  <a:cubicBezTo>
                    <a:pt x="1810" y="1477"/>
                    <a:pt x="2275" y="1501"/>
                    <a:pt x="2906" y="977"/>
                  </a:cubicBezTo>
                  <a:cubicBezTo>
                    <a:pt x="3084" y="1656"/>
                    <a:pt x="3739" y="1954"/>
                    <a:pt x="4644" y="2073"/>
                  </a:cubicBezTo>
                  <a:cubicBezTo>
                    <a:pt x="4644" y="1906"/>
                    <a:pt x="4715" y="1799"/>
                    <a:pt x="4811" y="1715"/>
                  </a:cubicBezTo>
                  <a:cubicBezTo>
                    <a:pt x="3870" y="1370"/>
                    <a:pt x="2858" y="930"/>
                    <a:pt x="3537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120" name="Google Shape;21120;p19"/>
            <p:cNvSpPr/>
            <p:nvPr/>
          </p:nvSpPr>
          <p:spPr>
            <a:xfrm>
              <a:off x="6302600" y="1086675"/>
              <a:ext cx="35900" cy="14425"/>
            </a:xfrm>
            <a:custGeom>
              <a:avLst/>
              <a:gdLst/>
              <a:ahLst/>
              <a:cxnLst/>
              <a:rect l="l" t="t" r="r" b="b"/>
              <a:pathLst>
                <a:path w="1436" h="577" extrusionOk="0">
                  <a:moveTo>
                    <a:pt x="561" y="1"/>
                  </a:moveTo>
                  <a:cubicBezTo>
                    <a:pt x="367" y="1"/>
                    <a:pt x="185" y="39"/>
                    <a:pt x="70" y="115"/>
                  </a:cubicBezTo>
                  <a:cubicBezTo>
                    <a:pt x="1" y="480"/>
                    <a:pt x="517" y="577"/>
                    <a:pt x="939" y="577"/>
                  </a:cubicBezTo>
                  <a:cubicBezTo>
                    <a:pt x="1164" y="577"/>
                    <a:pt x="1361" y="549"/>
                    <a:pt x="1428" y="520"/>
                  </a:cubicBezTo>
                  <a:cubicBezTo>
                    <a:pt x="1436" y="173"/>
                    <a:pt x="972" y="1"/>
                    <a:pt x="561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121" name="Google Shape;21121;p19"/>
            <p:cNvSpPr/>
            <p:nvPr/>
          </p:nvSpPr>
          <p:spPr>
            <a:xfrm>
              <a:off x="6273975" y="999600"/>
              <a:ext cx="21475" cy="15225"/>
            </a:xfrm>
            <a:custGeom>
              <a:avLst/>
              <a:gdLst/>
              <a:ahLst/>
              <a:cxnLst/>
              <a:rect l="l" t="t" r="r" b="b"/>
              <a:pathLst>
                <a:path w="859" h="609" extrusionOk="0">
                  <a:moveTo>
                    <a:pt x="443" y="1"/>
                  </a:moveTo>
                  <a:cubicBezTo>
                    <a:pt x="231" y="1"/>
                    <a:pt x="44" y="155"/>
                    <a:pt x="1" y="479"/>
                  </a:cubicBezTo>
                  <a:cubicBezTo>
                    <a:pt x="114" y="570"/>
                    <a:pt x="238" y="609"/>
                    <a:pt x="354" y="609"/>
                  </a:cubicBezTo>
                  <a:cubicBezTo>
                    <a:pt x="605" y="609"/>
                    <a:pt x="826" y="429"/>
                    <a:pt x="858" y="193"/>
                  </a:cubicBezTo>
                  <a:cubicBezTo>
                    <a:pt x="731" y="66"/>
                    <a:pt x="582" y="1"/>
                    <a:pt x="443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122" name="Google Shape;21122;p19"/>
            <p:cNvSpPr/>
            <p:nvPr/>
          </p:nvSpPr>
          <p:spPr>
            <a:xfrm>
              <a:off x="6325475" y="852325"/>
              <a:ext cx="68200" cy="23525"/>
            </a:xfrm>
            <a:custGeom>
              <a:avLst/>
              <a:gdLst/>
              <a:ahLst/>
              <a:cxnLst/>
              <a:rect l="l" t="t" r="r" b="b"/>
              <a:pathLst>
                <a:path w="2728" h="941" extrusionOk="0">
                  <a:moveTo>
                    <a:pt x="156" y="0"/>
                  </a:moveTo>
                  <a:cubicBezTo>
                    <a:pt x="120" y="24"/>
                    <a:pt x="60" y="72"/>
                    <a:pt x="1" y="131"/>
                  </a:cubicBezTo>
                  <a:cubicBezTo>
                    <a:pt x="7" y="131"/>
                    <a:pt x="13" y="131"/>
                    <a:pt x="19" y="131"/>
                  </a:cubicBezTo>
                  <a:cubicBezTo>
                    <a:pt x="510" y="131"/>
                    <a:pt x="407" y="600"/>
                    <a:pt x="513" y="941"/>
                  </a:cubicBezTo>
                  <a:cubicBezTo>
                    <a:pt x="1219" y="941"/>
                    <a:pt x="1587" y="740"/>
                    <a:pt x="2008" y="740"/>
                  </a:cubicBezTo>
                  <a:cubicBezTo>
                    <a:pt x="2218" y="740"/>
                    <a:pt x="2442" y="790"/>
                    <a:pt x="2727" y="941"/>
                  </a:cubicBezTo>
                  <a:cubicBezTo>
                    <a:pt x="2668" y="393"/>
                    <a:pt x="2620" y="524"/>
                    <a:pt x="2382" y="0"/>
                  </a:cubicBezTo>
                  <a:cubicBezTo>
                    <a:pt x="2291" y="14"/>
                    <a:pt x="2201" y="20"/>
                    <a:pt x="2112" y="20"/>
                  </a:cubicBezTo>
                  <a:cubicBezTo>
                    <a:pt x="2050" y="20"/>
                    <a:pt x="1989" y="17"/>
                    <a:pt x="1930" y="12"/>
                  </a:cubicBezTo>
                  <a:lnTo>
                    <a:pt x="1930" y="0"/>
                  </a:ln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123" name="Google Shape;21123;p19"/>
            <p:cNvSpPr/>
            <p:nvPr/>
          </p:nvSpPr>
          <p:spPr>
            <a:xfrm>
              <a:off x="6436200" y="949775"/>
              <a:ext cx="21475" cy="20725"/>
            </a:xfrm>
            <a:custGeom>
              <a:avLst/>
              <a:gdLst/>
              <a:ahLst/>
              <a:cxnLst/>
              <a:rect l="l" t="t" r="r" b="b"/>
              <a:pathLst>
                <a:path w="859" h="829" extrusionOk="0">
                  <a:moveTo>
                    <a:pt x="713" y="1"/>
                  </a:moveTo>
                  <a:cubicBezTo>
                    <a:pt x="281" y="1"/>
                    <a:pt x="141" y="199"/>
                    <a:pt x="1" y="436"/>
                  </a:cubicBezTo>
                  <a:cubicBezTo>
                    <a:pt x="51" y="441"/>
                    <a:pt x="105" y="442"/>
                    <a:pt x="160" y="442"/>
                  </a:cubicBezTo>
                  <a:cubicBezTo>
                    <a:pt x="209" y="442"/>
                    <a:pt x="258" y="441"/>
                    <a:pt x="306" y="441"/>
                  </a:cubicBezTo>
                  <a:cubicBezTo>
                    <a:pt x="489" y="441"/>
                    <a:pt x="653" y="453"/>
                    <a:pt x="691" y="567"/>
                  </a:cubicBezTo>
                  <a:cubicBezTo>
                    <a:pt x="727" y="674"/>
                    <a:pt x="691" y="829"/>
                    <a:pt x="858" y="829"/>
                  </a:cubicBezTo>
                  <a:lnTo>
                    <a:pt x="858" y="7"/>
                  </a:lnTo>
                  <a:cubicBezTo>
                    <a:pt x="806" y="3"/>
                    <a:pt x="758" y="1"/>
                    <a:pt x="713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124" name="Google Shape;21124;p19"/>
            <p:cNvSpPr/>
            <p:nvPr/>
          </p:nvSpPr>
          <p:spPr>
            <a:xfrm>
              <a:off x="6414075" y="997150"/>
              <a:ext cx="29900" cy="28050"/>
            </a:xfrm>
            <a:custGeom>
              <a:avLst/>
              <a:gdLst/>
              <a:ahLst/>
              <a:cxnLst/>
              <a:rect l="l" t="t" r="r" b="b"/>
              <a:pathLst>
                <a:path w="1196" h="1122" extrusionOk="0">
                  <a:moveTo>
                    <a:pt x="615" y="1"/>
                  </a:moveTo>
                  <a:cubicBezTo>
                    <a:pt x="83" y="1"/>
                    <a:pt x="1" y="374"/>
                    <a:pt x="52" y="827"/>
                  </a:cubicBezTo>
                  <a:cubicBezTo>
                    <a:pt x="351" y="912"/>
                    <a:pt x="506" y="1122"/>
                    <a:pt x="912" y="1122"/>
                  </a:cubicBezTo>
                  <a:cubicBezTo>
                    <a:pt x="959" y="1122"/>
                    <a:pt x="1010" y="1119"/>
                    <a:pt x="1064" y="1113"/>
                  </a:cubicBezTo>
                  <a:cubicBezTo>
                    <a:pt x="1195" y="601"/>
                    <a:pt x="779" y="529"/>
                    <a:pt x="898" y="29"/>
                  </a:cubicBezTo>
                  <a:cubicBezTo>
                    <a:pt x="792" y="10"/>
                    <a:pt x="698" y="1"/>
                    <a:pt x="615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125" name="Google Shape;21125;p19"/>
            <p:cNvSpPr/>
            <p:nvPr/>
          </p:nvSpPr>
          <p:spPr>
            <a:xfrm>
              <a:off x="6198675" y="860050"/>
              <a:ext cx="84275" cy="63725"/>
            </a:xfrm>
            <a:custGeom>
              <a:avLst/>
              <a:gdLst/>
              <a:ahLst/>
              <a:cxnLst/>
              <a:rect l="l" t="t" r="r" b="b"/>
              <a:pathLst>
                <a:path w="3371" h="2549" extrusionOk="0">
                  <a:moveTo>
                    <a:pt x="1918" y="1"/>
                  </a:moveTo>
                  <a:cubicBezTo>
                    <a:pt x="1668" y="108"/>
                    <a:pt x="1429" y="191"/>
                    <a:pt x="1429" y="477"/>
                  </a:cubicBezTo>
                  <a:cubicBezTo>
                    <a:pt x="1263" y="537"/>
                    <a:pt x="1132" y="596"/>
                    <a:pt x="1048" y="703"/>
                  </a:cubicBezTo>
                  <a:cubicBezTo>
                    <a:pt x="853" y="630"/>
                    <a:pt x="546" y="462"/>
                    <a:pt x="296" y="462"/>
                  </a:cubicBezTo>
                  <a:cubicBezTo>
                    <a:pt x="180" y="462"/>
                    <a:pt x="76" y="498"/>
                    <a:pt x="1" y="596"/>
                  </a:cubicBezTo>
                  <a:lnTo>
                    <a:pt x="477" y="596"/>
                  </a:lnTo>
                  <a:cubicBezTo>
                    <a:pt x="477" y="894"/>
                    <a:pt x="489" y="1191"/>
                    <a:pt x="822" y="1203"/>
                  </a:cubicBezTo>
                  <a:cubicBezTo>
                    <a:pt x="822" y="1120"/>
                    <a:pt x="882" y="1072"/>
                    <a:pt x="953" y="1049"/>
                  </a:cubicBezTo>
                  <a:lnTo>
                    <a:pt x="953" y="1060"/>
                  </a:lnTo>
                  <a:cubicBezTo>
                    <a:pt x="1679" y="1287"/>
                    <a:pt x="2084" y="1787"/>
                    <a:pt x="2156" y="2549"/>
                  </a:cubicBezTo>
                  <a:cubicBezTo>
                    <a:pt x="2596" y="2382"/>
                    <a:pt x="2930" y="2156"/>
                    <a:pt x="3370" y="2001"/>
                  </a:cubicBezTo>
                  <a:cubicBezTo>
                    <a:pt x="3001" y="1584"/>
                    <a:pt x="2572" y="1251"/>
                    <a:pt x="2394" y="679"/>
                  </a:cubicBezTo>
                  <a:cubicBezTo>
                    <a:pt x="2441" y="668"/>
                    <a:pt x="2501" y="644"/>
                    <a:pt x="2561" y="596"/>
                  </a:cubicBezTo>
                  <a:cubicBezTo>
                    <a:pt x="2596" y="215"/>
                    <a:pt x="2370" y="13"/>
                    <a:pt x="1918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126" name="Google Shape;21126;p19"/>
            <p:cNvSpPr/>
            <p:nvPr/>
          </p:nvSpPr>
          <p:spPr>
            <a:xfrm>
              <a:off x="6193925" y="1859575"/>
              <a:ext cx="51225" cy="43800"/>
            </a:xfrm>
            <a:custGeom>
              <a:avLst/>
              <a:gdLst/>
              <a:ahLst/>
              <a:cxnLst/>
              <a:rect l="l" t="t" r="r" b="b"/>
              <a:pathLst>
                <a:path w="2049" h="1752" extrusionOk="0">
                  <a:moveTo>
                    <a:pt x="1715" y="1"/>
                  </a:moveTo>
                  <a:cubicBezTo>
                    <a:pt x="762" y="144"/>
                    <a:pt x="524" y="644"/>
                    <a:pt x="0" y="799"/>
                  </a:cubicBezTo>
                  <a:cubicBezTo>
                    <a:pt x="29" y="797"/>
                    <a:pt x="58" y="797"/>
                    <a:pt x="85" y="797"/>
                  </a:cubicBezTo>
                  <a:cubicBezTo>
                    <a:pt x="800" y="797"/>
                    <a:pt x="978" y="1235"/>
                    <a:pt x="1024" y="1751"/>
                  </a:cubicBezTo>
                  <a:lnTo>
                    <a:pt x="2048" y="1751"/>
                  </a:lnTo>
                  <a:cubicBezTo>
                    <a:pt x="1953" y="894"/>
                    <a:pt x="1727" y="680"/>
                    <a:pt x="1715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127" name="Google Shape;21127;p19"/>
            <p:cNvSpPr/>
            <p:nvPr/>
          </p:nvSpPr>
          <p:spPr>
            <a:xfrm>
              <a:off x="6159400" y="1062475"/>
              <a:ext cx="24250" cy="17100"/>
            </a:xfrm>
            <a:custGeom>
              <a:avLst/>
              <a:gdLst/>
              <a:ahLst/>
              <a:cxnLst/>
              <a:rect l="l" t="t" r="r" b="b"/>
              <a:pathLst>
                <a:path w="970" h="684" extrusionOk="0">
                  <a:moveTo>
                    <a:pt x="488" y="0"/>
                  </a:moveTo>
                  <a:lnTo>
                    <a:pt x="488" y="0"/>
                  </a:lnTo>
                  <a:cubicBezTo>
                    <a:pt x="381" y="286"/>
                    <a:pt x="0" y="429"/>
                    <a:pt x="310" y="667"/>
                  </a:cubicBezTo>
                  <a:cubicBezTo>
                    <a:pt x="363" y="678"/>
                    <a:pt x="413" y="684"/>
                    <a:pt x="459" y="684"/>
                  </a:cubicBezTo>
                  <a:cubicBezTo>
                    <a:pt x="968" y="684"/>
                    <a:pt x="969" y="11"/>
                    <a:pt x="488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128" name="Google Shape;21128;p19"/>
            <p:cNvSpPr/>
            <p:nvPr/>
          </p:nvSpPr>
          <p:spPr>
            <a:xfrm>
              <a:off x="2740825" y="930300"/>
              <a:ext cx="129475" cy="56100"/>
            </a:xfrm>
            <a:custGeom>
              <a:avLst/>
              <a:gdLst/>
              <a:ahLst/>
              <a:cxnLst/>
              <a:rect l="l" t="t" r="r" b="b"/>
              <a:pathLst>
                <a:path w="5179" h="2244" extrusionOk="0">
                  <a:moveTo>
                    <a:pt x="2202" y="1"/>
                  </a:moveTo>
                  <a:cubicBezTo>
                    <a:pt x="1488" y="108"/>
                    <a:pt x="1345" y="644"/>
                    <a:pt x="1083" y="1096"/>
                  </a:cubicBezTo>
                  <a:cubicBezTo>
                    <a:pt x="1024" y="1106"/>
                    <a:pt x="972" y="1111"/>
                    <a:pt x="925" y="1111"/>
                  </a:cubicBezTo>
                  <a:cubicBezTo>
                    <a:pt x="654" y="1111"/>
                    <a:pt x="579" y="958"/>
                    <a:pt x="310" y="958"/>
                  </a:cubicBezTo>
                  <a:cubicBezTo>
                    <a:pt x="258" y="958"/>
                    <a:pt x="199" y="964"/>
                    <a:pt x="131" y="977"/>
                  </a:cubicBezTo>
                  <a:cubicBezTo>
                    <a:pt x="1" y="2046"/>
                    <a:pt x="848" y="2243"/>
                    <a:pt x="1929" y="2243"/>
                  </a:cubicBezTo>
                  <a:cubicBezTo>
                    <a:pt x="2563" y="2243"/>
                    <a:pt x="3277" y="2175"/>
                    <a:pt x="3922" y="2175"/>
                  </a:cubicBezTo>
                  <a:cubicBezTo>
                    <a:pt x="4088" y="2175"/>
                    <a:pt x="4250" y="2180"/>
                    <a:pt x="4405" y="2191"/>
                  </a:cubicBezTo>
                  <a:cubicBezTo>
                    <a:pt x="4548" y="1513"/>
                    <a:pt x="3536" y="1715"/>
                    <a:pt x="3607" y="1096"/>
                  </a:cubicBezTo>
                  <a:cubicBezTo>
                    <a:pt x="3834" y="1036"/>
                    <a:pt x="4003" y="1007"/>
                    <a:pt x="4171" y="1007"/>
                  </a:cubicBezTo>
                  <a:cubicBezTo>
                    <a:pt x="4340" y="1007"/>
                    <a:pt x="4506" y="1036"/>
                    <a:pt x="4727" y="1096"/>
                  </a:cubicBezTo>
                  <a:cubicBezTo>
                    <a:pt x="4738" y="858"/>
                    <a:pt x="5179" y="929"/>
                    <a:pt x="5060" y="620"/>
                  </a:cubicBezTo>
                  <a:cubicBezTo>
                    <a:pt x="4479" y="585"/>
                    <a:pt x="4465" y="119"/>
                    <a:pt x="3822" y="119"/>
                  </a:cubicBezTo>
                  <a:cubicBezTo>
                    <a:pt x="3806" y="119"/>
                    <a:pt x="3790" y="119"/>
                    <a:pt x="3774" y="120"/>
                  </a:cubicBezTo>
                  <a:cubicBezTo>
                    <a:pt x="3685" y="331"/>
                    <a:pt x="3535" y="405"/>
                    <a:pt x="3360" y="405"/>
                  </a:cubicBezTo>
                  <a:cubicBezTo>
                    <a:pt x="2971" y="405"/>
                    <a:pt x="2457" y="42"/>
                    <a:pt x="2202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129" name="Google Shape;21129;p19"/>
            <p:cNvSpPr/>
            <p:nvPr/>
          </p:nvSpPr>
          <p:spPr>
            <a:xfrm>
              <a:off x="6193925" y="1133600"/>
              <a:ext cx="21450" cy="30400"/>
            </a:xfrm>
            <a:custGeom>
              <a:avLst/>
              <a:gdLst/>
              <a:ahLst/>
              <a:cxnLst/>
              <a:rect l="l" t="t" r="r" b="b"/>
              <a:pathLst>
                <a:path w="858" h="1216" extrusionOk="0">
                  <a:moveTo>
                    <a:pt x="310" y="1"/>
                  </a:moveTo>
                  <a:lnTo>
                    <a:pt x="310" y="1"/>
                  </a:lnTo>
                  <a:cubicBezTo>
                    <a:pt x="0" y="263"/>
                    <a:pt x="286" y="917"/>
                    <a:pt x="488" y="1215"/>
                  </a:cubicBezTo>
                  <a:cubicBezTo>
                    <a:pt x="703" y="1013"/>
                    <a:pt x="857" y="24"/>
                    <a:pt x="310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130" name="Google Shape;21130;p19"/>
            <p:cNvSpPr/>
            <p:nvPr/>
          </p:nvSpPr>
          <p:spPr>
            <a:xfrm>
              <a:off x="6155525" y="1865900"/>
              <a:ext cx="38450" cy="18050"/>
            </a:xfrm>
            <a:custGeom>
              <a:avLst/>
              <a:gdLst/>
              <a:ahLst/>
              <a:cxnLst/>
              <a:rect l="l" t="t" r="r" b="b"/>
              <a:pathLst>
                <a:path w="1538" h="722" extrusionOk="0">
                  <a:moveTo>
                    <a:pt x="590" y="0"/>
                  </a:moveTo>
                  <a:cubicBezTo>
                    <a:pt x="326" y="0"/>
                    <a:pt x="80" y="90"/>
                    <a:pt x="0" y="284"/>
                  </a:cubicBezTo>
                  <a:cubicBezTo>
                    <a:pt x="178" y="560"/>
                    <a:pt x="494" y="722"/>
                    <a:pt x="1011" y="722"/>
                  </a:cubicBezTo>
                  <a:cubicBezTo>
                    <a:pt x="1117" y="722"/>
                    <a:pt x="1233" y="715"/>
                    <a:pt x="1358" y="700"/>
                  </a:cubicBezTo>
                  <a:cubicBezTo>
                    <a:pt x="1537" y="258"/>
                    <a:pt x="1038" y="0"/>
                    <a:pt x="590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131" name="Google Shape;21131;p19"/>
            <p:cNvSpPr/>
            <p:nvPr/>
          </p:nvSpPr>
          <p:spPr>
            <a:xfrm>
              <a:off x="6210575" y="926875"/>
              <a:ext cx="27625" cy="16900"/>
            </a:xfrm>
            <a:custGeom>
              <a:avLst/>
              <a:gdLst/>
              <a:ahLst/>
              <a:cxnLst/>
              <a:rect l="l" t="t" r="r" b="b"/>
              <a:pathLst>
                <a:path w="1105" h="676" extrusionOk="0">
                  <a:moveTo>
                    <a:pt x="245" y="1"/>
                  </a:moveTo>
                  <a:cubicBezTo>
                    <a:pt x="216" y="1"/>
                    <a:pt x="186" y="3"/>
                    <a:pt x="156" y="7"/>
                  </a:cubicBezTo>
                  <a:cubicBezTo>
                    <a:pt x="1" y="400"/>
                    <a:pt x="394" y="352"/>
                    <a:pt x="299" y="673"/>
                  </a:cubicBezTo>
                  <a:cubicBezTo>
                    <a:pt x="324" y="675"/>
                    <a:pt x="348" y="675"/>
                    <a:pt x="371" y="675"/>
                  </a:cubicBezTo>
                  <a:cubicBezTo>
                    <a:pt x="1104" y="675"/>
                    <a:pt x="783" y="1"/>
                    <a:pt x="245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132" name="Google Shape;21132;p19"/>
            <p:cNvSpPr/>
            <p:nvPr/>
          </p:nvSpPr>
          <p:spPr>
            <a:xfrm>
              <a:off x="6185575" y="2106800"/>
              <a:ext cx="43200" cy="21600"/>
            </a:xfrm>
            <a:custGeom>
              <a:avLst/>
              <a:gdLst/>
              <a:ahLst/>
              <a:cxnLst/>
              <a:rect l="l" t="t" r="r" b="b"/>
              <a:pathLst>
                <a:path w="1728" h="864" extrusionOk="0">
                  <a:moveTo>
                    <a:pt x="1017" y="1"/>
                  </a:moveTo>
                  <a:cubicBezTo>
                    <a:pt x="754" y="1"/>
                    <a:pt x="465" y="24"/>
                    <a:pt x="203" y="24"/>
                  </a:cubicBezTo>
                  <a:cubicBezTo>
                    <a:pt x="133" y="24"/>
                    <a:pt x="66" y="22"/>
                    <a:pt x="1" y="18"/>
                  </a:cubicBezTo>
                  <a:lnTo>
                    <a:pt x="1" y="18"/>
                  </a:lnTo>
                  <a:cubicBezTo>
                    <a:pt x="48" y="863"/>
                    <a:pt x="858" y="304"/>
                    <a:pt x="1537" y="685"/>
                  </a:cubicBezTo>
                  <a:cubicBezTo>
                    <a:pt x="1513" y="423"/>
                    <a:pt x="1727" y="387"/>
                    <a:pt x="1715" y="137"/>
                  </a:cubicBezTo>
                  <a:cubicBezTo>
                    <a:pt x="1556" y="27"/>
                    <a:pt x="1301" y="1"/>
                    <a:pt x="1017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133" name="Google Shape;21133;p19"/>
            <p:cNvSpPr/>
            <p:nvPr/>
          </p:nvSpPr>
          <p:spPr>
            <a:xfrm>
              <a:off x="6477000" y="853200"/>
              <a:ext cx="28000" cy="18500"/>
            </a:xfrm>
            <a:custGeom>
              <a:avLst/>
              <a:gdLst/>
              <a:ahLst/>
              <a:cxnLst/>
              <a:rect l="l" t="t" r="r" b="b"/>
              <a:pathLst>
                <a:path w="1120" h="740" extrusionOk="0">
                  <a:moveTo>
                    <a:pt x="810" y="1"/>
                  </a:moveTo>
                  <a:cubicBezTo>
                    <a:pt x="536" y="60"/>
                    <a:pt x="155" y="60"/>
                    <a:pt x="0" y="263"/>
                  </a:cubicBezTo>
                  <a:cubicBezTo>
                    <a:pt x="238" y="441"/>
                    <a:pt x="488" y="620"/>
                    <a:pt x="810" y="739"/>
                  </a:cubicBezTo>
                  <a:cubicBezTo>
                    <a:pt x="1119" y="513"/>
                    <a:pt x="845" y="287"/>
                    <a:pt x="810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134" name="Google Shape;21134;p19"/>
            <p:cNvSpPr/>
            <p:nvPr/>
          </p:nvSpPr>
          <p:spPr>
            <a:xfrm>
              <a:off x="6638025" y="1748375"/>
              <a:ext cx="38425" cy="43175"/>
            </a:xfrm>
            <a:custGeom>
              <a:avLst/>
              <a:gdLst/>
              <a:ahLst/>
              <a:cxnLst/>
              <a:rect l="l" t="t" r="r" b="b"/>
              <a:pathLst>
                <a:path w="1537" h="1727" extrusionOk="0">
                  <a:moveTo>
                    <a:pt x="1105" y="0"/>
                  </a:moveTo>
                  <a:cubicBezTo>
                    <a:pt x="945" y="0"/>
                    <a:pt x="777" y="82"/>
                    <a:pt x="524" y="198"/>
                  </a:cubicBezTo>
                  <a:cubicBezTo>
                    <a:pt x="631" y="782"/>
                    <a:pt x="357" y="1068"/>
                    <a:pt x="0" y="1294"/>
                  </a:cubicBezTo>
                  <a:cubicBezTo>
                    <a:pt x="14" y="1293"/>
                    <a:pt x="27" y="1292"/>
                    <a:pt x="40" y="1292"/>
                  </a:cubicBezTo>
                  <a:cubicBezTo>
                    <a:pt x="397" y="1292"/>
                    <a:pt x="217" y="1727"/>
                    <a:pt x="560" y="1727"/>
                  </a:cubicBezTo>
                  <a:cubicBezTo>
                    <a:pt x="597" y="1727"/>
                    <a:pt x="640" y="1722"/>
                    <a:pt x="691" y="1710"/>
                  </a:cubicBezTo>
                  <a:cubicBezTo>
                    <a:pt x="453" y="782"/>
                    <a:pt x="1167" y="639"/>
                    <a:pt x="1536" y="198"/>
                  </a:cubicBezTo>
                  <a:cubicBezTo>
                    <a:pt x="1368" y="57"/>
                    <a:pt x="1239" y="0"/>
                    <a:pt x="1105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135" name="Google Shape;21135;p19"/>
            <p:cNvSpPr/>
            <p:nvPr/>
          </p:nvSpPr>
          <p:spPr>
            <a:xfrm>
              <a:off x="6795175" y="1509850"/>
              <a:ext cx="22350" cy="16675"/>
            </a:xfrm>
            <a:custGeom>
              <a:avLst/>
              <a:gdLst/>
              <a:ahLst/>
              <a:cxnLst/>
              <a:rect l="l" t="t" r="r" b="b"/>
              <a:pathLst>
                <a:path w="894" h="667" extrusionOk="0">
                  <a:moveTo>
                    <a:pt x="203" y="0"/>
                  </a:moveTo>
                  <a:lnTo>
                    <a:pt x="203" y="0"/>
                  </a:lnTo>
                  <a:cubicBezTo>
                    <a:pt x="1" y="381"/>
                    <a:pt x="108" y="488"/>
                    <a:pt x="548" y="667"/>
                  </a:cubicBezTo>
                  <a:cubicBezTo>
                    <a:pt x="894" y="393"/>
                    <a:pt x="548" y="83"/>
                    <a:pt x="203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136" name="Google Shape;21136;p19"/>
            <p:cNvSpPr/>
            <p:nvPr/>
          </p:nvSpPr>
          <p:spPr>
            <a:xfrm>
              <a:off x="6704100" y="1549650"/>
              <a:ext cx="27400" cy="17375"/>
            </a:xfrm>
            <a:custGeom>
              <a:avLst/>
              <a:gdLst/>
              <a:ahLst/>
              <a:cxnLst/>
              <a:rect l="l" t="t" r="r" b="b"/>
              <a:pathLst>
                <a:path w="1096" h="695" extrusionOk="0">
                  <a:moveTo>
                    <a:pt x="288" y="1"/>
                  </a:moveTo>
                  <a:cubicBezTo>
                    <a:pt x="222" y="1"/>
                    <a:pt x="150" y="6"/>
                    <a:pt x="72" y="15"/>
                  </a:cubicBezTo>
                  <a:cubicBezTo>
                    <a:pt x="0" y="587"/>
                    <a:pt x="655" y="563"/>
                    <a:pt x="1096" y="694"/>
                  </a:cubicBezTo>
                  <a:cubicBezTo>
                    <a:pt x="978" y="352"/>
                    <a:pt x="861" y="1"/>
                    <a:pt x="288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137" name="Google Shape;21137;p19"/>
            <p:cNvSpPr/>
            <p:nvPr/>
          </p:nvSpPr>
          <p:spPr>
            <a:xfrm>
              <a:off x="6744875" y="1458550"/>
              <a:ext cx="54800" cy="41150"/>
            </a:xfrm>
            <a:custGeom>
              <a:avLst/>
              <a:gdLst/>
              <a:ahLst/>
              <a:cxnLst/>
              <a:rect l="l" t="t" r="r" b="b"/>
              <a:pathLst>
                <a:path w="2192" h="1646" extrusionOk="0">
                  <a:moveTo>
                    <a:pt x="1756" y="1"/>
                  </a:moveTo>
                  <a:cubicBezTo>
                    <a:pt x="1244" y="1"/>
                    <a:pt x="975" y="167"/>
                    <a:pt x="478" y="167"/>
                  </a:cubicBezTo>
                  <a:cubicBezTo>
                    <a:pt x="384" y="167"/>
                    <a:pt x="281" y="161"/>
                    <a:pt x="167" y="147"/>
                  </a:cubicBezTo>
                  <a:lnTo>
                    <a:pt x="167" y="147"/>
                  </a:lnTo>
                  <a:cubicBezTo>
                    <a:pt x="529" y="542"/>
                    <a:pt x="1" y="1645"/>
                    <a:pt x="861" y="1645"/>
                  </a:cubicBezTo>
                  <a:cubicBezTo>
                    <a:pt x="907" y="1645"/>
                    <a:pt x="958" y="1642"/>
                    <a:pt x="1013" y="1635"/>
                  </a:cubicBezTo>
                  <a:cubicBezTo>
                    <a:pt x="1394" y="1350"/>
                    <a:pt x="786" y="1242"/>
                    <a:pt x="846" y="826"/>
                  </a:cubicBezTo>
                  <a:cubicBezTo>
                    <a:pt x="995" y="759"/>
                    <a:pt x="1121" y="739"/>
                    <a:pt x="1234" y="739"/>
                  </a:cubicBezTo>
                  <a:cubicBezTo>
                    <a:pt x="1411" y="739"/>
                    <a:pt x="1556" y="788"/>
                    <a:pt x="1710" y="788"/>
                  </a:cubicBezTo>
                  <a:cubicBezTo>
                    <a:pt x="1811" y="788"/>
                    <a:pt x="1917" y="767"/>
                    <a:pt x="2037" y="695"/>
                  </a:cubicBezTo>
                  <a:cubicBezTo>
                    <a:pt x="2191" y="302"/>
                    <a:pt x="1798" y="338"/>
                    <a:pt x="1882" y="4"/>
                  </a:cubicBezTo>
                  <a:cubicBezTo>
                    <a:pt x="1838" y="2"/>
                    <a:pt x="1797" y="1"/>
                    <a:pt x="1756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138" name="Google Shape;21138;p19"/>
            <p:cNvSpPr/>
            <p:nvPr/>
          </p:nvSpPr>
          <p:spPr>
            <a:xfrm>
              <a:off x="6802725" y="2540325"/>
              <a:ext cx="19875" cy="27125"/>
            </a:xfrm>
            <a:custGeom>
              <a:avLst/>
              <a:gdLst/>
              <a:ahLst/>
              <a:cxnLst/>
              <a:rect l="l" t="t" r="r" b="b"/>
              <a:pathLst>
                <a:path w="795" h="1085" extrusionOk="0">
                  <a:moveTo>
                    <a:pt x="294" y="0"/>
                  </a:moveTo>
                  <a:lnTo>
                    <a:pt x="294" y="0"/>
                  </a:lnTo>
                  <a:cubicBezTo>
                    <a:pt x="1" y="294"/>
                    <a:pt x="170" y="1084"/>
                    <a:pt x="768" y="1084"/>
                  </a:cubicBezTo>
                  <a:cubicBezTo>
                    <a:pt x="776" y="1084"/>
                    <a:pt x="785" y="1084"/>
                    <a:pt x="794" y="1084"/>
                  </a:cubicBezTo>
                  <a:cubicBezTo>
                    <a:pt x="794" y="596"/>
                    <a:pt x="723" y="155"/>
                    <a:pt x="294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139" name="Google Shape;21139;p19"/>
            <p:cNvSpPr/>
            <p:nvPr/>
          </p:nvSpPr>
          <p:spPr>
            <a:xfrm>
              <a:off x="6542775" y="851425"/>
              <a:ext cx="113425" cy="71850"/>
            </a:xfrm>
            <a:custGeom>
              <a:avLst/>
              <a:gdLst/>
              <a:ahLst/>
              <a:cxnLst/>
              <a:rect l="l" t="t" r="r" b="b"/>
              <a:pathLst>
                <a:path w="4537" h="2874" extrusionOk="0">
                  <a:moveTo>
                    <a:pt x="2560" y="1096"/>
                  </a:moveTo>
                  <a:cubicBezTo>
                    <a:pt x="2596" y="1120"/>
                    <a:pt x="2596" y="1155"/>
                    <a:pt x="2608" y="1167"/>
                  </a:cubicBezTo>
                  <a:cubicBezTo>
                    <a:pt x="2501" y="1191"/>
                    <a:pt x="2429" y="1227"/>
                    <a:pt x="2322" y="1239"/>
                  </a:cubicBezTo>
                  <a:cubicBezTo>
                    <a:pt x="2417" y="1191"/>
                    <a:pt x="2489" y="1167"/>
                    <a:pt x="2560" y="1096"/>
                  </a:cubicBezTo>
                  <a:close/>
                  <a:moveTo>
                    <a:pt x="536" y="1"/>
                  </a:moveTo>
                  <a:cubicBezTo>
                    <a:pt x="369" y="239"/>
                    <a:pt x="119" y="393"/>
                    <a:pt x="0" y="667"/>
                  </a:cubicBezTo>
                  <a:cubicBezTo>
                    <a:pt x="49" y="662"/>
                    <a:pt x="93" y="660"/>
                    <a:pt x="134" y="660"/>
                  </a:cubicBezTo>
                  <a:cubicBezTo>
                    <a:pt x="461" y="660"/>
                    <a:pt x="539" y="823"/>
                    <a:pt x="560" y="1024"/>
                  </a:cubicBezTo>
                  <a:cubicBezTo>
                    <a:pt x="453" y="1001"/>
                    <a:pt x="346" y="953"/>
                    <a:pt x="262" y="929"/>
                  </a:cubicBezTo>
                  <a:lnTo>
                    <a:pt x="262" y="929"/>
                  </a:lnTo>
                  <a:cubicBezTo>
                    <a:pt x="274" y="1155"/>
                    <a:pt x="227" y="1310"/>
                    <a:pt x="84" y="1417"/>
                  </a:cubicBezTo>
                  <a:cubicBezTo>
                    <a:pt x="227" y="1441"/>
                    <a:pt x="381" y="1489"/>
                    <a:pt x="512" y="1501"/>
                  </a:cubicBezTo>
                  <a:cubicBezTo>
                    <a:pt x="500" y="1739"/>
                    <a:pt x="500" y="1953"/>
                    <a:pt x="703" y="2025"/>
                  </a:cubicBezTo>
                  <a:cubicBezTo>
                    <a:pt x="881" y="1834"/>
                    <a:pt x="1096" y="1727"/>
                    <a:pt x="1310" y="1644"/>
                  </a:cubicBezTo>
                  <a:cubicBezTo>
                    <a:pt x="1453" y="1655"/>
                    <a:pt x="1608" y="1661"/>
                    <a:pt x="1774" y="1661"/>
                  </a:cubicBezTo>
                  <a:cubicBezTo>
                    <a:pt x="1941" y="1661"/>
                    <a:pt x="2120" y="1655"/>
                    <a:pt x="2310" y="1644"/>
                  </a:cubicBezTo>
                  <a:cubicBezTo>
                    <a:pt x="2191" y="1310"/>
                    <a:pt x="2596" y="1394"/>
                    <a:pt x="2620" y="1167"/>
                  </a:cubicBezTo>
                  <a:lnTo>
                    <a:pt x="2620" y="1167"/>
                  </a:lnTo>
                  <a:cubicBezTo>
                    <a:pt x="2905" y="1727"/>
                    <a:pt x="1929" y="1917"/>
                    <a:pt x="1536" y="2358"/>
                  </a:cubicBezTo>
                  <a:lnTo>
                    <a:pt x="1536" y="2239"/>
                  </a:lnTo>
                  <a:cubicBezTo>
                    <a:pt x="1481" y="2251"/>
                    <a:pt x="1435" y="2256"/>
                    <a:pt x="1396" y="2256"/>
                  </a:cubicBezTo>
                  <a:cubicBezTo>
                    <a:pt x="1121" y="2256"/>
                    <a:pt x="1183" y="2001"/>
                    <a:pt x="881" y="2001"/>
                  </a:cubicBezTo>
                  <a:lnTo>
                    <a:pt x="881" y="2608"/>
                  </a:lnTo>
                  <a:cubicBezTo>
                    <a:pt x="1119" y="2608"/>
                    <a:pt x="1250" y="2667"/>
                    <a:pt x="1370" y="2727"/>
                  </a:cubicBezTo>
                  <a:cubicBezTo>
                    <a:pt x="1381" y="2667"/>
                    <a:pt x="1417" y="2620"/>
                    <a:pt x="1441" y="2572"/>
                  </a:cubicBezTo>
                  <a:cubicBezTo>
                    <a:pt x="1858" y="2593"/>
                    <a:pt x="1901" y="2873"/>
                    <a:pt x="2320" y="2873"/>
                  </a:cubicBezTo>
                  <a:cubicBezTo>
                    <a:pt x="2392" y="2873"/>
                    <a:pt x="2475" y="2865"/>
                    <a:pt x="2572" y="2846"/>
                  </a:cubicBezTo>
                  <a:cubicBezTo>
                    <a:pt x="3013" y="2179"/>
                    <a:pt x="4537" y="1060"/>
                    <a:pt x="3263" y="274"/>
                  </a:cubicBezTo>
                  <a:cubicBezTo>
                    <a:pt x="3227" y="155"/>
                    <a:pt x="3227" y="72"/>
                    <a:pt x="3227" y="1"/>
                  </a:cubicBezTo>
                  <a:lnTo>
                    <a:pt x="1977" y="1"/>
                  </a:lnTo>
                  <a:cubicBezTo>
                    <a:pt x="1977" y="36"/>
                    <a:pt x="1965" y="48"/>
                    <a:pt x="1953" y="72"/>
                  </a:cubicBezTo>
                  <a:cubicBezTo>
                    <a:pt x="1786" y="96"/>
                    <a:pt x="1655" y="179"/>
                    <a:pt x="1667" y="346"/>
                  </a:cubicBezTo>
                  <a:cubicBezTo>
                    <a:pt x="1596" y="370"/>
                    <a:pt x="1489" y="405"/>
                    <a:pt x="1381" y="405"/>
                  </a:cubicBezTo>
                  <a:cubicBezTo>
                    <a:pt x="1024" y="358"/>
                    <a:pt x="1048" y="48"/>
                    <a:pt x="715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140" name="Google Shape;21140;p19"/>
            <p:cNvSpPr/>
            <p:nvPr/>
          </p:nvSpPr>
          <p:spPr>
            <a:xfrm>
              <a:off x="6474900" y="1014850"/>
              <a:ext cx="31875" cy="20550"/>
            </a:xfrm>
            <a:custGeom>
              <a:avLst/>
              <a:gdLst/>
              <a:ahLst/>
              <a:cxnLst/>
              <a:rect l="l" t="t" r="r" b="b"/>
              <a:pathLst>
                <a:path w="1275" h="822" extrusionOk="0">
                  <a:moveTo>
                    <a:pt x="334" y="0"/>
                  </a:moveTo>
                  <a:cubicBezTo>
                    <a:pt x="251" y="191"/>
                    <a:pt x="96" y="345"/>
                    <a:pt x="1" y="536"/>
                  </a:cubicBezTo>
                  <a:cubicBezTo>
                    <a:pt x="314" y="594"/>
                    <a:pt x="424" y="822"/>
                    <a:pt x="827" y="822"/>
                  </a:cubicBezTo>
                  <a:cubicBezTo>
                    <a:pt x="837" y="822"/>
                    <a:pt x="847" y="822"/>
                    <a:pt x="858" y="822"/>
                  </a:cubicBezTo>
                  <a:cubicBezTo>
                    <a:pt x="1275" y="464"/>
                    <a:pt x="679" y="167"/>
                    <a:pt x="334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141" name="Google Shape;21141;p19"/>
            <p:cNvSpPr/>
            <p:nvPr/>
          </p:nvSpPr>
          <p:spPr>
            <a:xfrm>
              <a:off x="6354950" y="1053875"/>
              <a:ext cx="261375" cy="196375"/>
            </a:xfrm>
            <a:custGeom>
              <a:avLst/>
              <a:gdLst/>
              <a:ahLst/>
              <a:cxnLst/>
              <a:rect l="l" t="t" r="r" b="b"/>
              <a:pathLst>
                <a:path w="10455" h="7855" extrusionOk="0">
                  <a:moveTo>
                    <a:pt x="3861" y="1812"/>
                  </a:moveTo>
                  <a:cubicBezTo>
                    <a:pt x="4111" y="1812"/>
                    <a:pt x="4256" y="2312"/>
                    <a:pt x="4453" y="2368"/>
                  </a:cubicBezTo>
                  <a:cubicBezTo>
                    <a:pt x="4394" y="2547"/>
                    <a:pt x="4322" y="2701"/>
                    <a:pt x="4275" y="2832"/>
                  </a:cubicBezTo>
                  <a:cubicBezTo>
                    <a:pt x="4084" y="2499"/>
                    <a:pt x="3882" y="2178"/>
                    <a:pt x="3632" y="1939"/>
                  </a:cubicBezTo>
                  <a:cubicBezTo>
                    <a:pt x="3718" y="1848"/>
                    <a:pt x="3793" y="1812"/>
                    <a:pt x="3861" y="1812"/>
                  </a:cubicBezTo>
                  <a:close/>
                  <a:moveTo>
                    <a:pt x="5132" y="3178"/>
                  </a:moveTo>
                  <a:cubicBezTo>
                    <a:pt x="5275" y="3261"/>
                    <a:pt x="5394" y="3332"/>
                    <a:pt x="5477" y="3428"/>
                  </a:cubicBezTo>
                  <a:cubicBezTo>
                    <a:pt x="5311" y="3654"/>
                    <a:pt x="5156" y="3868"/>
                    <a:pt x="4751" y="3904"/>
                  </a:cubicBezTo>
                  <a:cubicBezTo>
                    <a:pt x="4680" y="3773"/>
                    <a:pt x="4608" y="3654"/>
                    <a:pt x="4561" y="3499"/>
                  </a:cubicBezTo>
                  <a:cubicBezTo>
                    <a:pt x="4680" y="3321"/>
                    <a:pt x="4822" y="3190"/>
                    <a:pt x="5132" y="3178"/>
                  </a:cubicBezTo>
                  <a:close/>
                  <a:moveTo>
                    <a:pt x="6823" y="3535"/>
                  </a:moveTo>
                  <a:cubicBezTo>
                    <a:pt x="7085" y="3833"/>
                    <a:pt x="7239" y="4130"/>
                    <a:pt x="6966" y="4511"/>
                  </a:cubicBezTo>
                  <a:cubicBezTo>
                    <a:pt x="6935" y="4513"/>
                    <a:pt x="6905" y="4515"/>
                    <a:pt x="6877" y="4515"/>
                  </a:cubicBezTo>
                  <a:cubicBezTo>
                    <a:pt x="6324" y="4515"/>
                    <a:pt x="6330" y="4085"/>
                    <a:pt x="6013" y="3904"/>
                  </a:cubicBezTo>
                  <a:cubicBezTo>
                    <a:pt x="6263" y="3773"/>
                    <a:pt x="6406" y="3559"/>
                    <a:pt x="6823" y="3535"/>
                  </a:cubicBezTo>
                  <a:close/>
                  <a:moveTo>
                    <a:pt x="4947" y="0"/>
                  </a:moveTo>
                  <a:cubicBezTo>
                    <a:pt x="4882" y="0"/>
                    <a:pt x="4813" y="3"/>
                    <a:pt x="4739" y="11"/>
                  </a:cubicBezTo>
                  <a:cubicBezTo>
                    <a:pt x="4680" y="368"/>
                    <a:pt x="5108" y="356"/>
                    <a:pt x="5358" y="487"/>
                  </a:cubicBezTo>
                  <a:cubicBezTo>
                    <a:pt x="5302" y="495"/>
                    <a:pt x="5251" y="499"/>
                    <a:pt x="5205" y="499"/>
                  </a:cubicBezTo>
                  <a:cubicBezTo>
                    <a:pt x="4789" y="499"/>
                    <a:pt x="4723" y="211"/>
                    <a:pt x="4347" y="211"/>
                  </a:cubicBezTo>
                  <a:cubicBezTo>
                    <a:pt x="4327" y="211"/>
                    <a:pt x="4307" y="211"/>
                    <a:pt x="4287" y="213"/>
                  </a:cubicBezTo>
                  <a:cubicBezTo>
                    <a:pt x="4437" y="605"/>
                    <a:pt x="4100" y="768"/>
                    <a:pt x="3745" y="768"/>
                  </a:cubicBezTo>
                  <a:cubicBezTo>
                    <a:pt x="3453" y="768"/>
                    <a:pt x="3150" y="658"/>
                    <a:pt x="3096" y="475"/>
                  </a:cubicBezTo>
                  <a:lnTo>
                    <a:pt x="3096" y="475"/>
                  </a:lnTo>
                  <a:cubicBezTo>
                    <a:pt x="3108" y="904"/>
                    <a:pt x="3191" y="1285"/>
                    <a:pt x="3215" y="1678"/>
                  </a:cubicBezTo>
                  <a:cubicBezTo>
                    <a:pt x="3019" y="1590"/>
                    <a:pt x="2787" y="1539"/>
                    <a:pt x="2504" y="1539"/>
                  </a:cubicBezTo>
                  <a:cubicBezTo>
                    <a:pt x="2323" y="1539"/>
                    <a:pt x="2121" y="1560"/>
                    <a:pt x="1894" y="1606"/>
                  </a:cubicBezTo>
                  <a:cubicBezTo>
                    <a:pt x="1763" y="1118"/>
                    <a:pt x="1858" y="1189"/>
                    <a:pt x="1894" y="630"/>
                  </a:cubicBezTo>
                  <a:lnTo>
                    <a:pt x="1894" y="630"/>
                  </a:lnTo>
                  <a:cubicBezTo>
                    <a:pt x="1644" y="1320"/>
                    <a:pt x="703" y="1511"/>
                    <a:pt x="465" y="2201"/>
                  </a:cubicBezTo>
                  <a:cubicBezTo>
                    <a:pt x="618" y="2291"/>
                    <a:pt x="748" y="2326"/>
                    <a:pt x="864" y="2326"/>
                  </a:cubicBezTo>
                  <a:cubicBezTo>
                    <a:pt x="1302" y="2326"/>
                    <a:pt x="1555" y="1829"/>
                    <a:pt x="2126" y="1829"/>
                  </a:cubicBezTo>
                  <a:cubicBezTo>
                    <a:pt x="2151" y="1829"/>
                    <a:pt x="2177" y="1830"/>
                    <a:pt x="2203" y="1832"/>
                  </a:cubicBezTo>
                  <a:cubicBezTo>
                    <a:pt x="2560" y="2082"/>
                    <a:pt x="2608" y="2582"/>
                    <a:pt x="3168" y="2701"/>
                  </a:cubicBezTo>
                  <a:lnTo>
                    <a:pt x="3168" y="3035"/>
                  </a:lnTo>
                  <a:cubicBezTo>
                    <a:pt x="3095" y="3025"/>
                    <a:pt x="3029" y="3020"/>
                    <a:pt x="2970" y="3020"/>
                  </a:cubicBezTo>
                  <a:cubicBezTo>
                    <a:pt x="2191" y="3020"/>
                    <a:pt x="2470" y="3834"/>
                    <a:pt x="1917" y="4011"/>
                  </a:cubicBezTo>
                  <a:cubicBezTo>
                    <a:pt x="1810" y="4037"/>
                    <a:pt x="1721" y="4048"/>
                    <a:pt x="1646" y="4048"/>
                  </a:cubicBezTo>
                  <a:cubicBezTo>
                    <a:pt x="1376" y="4048"/>
                    <a:pt x="1281" y="3906"/>
                    <a:pt x="1179" y="3785"/>
                  </a:cubicBezTo>
                  <a:cubicBezTo>
                    <a:pt x="1417" y="3749"/>
                    <a:pt x="1608" y="3678"/>
                    <a:pt x="1739" y="3428"/>
                  </a:cubicBezTo>
                  <a:cubicBezTo>
                    <a:pt x="1563" y="3383"/>
                    <a:pt x="1413" y="3366"/>
                    <a:pt x="1277" y="3366"/>
                  </a:cubicBezTo>
                  <a:cubicBezTo>
                    <a:pt x="870" y="3366"/>
                    <a:pt x="596" y="3520"/>
                    <a:pt x="167" y="3547"/>
                  </a:cubicBezTo>
                  <a:cubicBezTo>
                    <a:pt x="155" y="3749"/>
                    <a:pt x="215" y="3916"/>
                    <a:pt x="310" y="4023"/>
                  </a:cubicBezTo>
                  <a:cubicBezTo>
                    <a:pt x="489" y="3916"/>
                    <a:pt x="667" y="3856"/>
                    <a:pt x="834" y="3844"/>
                  </a:cubicBezTo>
                  <a:lnTo>
                    <a:pt x="834" y="3844"/>
                  </a:lnTo>
                  <a:cubicBezTo>
                    <a:pt x="810" y="4261"/>
                    <a:pt x="1167" y="4654"/>
                    <a:pt x="1620" y="4940"/>
                  </a:cubicBezTo>
                  <a:cubicBezTo>
                    <a:pt x="834" y="5297"/>
                    <a:pt x="298" y="5845"/>
                    <a:pt x="0" y="6583"/>
                  </a:cubicBezTo>
                  <a:cubicBezTo>
                    <a:pt x="220" y="6664"/>
                    <a:pt x="416" y="6691"/>
                    <a:pt x="600" y="6691"/>
                  </a:cubicBezTo>
                  <a:cubicBezTo>
                    <a:pt x="953" y="6691"/>
                    <a:pt x="1259" y="6591"/>
                    <a:pt x="1596" y="6583"/>
                  </a:cubicBezTo>
                  <a:cubicBezTo>
                    <a:pt x="1965" y="6119"/>
                    <a:pt x="2001" y="5416"/>
                    <a:pt x="2691" y="5226"/>
                  </a:cubicBezTo>
                  <a:lnTo>
                    <a:pt x="3322" y="5630"/>
                  </a:lnTo>
                  <a:cubicBezTo>
                    <a:pt x="3176" y="5630"/>
                    <a:pt x="2983" y="5596"/>
                    <a:pt x="2833" y="5596"/>
                  </a:cubicBezTo>
                  <a:cubicBezTo>
                    <a:pt x="2689" y="5596"/>
                    <a:pt x="2584" y="5627"/>
                    <a:pt x="2596" y="5749"/>
                  </a:cubicBezTo>
                  <a:cubicBezTo>
                    <a:pt x="2739" y="5773"/>
                    <a:pt x="2798" y="5857"/>
                    <a:pt x="2787" y="6011"/>
                  </a:cubicBezTo>
                  <a:cubicBezTo>
                    <a:pt x="2799" y="6012"/>
                    <a:pt x="2811" y="6012"/>
                    <a:pt x="2823" y="6012"/>
                  </a:cubicBezTo>
                  <a:cubicBezTo>
                    <a:pt x="3164" y="6012"/>
                    <a:pt x="3279" y="5851"/>
                    <a:pt x="3394" y="5690"/>
                  </a:cubicBezTo>
                  <a:cubicBezTo>
                    <a:pt x="3810" y="5976"/>
                    <a:pt x="4191" y="6285"/>
                    <a:pt x="4465" y="6690"/>
                  </a:cubicBezTo>
                  <a:lnTo>
                    <a:pt x="4489" y="6690"/>
                  </a:lnTo>
                  <a:cubicBezTo>
                    <a:pt x="4453" y="6833"/>
                    <a:pt x="4430" y="7012"/>
                    <a:pt x="4477" y="7238"/>
                  </a:cubicBezTo>
                  <a:cubicBezTo>
                    <a:pt x="4524" y="7232"/>
                    <a:pt x="4569" y="7230"/>
                    <a:pt x="4612" y="7230"/>
                  </a:cubicBezTo>
                  <a:cubicBezTo>
                    <a:pt x="5290" y="7230"/>
                    <a:pt x="5676" y="7854"/>
                    <a:pt x="6120" y="7854"/>
                  </a:cubicBezTo>
                  <a:cubicBezTo>
                    <a:pt x="6201" y="7854"/>
                    <a:pt x="6284" y="7834"/>
                    <a:pt x="6370" y="7785"/>
                  </a:cubicBezTo>
                  <a:cubicBezTo>
                    <a:pt x="5573" y="7654"/>
                    <a:pt x="5573" y="6869"/>
                    <a:pt x="5239" y="6345"/>
                  </a:cubicBezTo>
                  <a:cubicBezTo>
                    <a:pt x="5299" y="6250"/>
                    <a:pt x="5346" y="6166"/>
                    <a:pt x="5418" y="6095"/>
                  </a:cubicBezTo>
                  <a:cubicBezTo>
                    <a:pt x="4942" y="5952"/>
                    <a:pt x="4882" y="5726"/>
                    <a:pt x="5096" y="5357"/>
                  </a:cubicBezTo>
                  <a:cubicBezTo>
                    <a:pt x="4834" y="5202"/>
                    <a:pt x="4501" y="5107"/>
                    <a:pt x="4180" y="4987"/>
                  </a:cubicBezTo>
                  <a:cubicBezTo>
                    <a:pt x="4084" y="4809"/>
                    <a:pt x="3906" y="4642"/>
                    <a:pt x="3799" y="4440"/>
                  </a:cubicBezTo>
                  <a:cubicBezTo>
                    <a:pt x="3799" y="4428"/>
                    <a:pt x="3810" y="4404"/>
                    <a:pt x="3810" y="4392"/>
                  </a:cubicBezTo>
                  <a:cubicBezTo>
                    <a:pt x="4001" y="4356"/>
                    <a:pt x="4144" y="4285"/>
                    <a:pt x="4227" y="4178"/>
                  </a:cubicBezTo>
                  <a:cubicBezTo>
                    <a:pt x="5037" y="4571"/>
                    <a:pt x="5239" y="5428"/>
                    <a:pt x="5715" y="6083"/>
                  </a:cubicBezTo>
                  <a:cubicBezTo>
                    <a:pt x="5751" y="5845"/>
                    <a:pt x="6132" y="5833"/>
                    <a:pt x="6358" y="5714"/>
                  </a:cubicBezTo>
                  <a:cubicBezTo>
                    <a:pt x="6763" y="5821"/>
                    <a:pt x="6442" y="6464"/>
                    <a:pt x="6978" y="6464"/>
                  </a:cubicBezTo>
                  <a:cubicBezTo>
                    <a:pt x="8680" y="5892"/>
                    <a:pt x="6918" y="3928"/>
                    <a:pt x="8740" y="3285"/>
                  </a:cubicBezTo>
                  <a:cubicBezTo>
                    <a:pt x="9121" y="3428"/>
                    <a:pt x="9228" y="3797"/>
                    <a:pt x="9514" y="4023"/>
                  </a:cubicBezTo>
                  <a:cubicBezTo>
                    <a:pt x="10454" y="3380"/>
                    <a:pt x="8918" y="2975"/>
                    <a:pt x="9514" y="2189"/>
                  </a:cubicBezTo>
                  <a:lnTo>
                    <a:pt x="9514" y="2189"/>
                  </a:lnTo>
                  <a:cubicBezTo>
                    <a:pt x="9446" y="2201"/>
                    <a:pt x="9383" y="2207"/>
                    <a:pt x="9325" y="2207"/>
                  </a:cubicBezTo>
                  <a:cubicBezTo>
                    <a:pt x="8793" y="2207"/>
                    <a:pt x="8607" y="1765"/>
                    <a:pt x="8299" y="1765"/>
                  </a:cubicBezTo>
                  <a:cubicBezTo>
                    <a:pt x="8235" y="1765"/>
                    <a:pt x="8165" y="1785"/>
                    <a:pt x="8085" y="1832"/>
                  </a:cubicBezTo>
                  <a:cubicBezTo>
                    <a:pt x="8251" y="2749"/>
                    <a:pt x="7668" y="3130"/>
                    <a:pt x="6835" y="3285"/>
                  </a:cubicBezTo>
                  <a:cubicBezTo>
                    <a:pt x="6819" y="3287"/>
                    <a:pt x="6806" y="3288"/>
                    <a:pt x="6793" y="3288"/>
                  </a:cubicBezTo>
                  <a:cubicBezTo>
                    <a:pt x="6520" y="3288"/>
                    <a:pt x="6795" y="2882"/>
                    <a:pt x="6522" y="2882"/>
                  </a:cubicBezTo>
                  <a:cubicBezTo>
                    <a:pt x="6478" y="2882"/>
                    <a:pt x="6421" y="2892"/>
                    <a:pt x="6346" y="2916"/>
                  </a:cubicBezTo>
                  <a:cubicBezTo>
                    <a:pt x="6323" y="2916"/>
                    <a:pt x="6323" y="2928"/>
                    <a:pt x="6299" y="2928"/>
                  </a:cubicBezTo>
                  <a:cubicBezTo>
                    <a:pt x="5823" y="2070"/>
                    <a:pt x="4632" y="1785"/>
                    <a:pt x="5477" y="463"/>
                  </a:cubicBezTo>
                  <a:lnTo>
                    <a:pt x="5477" y="463"/>
                  </a:lnTo>
                  <a:cubicBezTo>
                    <a:pt x="5465" y="469"/>
                    <a:pt x="5454" y="469"/>
                    <a:pt x="5440" y="469"/>
                  </a:cubicBezTo>
                  <a:cubicBezTo>
                    <a:pt x="5427" y="469"/>
                    <a:pt x="5412" y="469"/>
                    <a:pt x="5394" y="475"/>
                  </a:cubicBezTo>
                  <a:cubicBezTo>
                    <a:pt x="5418" y="344"/>
                    <a:pt x="5584" y="308"/>
                    <a:pt x="5537" y="130"/>
                  </a:cubicBezTo>
                  <a:cubicBezTo>
                    <a:pt x="5394" y="54"/>
                    <a:pt x="5205" y="0"/>
                    <a:pt x="4947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142" name="Google Shape;21142;p19"/>
            <p:cNvSpPr/>
            <p:nvPr/>
          </p:nvSpPr>
          <p:spPr>
            <a:xfrm>
              <a:off x="6552900" y="1062750"/>
              <a:ext cx="11925" cy="15525"/>
            </a:xfrm>
            <a:custGeom>
              <a:avLst/>
              <a:gdLst/>
              <a:ahLst/>
              <a:cxnLst/>
              <a:rect l="l" t="t" r="r" b="b"/>
              <a:pathLst>
                <a:path w="477" h="621" extrusionOk="0">
                  <a:moveTo>
                    <a:pt x="476" y="1"/>
                  </a:moveTo>
                  <a:cubicBezTo>
                    <a:pt x="48" y="1"/>
                    <a:pt x="12" y="322"/>
                    <a:pt x="0" y="620"/>
                  </a:cubicBezTo>
                  <a:cubicBezTo>
                    <a:pt x="9" y="620"/>
                    <a:pt x="17" y="620"/>
                    <a:pt x="26" y="620"/>
                  </a:cubicBezTo>
                  <a:cubicBezTo>
                    <a:pt x="453" y="620"/>
                    <a:pt x="465" y="328"/>
                    <a:pt x="476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143" name="Google Shape;21143;p19"/>
            <p:cNvSpPr/>
            <p:nvPr/>
          </p:nvSpPr>
          <p:spPr>
            <a:xfrm>
              <a:off x="6513000" y="926725"/>
              <a:ext cx="30400" cy="19975"/>
            </a:xfrm>
            <a:custGeom>
              <a:avLst/>
              <a:gdLst/>
              <a:ahLst/>
              <a:cxnLst/>
              <a:rect l="l" t="t" r="r" b="b"/>
              <a:pathLst>
                <a:path w="1216" h="799" extrusionOk="0">
                  <a:moveTo>
                    <a:pt x="1" y="1"/>
                  </a:moveTo>
                  <a:cubicBezTo>
                    <a:pt x="24" y="560"/>
                    <a:pt x="572" y="727"/>
                    <a:pt x="1215" y="798"/>
                  </a:cubicBezTo>
                  <a:cubicBezTo>
                    <a:pt x="1132" y="263"/>
                    <a:pt x="644" y="84"/>
                    <a:pt x="1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144" name="Google Shape;21144;p19"/>
            <p:cNvSpPr/>
            <p:nvPr/>
          </p:nvSpPr>
          <p:spPr>
            <a:xfrm>
              <a:off x="6441575" y="1008125"/>
              <a:ext cx="17425" cy="15675"/>
            </a:xfrm>
            <a:custGeom>
              <a:avLst/>
              <a:gdLst/>
              <a:ahLst/>
              <a:cxnLst/>
              <a:rect l="l" t="t" r="r" b="b"/>
              <a:pathLst>
                <a:path w="697" h="627" extrusionOk="0">
                  <a:moveTo>
                    <a:pt x="209" y="1"/>
                  </a:moveTo>
                  <a:cubicBezTo>
                    <a:pt x="147" y="1"/>
                    <a:pt x="78" y="7"/>
                    <a:pt x="0" y="19"/>
                  </a:cubicBezTo>
                  <a:cubicBezTo>
                    <a:pt x="24" y="376"/>
                    <a:pt x="381" y="460"/>
                    <a:pt x="655" y="626"/>
                  </a:cubicBezTo>
                  <a:cubicBezTo>
                    <a:pt x="696" y="264"/>
                    <a:pt x="621" y="1"/>
                    <a:pt x="209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145" name="Google Shape;21145;p19"/>
            <p:cNvSpPr/>
            <p:nvPr/>
          </p:nvSpPr>
          <p:spPr>
            <a:xfrm>
              <a:off x="6493350" y="1069050"/>
              <a:ext cx="51825" cy="45825"/>
            </a:xfrm>
            <a:custGeom>
              <a:avLst/>
              <a:gdLst/>
              <a:ahLst/>
              <a:cxnLst/>
              <a:rect l="l" t="t" r="r" b="b"/>
              <a:pathLst>
                <a:path w="2073" h="1833" extrusionOk="0">
                  <a:moveTo>
                    <a:pt x="497" y="1"/>
                  </a:moveTo>
                  <a:cubicBezTo>
                    <a:pt x="371" y="1"/>
                    <a:pt x="212" y="42"/>
                    <a:pt x="1" y="142"/>
                  </a:cubicBezTo>
                  <a:cubicBezTo>
                    <a:pt x="179" y="499"/>
                    <a:pt x="168" y="987"/>
                    <a:pt x="489" y="1225"/>
                  </a:cubicBezTo>
                  <a:cubicBezTo>
                    <a:pt x="615" y="1122"/>
                    <a:pt x="712" y="1080"/>
                    <a:pt x="789" y="1080"/>
                  </a:cubicBezTo>
                  <a:cubicBezTo>
                    <a:pt x="1110" y="1080"/>
                    <a:pt x="1084" y="1813"/>
                    <a:pt x="1430" y="1833"/>
                  </a:cubicBezTo>
                  <a:cubicBezTo>
                    <a:pt x="1965" y="1702"/>
                    <a:pt x="1906" y="1154"/>
                    <a:pt x="2073" y="737"/>
                  </a:cubicBezTo>
                  <a:lnTo>
                    <a:pt x="2073" y="737"/>
                  </a:lnTo>
                  <a:cubicBezTo>
                    <a:pt x="1942" y="767"/>
                    <a:pt x="1829" y="780"/>
                    <a:pt x="1730" y="780"/>
                  </a:cubicBezTo>
                  <a:cubicBezTo>
                    <a:pt x="966" y="780"/>
                    <a:pt x="1049" y="1"/>
                    <a:pt x="497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146" name="Google Shape;21146;p19"/>
            <p:cNvSpPr/>
            <p:nvPr/>
          </p:nvSpPr>
          <p:spPr>
            <a:xfrm>
              <a:off x="6113550" y="1160975"/>
              <a:ext cx="50625" cy="21175"/>
            </a:xfrm>
            <a:custGeom>
              <a:avLst/>
              <a:gdLst/>
              <a:ahLst/>
              <a:cxnLst/>
              <a:rect l="l" t="t" r="r" b="b"/>
              <a:pathLst>
                <a:path w="2025" h="847" extrusionOk="0">
                  <a:moveTo>
                    <a:pt x="739" y="1"/>
                  </a:moveTo>
                  <a:cubicBezTo>
                    <a:pt x="524" y="203"/>
                    <a:pt x="0" y="156"/>
                    <a:pt x="108" y="620"/>
                  </a:cubicBezTo>
                  <a:cubicBezTo>
                    <a:pt x="279" y="593"/>
                    <a:pt x="431" y="582"/>
                    <a:pt x="568" y="582"/>
                  </a:cubicBezTo>
                  <a:cubicBezTo>
                    <a:pt x="1158" y="582"/>
                    <a:pt x="1494" y="788"/>
                    <a:pt x="2025" y="846"/>
                  </a:cubicBezTo>
                  <a:lnTo>
                    <a:pt x="2025" y="358"/>
                  </a:lnTo>
                  <a:cubicBezTo>
                    <a:pt x="1958" y="367"/>
                    <a:pt x="1897" y="371"/>
                    <a:pt x="1842" y="371"/>
                  </a:cubicBezTo>
                  <a:cubicBezTo>
                    <a:pt x="1315" y="371"/>
                    <a:pt x="1256" y="1"/>
                    <a:pt x="739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147" name="Google Shape;21147;p19"/>
            <p:cNvSpPr/>
            <p:nvPr/>
          </p:nvSpPr>
          <p:spPr>
            <a:xfrm>
              <a:off x="3490950" y="1131850"/>
              <a:ext cx="32125" cy="19650"/>
            </a:xfrm>
            <a:custGeom>
              <a:avLst/>
              <a:gdLst/>
              <a:ahLst/>
              <a:cxnLst/>
              <a:rect l="l" t="t" r="r" b="b"/>
              <a:pathLst>
                <a:path w="1285" h="786" extrusionOk="0">
                  <a:moveTo>
                    <a:pt x="360" y="1"/>
                  </a:moveTo>
                  <a:cubicBezTo>
                    <a:pt x="253" y="1"/>
                    <a:pt x="160" y="19"/>
                    <a:pt x="94" y="59"/>
                  </a:cubicBezTo>
                  <a:cubicBezTo>
                    <a:pt x="0" y="542"/>
                    <a:pt x="402" y="786"/>
                    <a:pt x="781" y="786"/>
                  </a:cubicBezTo>
                  <a:cubicBezTo>
                    <a:pt x="980" y="786"/>
                    <a:pt x="1173" y="718"/>
                    <a:pt x="1284" y="583"/>
                  </a:cubicBezTo>
                  <a:cubicBezTo>
                    <a:pt x="1266" y="230"/>
                    <a:pt x="735" y="1"/>
                    <a:pt x="360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148" name="Google Shape;21148;p19"/>
            <p:cNvSpPr/>
            <p:nvPr/>
          </p:nvSpPr>
          <p:spPr>
            <a:xfrm>
              <a:off x="3510250" y="1197300"/>
              <a:ext cx="75925" cy="57475"/>
            </a:xfrm>
            <a:custGeom>
              <a:avLst/>
              <a:gdLst/>
              <a:ahLst/>
              <a:cxnLst/>
              <a:rect l="l" t="t" r="r" b="b"/>
              <a:pathLst>
                <a:path w="3037" h="2299" extrusionOk="0">
                  <a:moveTo>
                    <a:pt x="798" y="1"/>
                  </a:moveTo>
                  <a:cubicBezTo>
                    <a:pt x="0" y="1048"/>
                    <a:pt x="1941" y="1917"/>
                    <a:pt x="3037" y="2298"/>
                  </a:cubicBezTo>
                  <a:cubicBezTo>
                    <a:pt x="2715" y="1203"/>
                    <a:pt x="1393" y="870"/>
                    <a:pt x="798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149" name="Google Shape;21149;p19"/>
            <p:cNvSpPr/>
            <p:nvPr/>
          </p:nvSpPr>
          <p:spPr>
            <a:xfrm>
              <a:off x="4904275" y="1023000"/>
              <a:ext cx="21725" cy="23175"/>
            </a:xfrm>
            <a:custGeom>
              <a:avLst/>
              <a:gdLst/>
              <a:ahLst/>
              <a:cxnLst/>
              <a:rect l="l" t="t" r="r" b="b"/>
              <a:pathLst>
                <a:path w="869" h="927" extrusionOk="0">
                  <a:moveTo>
                    <a:pt x="381" y="1"/>
                  </a:moveTo>
                  <a:cubicBezTo>
                    <a:pt x="352" y="1"/>
                    <a:pt x="319" y="3"/>
                    <a:pt x="282" y="7"/>
                  </a:cubicBezTo>
                  <a:cubicBezTo>
                    <a:pt x="83" y="57"/>
                    <a:pt x="0" y="927"/>
                    <a:pt x="63" y="927"/>
                  </a:cubicBezTo>
                  <a:cubicBezTo>
                    <a:pt x="75" y="927"/>
                    <a:pt x="92" y="894"/>
                    <a:pt x="115" y="817"/>
                  </a:cubicBezTo>
                  <a:cubicBezTo>
                    <a:pt x="205" y="637"/>
                    <a:pt x="869" y="1"/>
                    <a:pt x="381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150" name="Google Shape;21150;p19"/>
            <p:cNvSpPr/>
            <p:nvPr/>
          </p:nvSpPr>
          <p:spPr>
            <a:xfrm>
              <a:off x="3546550" y="1388700"/>
              <a:ext cx="31600" cy="21475"/>
            </a:xfrm>
            <a:custGeom>
              <a:avLst/>
              <a:gdLst/>
              <a:ahLst/>
              <a:cxnLst/>
              <a:rect l="l" t="t" r="r" b="b"/>
              <a:pathLst>
                <a:path w="1264" h="859" extrusionOk="0">
                  <a:moveTo>
                    <a:pt x="1" y="0"/>
                  </a:moveTo>
                  <a:cubicBezTo>
                    <a:pt x="93" y="485"/>
                    <a:pt x="343" y="859"/>
                    <a:pt x="1054" y="859"/>
                  </a:cubicBezTo>
                  <a:cubicBezTo>
                    <a:pt x="1075" y="859"/>
                    <a:pt x="1098" y="858"/>
                    <a:pt x="1120" y="857"/>
                  </a:cubicBezTo>
                  <a:cubicBezTo>
                    <a:pt x="1263" y="167"/>
                    <a:pt x="549" y="155"/>
                    <a:pt x="1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151" name="Google Shape;21151;p19"/>
            <p:cNvSpPr/>
            <p:nvPr/>
          </p:nvSpPr>
          <p:spPr>
            <a:xfrm>
              <a:off x="3391475" y="1041925"/>
              <a:ext cx="50625" cy="18475"/>
            </a:xfrm>
            <a:custGeom>
              <a:avLst/>
              <a:gdLst/>
              <a:ahLst/>
              <a:cxnLst/>
              <a:rect l="l" t="t" r="r" b="b"/>
              <a:pathLst>
                <a:path w="2025" h="739" extrusionOk="0">
                  <a:moveTo>
                    <a:pt x="1572" y="0"/>
                  </a:moveTo>
                  <a:cubicBezTo>
                    <a:pt x="1120" y="215"/>
                    <a:pt x="560" y="381"/>
                    <a:pt x="1" y="477"/>
                  </a:cubicBezTo>
                  <a:cubicBezTo>
                    <a:pt x="99" y="653"/>
                    <a:pt x="258" y="701"/>
                    <a:pt x="458" y="701"/>
                  </a:cubicBezTo>
                  <a:cubicBezTo>
                    <a:pt x="694" y="701"/>
                    <a:pt x="986" y="634"/>
                    <a:pt x="1301" y="634"/>
                  </a:cubicBezTo>
                  <a:cubicBezTo>
                    <a:pt x="1493" y="634"/>
                    <a:pt x="1693" y="659"/>
                    <a:pt x="1894" y="739"/>
                  </a:cubicBezTo>
                  <a:cubicBezTo>
                    <a:pt x="2025" y="298"/>
                    <a:pt x="1715" y="227"/>
                    <a:pt x="1572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152" name="Google Shape;21152;p19"/>
            <p:cNvSpPr/>
            <p:nvPr/>
          </p:nvSpPr>
          <p:spPr>
            <a:xfrm>
              <a:off x="3540600" y="908575"/>
              <a:ext cx="41100" cy="48375"/>
            </a:xfrm>
            <a:custGeom>
              <a:avLst/>
              <a:gdLst/>
              <a:ahLst/>
              <a:cxnLst/>
              <a:rect l="l" t="t" r="r" b="b"/>
              <a:pathLst>
                <a:path w="1644" h="1935" extrusionOk="0">
                  <a:moveTo>
                    <a:pt x="703" y="0"/>
                  </a:moveTo>
                  <a:cubicBezTo>
                    <a:pt x="453" y="262"/>
                    <a:pt x="1" y="358"/>
                    <a:pt x="60" y="846"/>
                  </a:cubicBezTo>
                  <a:cubicBezTo>
                    <a:pt x="117" y="927"/>
                    <a:pt x="188" y="955"/>
                    <a:pt x="267" y="955"/>
                  </a:cubicBezTo>
                  <a:cubicBezTo>
                    <a:pt x="436" y="955"/>
                    <a:pt x="639" y="829"/>
                    <a:pt x="802" y="829"/>
                  </a:cubicBezTo>
                  <a:cubicBezTo>
                    <a:pt x="887" y="829"/>
                    <a:pt x="960" y="863"/>
                    <a:pt x="1013" y="965"/>
                  </a:cubicBezTo>
                  <a:lnTo>
                    <a:pt x="1013" y="1929"/>
                  </a:lnTo>
                  <a:cubicBezTo>
                    <a:pt x="1042" y="1933"/>
                    <a:pt x="1068" y="1934"/>
                    <a:pt x="1093" y="1934"/>
                  </a:cubicBezTo>
                  <a:cubicBezTo>
                    <a:pt x="1315" y="1934"/>
                    <a:pt x="1391" y="1810"/>
                    <a:pt x="1616" y="1810"/>
                  </a:cubicBezTo>
                  <a:cubicBezTo>
                    <a:pt x="1625" y="1810"/>
                    <a:pt x="1634" y="1810"/>
                    <a:pt x="1644" y="1810"/>
                  </a:cubicBezTo>
                  <a:cubicBezTo>
                    <a:pt x="1382" y="1155"/>
                    <a:pt x="1072" y="536"/>
                    <a:pt x="703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153" name="Google Shape;21153;p19"/>
            <p:cNvSpPr/>
            <p:nvPr/>
          </p:nvSpPr>
          <p:spPr>
            <a:xfrm>
              <a:off x="3427500" y="1458650"/>
              <a:ext cx="20275" cy="15525"/>
            </a:xfrm>
            <a:custGeom>
              <a:avLst/>
              <a:gdLst/>
              <a:ahLst/>
              <a:cxnLst/>
              <a:rect l="l" t="t" r="r" b="b"/>
              <a:pathLst>
                <a:path w="811" h="621" extrusionOk="0">
                  <a:moveTo>
                    <a:pt x="810" y="0"/>
                  </a:moveTo>
                  <a:lnTo>
                    <a:pt x="810" y="0"/>
                  </a:lnTo>
                  <a:cubicBezTo>
                    <a:pt x="298" y="24"/>
                    <a:pt x="48" y="226"/>
                    <a:pt x="0" y="619"/>
                  </a:cubicBezTo>
                  <a:cubicBezTo>
                    <a:pt x="19" y="620"/>
                    <a:pt x="38" y="620"/>
                    <a:pt x="56" y="620"/>
                  </a:cubicBezTo>
                  <a:cubicBezTo>
                    <a:pt x="599" y="620"/>
                    <a:pt x="649" y="277"/>
                    <a:pt x="810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154" name="Google Shape;21154;p19"/>
            <p:cNvSpPr/>
            <p:nvPr/>
          </p:nvSpPr>
          <p:spPr>
            <a:xfrm>
              <a:off x="3546550" y="1105625"/>
              <a:ext cx="21775" cy="17500"/>
            </a:xfrm>
            <a:custGeom>
              <a:avLst/>
              <a:gdLst/>
              <a:ahLst/>
              <a:cxnLst/>
              <a:rect l="l" t="t" r="r" b="b"/>
              <a:pathLst>
                <a:path w="871" h="700" extrusionOk="0">
                  <a:moveTo>
                    <a:pt x="608" y="0"/>
                  </a:moveTo>
                  <a:lnTo>
                    <a:pt x="608" y="0"/>
                  </a:lnTo>
                  <a:cubicBezTo>
                    <a:pt x="1" y="48"/>
                    <a:pt x="156" y="370"/>
                    <a:pt x="275" y="691"/>
                  </a:cubicBezTo>
                  <a:cubicBezTo>
                    <a:pt x="316" y="697"/>
                    <a:pt x="354" y="699"/>
                    <a:pt x="389" y="699"/>
                  </a:cubicBezTo>
                  <a:cubicBezTo>
                    <a:pt x="870" y="699"/>
                    <a:pt x="863" y="200"/>
                    <a:pt x="608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155" name="Google Shape;21155;p19"/>
            <p:cNvSpPr/>
            <p:nvPr/>
          </p:nvSpPr>
          <p:spPr>
            <a:xfrm>
              <a:off x="3829050" y="2811200"/>
              <a:ext cx="26975" cy="16025"/>
            </a:xfrm>
            <a:custGeom>
              <a:avLst/>
              <a:gdLst/>
              <a:ahLst/>
              <a:cxnLst/>
              <a:rect l="l" t="t" r="r" b="b"/>
              <a:pathLst>
                <a:path w="1079" h="641" extrusionOk="0">
                  <a:moveTo>
                    <a:pt x="500" y="0"/>
                  </a:moveTo>
                  <a:cubicBezTo>
                    <a:pt x="464" y="286"/>
                    <a:pt x="24" y="262"/>
                    <a:pt x="0" y="548"/>
                  </a:cubicBezTo>
                  <a:cubicBezTo>
                    <a:pt x="95" y="613"/>
                    <a:pt x="198" y="641"/>
                    <a:pt x="297" y="641"/>
                  </a:cubicBezTo>
                  <a:cubicBezTo>
                    <a:pt x="720" y="641"/>
                    <a:pt x="1079" y="145"/>
                    <a:pt x="500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156" name="Google Shape;21156;p19"/>
            <p:cNvSpPr/>
            <p:nvPr/>
          </p:nvSpPr>
          <p:spPr>
            <a:xfrm>
              <a:off x="3732600" y="4140525"/>
              <a:ext cx="54500" cy="36625"/>
            </a:xfrm>
            <a:custGeom>
              <a:avLst/>
              <a:gdLst/>
              <a:ahLst/>
              <a:cxnLst/>
              <a:rect l="l" t="t" r="r" b="b"/>
              <a:pathLst>
                <a:path w="2180" h="1465" extrusionOk="0">
                  <a:moveTo>
                    <a:pt x="1763" y="0"/>
                  </a:moveTo>
                  <a:lnTo>
                    <a:pt x="1763" y="0"/>
                  </a:lnTo>
                  <a:cubicBezTo>
                    <a:pt x="1060" y="119"/>
                    <a:pt x="0" y="1298"/>
                    <a:pt x="1286" y="1465"/>
                  </a:cubicBezTo>
                  <a:cubicBezTo>
                    <a:pt x="1655" y="1227"/>
                    <a:pt x="2179" y="453"/>
                    <a:pt x="1763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157" name="Google Shape;21157;p19"/>
            <p:cNvSpPr/>
            <p:nvPr/>
          </p:nvSpPr>
          <p:spPr>
            <a:xfrm>
              <a:off x="3806500" y="2034700"/>
              <a:ext cx="23950" cy="16850"/>
            </a:xfrm>
            <a:custGeom>
              <a:avLst/>
              <a:gdLst/>
              <a:ahLst/>
              <a:cxnLst/>
              <a:rect l="l" t="t" r="r" b="b"/>
              <a:pathLst>
                <a:path w="958" h="674" extrusionOk="0">
                  <a:moveTo>
                    <a:pt x="527" y="1"/>
                  </a:moveTo>
                  <a:cubicBezTo>
                    <a:pt x="269" y="1"/>
                    <a:pt x="1" y="233"/>
                    <a:pt x="116" y="663"/>
                  </a:cubicBezTo>
                  <a:cubicBezTo>
                    <a:pt x="189" y="671"/>
                    <a:pt x="257" y="674"/>
                    <a:pt x="321" y="674"/>
                  </a:cubicBezTo>
                  <a:cubicBezTo>
                    <a:pt x="581" y="674"/>
                    <a:pt x="771" y="619"/>
                    <a:pt x="914" y="533"/>
                  </a:cubicBezTo>
                  <a:cubicBezTo>
                    <a:pt x="958" y="170"/>
                    <a:pt x="746" y="1"/>
                    <a:pt x="527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158" name="Google Shape;21158;p19"/>
            <p:cNvSpPr/>
            <p:nvPr/>
          </p:nvSpPr>
          <p:spPr>
            <a:xfrm>
              <a:off x="3817425" y="1966150"/>
              <a:ext cx="32475" cy="24125"/>
            </a:xfrm>
            <a:custGeom>
              <a:avLst/>
              <a:gdLst/>
              <a:ahLst/>
              <a:cxnLst/>
              <a:rect l="l" t="t" r="r" b="b"/>
              <a:pathLst>
                <a:path w="1299" h="965" extrusionOk="0">
                  <a:moveTo>
                    <a:pt x="1" y="0"/>
                  </a:moveTo>
                  <a:lnTo>
                    <a:pt x="1" y="0"/>
                  </a:lnTo>
                  <a:cubicBezTo>
                    <a:pt x="108" y="524"/>
                    <a:pt x="394" y="929"/>
                    <a:pt x="1120" y="965"/>
                  </a:cubicBezTo>
                  <a:cubicBezTo>
                    <a:pt x="1298" y="227"/>
                    <a:pt x="667" y="96"/>
                    <a:pt x="1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159" name="Google Shape;21159;p19"/>
            <p:cNvSpPr/>
            <p:nvPr/>
          </p:nvSpPr>
          <p:spPr>
            <a:xfrm>
              <a:off x="3727200" y="4062800"/>
              <a:ext cx="22875" cy="16900"/>
            </a:xfrm>
            <a:custGeom>
              <a:avLst/>
              <a:gdLst/>
              <a:ahLst/>
              <a:cxnLst/>
              <a:rect l="l" t="t" r="r" b="b"/>
              <a:pathLst>
                <a:path w="915" h="676" extrusionOk="0">
                  <a:moveTo>
                    <a:pt x="819" y="1"/>
                  </a:moveTo>
                  <a:cubicBezTo>
                    <a:pt x="351" y="1"/>
                    <a:pt x="1" y="402"/>
                    <a:pt x="371" y="669"/>
                  </a:cubicBezTo>
                  <a:cubicBezTo>
                    <a:pt x="409" y="673"/>
                    <a:pt x="444" y="675"/>
                    <a:pt x="477" y="675"/>
                  </a:cubicBezTo>
                  <a:cubicBezTo>
                    <a:pt x="888" y="675"/>
                    <a:pt x="914" y="344"/>
                    <a:pt x="859" y="2"/>
                  </a:cubicBezTo>
                  <a:cubicBezTo>
                    <a:pt x="846" y="1"/>
                    <a:pt x="833" y="1"/>
                    <a:pt x="819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160" name="Google Shape;21160;p19"/>
            <p:cNvSpPr/>
            <p:nvPr/>
          </p:nvSpPr>
          <p:spPr>
            <a:xfrm>
              <a:off x="3789600" y="2182300"/>
              <a:ext cx="18625" cy="15500"/>
            </a:xfrm>
            <a:custGeom>
              <a:avLst/>
              <a:gdLst/>
              <a:ahLst/>
              <a:cxnLst/>
              <a:rect l="l" t="t" r="r" b="b"/>
              <a:pathLst>
                <a:path w="745" h="620" extrusionOk="0">
                  <a:moveTo>
                    <a:pt x="467" y="1"/>
                  </a:moveTo>
                  <a:cubicBezTo>
                    <a:pt x="59" y="1"/>
                    <a:pt x="1" y="620"/>
                    <a:pt x="395" y="620"/>
                  </a:cubicBezTo>
                  <a:cubicBezTo>
                    <a:pt x="429" y="620"/>
                    <a:pt x="466" y="615"/>
                    <a:pt x="506" y="605"/>
                  </a:cubicBezTo>
                  <a:cubicBezTo>
                    <a:pt x="745" y="582"/>
                    <a:pt x="649" y="272"/>
                    <a:pt x="673" y="46"/>
                  </a:cubicBezTo>
                  <a:cubicBezTo>
                    <a:pt x="597" y="14"/>
                    <a:pt x="528" y="1"/>
                    <a:pt x="467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161" name="Google Shape;21161;p19"/>
            <p:cNvSpPr/>
            <p:nvPr/>
          </p:nvSpPr>
          <p:spPr>
            <a:xfrm>
              <a:off x="3628425" y="986950"/>
              <a:ext cx="25625" cy="15700"/>
            </a:xfrm>
            <a:custGeom>
              <a:avLst/>
              <a:gdLst/>
              <a:ahLst/>
              <a:cxnLst/>
              <a:rect l="l" t="t" r="r" b="b"/>
              <a:pathLst>
                <a:path w="1025" h="628" extrusionOk="0">
                  <a:moveTo>
                    <a:pt x="267" y="1"/>
                  </a:moveTo>
                  <a:cubicBezTo>
                    <a:pt x="203" y="1"/>
                    <a:pt x="131" y="6"/>
                    <a:pt x="48" y="21"/>
                  </a:cubicBezTo>
                  <a:cubicBezTo>
                    <a:pt x="0" y="294"/>
                    <a:pt x="72" y="497"/>
                    <a:pt x="191" y="628"/>
                  </a:cubicBezTo>
                  <a:cubicBezTo>
                    <a:pt x="596" y="556"/>
                    <a:pt x="1024" y="509"/>
                    <a:pt x="1000" y="140"/>
                  </a:cubicBezTo>
                  <a:cubicBezTo>
                    <a:pt x="694" y="140"/>
                    <a:pt x="576" y="1"/>
                    <a:pt x="267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162" name="Google Shape;21162;p19"/>
            <p:cNvSpPr/>
            <p:nvPr/>
          </p:nvSpPr>
          <p:spPr>
            <a:xfrm>
              <a:off x="3709675" y="1412675"/>
              <a:ext cx="44475" cy="57900"/>
            </a:xfrm>
            <a:custGeom>
              <a:avLst/>
              <a:gdLst/>
              <a:ahLst/>
              <a:cxnLst/>
              <a:rect l="l" t="t" r="r" b="b"/>
              <a:pathLst>
                <a:path w="1779" h="2316" extrusionOk="0">
                  <a:moveTo>
                    <a:pt x="148" y="0"/>
                  </a:moveTo>
                  <a:cubicBezTo>
                    <a:pt x="100" y="0"/>
                    <a:pt x="51" y="2"/>
                    <a:pt x="1" y="6"/>
                  </a:cubicBezTo>
                  <a:cubicBezTo>
                    <a:pt x="477" y="875"/>
                    <a:pt x="1263" y="1411"/>
                    <a:pt x="1263" y="2315"/>
                  </a:cubicBezTo>
                  <a:cubicBezTo>
                    <a:pt x="1778" y="1158"/>
                    <a:pt x="1378" y="0"/>
                    <a:pt x="148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163" name="Google Shape;21163;p19"/>
            <p:cNvSpPr/>
            <p:nvPr/>
          </p:nvSpPr>
          <p:spPr>
            <a:xfrm>
              <a:off x="3573650" y="897650"/>
              <a:ext cx="36625" cy="22850"/>
            </a:xfrm>
            <a:custGeom>
              <a:avLst/>
              <a:gdLst/>
              <a:ahLst/>
              <a:cxnLst/>
              <a:rect l="l" t="t" r="r" b="b"/>
              <a:pathLst>
                <a:path w="1465" h="914" extrusionOk="0">
                  <a:moveTo>
                    <a:pt x="503" y="0"/>
                  </a:moveTo>
                  <a:cubicBezTo>
                    <a:pt x="298" y="0"/>
                    <a:pt x="119" y="47"/>
                    <a:pt x="0" y="176"/>
                  </a:cubicBezTo>
                  <a:cubicBezTo>
                    <a:pt x="143" y="640"/>
                    <a:pt x="584" y="878"/>
                    <a:pt x="1286" y="914"/>
                  </a:cubicBezTo>
                  <a:cubicBezTo>
                    <a:pt x="1465" y="759"/>
                    <a:pt x="1465" y="473"/>
                    <a:pt x="1429" y="176"/>
                  </a:cubicBezTo>
                  <a:cubicBezTo>
                    <a:pt x="1130" y="92"/>
                    <a:pt x="790" y="0"/>
                    <a:pt x="503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164" name="Google Shape;21164;p19"/>
            <p:cNvSpPr/>
            <p:nvPr/>
          </p:nvSpPr>
          <p:spPr>
            <a:xfrm>
              <a:off x="3657875" y="1272350"/>
              <a:ext cx="63150" cy="27075"/>
            </a:xfrm>
            <a:custGeom>
              <a:avLst/>
              <a:gdLst/>
              <a:ahLst/>
              <a:cxnLst/>
              <a:rect l="l" t="t" r="r" b="b"/>
              <a:pathLst>
                <a:path w="2526" h="1083" extrusionOk="0">
                  <a:moveTo>
                    <a:pt x="1921" y="0"/>
                  </a:moveTo>
                  <a:cubicBezTo>
                    <a:pt x="1156" y="0"/>
                    <a:pt x="203" y="457"/>
                    <a:pt x="1" y="999"/>
                  </a:cubicBezTo>
                  <a:cubicBezTo>
                    <a:pt x="858" y="928"/>
                    <a:pt x="2335" y="1082"/>
                    <a:pt x="2525" y="130"/>
                  </a:cubicBezTo>
                  <a:cubicBezTo>
                    <a:pt x="2356" y="40"/>
                    <a:pt x="2147" y="0"/>
                    <a:pt x="1921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165" name="Google Shape;21165;p19"/>
            <p:cNvSpPr/>
            <p:nvPr/>
          </p:nvSpPr>
          <p:spPr>
            <a:xfrm>
              <a:off x="3703900" y="1146875"/>
              <a:ext cx="29625" cy="14050"/>
            </a:xfrm>
            <a:custGeom>
              <a:avLst/>
              <a:gdLst/>
              <a:ahLst/>
              <a:cxnLst/>
              <a:rect l="l" t="t" r="r" b="b"/>
              <a:pathLst>
                <a:path w="1185" h="562" extrusionOk="0">
                  <a:moveTo>
                    <a:pt x="456" y="0"/>
                  </a:moveTo>
                  <a:cubicBezTo>
                    <a:pt x="192" y="0"/>
                    <a:pt x="1" y="130"/>
                    <a:pt x="65" y="553"/>
                  </a:cubicBezTo>
                  <a:cubicBezTo>
                    <a:pt x="119" y="541"/>
                    <a:pt x="184" y="537"/>
                    <a:pt x="256" y="537"/>
                  </a:cubicBezTo>
                  <a:cubicBezTo>
                    <a:pt x="426" y="537"/>
                    <a:pt x="632" y="561"/>
                    <a:pt x="807" y="561"/>
                  </a:cubicBezTo>
                  <a:cubicBezTo>
                    <a:pt x="992" y="561"/>
                    <a:pt x="1143" y="534"/>
                    <a:pt x="1184" y="422"/>
                  </a:cubicBezTo>
                  <a:cubicBezTo>
                    <a:pt x="982" y="386"/>
                    <a:pt x="1065" y="291"/>
                    <a:pt x="1184" y="184"/>
                  </a:cubicBezTo>
                  <a:cubicBezTo>
                    <a:pt x="964" y="96"/>
                    <a:pt x="683" y="0"/>
                    <a:pt x="456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166" name="Google Shape;21166;p19"/>
            <p:cNvSpPr/>
            <p:nvPr/>
          </p:nvSpPr>
          <p:spPr>
            <a:xfrm>
              <a:off x="3749650" y="4195050"/>
              <a:ext cx="38925" cy="15125"/>
            </a:xfrm>
            <a:custGeom>
              <a:avLst/>
              <a:gdLst/>
              <a:ahLst/>
              <a:cxnLst/>
              <a:rect l="l" t="t" r="r" b="b"/>
              <a:pathLst>
                <a:path w="1557" h="605" extrusionOk="0">
                  <a:moveTo>
                    <a:pt x="774" y="1"/>
                  </a:moveTo>
                  <a:cubicBezTo>
                    <a:pt x="341" y="1"/>
                    <a:pt x="0" y="66"/>
                    <a:pt x="128" y="486"/>
                  </a:cubicBezTo>
                  <a:cubicBezTo>
                    <a:pt x="263" y="570"/>
                    <a:pt x="384" y="604"/>
                    <a:pt x="496" y="604"/>
                  </a:cubicBezTo>
                  <a:cubicBezTo>
                    <a:pt x="911" y="604"/>
                    <a:pt x="1201" y="141"/>
                    <a:pt x="1557" y="10"/>
                  </a:cubicBezTo>
                  <a:lnTo>
                    <a:pt x="1557" y="10"/>
                  </a:lnTo>
                  <a:cubicBezTo>
                    <a:pt x="1502" y="13"/>
                    <a:pt x="1445" y="14"/>
                    <a:pt x="1387" y="14"/>
                  </a:cubicBezTo>
                  <a:cubicBezTo>
                    <a:pt x="1187" y="14"/>
                    <a:pt x="971" y="1"/>
                    <a:pt x="774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167" name="Google Shape;21167;p19"/>
            <p:cNvSpPr/>
            <p:nvPr/>
          </p:nvSpPr>
          <p:spPr>
            <a:xfrm>
              <a:off x="3089075" y="3738275"/>
              <a:ext cx="25325" cy="11750"/>
            </a:xfrm>
            <a:custGeom>
              <a:avLst/>
              <a:gdLst/>
              <a:ahLst/>
              <a:cxnLst/>
              <a:rect l="l" t="t" r="r" b="b"/>
              <a:pathLst>
                <a:path w="1013" h="470" extrusionOk="0">
                  <a:moveTo>
                    <a:pt x="561" y="1"/>
                  </a:moveTo>
                  <a:cubicBezTo>
                    <a:pt x="273" y="1"/>
                    <a:pt x="25" y="120"/>
                    <a:pt x="0" y="434"/>
                  </a:cubicBezTo>
                  <a:cubicBezTo>
                    <a:pt x="250" y="255"/>
                    <a:pt x="1012" y="469"/>
                    <a:pt x="953" y="65"/>
                  </a:cubicBezTo>
                  <a:cubicBezTo>
                    <a:pt x="825" y="24"/>
                    <a:pt x="689" y="1"/>
                    <a:pt x="561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168" name="Google Shape;21168;p19"/>
            <p:cNvSpPr/>
            <p:nvPr/>
          </p:nvSpPr>
          <p:spPr>
            <a:xfrm>
              <a:off x="3057350" y="1444925"/>
              <a:ext cx="30775" cy="24600"/>
            </a:xfrm>
            <a:custGeom>
              <a:avLst/>
              <a:gdLst/>
              <a:ahLst/>
              <a:cxnLst/>
              <a:rect l="l" t="t" r="r" b="b"/>
              <a:pathLst>
                <a:path w="1231" h="984" extrusionOk="0">
                  <a:moveTo>
                    <a:pt x="642" y="1"/>
                  </a:moveTo>
                  <a:cubicBezTo>
                    <a:pt x="604" y="1"/>
                    <a:pt x="563" y="5"/>
                    <a:pt x="519" y="13"/>
                  </a:cubicBezTo>
                  <a:cubicBezTo>
                    <a:pt x="54" y="36"/>
                    <a:pt x="1" y="983"/>
                    <a:pt x="569" y="983"/>
                  </a:cubicBezTo>
                  <a:cubicBezTo>
                    <a:pt x="612" y="983"/>
                    <a:pt x="659" y="978"/>
                    <a:pt x="709" y="966"/>
                  </a:cubicBezTo>
                  <a:cubicBezTo>
                    <a:pt x="1190" y="966"/>
                    <a:pt x="1230" y="1"/>
                    <a:pt x="642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169" name="Google Shape;21169;p19"/>
            <p:cNvSpPr/>
            <p:nvPr/>
          </p:nvSpPr>
          <p:spPr>
            <a:xfrm>
              <a:off x="3092050" y="3171725"/>
              <a:ext cx="28300" cy="13200"/>
            </a:xfrm>
            <a:custGeom>
              <a:avLst/>
              <a:gdLst/>
              <a:ahLst/>
              <a:cxnLst/>
              <a:rect l="l" t="t" r="r" b="b"/>
              <a:pathLst>
                <a:path w="1132" h="528" extrusionOk="0">
                  <a:moveTo>
                    <a:pt x="492" y="0"/>
                  </a:moveTo>
                  <a:cubicBezTo>
                    <a:pt x="222" y="0"/>
                    <a:pt x="0" y="141"/>
                    <a:pt x="95" y="521"/>
                  </a:cubicBezTo>
                  <a:cubicBezTo>
                    <a:pt x="231" y="521"/>
                    <a:pt x="375" y="528"/>
                    <a:pt x="512" y="528"/>
                  </a:cubicBezTo>
                  <a:cubicBezTo>
                    <a:pt x="830" y="528"/>
                    <a:pt x="1106" y="493"/>
                    <a:pt x="1131" y="259"/>
                  </a:cubicBezTo>
                  <a:cubicBezTo>
                    <a:pt x="1003" y="109"/>
                    <a:pt x="729" y="0"/>
                    <a:pt x="492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170" name="Google Shape;21170;p19"/>
            <p:cNvSpPr/>
            <p:nvPr/>
          </p:nvSpPr>
          <p:spPr>
            <a:xfrm>
              <a:off x="3121800" y="1821575"/>
              <a:ext cx="15925" cy="17500"/>
            </a:xfrm>
            <a:custGeom>
              <a:avLst/>
              <a:gdLst/>
              <a:ahLst/>
              <a:cxnLst/>
              <a:rect l="l" t="t" r="r" b="b"/>
              <a:pathLst>
                <a:path w="637" h="700" extrusionOk="0">
                  <a:moveTo>
                    <a:pt x="149" y="0"/>
                  </a:moveTo>
                  <a:cubicBezTo>
                    <a:pt x="114" y="0"/>
                    <a:pt x="76" y="3"/>
                    <a:pt x="36" y="9"/>
                  </a:cubicBezTo>
                  <a:cubicBezTo>
                    <a:pt x="1" y="342"/>
                    <a:pt x="1" y="664"/>
                    <a:pt x="382" y="699"/>
                  </a:cubicBezTo>
                  <a:cubicBezTo>
                    <a:pt x="637" y="500"/>
                    <a:pt x="623" y="0"/>
                    <a:pt x="149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171" name="Google Shape;21171;p19"/>
            <p:cNvSpPr/>
            <p:nvPr/>
          </p:nvSpPr>
          <p:spPr>
            <a:xfrm>
              <a:off x="3023875" y="1346975"/>
              <a:ext cx="42900" cy="43850"/>
            </a:xfrm>
            <a:custGeom>
              <a:avLst/>
              <a:gdLst/>
              <a:ahLst/>
              <a:cxnLst/>
              <a:rect l="l" t="t" r="r" b="b"/>
              <a:pathLst>
                <a:path w="1716" h="1754" extrusionOk="0">
                  <a:moveTo>
                    <a:pt x="1301" y="0"/>
                  </a:moveTo>
                  <a:cubicBezTo>
                    <a:pt x="1031" y="0"/>
                    <a:pt x="981" y="157"/>
                    <a:pt x="679" y="157"/>
                  </a:cubicBezTo>
                  <a:cubicBezTo>
                    <a:pt x="941" y="1038"/>
                    <a:pt x="298" y="1193"/>
                    <a:pt x="1" y="1645"/>
                  </a:cubicBezTo>
                  <a:cubicBezTo>
                    <a:pt x="142" y="1722"/>
                    <a:pt x="259" y="1754"/>
                    <a:pt x="359" y="1754"/>
                  </a:cubicBezTo>
                  <a:cubicBezTo>
                    <a:pt x="861" y="1754"/>
                    <a:pt x="940" y="951"/>
                    <a:pt x="1629" y="951"/>
                  </a:cubicBezTo>
                  <a:cubicBezTo>
                    <a:pt x="1657" y="951"/>
                    <a:pt x="1685" y="952"/>
                    <a:pt x="1715" y="955"/>
                  </a:cubicBezTo>
                  <a:cubicBezTo>
                    <a:pt x="1679" y="574"/>
                    <a:pt x="1394" y="383"/>
                    <a:pt x="1358" y="2"/>
                  </a:cubicBezTo>
                  <a:cubicBezTo>
                    <a:pt x="1338" y="1"/>
                    <a:pt x="1319" y="0"/>
                    <a:pt x="1301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172" name="Google Shape;21172;p19"/>
            <p:cNvSpPr/>
            <p:nvPr/>
          </p:nvSpPr>
          <p:spPr>
            <a:xfrm>
              <a:off x="2900050" y="1455375"/>
              <a:ext cx="51225" cy="37250"/>
            </a:xfrm>
            <a:custGeom>
              <a:avLst/>
              <a:gdLst/>
              <a:ahLst/>
              <a:cxnLst/>
              <a:rect l="l" t="t" r="r" b="b"/>
              <a:pathLst>
                <a:path w="2049" h="1490" extrusionOk="0">
                  <a:moveTo>
                    <a:pt x="1" y="0"/>
                  </a:moveTo>
                  <a:lnTo>
                    <a:pt x="1" y="0"/>
                  </a:lnTo>
                  <a:cubicBezTo>
                    <a:pt x="24" y="429"/>
                    <a:pt x="382" y="596"/>
                    <a:pt x="358" y="1084"/>
                  </a:cubicBezTo>
                  <a:cubicBezTo>
                    <a:pt x="411" y="1106"/>
                    <a:pt x="473" y="1115"/>
                    <a:pt x="533" y="1115"/>
                  </a:cubicBezTo>
                  <a:cubicBezTo>
                    <a:pt x="567" y="1115"/>
                    <a:pt x="601" y="1112"/>
                    <a:pt x="632" y="1108"/>
                  </a:cubicBezTo>
                  <a:cubicBezTo>
                    <a:pt x="688" y="1369"/>
                    <a:pt x="930" y="1489"/>
                    <a:pt x="1345" y="1489"/>
                  </a:cubicBezTo>
                  <a:cubicBezTo>
                    <a:pt x="1365" y="1489"/>
                    <a:pt x="1385" y="1489"/>
                    <a:pt x="1406" y="1489"/>
                  </a:cubicBezTo>
                  <a:cubicBezTo>
                    <a:pt x="1465" y="1227"/>
                    <a:pt x="1406" y="1048"/>
                    <a:pt x="1251" y="941"/>
                  </a:cubicBezTo>
                  <a:cubicBezTo>
                    <a:pt x="1525" y="822"/>
                    <a:pt x="1751" y="643"/>
                    <a:pt x="2048" y="548"/>
                  </a:cubicBezTo>
                  <a:cubicBezTo>
                    <a:pt x="1465" y="286"/>
                    <a:pt x="858" y="48"/>
                    <a:pt x="1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173" name="Google Shape;21173;p19"/>
            <p:cNvSpPr/>
            <p:nvPr/>
          </p:nvSpPr>
          <p:spPr>
            <a:xfrm>
              <a:off x="2825650" y="1123575"/>
              <a:ext cx="74425" cy="50825"/>
            </a:xfrm>
            <a:custGeom>
              <a:avLst/>
              <a:gdLst/>
              <a:ahLst/>
              <a:cxnLst/>
              <a:rect l="l" t="t" r="r" b="b"/>
              <a:pathLst>
                <a:path w="2977" h="2033" extrusionOk="0">
                  <a:moveTo>
                    <a:pt x="2212" y="1"/>
                  </a:moveTo>
                  <a:cubicBezTo>
                    <a:pt x="2181" y="1"/>
                    <a:pt x="2146" y="3"/>
                    <a:pt x="2107" y="9"/>
                  </a:cubicBezTo>
                  <a:cubicBezTo>
                    <a:pt x="1976" y="664"/>
                    <a:pt x="0" y="1426"/>
                    <a:pt x="1429" y="2033"/>
                  </a:cubicBezTo>
                  <a:cubicBezTo>
                    <a:pt x="1584" y="1259"/>
                    <a:pt x="1905" y="604"/>
                    <a:pt x="2977" y="544"/>
                  </a:cubicBezTo>
                  <a:lnTo>
                    <a:pt x="2977" y="140"/>
                  </a:lnTo>
                  <a:cubicBezTo>
                    <a:pt x="2903" y="156"/>
                    <a:pt x="2841" y="163"/>
                    <a:pt x="2788" y="163"/>
                  </a:cubicBezTo>
                  <a:cubicBezTo>
                    <a:pt x="2529" y="163"/>
                    <a:pt x="2471" y="1"/>
                    <a:pt x="2212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174" name="Google Shape;21174;p19"/>
            <p:cNvSpPr/>
            <p:nvPr/>
          </p:nvSpPr>
          <p:spPr>
            <a:xfrm>
              <a:off x="2957200" y="1285875"/>
              <a:ext cx="23850" cy="20700"/>
            </a:xfrm>
            <a:custGeom>
              <a:avLst/>
              <a:gdLst/>
              <a:ahLst/>
              <a:cxnLst/>
              <a:rect l="l" t="t" r="r" b="b"/>
              <a:pathLst>
                <a:path w="954" h="828" extrusionOk="0">
                  <a:moveTo>
                    <a:pt x="862" y="0"/>
                  </a:moveTo>
                  <a:cubicBezTo>
                    <a:pt x="385" y="0"/>
                    <a:pt x="0" y="590"/>
                    <a:pt x="429" y="827"/>
                  </a:cubicBezTo>
                  <a:cubicBezTo>
                    <a:pt x="596" y="541"/>
                    <a:pt x="953" y="422"/>
                    <a:pt x="941" y="6"/>
                  </a:cubicBezTo>
                  <a:cubicBezTo>
                    <a:pt x="915" y="2"/>
                    <a:pt x="888" y="0"/>
                    <a:pt x="862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175" name="Google Shape;21175;p19"/>
            <p:cNvSpPr/>
            <p:nvPr/>
          </p:nvSpPr>
          <p:spPr>
            <a:xfrm>
              <a:off x="2950625" y="1343125"/>
              <a:ext cx="56600" cy="54400"/>
            </a:xfrm>
            <a:custGeom>
              <a:avLst/>
              <a:gdLst/>
              <a:ahLst/>
              <a:cxnLst/>
              <a:rect l="l" t="t" r="r" b="b"/>
              <a:pathLst>
                <a:path w="2264" h="2176" extrusionOk="0">
                  <a:moveTo>
                    <a:pt x="2016" y="0"/>
                  </a:moveTo>
                  <a:cubicBezTo>
                    <a:pt x="1564" y="0"/>
                    <a:pt x="1360" y="195"/>
                    <a:pt x="1038" y="299"/>
                  </a:cubicBezTo>
                  <a:cubicBezTo>
                    <a:pt x="966" y="859"/>
                    <a:pt x="1549" y="895"/>
                    <a:pt x="1383" y="1514"/>
                  </a:cubicBezTo>
                  <a:cubicBezTo>
                    <a:pt x="1358" y="1515"/>
                    <a:pt x="1334" y="1515"/>
                    <a:pt x="1311" y="1515"/>
                  </a:cubicBezTo>
                  <a:cubicBezTo>
                    <a:pt x="899" y="1515"/>
                    <a:pt x="711" y="1357"/>
                    <a:pt x="317" y="1357"/>
                  </a:cubicBezTo>
                  <a:cubicBezTo>
                    <a:pt x="231" y="1357"/>
                    <a:pt x="136" y="1364"/>
                    <a:pt x="25" y="1383"/>
                  </a:cubicBezTo>
                  <a:cubicBezTo>
                    <a:pt x="1" y="1966"/>
                    <a:pt x="335" y="2176"/>
                    <a:pt x="751" y="2176"/>
                  </a:cubicBezTo>
                  <a:cubicBezTo>
                    <a:pt x="1338" y="2176"/>
                    <a:pt x="2089" y="1759"/>
                    <a:pt x="2228" y="1383"/>
                  </a:cubicBezTo>
                  <a:cubicBezTo>
                    <a:pt x="2228" y="1002"/>
                    <a:pt x="1526" y="502"/>
                    <a:pt x="2050" y="156"/>
                  </a:cubicBezTo>
                  <a:cubicBezTo>
                    <a:pt x="2157" y="144"/>
                    <a:pt x="2264" y="133"/>
                    <a:pt x="2228" y="13"/>
                  </a:cubicBezTo>
                  <a:cubicBezTo>
                    <a:pt x="2151" y="4"/>
                    <a:pt x="2081" y="0"/>
                    <a:pt x="2016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176" name="Google Shape;21176;p19"/>
            <p:cNvSpPr/>
            <p:nvPr/>
          </p:nvSpPr>
          <p:spPr>
            <a:xfrm>
              <a:off x="3268550" y="1818200"/>
              <a:ext cx="58075" cy="44975"/>
            </a:xfrm>
            <a:custGeom>
              <a:avLst/>
              <a:gdLst/>
              <a:ahLst/>
              <a:cxnLst/>
              <a:rect l="l" t="t" r="r" b="b"/>
              <a:pathLst>
                <a:path w="2323" h="1799" extrusionOk="0">
                  <a:moveTo>
                    <a:pt x="1667" y="1"/>
                  </a:moveTo>
                  <a:cubicBezTo>
                    <a:pt x="1525" y="215"/>
                    <a:pt x="1334" y="965"/>
                    <a:pt x="1632" y="1251"/>
                  </a:cubicBezTo>
                  <a:cubicBezTo>
                    <a:pt x="1253" y="1259"/>
                    <a:pt x="909" y="1405"/>
                    <a:pt x="526" y="1405"/>
                  </a:cubicBezTo>
                  <a:cubicBezTo>
                    <a:pt x="367" y="1405"/>
                    <a:pt x="202" y="1380"/>
                    <a:pt x="24" y="1311"/>
                  </a:cubicBezTo>
                  <a:lnTo>
                    <a:pt x="24" y="1311"/>
                  </a:lnTo>
                  <a:cubicBezTo>
                    <a:pt x="1" y="1632"/>
                    <a:pt x="274" y="1561"/>
                    <a:pt x="24" y="1799"/>
                  </a:cubicBezTo>
                  <a:cubicBezTo>
                    <a:pt x="882" y="1799"/>
                    <a:pt x="1715" y="1787"/>
                    <a:pt x="2025" y="1382"/>
                  </a:cubicBezTo>
                  <a:cubicBezTo>
                    <a:pt x="2084" y="1382"/>
                    <a:pt x="2132" y="1382"/>
                    <a:pt x="2191" y="1358"/>
                  </a:cubicBezTo>
                  <a:cubicBezTo>
                    <a:pt x="2322" y="680"/>
                    <a:pt x="1965" y="358"/>
                    <a:pt x="1667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177" name="Google Shape;21177;p19"/>
            <p:cNvSpPr/>
            <p:nvPr/>
          </p:nvSpPr>
          <p:spPr>
            <a:xfrm>
              <a:off x="3258725" y="856775"/>
              <a:ext cx="32175" cy="18200"/>
            </a:xfrm>
            <a:custGeom>
              <a:avLst/>
              <a:gdLst/>
              <a:ahLst/>
              <a:cxnLst/>
              <a:rect l="l" t="t" r="r" b="b"/>
              <a:pathLst>
                <a:path w="1287" h="728" extrusionOk="0">
                  <a:moveTo>
                    <a:pt x="846" y="1"/>
                  </a:moveTo>
                  <a:lnTo>
                    <a:pt x="846" y="1"/>
                  </a:lnTo>
                  <a:cubicBezTo>
                    <a:pt x="786" y="227"/>
                    <a:pt x="1" y="477"/>
                    <a:pt x="513" y="727"/>
                  </a:cubicBezTo>
                  <a:cubicBezTo>
                    <a:pt x="501" y="465"/>
                    <a:pt x="1287" y="191"/>
                    <a:pt x="846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178" name="Google Shape;21178;p19"/>
            <p:cNvSpPr/>
            <p:nvPr/>
          </p:nvSpPr>
          <p:spPr>
            <a:xfrm>
              <a:off x="3292950" y="1492575"/>
              <a:ext cx="34275" cy="23850"/>
            </a:xfrm>
            <a:custGeom>
              <a:avLst/>
              <a:gdLst/>
              <a:ahLst/>
              <a:cxnLst/>
              <a:rect l="l" t="t" r="r" b="b"/>
              <a:pathLst>
                <a:path w="1371" h="954" extrusionOk="0">
                  <a:moveTo>
                    <a:pt x="1370" y="1"/>
                  </a:moveTo>
                  <a:cubicBezTo>
                    <a:pt x="751" y="72"/>
                    <a:pt x="310" y="239"/>
                    <a:pt x="1" y="548"/>
                  </a:cubicBezTo>
                  <a:cubicBezTo>
                    <a:pt x="30" y="546"/>
                    <a:pt x="58" y="545"/>
                    <a:pt x="85" y="545"/>
                  </a:cubicBezTo>
                  <a:cubicBezTo>
                    <a:pt x="406" y="545"/>
                    <a:pt x="546" y="678"/>
                    <a:pt x="513" y="953"/>
                  </a:cubicBezTo>
                  <a:cubicBezTo>
                    <a:pt x="524" y="953"/>
                    <a:pt x="534" y="953"/>
                    <a:pt x="544" y="953"/>
                  </a:cubicBezTo>
                  <a:cubicBezTo>
                    <a:pt x="958" y="953"/>
                    <a:pt x="1045" y="725"/>
                    <a:pt x="1370" y="667"/>
                  </a:cubicBezTo>
                  <a:lnTo>
                    <a:pt x="1370" y="1"/>
                  </a:ln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179" name="Google Shape;21179;p19"/>
            <p:cNvSpPr/>
            <p:nvPr/>
          </p:nvSpPr>
          <p:spPr>
            <a:xfrm>
              <a:off x="3362900" y="1350600"/>
              <a:ext cx="17600" cy="16675"/>
            </a:xfrm>
            <a:custGeom>
              <a:avLst/>
              <a:gdLst/>
              <a:ahLst/>
              <a:cxnLst/>
              <a:rect l="l" t="t" r="r" b="b"/>
              <a:pathLst>
                <a:path w="704" h="667" extrusionOk="0">
                  <a:moveTo>
                    <a:pt x="275" y="0"/>
                  </a:moveTo>
                  <a:cubicBezTo>
                    <a:pt x="37" y="155"/>
                    <a:pt x="1" y="655"/>
                    <a:pt x="441" y="667"/>
                  </a:cubicBezTo>
                  <a:cubicBezTo>
                    <a:pt x="679" y="500"/>
                    <a:pt x="703" y="0"/>
                    <a:pt x="275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180" name="Google Shape;21180;p19"/>
            <p:cNvSpPr/>
            <p:nvPr/>
          </p:nvSpPr>
          <p:spPr>
            <a:xfrm>
              <a:off x="3160500" y="1414875"/>
              <a:ext cx="42000" cy="30400"/>
            </a:xfrm>
            <a:custGeom>
              <a:avLst/>
              <a:gdLst/>
              <a:ahLst/>
              <a:cxnLst/>
              <a:rect l="l" t="t" r="r" b="b"/>
              <a:pathLst>
                <a:path w="1680" h="1216" extrusionOk="0">
                  <a:moveTo>
                    <a:pt x="1036" y="1"/>
                  </a:moveTo>
                  <a:cubicBezTo>
                    <a:pt x="1048" y="584"/>
                    <a:pt x="1" y="799"/>
                    <a:pt x="358" y="1215"/>
                  </a:cubicBezTo>
                  <a:cubicBezTo>
                    <a:pt x="1108" y="1215"/>
                    <a:pt x="1679" y="322"/>
                    <a:pt x="1036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181" name="Google Shape;21181;p19"/>
            <p:cNvSpPr/>
            <p:nvPr/>
          </p:nvSpPr>
          <p:spPr>
            <a:xfrm>
              <a:off x="3158675" y="1394075"/>
              <a:ext cx="24475" cy="17700"/>
            </a:xfrm>
            <a:custGeom>
              <a:avLst/>
              <a:gdLst/>
              <a:ahLst/>
              <a:cxnLst/>
              <a:rect l="l" t="t" r="r" b="b"/>
              <a:pathLst>
                <a:path w="979" h="708" extrusionOk="0">
                  <a:moveTo>
                    <a:pt x="566" y="0"/>
                  </a:moveTo>
                  <a:cubicBezTo>
                    <a:pt x="165" y="0"/>
                    <a:pt x="1" y="184"/>
                    <a:pt x="74" y="559"/>
                  </a:cubicBezTo>
                  <a:cubicBezTo>
                    <a:pt x="153" y="540"/>
                    <a:pt x="219" y="532"/>
                    <a:pt x="274" y="532"/>
                  </a:cubicBezTo>
                  <a:cubicBezTo>
                    <a:pt x="534" y="532"/>
                    <a:pt x="574" y="707"/>
                    <a:pt x="838" y="707"/>
                  </a:cubicBezTo>
                  <a:cubicBezTo>
                    <a:pt x="863" y="707"/>
                    <a:pt x="890" y="705"/>
                    <a:pt x="919" y="702"/>
                  </a:cubicBezTo>
                  <a:cubicBezTo>
                    <a:pt x="978" y="381"/>
                    <a:pt x="907" y="178"/>
                    <a:pt x="752" y="11"/>
                  </a:cubicBezTo>
                  <a:cubicBezTo>
                    <a:pt x="685" y="4"/>
                    <a:pt x="624" y="0"/>
                    <a:pt x="566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182" name="Google Shape;21182;p19"/>
            <p:cNvSpPr/>
            <p:nvPr/>
          </p:nvSpPr>
          <p:spPr>
            <a:xfrm>
              <a:off x="3367375" y="1523225"/>
              <a:ext cx="32775" cy="20075"/>
            </a:xfrm>
            <a:custGeom>
              <a:avLst/>
              <a:gdLst/>
              <a:ahLst/>
              <a:cxnLst/>
              <a:rect l="l" t="t" r="r" b="b"/>
              <a:pathLst>
                <a:path w="1311" h="803" extrusionOk="0">
                  <a:moveTo>
                    <a:pt x="274" y="1"/>
                  </a:moveTo>
                  <a:cubicBezTo>
                    <a:pt x="274" y="310"/>
                    <a:pt x="0" y="394"/>
                    <a:pt x="96" y="799"/>
                  </a:cubicBezTo>
                  <a:cubicBezTo>
                    <a:pt x="128" y="802"/>
                    <a:pt x="160" y="803"/>
                    <a:pt x="191" y="803"/>
                  </a:cubicBezTo>
                  <a:cubicBezTo>
                    <a:pt x="503" y="803"/>
                    <a:pt x="734" y="666"/>
                    <a:pt x="963" y="666"/>
                  </a:cubicBezTo>
                  <a:cubicBezTo>
                    <a:pt x="1076" y="666"/>
                    <a:pt x="1188" y="699"/>
                    <a:pt x="1310" y="799"/>
                  </a:cubicBezTo>
                  <a:cubicBezTo>
                    <a:pt x="1286" y="275"/>
                    <a:pt x="953" y="1"/>
                    <a:pt x="274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183" name="Google Shape;21183;p19"/>
            <p:cNvSpPr/>
            <p:nvPr/>
          </p:nvSpPr>
          <p:spPr>
            <a:xfrm>
              <a:off x="3223600" y="1367550"/>
              <a:ext cx="19075" cy="20275"/>
            </a:xfrm>
            <a:custGeom>
              <a:avLst/>
              <a:gdLst/>
              <a:ahLst/>
              <a:cxnLst/>
              <a:rect l="l" t="t" r="r" b="b"/>
              <a:pathLst>
                <a:path w="763" h="811" extrusionOk="0">
                  <a:moveTo>
                    <a:pt x="394" y="1"/>
                  </a:moveTo>
                  <a:cubicBezTo>
                    <a:pt x="239" y="72"/>
                    <a:pt x="1" y="751"/>
                    <a:pt x="394" y="811"/>
                  </a:cubicBezTo>
                  <a:cubicBezTo>
                    <a:pt x="525" y="703"/>
                    <a:pt x="763" y="49"/>
                    <a:pt x="394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184" name="Google Shape;21184;p19"/>
            <p:cNvSpPr/>
            <p:nvPr/>
          </p:nvSpPr>
          <p:spPr>
            <a:xfrm>
              <a:off x="4437750" y="1413050"/>
              <a:ext cx="55375" cy="40850"/>
            </a:xfrm>
            <a:custGeom>
              <a:avLst/>
              <a:gdLst/>
              <a:ahLst/>
              <a:cxnLst/>
              <a:rect l="l" t="t" r="r" b="b"/>
              <a:pathLst>
                <a:path w="2215" h="1634" extrusionOk="0">
                  <a:moveTo>
                    <a:pt x="1879" y="0"/>
                  </a:moveTo>
                  <a:cubicBezTo>
                    <a:pt x="560" y="0"/>
                    <a:pt x="331" y="740"/>
                    <a:pt x="0" y="1634"/>
                  </a:cubicBezTo>
                  <a:cubicBezTo>
                    <a:pt x="774" y="1146"/>
                    <a:pt x="1989" y="967"/>
                    <a:pt x="2215" y="14"/>
                  </a:cubicBezTo>
                  <a:cubicBezTo>
                    <a:pt x="2096" y="5"/>
                    <a:pt x="1984" y="0"/>
                    <a:pt x="1879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185" name="Google Shape;21185;p19"/>
            <p:cNvSpPr/>
            <p:nvPr/>
          </p:nvSpPr>
          <p:spPr>
            <a:xfrm>
              <a:off x="4319275" y="2282975"/>
              <a:ext cx="25925" cy="15975"/>
            </a:xfrm>
            <a:custGeom>
              <a:avLst/>
              <a:gdLst/>
              <a:ahLst/>
              <a:cxnLst/>
              <a:rect l="l" t="t" r="r" b="b"/>
              <a:pathLst>
                <a:path w="1037" h="639" extrusionOk="0">
                  <a:moveTo>
                    <a:pt x="659" y="1"/>
                  </a:moveTo>
                  <a:cubicBezTo>
                    <a:pt x="500" y="1"/>
                    <a:pt x="412" y="59"/>
                    <a:pt x="1" y="67"/>
                  </a:cubicBezTo>
                  <a:lnTo>
                    <a:pt x="1" y="627"/>
                  </a:lnTo>
                  <a:cubicBezTo>
                    <a:pt x="82" y="634"/>
                    <a:pt x="159" y="638"/>
                    <a:pt x="232" y="638"/>
                  </a:cubicBezTo>
                  <a:cubicBezTo>
                    <a:pt x="722" y="638"/>
                    <a:pt x="1005" y="461"/>
                    <a:pt x="1036" y="67"/>
                  </a:cubicBezTo>
                  <a:cubicBezTo>
                    <a:pt x="850" y="17"/>
                    <a:pt x="745" y="1"/>
                    <a:pt x="659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186" name="Google Shape;21186;p19"/>
            <p:cNvSpPr/>
            <p:nvPr/>
          </p:nvSpPr>
          <p:spPr>
            <a:xfrm>
              <a:off x="4397550" y="1603600"/>
              <a:ext cx="56750" cy="22125"/>
            </a:xfrm>
            <a:custGeom>
              <a:avLst/>
              <a:gdLst/>
              <a:ahLst/>
              <a:cxnLst/>
              <a:rect l="l" t="t" r="r" b="b"/>
              <a:pathLst>
                <a:path w="2270" h="885" extrusionOk="0">
                  <a:moveTo>
                    <a:pt x="1787" y="1"/>
                  </a:moveTo>
                  <a:cubicBezTo>
                    <a:pt x="1084" y="143"/>
                    <a:pt x="1" y="24"/>
                    <a:pt x="84" y="810"/>
                  </a:cubicBezTo>
                  <a:cubicBezTo>
                    <a:pt x="212" y="860"/>
                    <a:pt x="396" y="884"/>
                    <a:pt x="599" y="884"/>
                  </a:cubicBezTo>
                  <a:cubicBezTo>
                    <a:pt x="1318" y="884"/>
                    <a:pt x="2270" y="577"/>
                    <a:pt x="1787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187" name="Google Shape;21187;p19"/>
            <p:cNvSpPr/>
            <p:nvPr/>
          </p:nvSpPr>
          <p:spPr>
            <a:xfrm>
              <a:off x="4340400" y="2190275"/>
              <a:ext cx="61950" cy="64325"/>
            </a:xfrm>
            <a:custGeom>
              <a:avLst/>
              <a:gdLst/>
              <a:ahLst/>
              <a:cxnLst/>
              <a:rect l="l" t="t" r="r" b="b"/>
              <a:pathLst>
                <a:path w="2478" h="2573" extrusionOk="0">
                  <a:moveTo>
                    <a:pt x="713" y="0"/>
                  </a:moveTo>
                  <a:cubicBezTo>
                    <a:pt x="702" y="0"/>
                    <a:pt x="691" y="0"/>
                    <a:pt x="680" y="1"/>
                  </a:cubicBezTo>
                  <a:cubicBezTo>
                    <a:pt x="632" y="667"/>
                    <a:pt x="501" y="1084"/>
                    <a:pt x="1" y="1620"/>
                  </a:cubicBezTo>
                  <a:cubicBezTo>
                    <a:pt x="688" y="1750"/>
                    <a:pt x="1292" y="1951"/>
                    <a:pt x="1381" y="2562"/>
                  </a:cubicBezTo>
                  <a:lnTo>
                    <a:pt x="1381" y="2562"/>
                  </a:lnTo>
                  <a:cubicBezTo>
                    <a:pt x="1368" y="2452"/>
                    <a:pt x="1466" y="2423"/>
                    <a:pt x="1601" y="2423"/>
                  </a:cubicBezTo>
                  <a:cubicBezTo>
                    <a:pt x="1746" y="2423"/>
                    <a:pt x="1935" y="2456"/>
                    <a:pt x="2076" y="2456"/>
                  </a:cubicBezTo>
                  <a:cubicBezTo>
                    <a:pt x="2126" y="2456"/>
                    <a:pt x="2169" y="2452"/>
                    <a:pt x="2204" y="2441"/>
                  </a:cubicBezTo>
                  <a:cubicBezTo>
                    <a:pt x="2477" y="2013"/>
                    <a:pt x="2275" y="1846"/>
                    <a:pt x="2204" y="1358"/>
                  </a:cubicBezTo>
                  <a:cubicBezTo>
                    <a:pt x="1489" y="1310"/>
                    <a:pt x="1120" y="834"/>
                    <a:pt x="1537" y="263"/>
                  </a:cubicBezTo>
                  <a:cubicBezTo>
                    <a:pt x="1201" y="205"/>
                    <a:pt x="1113" y="0"/>
                    <a:pt x="713" y="0"/>
                  </a:cubicBezTo>
                  <a:close/>
                  <a:moveTo>
                    <a:pt x="1381" y="2562"/>
                  </a:moveTo>
                  <a:cubicBezTo>
                    <a:pt x="1381" y="2565"/>
                    <a:pt x="1381" y="2569"/>
                    <a:pt x="1382" y="2572"/>
                  </a:cubicBezTo>
                  <a:cubicBezTo>
                    <a:pt x="1382" y="2569"/>
                    <a:pt x="1381" y="2565"/>
                    <a:pt x="1381" y="2562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188" name="Google Shape;21188;p19"/>
            <p:cNvSpPr/>
            <p:nvPr/>
          </p:nvSpPr>
          <p:spPr>
            <a:xfrm>
              <a:off x="4377325" y="1981925"/>
              <a:ext cx="25700" cy="8500"/>
            </a:xfrm>
            <a:custGeom>
              <a:avLst/>
              <a:gdLst/>
              <a:ahLst/>
              <a:cxnLst/>
              <a:rect l="l" t="t" r="r" b="b"/>
              <a:pathLst>
                <a:path w="1028" h="340" extrusionOk="0">
                  <a:moveTo>
                    <a:pt x="735" y="0"/>
                  </a:moveTo>
                  <a:cubicBezTo>
                    <a:pt x="494" y="0"/>
                    <a:pt x="197" y="188"/>
                    <a:pt x="0" y="322"/>
                  </a:cubicBezTo>
                  <a:cubicBezTo>
                    <a:pt x="45" y="313"/>
                    <a:pt x="97" y="309"/>
                    <a:pt x="152" y="309"/>
                  </a:cubicBezTo>
                  <a:cubicBezTo>
                    <a:pt x="319" y="309"/>
                    <a:pt x="521" y="340"/>
                    <a:pt x="683" y="340"/>
                  </a:cubicBezTo>
                  <a:cubicBezTo>
                    <a:pt x="887" y="340"/>
                    <a:pt x="1028" y="291"/>
                    <a:pt x="953" y="72"/>
                  </a:cubicBezTo>
                  <a:cubicBezTo>
                    <a:pt x="890" y="21"/>
                    <a:pt x="816" y="0"/>
                    <a:pt x="735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189" name="Google Shape;21189;p19"/>
            <p:cNvSpPr/>
            <p:nvPr/>
          </p:nvSpPr>
          <p:spPr>
            <a:xfrm>
              <a:off x="4488950" y="1383625"/>
              <a:ext cx="74125" cy="87850"/>
            </a:xfrm>
            <a:custGeom>
              <a:avLst/>
              <a:gdLst/>
              <a:ahLst/>
              <a:cxnLst/>
              <a:rect l="l" t="t" r="r" b="b"/>
              <a:pathLst>
                <a:path w="2965" h="3514" extrusionOk="0">
                  <a:moveTo>
                    <a:pt x="1012" y="1"/>
                  </a:moveTo>
                  <a:lnTo>
                    <a:pt x="1012" y="1"/>
                  </a:lnTo>
                  <a:cubicBezTo>
                    <a:pt x="1003" y="112"/>
                    <a:pt x="857" y="137"/>
                    <a:pt x="676" y="137"/>
                  </a:cubicBezTo>
                  <a:cubicBezTo>
                    <a:pt x="624" y="137"/>
                    <a:pt x="568" y="134"/>
                    <a:pt x="512" y="132"/>
                  </a:cubicBezTo>
                  <a:lnTo>
                    <a:pt x="512" y="132"/>
                  </a:lnTo>
                  <a:cubicBezTo>
                    <a:pt x="357" y="953"/>
                    <a:pt x="369" y="1239"/>
                    <a:pt x="1012" y="1620"/>
                  </a:cubicBezTo>
                  <a:cubicBezTo>
                    <a:pt x="762" y="2013"/>
                    <a:pt x="119" y="2144"/>
                    <a:pt x="0" y="2692"/>
                  </a:cubicBezTo>
                  <a:cubicBezTo>
                    <a:pt x="119" y="3049"/>
                    <a:pt x="500" y="3204"/>
                    <a:pt x="691" y="3513"/>
                  </a:cubicBezTo>
                  <a:cubicBezTo>
                    <a:pt x="922" y="3396"/>
                    <a:pt x="1109" y="3358"/>
                    <a:pt x="1278" y="3358"/>
                  </a:cubicBezTo>
                  <a:cubicBezTo>
                    <a:pt x="1586" y="3358"/>
                    <a:pt x="1834" y="3484"/>
                    <a:pt x="2184" y="3484"/>
                  </a:cubicBezTo>
                  <a:cubicBezTo>
                    <a:pt x="2343" y="3484"/>
                    <a:pt x="2523" y="3458"/>
                    <a:pt x="2739" y="3382"/>
                  </a:cubicBezTo>
                  <a:cubicBezTo>
                    <a:pt x="2965" y="2977"/>
                    <a:pt x="2512" y="2573"/>
                    <a:pt x="2560" y="2287"/>
                  </a:cubicBezTo>
                  <a:lnTo>
                    <a:pt x="2560" y="2287"/>
                  </a:lnTo>
                  <a:cubicBezTo>
                    <a:pt x="2511" y="2479"/>
                    <a:pt x="2344" y="2552"/>
                    <a:pt x="2151" y="2552"/>
                  </a:cubicBezTo>
                  <a:cubicBezTo>
                    <a:pt x="1828" y="2552"/>
                    <a:pt x="1429" y="2349"/>
                    <a:pt x="1369" y="2156"/>
                  </a:cubicBezTo>
                  <a:cubicBezTo>
                    <a:pt x="965" y="1406"/>
                    <a:pt x="1762" y="501"/>
                    <a:pt x="1012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190" name="Google Shape;21190;p19"/>
            <p:cNvSpPr/>
            <p:nvPr/>
          </p:nvSpPr>
          <p:spPr>
            <a:xfrm>
              <a:off x="4520200" y="1284525"/>
              <a:ext cx="24725" cy="23825"/>
            </a:xfrm>
            <a:custGeom>
              <a:avLst/>
              <a:gdLst/>
              <a:ahLst/>
              <a:cxnLst/>
              <a:rect l="l" t="t" r="r" b="b"/>
              <a:pathLst>
                <a:path w="989" h="953" extrusionOk="0">
                  <a:moveTo>
                    <a:pt x="619" y="0"/>
                  </a:moveTo>
                  <a:cubicBezTo>
                    <a:pt x="346" y="167"/>
                    <a:pt x="0" y="869"/>
                    <a:pt x="619" y="953"/>
                  </a:cubicBezTo>
                  <a:cubicBezTo>
                    <a:pt x="774" y="833"/>
                    <a:pt x="989" y="83"/>
                    <a:pt x="619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191" name="Google Shape;21191;p19"/>
            <p:cNvSpPr/>
            <p:nvPr/>
          </p:nvSpPr>
          <p:spPr>
            <a:xfrm>
              <a:off x="4518100" y="975750"/>
              <a:ext cx="34275" cy="27750"/>
            </a:xfrm>
            <a:custGeom>
              <a:avLst/>
              <a:gdLst/>
              <a:ahLst/>
              <a:cxnLst/>
              <a:rect l="l" t="t" r="r" b="b"/>
              <a:pathLst>
                <a:path w="1371" h="1110" extrusionOk="0">
                  <a:moveTo>
                    <a:pt x="922" y="0"/>
                  </a:moveTo>
                  <a:cubicBezTo>
                    <a:pt x="173" y="0"/>
                    <a:pt x="103" y="566"/>
                    <a:pt x="1" y="1088"/>
                  </a:cubicBezTo>
                  <a:cubicBezTo>
                    <a:pt x="77" y="1103"/>
                    <a:pt x="141" y="1109"/>
                    <a:pt x="198" y="1109"/>
                  </a:cubicBezTo>
                  <a:cubicBezTo>
                    <a:pt x="493" y="1109"/>
                    <a:pt x="575" y="939"/>
                    <a:pt x="864" y="939"/>
                  </a:cubicBezTo>
                  <a:cubicBezTo>
                    <a:pt x="915" y="939"/>
                    <a:pt x="971" y="945"/>
                    <a:pt x="1037" y="957"/>
                  </a:cubicBezTo>
                  <a:cubicBezTo>
                    <a:pt x="1120" y="647"/>
                    <a:pt x="1370" y="266"/>
                    <a:pt x="1037" y="4"/>
                  </a:cubicBezTo>
                  <a:cubicBezTo>
                    <a:pt x="997" y="2"/>
                    <a:pt x="959" y="0"/>
                    <a:pt x="922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192" name="Google Shape;21192;p19"/>
            <p:cNvSpPr/>
            <p:nvPr/>
          </p:nvSpPr>
          <p:spPr>
            <a:xfrm>
              <a:off x="4249950" y="1970000"/>
              <a:ext cx="19675" cy="20450"/>
            </a:xfrm>
            <a:custGeom>
              <a:avLst/>
              <a:gdLst/>
              <a:ahLst/>
              <a:cxnLst/>
              <a:rect l="l" t="t" r="r" b="b"/>
              <a:pathLst>
                <a:path w="787" h="818" extrusionOk="0">
                  <a:moveTo>
                    <a:pt x="495" y="0"/>
                  </a:moveTo>
                  <a:cubicBezTo>
                    <a:pt x="1" y="0"/>
                    <a:pt x="23" y="428"/>
                    <a:pt x="23" y="811"/>
                  </a:cubicBezTo>
                  <a:cubicBezTo>
                    <a:pt x="72" y="815"/>
                    <a:pt x="117" y="817"/>
                    <a:pt x="159" y="817"/>
                  </a:cubicBezTo>
                  <a:cubicBezTo>
                    <a:pt x="786" y="817"/>
                    <a:pt x="703" y="336"/>
                    <a:pt x="535" y="1"/>
                  </a:cubicBezTo>
                  <a:cubicBezTo>
                    <a:pt x="521" y="0"/>
                    <a:pt x="508" y="0"/>
                    <a:pt x="495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193" name="Google Shape;21193;p19"/>
            <p:cNvSpPr/>
            <p:nvPr/>
          </p:nvSpPr>
          <p:spPr>
            <a:xfrm>
              <a:off x="4258075" y="2078350"/>
              <a:ext cx="26700" cy="19175"/>
            </a:xfrm>
            <a:custGeom>
              <a:avLst/>
              <a:gdLst/>
              <a:ahLst/>
              <a:cxnLst/>
              <a:rect l="l" t="t" r="r" b="b"/>
              <a:pathLst>
                <a:path w="1068" h="767" extrusionOk="0">
                  <a:moveTo>
                    <a:pt x="389" y="1"/>
                  </a:moveTo>
                  <a:lnTo>
                    <a:pt x="389" y="1"/>
                  </a:lnTo>
                  <a:cubicBezTo>
                    <a:pt x="0" y="312"/>
                    <a:pt x="363" y="766"/>
                    <a:pt x="714" y="766"/>
                  </a:cubicBezTo>
                  <a:cubicBezTo>
                    <a:pt x="847" y="766"/>
                    <a:pt x="979" y="701"/>
                    <a:pt x="1067" y="537"/>
                  </a:cubicBezTo>
                  <a:cubicBezTo>
                    <a:pt x="663" y="489"/>
                    <a:pt x="686" y="120"/>
                    <a:pt x="389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194" name="Google Shape;21194;p19"/>
            <p:cNvSpPr/>
            <p:nvPr/>
          </p:nvSpPr>
          <p:spPr>
            <a:xfrm>
              <a:off x="4213025" y="2787075"/>
              <a:ext cx="34475" cy="29825"/>
            </a:xfrm>
            <a:custGeom>
              <a:avLst/>
              <a:gdLst/>
              <a:ahLst/>
              <a:cxnLst/>
              <a:rect l="l" t="t" r="r" b="b"/>
              <a:pathLst>
                <a:path w="1379" h="1193" extrusionOk="0">
                  <a:moveTo>
                    <a:pt x="1369" y="1"/>
                  </a:moveTo>
                  <a:cubicBezTo>
                    <a:pt x="583" y="84"/>
                    <a:pt x="524" y="775"/>
                    <a:pt x="0" y="1084"/>
                  </a:cubicBezTo>
                  <a:cubicBezTo>
                    <a:pt x="153" y="1159"/>
                    <a:pt x="296" y="1193"/>
                    <a:pt x="429" y="1193"/>
                  </a:cubicBezTo>
                  <a:cubicBezTo>
                    <a:pt x="1010" y="1193"/>
                    <a:pt x="1379" y="553"/>
                    <a:pt x="1369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195" name="Google Shape;21195;p19"/>
            <p:cNvSpPr/>
            <p:nvPr/>
          </p:nvSpPr>
          <p:spPr>
            <a:xfrm>
              <a:off x="4269575" y="2359650"/>
              <a:ext cx="34925" cy="20425"/>
            </a:xfrm>
            <a:custGeom>
              <a:avLst/>
              <a:gdLst/>
              <a:ahLst/>
              <a:cxnLst/>
              <a:rect l="l" t="t" r="r" b="b"/>
              <a:pathLst>
                <a:path w="1397" h="817" extrusionOk="0">
                  <a:moveTo>
                    <a:pt x="786" y="0"/>
                  </a:moveTo>
                  <a:lnTo>
                    <a:pt x="786" y="0"/>
                  </a:lnTo>
                  <a:cubicBezTo>
                    <a:pt x="667" y="298"/>
                    <a:pt x="0" y="453"/>
                    <a:pt x="453" y="810"/>
                  </a:cubicBezTo>
                  <a:cubicBezTo>
                    <a:pt x="483" y="814"/>
                    <a:pt x="513" y="816"/>
                    <a:pt x="542" y="816"/>
                  </a:cubicBezTo>
                  <a:cubicBezTo>
                    <a:pt x="1084" y="816"/>
                    <a:pt x="1396" y="113"/>
                    <a:pt x="786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196" name="Google Shape;21196;p19"/>
            <p:cNvSpPr/>
            <p:nvPr/>
          </p:nvSpPr>
          <p:spPr>
            <a:xfrm>
              <a:off x="4298350" y="2384800"/>
              <a:ext cx="18125" cy="15825"/>
            </a:xfrm>
            <a:custGeom>
              <a:avLst/>
              <a:gdLst/>
              <a:ahLst/>
              <a:cxnLst/>
              <a:rect l="l" t="t" r="r" b="b"/>
              <a:pathLst>
                <a:path w="725" h="633" extrusionOk="0">
                  <a:moveTo>
                    <a:pt x="339" y="0"/>
                  </a:moveTo>
                  <a:cubicBezTo>
                    <a:pt x="0" y="0"/>
                    <a:pt x="223" y="423"/>
                    <a:pt x="159" y="625"/>
                  </a:cubicBezTo>
                  <a:cubicBezTo>
                    <a:pt x="197" y="630"/>
                    <a:pt x="232" y="633"/>
                    <a:pt x="265" y="633"/>
                  </a:cubicBezTo>
                  <a:cubicBezTo>
                    <a:pt x="720" y="633"/>
                    <a:pt x="725" y="196"/>
                    <a:pt x="480" y="18"/>
                  </a:cubicBezTo>
                  <a:cubicBezTo>
                    <a:pt x="425" y="6"/>
                    <a:pt x="378" y="0"/>
                    <a:pt x="339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197" name="Google Shape;21197;p19"/>
            <p:cNvSpPr/>
            <p:nvPr/>
          </p:nvSpPr>
          <p:spPr>
            <a:xfrm>
              <a:off x="4238625" y="2234025"/>
              <a:ext cx="46150" cy="34300"/>
            </a:xfrm>
            <a:custGeom>
              <a:avLst/>
              <a:gdLst/>
              <a:ahLst/>
              <a:cxnLst/>
              <a:rect l="l" t="t" r="r" b="b"/>
              <a:pathLst>
                <a:path w="1846" h="1372" extrusionOk="0">
                  <a:moveTo>
                    <a:pt x="655" y="1"/>
                  </a:moveTo>
                  <a:cubicBezTo>
                    <a:pt x="0" y="644"/>
                    <a:pt x="1381" y="632"/>
                    <a:pt x="1167" y="1370"/>
                  </a:cubicBezTo>
                  <a:cubicBezTo>
                    <a:pt x="1180" y="1371"/>
                    <a:pt x="1193" y="1371"/>
                    <a:pt x="1206" y="1371"/>
                  </a:cubicBezTo>
                  <a:cubicBezTo>
                    <a:pt x="1652" y="1371"/>
                    <a:pt x="1602" y="973"/>
                    <a:pt x="1845" y="822"/>
                  </a:cubicBezTo>
                  <a:cubicBezTo>
                    <a:pt x="1250" y="715"/>
                    <a:pt x="1417" y="1"/>
                    <a:pt x="655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198" name="Google Shape;21198;p19"/>
            <p:cNvSpPr/>
            <p:nvPr/>
          </p:nvSpPr>
          <p:spPr>
            <a:xfrm>
              <a:off x="4302600" y="2240875"/>
              <a:ext cx="29500" cy="27125"/>
            </a:xfrm>
            <a:custGeom>
              <a:avLst/>
              <a:gdLst/>
              <a:ahLst/>
              <a:cxnLst/>
              <a:rect l="l" t="t" r="r" b="b"/>
              <a:pathLst>
                <a:path w="1180" h="1085" extrusionOk="0">
                  <a:moveTo>
                    <a:pt x="322" y="1"/>
                  </a:moveTo>
                  <a:cubicBezTo>
                    <a:pt x="1" y="322"/>
                    <a:pt x="394" y="965"/>
                    <a:pt x="834" y="1084"/>
                  </a:cubicBezTo>
                  <a:cubicBezTo>
                    <a:pt x="1180" y="739"/>
                    <a:pt x="870" y="60"/>
                    <a:pt x="322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199" name="Google Shape;21199;p19"/>
            <p:cNvSpPr/>
            <p:nvPr/>
          </p:nvSpPr>
          <p:spPr>
            <a:xfrm>
              <a:off x="4779150" y="992400"/>
              <a:ext cx="22350" cy="17900"/>
            </a:xfrm>
            <a:custGeom>
              <a:avLst/>
              <a:gdLst/>
              <a:ahLst/>
              <a:cxnLst/>
              <a:rect l="l" t="t" r="r" b="b"/>
              <a:pathLst>
                <a:path w="894" h="716" extrusionOk="0">
                  <a:moveTo>
                    <a:pt x="603" y="1"/>
                  </a:moveTo>
                  <a:cubicBezTo>
                    <a:pt x="360" y="1"/>
                    <a:pt x="287" y="140"/>
                    <a:pt x="69" y="140"/>
                  </a:cubicBezTo>
                  <a:cubicBezTo>
                    <a:pt x="48" y="140"/>
                    <a:pt x="25" y="139"/>
                    <a:pt x="1" y="136"/>
                  </a:cubicBezTo>
                  <a:lnTo>
                    <a:pt x="1" y="136"/>
                  </a:lnTo>
                  <a:cubicBezTo>
                    <a:pt x="11" y="483"/>
                    <a:pt x="152" y="716"/>
                    <a:pt x="604" y="716"/>
                  </a:cubicBezTo>
                  <a:cubicBezTo>
                    <a:pt x="679" y="716"/>
                    <a:pt x="764" y="709"/>
                    <a:pt x="858" y="696"/>
                  </a:cubicBezTo>
                  <a:cubicBezTo>
                    <a:pt x="894" y="362"/>
                    <a:pt x="822" y="184"/>
                    <a:pt x="679" y="5"/>
                  </a:cubicBezTo>
                  <a:cubicBezTo>
                    <a:pt x="652" y="2"/>
                    <a:pt x="627" y="1"/>
                    <a:pt x="603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200" name="Google Shape;21200;p19"/>
            <p:cNvSpPr/>
            <p:nvPr/>
          </p:nvSpPr>
          <p:spPr>
            <a:xfrm>
              <a:off x="4675275" y="1026750"/>
              <a:ext cx="108075" cy="115500"/>
            </a:xfrm>
            <a:custGeom>
              <a:avLst/>
              <a:gdLst/>
              <a:ahLst/>
              <a:cxnLst/>
              <a:rect l="l" t="t" r="r" b="b"/>
              <a:pathLst>
                <a:path w="4323" h="4620" extrusionOk="0">
                  <a:moveTo>
                    <a:pt x="2953" y="0"/>
                  </a:moveTo>
                  <a:cubicBezTo>
                    <a:pt x="2885" y="159"/>
                    <a:pt x="2741" y="275"/>
                    <a:pt x="2470" y="275"/>
                  </a:cubicBezTo>
                  <a:cubicBezTo>
                    <a:pt x="2457" y="275"/>
                    <a:pt x="2443" y="275"/>
                    <a:pt x="2429" y="274"/>
                  </a:cubicBezTo>
                  <a:lnTo>
                    <a:pt x="2429" y="274"/>
                  </a:lnTo>
                  <a:cubicBezTo>
                    <a:pt x="2286" y="1072"/>
                    <a:pt x="3179" y="1048"/>
                    <a:pt x="3287" y="1620"/>
                  </a:cubicBezTo>
                  <a:cubicBezTo>
                    <a:pt x="3048" y="2382"/>
                    <a:pt x="2394" y="2834"/>
                    <a:pt x="1584" y="3108"/>
                  </a:cubicBezTo>
                  <a:cubicBezTo>
                    <a:pt x="1620" y="2870"/>
                    <a:pt x="1394" y="2810"/>
                    <a:pt x="1417" y="2572"/>
                  </a:cubicBezTo>
                  <a:cubicBezTo>
                    <a:pt x="1513" y="2489"/>
                    <a:pt x="2108" y="2155"/>
                    <a:pt x="1584" y="2024"/>
                  </a:cubicBezTo>
                  <a:lnTo>
                    <a:pt x="1584" y="2024"/>
                  </a:lnTo>
                  <a:cubicBezTo>
                    <a:pt x="1048" y="2632"/>
                    <a:pt x="0" y="4167"/>
                    <a:pt x="1584" y="4620"/>
                  </a:cubicBezTo>
                  <a:cubicBezTo>
                    <a:pt x="1989" y="4477"/>
                    <a:pt x="1513" y="3644"/>
                    <a:pt x="1929" y="3525"/>
                  </a:cubicBezTo>
                  <a:cubicBezTo>
                    <a:pt x="2014" y="3506"/>
                    <a:pt x="2084" y="3498"/>
                    <a:pt x="2144" y="3498"/>
                  </a:cubicBezTo>
                  <a:cubicBezTo>
                    <a:pt x="2514" y="3498"/>
                    <a:pt x="2484" y="3804"/>
                    <a:pt x="2863" y="3804"/>
                  </a:cubicBezTo>
                  <a:cubicBezTo>
                    <a:pt x="2891" y="3804"/>
                    <a:pt x="2921" y="3802"/>
                    <a:pt x="2953" y="3798"/>
                  </a:cubicBezTo>
                  <a:cubicBezTo>
                    <a:pt x="3299" y="3513"/>
                    <a:pt x="3965" y="3513"/>
                    <a:pt x="3977" y="2977"/>
                  </a:cubicBezTo>
                  <a:lnTo>
                    <a:pt x="3977" y="2977"/>
                  </a:lnTo>
                  <a:cubicBezTo>
                    <a:pt x="3919" y="2981"/>
                    <a:pt x="3864" y="2984"/>
                    <a:pt x="3812" y="2984"/>
                  </a:cubicBezTo>
                  <a:cubicBezTo>
                    <a:pt x="3460" y="2984"/>
                    <a:pt x="3257" y="2873"/>
                    <a:pt x="3299" y="2572"/>
                  </a:cubicBezTo>
                  <a:cubicBezTo>
                    <a:pt x="3477" y="1905"/>
                    <a:pt x="3894" y="1429"/>
                    <a:pt x="4322" y="953"/>
                  </a:cubicBezTo>
                  <a:cubicBezTo>
                    <a:pt x="3477" y="941"/>
                    <a:pt x="3429" y="310"/>
                    <a:pt x="2953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201" name="Google Shape;21201;p19"/>
            <p:cNvSpPr/>
            <p:nvPr/>
          </p:nvSpPr>
          <p:spPr>
            <a:xfrm>
              <a:off x="4897000" y="982150"/>
              <a:ext cx="31900" cy="20500"/>
            </a:xfrm>
            <a:custGeom>
              <a:avLst/>
              <a:gdLst/>
              <a:ahLst/>
              <a:cxnLst/>
              <a:rect l="l" t="t" r="r" b="b"/>
              <a:pathLst>
                <a:path w="1276" h="820" extrusionOk="0">
                  <a:moveTo>
                    <a:pt x="533" y="0"/>
                  </a:moveTo>
                  <a:cubicBezTo>
                    <a:pt x="495" y="0"/>
                    <a:pt x="453" y="3"/>
                    <a:pt x="406" y="10"/>
                  </a:cubicBezTo>
                  <a:cubicBezTo>
                    <a:pt x="1" y="286"/>
                    <a:pt x="484" y="819"/>
                    <a:pt x="893" y="819"/>
                  </a:cubicBezTo>
                  <a:cubicBezTo>
                    <a:pt x="1049" y="819"/>
                    <a:pt x="1194" y="743"/>
                    <a:pt x="1276" y="546"/>
                  </a:cubicBezTo>
                  <a:cubicBezTo>
                    <a:pt x="823" y="524"/>
                    <a:pt x="1015" y="0"/>
                    <a:pt x="533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202" name="Google Shape;21202;p19"/>
            <p:cNvSpPr/>
            <p:nvPr/>
          </p:nvSpPr>
          <p:spPr>
            <a:xfrm>
              <a:off x="3811775" y="3356575"/>
              <a:ext cx="38725" cy="17775"/>
            </a:xfrm>
            <a:custGeom>
              <a:avLst/>
              <a:gdLst/>
              <a:ahLst/>
              <a:cxnLst/>
              <a:rect l="l" t="t" r="r" b="b"/>
              <a:pathLst>
                <a:path w="1549" h="711" extrusionOk="0">
                  <a:moveTo>
                    <a:pt x="426" y="1"/>
                  </a:moveTo>
                  <a:cubicBezTo>
                    <a:pt x="352" y="1"/>
                    <a:pt x="270" y="7"/>
                    <a:pt x="179" y="21"/>
                  </a:cubicBezTo>
                  <a:cubicBezTo>
                    <a:pt x="1" y="416"/>
                    <a:pt x="584" y="710"/>
                    <a:pt x="1046" y="710"/>
                  </a:cubicBezTo>
                  <a:cubicBezTo>
                    <a:pt x="1294" y="710"/>
                    <a:pt x="1507" y="626"/>
                    <a:pt x="1548" y="426"/>
                  </a:cubicBezTo>
                  <a:cubicBezTo>
                    <a:pt x="1107" y="352"/>
                    <a:pt x="981" y="1"/>
                    <a:pt x="426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203" name="Google Shape;21203;p19"/>
            <p:cNvSpPr/>
            <p:nvPr/>
          </p:nvSpPr>
          <p:spPr>
            <a:xfrm>
              <a:off x="4587775" y="1046900"/>
              <a:ext cx="53300" cy="30775"/>
            </a:xfrm>
            <a:custGeom>
              <a:avLst/>
              <a:gdLst/>
              <a:ahLst/>
              <a:cxnLst/>
              <a:rect l="l" t="t" r="r" b="b"/>
              <a:pathLst>
                <a:path w="2132" h="1231" extrusionOk="0">
                  <a:moveTo>
                    <a:pt x="922" y="1"/>
                  </a:moveTo>
                  <a:cubicBezTo>
                    <a:pt x="659" y="1"/>
                    <a:pt x="459" y="63"/>
                    <a:pt x="310" y="147"/>
                  </a:cubicBezTo>
                  <a:cubicBezTo>
                    <a:pt x="0" y="897"/>
                    <a:pt x="1381" y="718"/>
                    <a:pt x="810" y="1230"/>
                  </a:cubicBezTo>
                  <a:cubicBezTo>
                    <a:pt x="1182" y="1222"/>
                    <a:pt x="1409" y="962"/>
                    <a:pt x="1679" y="962"/>
                  </a:cubicBezTo>
                  <a:cubicBezTo>
                    <a:pt x="1781" y="962"/>
                    <a:pt x="1888" y="998"/>
                    <a:pt x="2012" y="1099"/>
                  </a:cubicBezTo>
                  <a:cubicBezTo>
                    <a:pt x="2131" y="206"/>
                    <a:pt x="1036" y="1016"/>
                    <a:pt x="1155" y="16"/>
                  </a:cubicBezTo>
                  <a:cubicBezTo>
                    <a:pt x="1073" y="5"/>
                    <a:pt x="995" y="1"/>
                    <a:pt x="922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204" name="Google Shape;21204;p19"/>
            <p:cNvSpPr/>
            <p:nvPr/>
          </p:nvSpPr>
          <p:spPr>
            <a:xfrm>
              <a:off x="4578250" y="1230350"/>
              <a:ext cx="21750" cy="16975"/>
            </a:xfrm>
            <a:custGeom>
              <a:avLst/>
              <a:gdLst/>
              <a:ahLst/>
              <a:cxnLst/>
              <a:rect l="l" t="t" r="r" b="b"/>
              <a:pathLst>
                <a:path w="870" h="679" extrusionOk="0">
                  <a:moveTo>
                    <a:pt x="691" y="0"/>
                  </a:moveTo>
                  <a:lnTo>
                    <a:pt x="691" y="0"/>
                  </a:lnTo>
                  <a:cubicBezTo>
                    <a:pt x="274" y="12"/>
                    <a:pt x="36" y="203"/>
                    <a:pt x="0" y="536"/>
                  </a:cubicBezTo>
                  <a:cubicBezTo>
                    <a:pt x="119" y="536"/>
                    <a:pt x="214" y="560"/>
                    <a:pt x="179" y="679"/>
                  </a:cubicBezTo>
                  <a:cubicBezTo>
                    <a:pt x="619" y="655"/>
                    <a:pt x="857" y="476"/>
                    <a:pt x="869" y="131"/>
                  </a:cubicBezTo>
                  <a:cubicBezTo>
                    <a:pt x="762" y="131"/>
                    <a:pt x="679" y="107"/>
                    <a:pt x="691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205" name="Google Shape;21205;p19"/>
            <p:cNvSpPr/>
            <p:nvPr/>
          </p:nvSpPr>
          <p:spPr>
            <a:xfrm>
              <a:off x="4558450" y="1474425"/>
              <a:ext cx="25175" cy="20775"/>
            </a:xfrm>
            <a:custGeom>
              <a:avLst/>
              <a:gdLst/>
              <a:ahLst/>
              <a:cxnLst/>
              <a:rect l="l" t="t" r="r" b="b"/>
              <a:pathLst>
                <a:path w="1007" h="831" extrusionOk="0">
                  <a:moveTo>
                    <a:pt x="292" y="0"/>
                  </a:moveTo>
                  <a:lnTo>
                    <a:pt x="292" y="0"/>
                  </a:lnTo>
                  <a:cubicBezTo>
                    <a:pt x="57" y="190"/>
                    <a:pt x="1" y="830"/>
                    <a:pt x="535" y="830"/>
                  </a:cubicBezTo>
                  <a:cubicBezTo>
                    <a:pt x="571" y="830"/>
                    <a:pt x="609" y="828"/>
                    <a:pt x="649" y="822"/>
                  </a:cubicBezTo>
                  <a:cubicBezTo>
                    <a:pt x="1006" y="536"/>
                    <a:pt x="697" y="72"/>
                    <a:pt x="292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206" name="Google Shape;21206;p19"/>
            <p:cNvSpPr/>
            <p:nvPr/>
          </p:nvSpPr>
          <p:spPr>
            <a:xfrm>
              <a:off x="4530025" y="1372875"/>
              <a:ext cx="32750" cy="61075"/>
            </a:xfrm>
            <a:custGeom>
              <a:avLst/>
              <a:gdLst/>
              <a:ahLst/>
              <a:cxnLst/>
              <a:rect l="l" t="t" r="r" b="b"/>
              <a:pathLst>
                <a:path w="1310" h="2443" extrusionOk="0">
                  <a:moveTo>
                    <a:pt x="292" y="0"/>
                  </a:moveTo>
                  <a:cubicBezTo>
                    <a:pt x="275" y="0"/>
                    <a:pt x="257" y="1"/>
                    <a:pt x="238" y="2"/>
                  </a:cubicBezTo>
                  <a:cubicBezTo>
                    <a:pt x="834" y="693"/>
                    <a:pt x="0" y="1979"/>
                    <a:pt x="1084" y="2443"/>
                  </a:cubicBezTo>
                  <a:cubicBezTo>
                    <a:pt x="1310" y="1431"/>
                    <a:pt x="715" y="1431"/>
                    <a:pt x="1250" y="681"/>
                  </a:cubicBezTo>
                  <a:lnTo>
                    <a:pt x="1250" y="681"/>
                  </a:lnTo>
                  <a:cubicBezTo>
                    <a:pt x="1204" y="687"/>
                    <a:pt x="1163" y="690"/>
                    <a:pt x="1125" y="690"/>
                  </a:cubicBezTo>
                  <a:cubicBezTo>
                    <a:pt x="554" y="690"/>
                    <a:pt x="857" y="0"/>
                    <a:pt x="292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207" name="Google Shape;21207;p19"/>
            <p:cNvSpPr/>
            <p:nvPr/>
          </p:nvSpPr>
          <p:spPr>
            <a:xfrm>
              <a:off x="4663475" y="1019950"/>
              <a:ext cx="26400" cy="24075"/>
            </a:xfrm>
            <a:custGeom>
              <a:avLst/>
              <a:gdLst/>
              <a:ahLst/>
              <a:cxnLst/>
              <a:rect l="l" t="t" r="r" b="b"/>
              <a:pathLst>
                <a:path w="1056" h="963" extrusionOk="0">
                  <a:moveTo>
                    <a:pt x="944" y="1"/>
                  </a:moveTo>
                  <a:cubicBezTo>
                    <a:pt x="441" y="1"/>
                    <a:pt x="0" y="918"/>
                    <a:pt x="687" y="963"/>
                  </a:cubicBezTo>
                  <a:cubicBezTo>
                    <a:pt x="1032" y="820"/>
                    <a:pt x="1056" y="439"/>
                    <a:pt x="1032" y="10"/>
                  </a:cubicBezTo>
                  <a:cubicBezTo>
                    <a:pt x="1003" y="4"/>
                    <a:pt x="973" y="1"/>
                    <a:pt x="944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208" name="Google Shape;21208;p19"/>
            <p:cNvSpPr/>
            <p:nvPr/>
          </p:nvSpPr>
          <p:spPr>
            <a:xfrm>
              <a:off x="4613025" y="1270825"/>
              <a:ext cx="55725" cy="34275"/>
            </a:xfrm>
            <a:custGeom>
              <a:avLst/>
              <a:gdLst/>
              <a:ahLst/>
              <a:cxnLst/>
              <a:rect l="l" t="t" r="r" b="b"/>
              <a:pathLst>
                <a:path w="2229" h="1371" extrusionOk="0">
                  <a:moveTo>
                    <a:pt x="335" y="0"/>
                  </a:moveTo>
                  <a:lnTo>
                    <a:pt x="335" y="0"/>
                  </a:lnTo>
                  <a:cubicBezTo>
                    <a:pt x="1" y="424"/>
                    <a:pt x="63" y="1371"/>
                    <a:pt x="856" y="1371"/>
                  </a:cubicBezTo>
                  <a:cubicBezTo>
                    <a:pt x="909" y="1371"/>
                    <a:pt x="966" y="1367"/>
                    <a:pt x="1026" y="1358"/>
                  </a:cubicBezTo>
                  <a:cubicBezTo>
                    <a:pt x="1398" y="1314"/>
                    <a:pt x="1177" y="809"/>
                    <a:pt x="1571" y="809"/>
                  </a:cubicBezTo>
                  <a:cubicBezTo>
                    <a:pt x="1606" y="809"/>
                    <a:pt x="1647" y="813"/>
                    <a:pt x="1693" y="822"/>
                  </a:cubicBezTo>
                  <a:cubicBezTo>
                    <a:pt x="1562" y="1251"/>
                    <a:pt x="1967" y="1251"/>
                    <a:pt x="2229" y="1370"/>
                  </a:cubicBezTo>
                  <a:cubicBezTo>
                    <a:pt x="2109" y="512"/>
                    <a:pt x="1395" y="119"/>
                    <a:pt x="335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209" name="Google Shape;21209;p19"/>
            <p:cNvSpPr/>
            <p:nvPr/>
          </p:nvSpPr>
          <p:spPr>
            <a:xfrm>
              <a:off x="4876675" y="1053075"/>
              <a:ext cx="26975" cy="21100"/>
            </a:xfrm>
            <a:custGeom>
              <a:avLst/>
              <a:gdLst/>
              <a:ahLst/>
              <a:cxnLst/>
              <a:rect l="l" t="t" r="r" b="b"/>
              <a:pathLst>
                <a:path w="1079" h="844" extrusionOk="0">
                  <a:moveTo>
                    <a:pt x="697" y="1"/>
                  </a:moveTo>
                  <a:cubicBezTo>
                    <a:pt x="112" y="1"/>
                    <a:pt x="1" y="644"/>
                    <a:pt x="207" y="840"/>
                  </a:cubicBezTo>
                  <a:cubicBezTo>
                    <a:pt x="242" y="842"/>
                    <a:pt x="275" y="844"/>
                    <a:pt x="307" y="844"/>
                  </a:cubicBezTo>
                  <a:cubicBezTo>
                    <a:pt x="990" y="844"/>
                    <a:pt x="1079" y="371"/>
                    <a:pt x="874" y="19"/>
                  </a:cubicBezTo>
                  <a:cubicBezTo>
                    <a:pt x="811" y="7"/>
                    <a:pt x="752" y="1"/>
                    <a:pt x="697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210" name="Google Shape;21210;p19"/>
            <p:cNvSpPr/>
            <p:nvPr/>
          </p:nvSpPr>
          <p:spPr>
            <a:xfrm>
              <a:off x="3971925" y="2397450"/>
              <a:ext cx="22925" cy="17825"/>
            </a:xfrm>
            <a:custGeom>
              <a:avLst/>
              <a:gdLst/>
              <a:ahLst/>
              <a:cxnLst/>
              <a:rect l="l" t="t" r="r" b="b"/>
              <a:pathLst>
                <a:path w="917" h="713" extrusionOk="0">
                  <a:moveTo>
                    <a:pt x="583" y="0"/>
                  </a:moveTo>
                  <a:lnTo>
                    <a:pt x="583" y="0"/>
                  </a:lnTo>
                  <a:cubicBezTo>
                    <a:pt x="524" y="334"/>
                    <a:pt x="0" y="250"/>
                    <a:pt x="71" y="691"/>
                  </a:cubicBezTo>
                  <a:cubicBezTo>
                    <a:pt x="127" y="706"/>
                    <a:pt x="180" y="713"/>
                    <a:pt x="230" y="713"/>
                  </a:cubicBezTo>
                  <a:cubicBezTo>
                    <a:pt x="697" y="713"/>
                    <a:pt x="917" y="119"/>
                    <a:pt x="583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211" name="Google Shape;21211;p19"/>
            <p:cNvSpPr/>
            <p:nvPr/>
          </p:nvSpPr>
          <p:spPr>
            <a:xfrm>
              <a:off x="3925775" y="1648250"/>
              <a:ext cx="25925" cy="19975"/>
            </a:xfrm>
            <a:custGeom>
              <a:avLst/>
              <a:gdLst/>
              <a:ahLst/>
              <a:cxnLst/>
              <a:rect l="l" t="t" r="r" b="b"/>
              <a:pathLst>
                <a:path w="1037" h="799" extrusionOk="0">
                  <a:moveTo>
                    <a:pt x="346" y="0"/>
                  </a:moveTo>
                  <a:cubicBezTo>
                    <a:pt x="1" y="239"/>
                    <a:pt x="286" y="489"/>
                    <a:pt x="346" y="798"/>
                  </a:cubicBezTo>
                  <a:cubicBezTo>
                    <a:pt x="1036" y="774"/>
                    <a:pt x="858" y="36"/>
                    <a:pt x="346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212" name="Google Shape;21212;p19"/>
            <p:cNvSpPr/>
            <p:nvPr/>
          </p:nvSpPr>
          <p:spPr>
            <a:xfrm>
              <a:off x="3914575" y="2281700"/>
              <a:ext cx="23425" cy="20825"/>
            </a:xfrm>
            <a:custGeom>
              <a:avLst/>
              <a:gdLst/>
              <a:ahLst/>
              <a:cxnLst/>
              <a:rect l="l" t="t" r="r" b="b"/>
              <a:pathLst>
                <a:path w="937" h="833" extrusionOk="0">
                  <a:moveTo>
                    <a:pt x="606" y="1"/>
                  </a:moveTo>
                  <a:cubicBezTo>
                    <a:pt x="1" y="1"/>
                    <a:pt x="433" y="702"/>
                    <a:pt x="639" y="832"/>
                  </a:cubicBezTo>
                  <a:cubicBezTo>
                    <a:pt x="520" y="416"/>
                    <a:pt x="937" y="439"/>
                    <a:pt x="818" y="23"/>
                  </a:cubicBezTo>
                  <a:cubicBezTo>
                    <a:pt x="736" y="8"/>
                    <a:pt x="666" y="1"/>
                    <a:pt x="606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213" name="Google Shape;21213;p19"/>
            <p:cNvSpPr/>
            <p:nvPr/>
          </p:nvSpPr>
          <p:spPr>
            <a:xfrm>
              <a:off x="4211225" y="2726050"/>
              <a:ext cx="31575" cy="20500"/>
            </a:xfrm>
            <a:custGeom>
              <a:avLst/>
              <a:gdLst/>
              <a:ahLst/>
              <a:cxnLst/>
              <a:rect l="l" t="t" r="r" b="b"/>
              <a:pathLst>
                <a:path w="1263" h="820" extrusionOk="0">
                  <a:moveTo>
                    <a:pt x="239" y="1"/>
                  </a:moveTo>
                  <a:cubicBezTo>
                    <a:pt x="84" y="144"/>
                    <a:pt x="1" y="358"/>
                    <a:pt x="72" y="668"/>
                  </a:cubicBezTo>
                  <a:cubicBezTo>
                    <a:pt x="108" y="658"/>
                    <a:pt x="147" y="654"/>
                    <a:pt x="187" y="654"/>
                  </a:cubicBezTo>
                  <a:cubicBezTo>
                    <a:pt x="447" y="654"/>
                    <a:pt x="785" y="819"/>
                    <a:pt x="1012" y="819"/>
                  </a:cubicBezTo>
                  <a:cubicBezTo>
                    <a:pt x="1158" y="819"/>
                    <a:pt x="1258" y="751"/>
                    <a:pt x="1263" y="525"/>
                  </a:cubicBezTo>
                  <a:lnTo>
                    <a:pt x="1263" y="525"/>
                  </a:lnTo>
                  <a:cubicBezTo>
                    <a:pt x="1233" y="528"/>
                    <a:pt x="1206" y="529"/>
                    <a:pt x="1179" y="529"/>
                  </a:cubicBezTo>
                  <a:cubicBezTo>
                    <a:pt x="668" y="529"/>
                    <a:pt x="771" y="1"/>
                    <a:pt x="239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214" name="Google Shape;21214;p19"/>
            <p:cNvSpPr/>
            <p:nvPr/>
          </p:nvSpPr>
          <p:spPr>
            <a:xfrm>
              <a:off x="3979350" y="2454900"/>
              <a:ext cx="45275" cy="27100"/>
            </a:xfrm>
            <a:custGeom>
              <a:avLst/>
              <a:gdLst/>
              <a:ahLst/>
              <a:cxnLst/>
              <a:rect l="l" t="t" r="r" b="b"/>
              <a:pathLst>
                <a:path w="1811" h="1084" extrusionOk="0">
                  <a:moveTo>
                    <a:pt x="108" y="0"/>
                  </a:moveTo>
                  <a:lnTo>
                    <a:pt x="108" y="0"/>
                  </a:lnTo>
                  <a:cubicBezTo>
                    <a:pt x="1" y="810"/>
                    <a:pt x="596" y="1072"/>
                    <a:pt x="1477" y="1084"/>
                  </a:cubicBezTo>
                  <a:cubicBezTo>
                    <a:pt x="1560" y="893"/>
                    <a:pt x="1739" y="739"/>
                    <a:pt x="1810" y="536"/>
                  </a:cubicBezTo>
                  <a:cubicBezTo>
                    <a:pt x="1084" y="488"/>
                    <a:pt x="739" y="131"/>
                    <a:pt x="108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215" name="Google Shape;21215;p19"/>
            <p:cNvSpPr/>
            <p:nvPr/>
          </p:nvSpPr>
          <p:spPr>
            <a:xfrm>
              <a:off x="3857650" y="2203350"/>
              <a:ext cx="21725" cy="21475"/>
            </a:xfrm>
            <a:custGeom>
              <a:avLst/>
              <a:gdLst/>
              <a:ahLst/>
              <a:cxnLst/>
              <a:rect l="l" t="t" r="r" b="b"/>
              <a:pathLst>
                <a:path w="869" h="859" extrusionOk="0">
                  <a:moveTo>
                    <a:pt x="726" y="0"/>
                  </a:moveTo>
                  <a:cubicBezTo>
                    <a:pt x="33" y="0"/>
                    <a:pt x="1" y="777"/>
                    <a:pt x="630" y="859"/>
                  </a:cubicBezTo>
                  <a:cubicBezTo>
                    <a:pt x="868" y="716"/>
                    <a:pt x="773" y="323"/>
                    <a:pt x="773" y="2"/>
                  </a:cubicBezTo>
                  <a:cubicBezTo>
                    <a:pt x="757" y="1"/>
                    <a:pt x="741" y="0"/>
                    <a:pt x="726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216" name="Google Shape;21216;p19"/>
            <p:cNvSpPr/>
            <p:nvPr/>
          </p:nvSpPr>
          <p:spPr>
            <a:xfrm>
              <a:off x="4049000" y="1205550"/>
              <a:ext cx="29800" cy="11725"/>
            </a:xfrm>
            <a:custGeom>
              <a:avLst/>
              <a:gdLst/>
              <a:ahLst/>
              <a:cxnLst/>
              <a:rect l="l" t="t" r="r" b="b"/>
              <a:pathLst>
                <a:path w="1192" h="469" extrusionOk="0">
                  <a:moveTo>
                    <a:pt x="878" y="1"/>
                  </a:moveTo>
                  <a:cubicBezTo>
                    <a:pt x="514" y="1"/>
                    <a:pt x="9" y="155"/>
                    <a:pt x="1" y="468"/>
                  </a:cubicBezTo>
                  <a:lnTo>
                    <a:pt x="1191" y="468"/>
                  </a:lnTo>
                  <a:lnTo>
                    <a:pt x="1191" y="63"/>
                  </a:lnTo>
                  <a:cubicBezTo>
                    <a:pt x="1127" y="22"/>
                    <a:pt x="1012" y="1"/>
                    <a:pt x="878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217" name="Google Shape;21217;p19"/>
            <p:cNvSpPr/>
            <p:nvPr/>
          </p:nvSpPr>
          <p:spPr>
            <a:xfrm>
              <a:off x="3908275" y="2665350"/>
              <a:ext cx="30925" cy="17725"/>
            </a:xfrm>
            <a:custGeom>
              <a:avLst/>
              <a:gdLst/>
              <a:ahLst/>
              <a:cxnLst/>
              <a:rect l="l" t="t" r="r" b="b"/>
              <a:pathLst>
                <a:path w="1237" h="709" extrusionOk="0">
                  <a:moveTo>
                    <a:pt x="391" y="0"/>
                  </a:moveTo>
                  <a:cubicBezTo>
                    <a:pt x="1" y="350"/>
                    <a:pt x="316" y="708"/>
                    <a:pt x="886" y="708"/>
                  </a:cubicBezTo>
                  <a:cubicBezTo>
                    <a:pt x="995" y="708"/>
                    <a:pt x="1112" y="695"/>
                    <a:pt x="1236" y="667"/>
                  </a:cubicBezTo>
                  <a:cubicBezTo>
                    <a:pt x="1236" y="226"/>
                    <a:pt x="962" y="0"/>
                    <a:pt x="391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218" name="Google Shape;21218;p19"/>
            <p:cNvSpPr/>
            <p:nvPr/>
          </p:nvSpPr>
          <p:spPr>
            <a:xfrm>
              <a:off x="3900475" y="1467400"/>
              <a:ext cx="23825" cy="12325"/>
            </a:xfrm>
            <a:custGeom>
              <a:avLst/>
              <a:gdLst/>
              <a:ahLst/>
              <a:cxnLst/>
              <a:rect l="l" t="t" r="r" b="b"/>
              <a:pathLst>
                <a:path w="953" h="493" extrusionOk="0">
                  <a:moveTo>
                    <a:pt x="309" y="1"/>
                  </a:moveTo>
                  <a:cubicBezTo>
                    <a:pt x="210" y="1"/>
                    <a:pt x="106" y="4"/>
                    <a:pt x="1" y="7"/>
                  </a:cubicBezTo>
                  <a:cubicBezTo>
                    <a:pt x="11" y="341"/>
                    <a:pt x="278" y="492"/>
                    <a:pt x="745" y="492"/>
                  </a:cubicBezTo>
                  <a:cubicBezTo>
                    <a:pt x="810" y="492"/>
                    <a:pt x="880" y="489"/>
                    <a:pt x="953" y="484"/>
                  </a:cubicBezTo>
                  <a:lnTo>
                    <a:pt x="953" y="126"/>
                  </a:lnTo>
                  <a:cubicBezTo>
                    <a:pt x="798" y="23"/>
                    <a:pt x="569" y="1"/>
                    <a:pt x="309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219" name="Google Shape;21219;p19"/>
            <p:cNvSpPr/>
            <p:nvPr/>
          </p:nvSpPr>
          <p:spPr>
            <a:xfrm>
              <a:off x="3978175" y="2787200"/>
              <a:ext cx="66400" cy="74925"/>
            </a:xfrm>
            <a:custGeom>
              <a:avLst/>
              <a:gdLst/>
              <a:ahLst/>
              <a:cxnLst/>
              <a:rect l="l" t="t" r="r" b="b"/>
              <a:pathLst>
                <a:path w="2656" h="2997" extrusionOk="0">
                  <a:moveTo>
                    <a:pt x="473" y="0"/>
                  </a:moveTo>
                  <a:cubicBezTo>
                    <a:pt x="338" y="0"/>
                    <a:pt x="184" y="40"/>
                    <a:pt x="0" y="139"/>
                  </a:cubicBezTo>
                  <a:cubicBezTo>
                    <a:pt x="1417" y="710"/>
                    <a:pt x="1607" y="2103"/>
                    <a:pt x="2238" y="2996"/>
                  </a:cubicBezTo>
                  <a:cubicBezTo>
                    <a:pt x="2655" y="2186"/>
                    <a:pt x="1881" y="1805"/>
                    <a:pt x="2238" y="829"/>
                  </a:cubicBezTo>
                  <a:lnTo>
                    <a:pt x="2238" y="829"/>
                  </a:lnTo>
                  <a:cubicBezTo>
                    <a:pt x="2188" y="835"/>
                    <a:pt x="2140" y="838"/>
                    <a:pt x="2094" y="838"/>
                  </a:cubicBezTo>
                  <a:cubicBezTo>
                    <a:pt x="1298" y="838"/>
                    <a:pt x="1087" y="0"/>
                    <a:pt x="473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220" name="Google Shape;21220;p19"/>
            <p:cNvSpPr/>
            <p:nvPr/>
          </p:nvSpPr>
          <p:spPr>
            <a:xfrm>
              <a:off x="4152000" y="1485125"/>
              <a:ext cx="19375" cy="20275"/>
            </a:xfrm>
            <a:custGeom>
              <a:avLst/>
              <a:gdLst/>
              <a:ahLst/>
              <a:cxnLst/>
              <a:rect l="l" t="t" r="r" b="b"/>
              <a:pathLst>
                <a:path w="775" h="811" extrusionOk="0">
                  <a:moveTo>
                    <a:pt x="322" y="1"/>
                  </a:moveTo>
                  <a:cubicBezTo>
                    <a:pt x="0" y="251"/>
                    <a:pt x="322" y="703"/>
                    <a:pt x="667" y="810"/>
                  </a:cubicBezTo>
                  <a:cubicBezTo>
                    <a:pt x="667" y="453"/>
                    <a:pt x="774" y="1"/>
                    <a:pt x="322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221" name="Google Shape;21221;p19"/>
            <p:cNvSpPr/>
            <p:nvPr/>
          </p:nvSpPr>
          <p:spPr>
            <a:xfrm>
              <a:off x="4181750" y="1549600"/>
              <a:ext cx="29800" cy="26650"/>
            </a:xfrm>
            <a:custGeom>
              <a:avLst/>
              <a:gdLst/>
              <a:ahLst/>
              <a:cxnLst/>
              <a:rect l="l" t="t" r="r" b="b"/>
              <a:pathLst>
                <a:path w="1192" h="1066" extrusionOk="0">
                  <a:moveTo>
                    <a:pt x="826" y="0"/>
                  </a:moveTo>
                  <a:cubicBezTo>
                    <a:pt x="338" y="0"/>
                    <a:pt x="157" y="713"/>
                    <a:pt x="1" y="1065"/>
                  </a:cubicBezTo>
                  <a:cubicBezTo>
                    <a:pt x="608" y="934"/>
                    <a:pt x="989" y="613"/>
                    <a:pt x="1192" y="113"/>
                  </a:cubicBezTo>
                  <a:cubicBezTo>
                    <a:pt x="1053" y="34"/>
                    <a:pt x="932" y="0"/>
                    <a:pt x="826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222" name="Google Shape;21222;p19"/>
            <p:cNvSpPr/>
            <p:nvPr/>
          </p:nvSpPr>
          <p:spPr>
            <a:xfrm>
              <a:off x="4207050" y="1330650"/>
              <a:ext cx="26825" cy="18175"/>
            </a:xfrm>
            <a:custGeom>
              <a:avLst/>
              <a:gdLst/>
              <a:ahLst/>
              <a:cxnLst/>
              <a:rect l="l" t="t" r="r" b="b"/>
              <a:pathLst>
                <a:path w="1073" h="727" extrusionOk="0">
                  <a:moveTo>
                    <a:pt x="96" y="1"/>
                  </a:moveTo>
                  <a:lnTo>
                    <a:pt x="96" y="1"/>
                  </a:lnTo>
                  <a:cubicBezTo>
                    <a:pt x="1" y="358"/>
                    <a:pt x="275" y="417"/>
                    <a:pt x="275" y="715"/>
                  </a:cubicBezTo>
                  <a:cubicBezTo>
                    <a:pt x="359" y="723"/>
                    <a:pt x="436" y="727"/>
                    <a:pt x="508" y="727"/>
                  </a:cubicBezTo>
                  <a:cubicBezTo>
                    <a:pt x="758" y="727"/>
                    <a:pt x="933" y="679"/>
                    <a:pt x="1073" y="596"/>
                  </a:cubicBezTo>
                  <a:cubicBezTo>
                    <a:pt x="1037" y="179"/>
                    <a:pt x="596" y="84"/>
                    <a:pt x="96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223" name="Google Shape;21223;p19"/>
            <p:cNvSpPr/>
            <p:nvPr/>
          </p:nvSpPr>
          <p:spPr>
            <a:xfrm>
              <a:off x="4177300" y="1142525"/>
              <a:ext cx="24225" cy="17200"/>
            </a:xfrm>
            <a:custGeom>
              <a:avLst/>
              <a:gdLst/>
              <a:ahLst/>
              <a:cxnLst/>
              <a:rect l="l" t="t" r="r" b="b"/>
              <a:pathLst>
                <a:path w="969" h="688" extrusionOk="0">
                  <a:moveTo>
                    <a:pt x="488" y="1"/>
                  </a:moveTo>
                  <a:cubicBezTo>
                    <a:pt x="405" y="287"/>
                    <a:pt x="0" y="429"/>
                    <a:pt x="322" y="668"/>
                  </a:cubicBezTo>
                  <a:cubicBezTo>
                    <a:pt x="378" y="681"/>
                    <a:pt x="429" y="687"/>
                    <a:pt x="476" y="687"/>
                  </a:cubicBezTo>
                  <a:cubicBezTo>
                    <a:pt x="969" y="687"/>
                    <a:pt x="967" y="12"/>
                    <a:pt x="488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224" name="Google Shape;21224;p19"/>
            <p:cNvSpPr/>
            <p:nvPr/>
          </p:nvSpPr>
          <p:spPr>
            <a:xfrm>
              <a:off x="4158250" y="2271850"/>
              <a:ext cx="19375" cy="20250"/>
            </a:xfrm>
            <a:custGeom>
              <a:avLst/>
              <a:gdLst/>
              <a:ahLst/>
              <a:cxnLst/>
              <a:rect l="l" t="t" r="r" b="b"/>
              <a:pathLst>
                <a:path w="775" h="810" extrusionOk="0">
                  <a:moveTo>
                    <a:pt x="298" y="0"/>
                  </a:moveTo>
                  <a:cubicBezTo>
                    <a:pt x="286" y="321"/>
                    <a:pt x="0" y="381"/>
                    <a:pt x="119" y="810"/>
                  </a:cubicBezTo>
                  <a:cubicBezTo>
                    <a:pt x="774" y="798"/>
                    <a:pt x="596" y="214"/>
                    <a:pt x="298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225" name="Google Shape;21225;p19"/>
            <p:cNvSpPr/>
            <p:nvPr/>
          </p:nvSpPr>
          <p:spPr>
            <a:xfrm>
              <a:off x="4198425" y="1298500"/>
              <a:ext cx="25625" cy="13425"/>
            </a:xfrm>
            <a:custGeom>
              <a:avLst/>
              <a:gdLst/>
              <a:ahLst/>
              <a:cxnLst/>
              <a:rect l="l" t="t" r="r" b="b"/>
              <a:pathLst>
                <a:path w="1025" h="537" extrusionOk="0">
                  <a:moveTo>
                    <a:pt x="691" y="1"/>
                  </a:moveTo>
                  <a:cubicBezTo>
                    <a:pt x="239" y="13"/>
                    <a:pt x="48" y="191"/>
                    <a:pt x="1" y="536"/>
                  </a:cubicBezTo>
                  <a:cubicBezTo>
                    <a:pt x="453" y="536"/>
                    <a:pt x="810" y="477"/>
                    <a:pt x="1025" y="263"/>
                  </a:cubicBezTo>
                  <a:cubicBezTo>
                    <a:pt x="822" y="239"/>
                    <a:pt x="763" y="120"/>
                    <a:pt x="691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226" name="Google Shape;21226;p19"/>
            <p:cNvSpPr/>
            <p:nvPr/>
          </p:nvSpPr>
          <p:spPr>
            <a:xfrm>
              <a:off x="4130500" y="2394475"/>
              <a:ext cx="22700" cy="21750"/>
            </a:xfrm>
            <a:custGeom>
              <a:avLst/>
              <a:gdLst/>
              <a:ahLst/>
              <a:cxnLst/>
              <a:rect l="l" t="t" r="r" b="b"/>
              <a:pathLst>
                <a:path w="908" h="870" extrusionOk="0">
                  <a:moveTo>
                    <a:pt x="682" y="0"/>
                  </a:moveTo>
                  <a:lnTo>
                    <a:pt x="682" y="0"/>
                  </a:lnTo>
                  <a:cubicBezTo>
                    <a:pt x="0" y="12"/>
                    <a:pt x="443" y="870"/>
                    <a:pt x="833" y="870"/>
                  </a:cubicBezTo>
                  <a:cubicBezTo>
                    <a:pt x="838" y="870"/>
                    <a:pt x="843" y="870"/>
                    <a:pt x="848" y="870"/>
                  </a:cubicBezTo>
                  <a:cubicBezTo>
                    <a:pt x="848" y="536"/>
                    <a:pt x="908" y="167"/>
                    <a:pt x="682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227" name="Google Shape;21227;p19"/>
            <p:cNvSpPr/>
            <p:nvPr/>
          </p:nvSpPr>
          <p:spPr>
            <a:xfrm>
              <a:off x="4076400" y="1041025"/>
              <a:ext cx="27100" cy="33675"/>
            </a:xfrm>
            <a:custGeom>
              <a:avLst/>
              <a:gdLst/>
              <a:ahLst/>
              <a:cxnLst/>
              <a:rect l="l" t="t" r="r" b="b"/>
              <a:pathLst>
                <a:path w="1084" h="1347" extrusionOk="0">
                  <a:moveTo>
                    <a:pt x="762" y="1"/>
                  </a:moveTo>
                  <a:lnTo>
                    <a:pt x="762" y="1"/>
                  </a:lnTo>
                  <a:cubicBezTo>
                    <a:pt x="274" y="72"/>
                    <a:pt x="0" y="1251"/>
                    <a:pt x="595" y="1346"/>
                  </a:cubicBezTo>
                  <a:cubicBezTo>
                    <a:pt x="726" y="965"/>
                    <a:pt x="1084" y="322"/>
                    <a:pt x="762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228" name="Google Shape;21228;p19"/>
            <p:cNvSpPr/>
            <p:nvPr/>
          </p:nvSpPr>
          <p:spPr>
            <a:xfrm>
              <a:off x="4136225" y="2345650"/>
              <a:ext cx="54500" cy="39625"/>
            </a:xfrm>
            <a:custGeom>
              <a:avLst/>
              <a:gdLst/>
              <a:ahLst/>
              <a:cxnLst/>
              <a:rect l="l" t="t" r="r" b="b"/>
              <a:pathLst>
                <a:path w="2180" h="1585" extrusionOk="0">
                  <a:moveTo>
                    <a:pt x="1405" y="1"/>
                  </a:moveTo>
                  <a:cubicBezTo>
                    <a:pt x="727" y="239"/>
                    <a:pt x="0" y="763"/>
                    <a:pt x="286" y="1346"/>
                  </a:cubicBezTo>
                  <a:cubicBezTo>
                    <a:pt x="414" y="1325"/>
                    <a:pt x="525" y="1316"/>
                    <a:pt x="623" y="1316"/>
                  </a:cubicBezTo>
                  <a:cubicBezTo>
                    <a:pt x="1071" y="1316"/>
                    <a:pt x="1245" y="1506"/>
                    <a:pt x="1548" y="1584"/>
                  </a:cubicBezTo>
                  <a:cubicBezTo>
                    <a:pt x="2179" y="1168"/>
                    <a:pt x="2060" y="346"/>
                    <a:pt x="1405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229" name="Google Shape;21229;p19"/>
            <p:cNvSpPr/>
            <p:nvPr/>
          </p:nvSpPr>
          <p:spPr>
            <a:xfrm>
              <a:off x="4060900" y="1013650"/>
              <a:ext cx="21475" cy="17000"/>
            </a:xfrm>
            <a:custGeom>
              <a:avLst/>
              <a:gdLst/>
              <a:ahLst/>
              <a:cxnLst/>
              <a:rect l="l" t="t" r="r" b="b"/>
              <a:pathLst>
                <a:path w="859" h="680" extrusionOk="0">
                  <a:moveTo>
                    <a:pt x="25" y="0"/>
                  </a:moveTo>
                  <a:cubicBezTo>
                    <a:pt x="1" y="346"/>
                    <a:pt x="1" y="655"/>
                    <a:pt x="370" y="679"/>
                  </a:cubicBezTo>
                  <a:cubicBezTo>
                    <a:pt x="442" y="405"/>
                    <a:pt x="858" y="417"/>
                    <a:pt x="715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230" name="Google Shape;21230;p19"/>
            <p:cNvSpPr/>
            <p:nvPr/>
          </p:nvSpPr>
          <p:spPr>
            <a:xfrm>
              <a:off x="4102000" y="855900"/>
              <a:ext cx="30475" cy="14525"/>
            </a:xfrm>
            <a:custGeom>
              <a:avLst/>
              <a:gdLst/>
              <a:ahLst/>
              <a:cxnLst/>
              <a:rect l="l" t="t" r="r" b="b"/>
              <a:pathLst>
                <a:path w="1219" h="581" extrusionOk="0">
                  <a:moveTo>
                    <a:pt x="1107" y="0"/>
                  </a:moveTo>
                  <a:cubicBezTo>
                    <a:pt x="699" y="0"/>
                    <a:pt x="658" y="289"/>
                    <a:pt x="243" y="289"/>
                  </a:cubicBezTo>
                  <a:cubicBezTo>
                    <a:pt x="173" y="289"/>
                    <a:pt x="94" y="281"/>
                    <a:pt x="0" y="262"/>
                  </a:cubicBezTo>
                  <a:lnTo>
                    <a:pt x="0" y="262"/>
                  </a:lnTo>
                  <a:cubicBezTo>
                    <a:pt x="60" y="476"/>
                    <a:pt x="297" y="580"/>
                    <a:pt x="539" y="580"/>
                  </a:cubicBezTo>
                  <a:cubicBezTo>
                    <a:pt x="874" y="580"/>
                    <a:pt x="1218" y="381"/>
                    <a:pt x="1107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231" name="Google Shape;21231;p19"/>
            <p:cNvSpPr/>
            <p:nvPr/>
          </p:nvSpPr>
          <p:spPr>
            <a:xfrm>
              <a:off x="1787125" y="4711125"/>
              <a:ext cx="63125" cy="45325"/>
            </a:xfrm>
            <a:custGeom>
              <a:avLst/>
              <a:gdLst/>
              <a:ahLst/>
              <a:cxnLst/>
              <a:rect l="l" t="t" r="r" b="b"/>
              <a:pathLst>
                <a:path w="2525" h="1813" extrusionOk="0">
                  <a:moveTo>
                    <a:pt x="1096" y="1"/>
                  </a:moveTo>
                  <a:lnTo>
                    <a:pt x="1096" y="1"/>
                  </a:lnTo>
                  <a:cubicBezTo>
                    <a:pt x="774" y="429"/>
                    <a:pt x="405" y="858"/>
                    <a:pt x="0" y="1215"/>
                  </a:cubicBezTo>
                  <a:cubicBezTo>
                    <a:pt x="203" y="1516"/>
                    <a:pt x="1001" y="1812"/>
                    <a:pt x="1659" y="1812"/>
                  </a:cubicBezTo>
                  <a:cubicBezTo>
                    <a:pt x="2043" y="1812"/>
                    <a:pt x="2380" y="1712"/>
                    <a:pt x="2524" y="1453"/>
                  </a:cubicBezTo>
                  <a:cubicBezTo>
                    <a:pt x="1786" y="1227"/>
                    <a:pt x="1750" y="429"/>
                    <a:pt x="953" y="239"/>
                  </a:cubicBezTo>
                  <a:cubicBezTo>
                    <a:pt x="1072" y="203"/>
                    <a:pt x="1131" y="143"/>
                    <a:pt x="1096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232" name="Google Shape;21232;p19"/>
            <p:cNvSpPr/>
            <p:nvPr/>
          </p:nvSpPr>
          <p:spPr>
            <a:xfrm>
              <a:off x="1882675" y="4747450"/>
              <a:ext cx="39900" cy="21150"/>
            </a:xfrm>
            <a:custGeom>
              <a:avLst/>
              <a:gdLst/>
              <a:ahLst/>
              <a:cxnLst/>
              <a:rect l="l" t="t" r="r" b="b"/>
              <a:pathLst>
                <a:path w="1596" h="846" extrusionOk="0">
                  <a:moveTo>
                    <a:pt x="1595" y="0"/>
                  </a:moveTo>
                  <a:cubicBezTo>
                    <a:pt x="786" y="95"/>
                    <a:pt x="238" y="345"/>
                    <a:pt x="0" y="845"/>
                  </a:cubicBezTo>
                  <a:cubicBezTo>
                    <a:pt x="803" y="793"/>
                    <a:pt x="772" y="346"/>
                    <a:pt x="1345" y="346"/>
                  </a:cubicBezTo>
                  <a:cubicBezTo>
                    <a:pt x="1418" y="346"/>
                    <a:pt x="1500" y="353"/>
                    <a:pt x="1595" y="369"/>
                  </a:cubicBezTo>
                  <a:lnTo>
                    <a:pt x="1595" y="0"/>
                  </a:ln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233" name="Google Shape;21233;p19"/>
            <p:cNvSpPr/>
            <p:nvPr/>
          </p:nvSpPr>
          <p:spPr>
            <a:xfrm>
              <a:off x="1814500" y="4647575"/>
              <a:ext cx="74700" cy="47800"/>
            </a:xfrm>
            <a:custGeom>
              <a:avLst/>
              <a:gdLst/>
              <a:ahLst/>
              <a:cxnLst/>
              <a:rect l="l" t="t" r="r" b="b"/>
              <a:pathLst>
                <a:path w="2988" h="1912" extrusionOk="0">
                  <a:moveTo>
                    <a:pt x="186" y="0"/>
                  </a:moveTo>
                  <a:cubicBezTo>
                    <a:pt x="125" y="0"/>
                    <a:pt x="63" y="2"/>
                    <a:pt x="1" y="6"/>
                  </a:cubicBezTo>
                  <a:cubicBezTo>
                    <a:pt x="524" y="649"/>
                    <a:pt x="751" y="1495"/>
                    <a:pt x="1536" y="1911"/>
                  </a:cubicBezTo>
                  <a:cubicBezTo>
                    <a:pt x="2025" y="1876"/>
                    <a:pt x="1834" y="1340"/>
                    <a:pt x="1882" y="959"/>
                  </a:cubicBezTo>
                  <a:cubicBezTo>
                    <a:pt x="1932" y="947"/>
                    <a:pt x="1991" y="943"/>
                    <a:pt x="2055" y="943"/>
                  </a:cubicBezTo>
                  <a:cubicBezTo>
                    <a:pt x="2224" y="943"/>
                    <a:pt x="2431" y="972"/>
                    <a:pt x="2600" y="972"/>
                  </a:cubicBezTo>
                  <a:cubicBezTo>
                    <a:pt x="2827" y="972"/>
                    <a:pt x="2988" y="920"/>
                    <a:pt x="2906" y="673"/>
                  </a:cubicBezTo>
                  <a:cubicBezTo>
                    <a:pt x="1929" y="527"/>
                    <a:pt x="1185" y="0"/>
                    <a:pt x="186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234" name="Google Shape;21234;p19"/>
            <p:cNvSpPr/>
            <p:nvPr/>
          </p:nvSpPr>
          <p:spPr>
            <a:xfrm>
              <a:off x="1867475" y="4488175"/>
              <a:ext cx="71175" cy="38150"/>
            </a:xfrm>
            <a:custGeom>
              <a:avLst/>
              <a:gdLst/>
              <a:ahLst/>
              <a:cxnLst/>
              <a:rect l="l" t="t" r="r" b="b"/>
              <a:pathLst>
                <a:path w="2847" h="1526" extrusionOk="0">
                  <a:moveTo>
                    <a:pt x="2156" y="1"/>
                  </a:moveTo>
                  <a:cubicBezTo>
                    <a:pt x="1382" y="298"/>
                    <a:pt x="1" y="537"/>
                    <a:pt x="608" y="1501"/>
                  </a:cubicBezTo>
                  <a:cubicBezTo>
                    <a:pt x="726" y="1518"/>
                    <a:pt x="832" y="1525"/>
                    <a:pt x="929" y="1525"/>
                  </a:cubicBezTo>
                  <a:cubicBezTo>
                    <a:pt x="1857" y="1525"/>
                    <a:pt x="1898" y="822"/>
                    <a:pt x="2846" y="822"/>
                  </a:cubicBezTo>
                  <a:cubicBezTo>
                    <a:pt x="2787" y="406"/>
                    <a:pt x="2168" y="441"/>
                    <a:pt x="2156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235" name="Google Shape;21235;p19"/>
            <p:cNvSpPr/>
            <p:nvPr/>
          </p:nvSpPr>
          <p:spPr>
            <a:xfrm>
              <a:off x="1754675" y="4312850"/>
              <a:ext cx="28000" cy="15225"/>
            </a:xfrm>
            <a:custGeom>
              <a:avLst/>
              <a:gdLst/>
              <a:ahLst/>
              <a:cxnLst/>
              <a:rect l="l" t="t" r="r" b="b"/>
              <a:pathLst>
                <a:path w="1120" h="609" extrusionOk="0">
                  <a:moveTo>
                    <a:pt x="1120" y="1"/>
                  </a:moveTo>
                  <a:cubicBezTo>
                    <a:pt x="548" y="13"/>
                    <a:pt x="119" y="132"/>
                    <a:pt x="0" y="489"/>
                  </a:cubicBezTo>
                  <a:cubicBezTo>
                    <a:pt x="188" y="525"/>
                    <a:pt x="322" y="534"/>
                    <a:pt x="429" y="534"/>
                  </a:cubicBezTo>
                  <a:cubicBezTo>
                    <a:pt x="544" y="534"/>
                    <a:pt x="629" y="523"/>
                    <a:pt x="717" y="523"/>
                  </a:cubicBezTo>
                  <a:cubicBezTo>
                    <a:pt x="826" y="523"/>
                    <a:pt x="939" y="539"/>
                    <a:pt x="1120" y="608"/>
                  </a:cubicBezTo>
                  <a:lnTo>
                    <a:pt x="1120" y="1"/>
                  </a:ln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236" name="Google Shape;21236;p19"/>
            <p:cNvSpPr/>
            <p:nvPr/>
          </p:nvSpPr>
          <p:spPr>
            <a:xfrm>
              <a:off x="1772525" y="4814400"/>
              <a:ext cx="17900" cy="18200"/>
            </a:xfrm>
            <a:custGeom>
              <a:avLst/>
              <a:gdLst/>
              <a:ahLst/>
              <a:cxnLst/>
              <a:rect l="l" t="t" r="r" b="b"/>
              <a:pathLst>
                <a:path w="716" h="728" extrusionOk="0">
                  <a:moveTo>
                    <a:pt x="286" y="1"/>
                  </a:moveTo>
                  <a:lnTo>
                    <a:pt x="286" y="1"/>
                  </a:lnTo>
                  <a:cubicBezTo>
                    <a:pt x="60" y="168"/>
                    <a:pt x="1" y="727"/>
                    <a:pt x="429" y="727"/>
                  </a:cubicBezTo>
                  <a:cubicBezTo>
                    <a:pt x="644" y="584"/>
                    <a:pt x="715" y="13"/>
                    <a:pt x="286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237" name="Google Shape;21237;p19"/>
            <p:cNvSpPr/>
            <p:nvPr/>
          </p:nvSpPr>
          <p:spPr>
            <a:xfrm>
              <a:off x="2234800" y="4713500"/>
              <a:ext cx="45250" cy="21750"/>
            </a:xfrm>
            <a:custGeom>
              <a:avLst/>
              <a:gdLst/>
              <a:ahLst/>
              <a:cxnLst/>
              <a:rect l="l" t="t" r="r" b="b"/>
              <a:pathLst>
                <a:path w="1810" h="870" extrusionOk="0">
                  <a:moveTo>
                    <a:pt x="1012" y="1"/>
                  </a:moveTo>
                  <a:cubicBezTo>
                    <a:pt x="834" y="287"/>
                    <a:pt x="0" y="417"/>
                    <a:pt x="536" y="870"/>
                  </a:cubicBezTo>
                  <a:cubicBezTo>
                    <a:pt x="976" y="751"/>
                    <a:pt x="1441" y="679"/>
                    <a:pt x="1810" y="489"/>
                  </a:cubicBezTo>
                  <a:cubicBezTo>
                    <a:pt x="1607" y="477"/>
                    <a:pt x="1703" y="346"/>
                    <a:pt x="1798" y="263"/>
                  </a:cubicBezTo>
                  <a:lnTo>
                    <a:pt x="1798" y="263"/>
                  </a:lnTo>
                  <a:cubicBezTo>
                    <a:pt x="1787" y="263"/>
                    <a:pt x="1777" y="263"/>
                    <a:pt x="1767" y="263"/>
                  </a:cubicBezTo>
                  <a:cubicBezTo>
                    <a:pt x="1400" y="263"/>
                    <a:pt x="1302" y="59"/>
                    <a:pt x="1012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238" name="Google Shape;21238;p19"/>
            <p:cNvSpPr/>
            <p:nvPr/>
          </p:nvSpPr>
          <p:spPr>
            <a:xfrm>
              <a:off x="2269325" y="4461275"/>
              <a:ext cx="26800" cy="15325"/>
            </a:xfrm>
            <a:custGeom>
              <a:avLst/>
              <a:gdLst/>
              <a:ahLst/>
              <a:cxnLst/>
              <a:rect l="l" t="t" r="r" b="b"/>
              <a:pathLst>
                <a:path w="1072" h="613" extrusionOk="0">
                  <a:moveTo>
                    <a:pt x="812" y="0"/>
                  </a:moveTo>
                  <a:cubicBezTo>
                    <a:pt x="423" y="0"/>
                    <a:pt x="1" y="444"/>
                    <a:pt x="405" y="612"/>
                  </a:cubicBezTo>
                  <a:cubicBezTo>
                    <a:pt x="417" y="303"/>
                    <a:pt x="1072" y="481"/>
                    <a:pt x="881" y="5"/>
                  </a:cubicBezTo>
                  <a:cubicBezTo>
                    <a:pt x="858" y="2"/>
                    <a:pt x="835" y="0"/>
                    <a:pt x="812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239" name="Google Shape;21239;p19"/>
            <p:cNvSpPr/>
            <p:nvPr/>
          </p:nvSpPr>
          <p:spPr>
            <a:xfrm>
              <a:off x="2048750" y="4504850"/>
              <a:ext cx="29775" cy="20625"/>
            </a:xfrm>
            <a:custGeom>
              <a:avLst/>
              <a:gdLst/>
              <a:ahLst/>
              <a:cxnLst/>
              <a:rect l="l" t="t" r="r" b="b"/>
              <a:pathLst>
                <a:path w="1191" h="825" extrusionOk="0">
                  <a:moveTo>
                    <a:pt x="382" y="1"/>
                  </a:moveTo>
                  <a:cubicBezTo>
                    <a:pt x="477" y="429"/>
                    <a:pt x="1" y="536"/>
                    <a:pt x="382" y="822"/>
                  </a:cubicBezTo>
                  <a:cubicBezTo>
                    <a:pt x="407" y="823"/>
                    <a:pt x="430" y="824"/>
                    <a:pt x="453" y="824"/>
                  </a:cubicBezTo>
                  <a:cubicBezTo>
                    <a:pt x="1190" y="824"/>
                    <a:pt x="786" y="93"/>
                    <a:pt x="382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240" name="Google Shape;21240;p19"/>
            <p:cNvSpPr/>
            <p:nvPr/>
          </p:nvSpPr>
          <p:spPr>
            <a:xfrm>
              <a:off x="2033275" y="4567650"/>
              <a:ext cx="33650" cy="33950"/>
            </a:xfrm>
            <a:custGeom>
              <a:avLst/>
              <a:gdLst/>
              <a:ahLst/>
              <a:cxnLst/>
              <a:rect l="l" t="t" r="r" b="b"/>
              <a:pathLst>
                <a:path w="1346" h="1358" extrusionOk="0">
                  <a:moveTo>
                    <a:pt x="953" y="1"/>
                  </a:moveTo>
                  <a:cubicBezTo>
                    <a:pt x="477" y="60"/>
                    <a:pt x="167" y="227"/>
                    <a:pt x="1" y="501"/>
                  </a:cubicBezTo>
                  <a:cubicBezTo>
                    <a:pt x="322" y="656"/>
                    <a:pt x="346" y="1048"/>
                    <a:pt x="465" y="1346"/>
                  </a:cubicBezTo>
                  <a:cubicBezTo>
                    <a:pt x="510" y="1354"/>
                    <a:pt x="549" y="1357"/>
                    <a:pt x="584" y="1357"/>
                  </a:cubicBezTo>
                  <a:cubicBezTo>
                    <a:pt x="887" y="1357"/>
                    <a:pt x="839" y="1094"/>
                    <a:pt x="1139" y="1094"/>
                  </a:cubicBezTo>
                  <a:cubicBezTo>
                    <a:pt x="1178" y="1094"/>
                    <a:pt x="1223" y="1098"/>
                    <a:pt x="1275" y="1108"/>
                  </a:cubicBezTo>
                  <a:cubicBezTo>
                    <a:pt x="1346" y="596"/>
                    <a:pt x="1120" y="322"/>
                    <a:pt x="953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241" name="Google Shape;21241;p19"/>
            <p:cNvSpPr/>
            <p:nvPr/>
          </p:nvSpPr>
          <p:spPr>
            <a:xfrm>
              <a:off x="1507625" y="1666400"/>
              <a:ext cx="47050" cy="18150"/>
            </a:xfrm>
            <a:custGeom>
              <a:avLst/>
              <a:gdLst/>
              <a:ahLst/>
              <a:cxnLst/>
              <a:rect l="l" t="t" r="r" b="b"/>
              <a:pathLst>
                <a:path w="1882" h="726" extrusionOk="0">
                  <a:moveTo>
                    <a:pt x="1127" y="0"/>
                  </a:moveTo>
                  <a:cubicBezTo>
                    <a:pt x="800" y="0"/>
                    <a:pt x="401" y="100"/>
                    <a:pt x="0" y="179"/>
                  </a:cubicBezTo>
                  <a:cubicBezTo>
                    <a:pt x="34" y="658"/>
                    <a:pt x="560" y="726"/>
                    <a:pt x="1161" y="726"/>
                  </a:cubicBezTo>
                  <a:cubicBezTo>
                    <a:pt x="1398" y="726"/>
                    <a:pt x="1646" y="715"/>
                    <a:pt x="1881" y="715"/>
                  </a:cubicBezTo>
                  <a:cubicBezTo>
                    <a:pt x="1835" y="158"/>
                    <a:pt x="1537" y="0"/>
                    <a:pt x="1127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242" name="Google Shape;21242;p19"/>
            <p:cNvSpPr/>
            <p:nvPr/>
          </p:nvSpPr>
          <p:spPr>
            <a:xfrm>
              <a:off x="1536200" y="1653600"/>
              <a:ext cx="87825" cy="112250"/>
            </a:xfrm>
            <a:custGeom>
              <a:avLst/>
              <a:gdLst/>
              <a:ahLst/>
              <a:cxnLst/>
              <a:rect l="l" t="t" r="r" b="b"/>
              <a:pathLst>
                <a:path w="3513" h="4490" extrusionOk="0">
                  <a:moveTo>
                    <a:pt x="1417" y="1"/>
                  </a:moveTo>
                  <a:lnTo>
                    <a:pt x="1417" y="1"/>
                  </a:lnTo>
                  <a:cubicBezTo>
                    <a:pt x="1548" y="394"/>
                    <a:pt x="1167" y="358"/>
                    <a:pt x="1238" y="691"/>
                  </a:cubicBezTo>
                  <a:cubicBezTo>
                    <a:pt x="3239" y="2239"/>
                    <a:pt x="0" y="2965"/>
                    <a:pt x="393" y="4489"/>
                  </a:cubicBezTo>
                  <a:cubicBezTo>
                    <a:pt x="988" y="4466"/>
                    <a:pt x="1048" y="4013"/>
                    <a:pt x="1584" y="3954"/>
                  </a:cubicBezTo>
                  <a:cubicBezTo>
                    <a:pt x="1762" y="4132"/>
                    <a:pt x="1881" y="4347"/>
                    <a:pt x="2108" y="4489"/>
                  </a:cubicBezTo>
                  <a:cubicBezTo>
                    <a:pt x="3072" y="3335"/>
                    <a:pt x="3513" y="572"/>
                    <a:pt x="1417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243" name="Google Shape;21243;p19"/>
            <p:cNvSpPr/>
            <p:nvPr/>
          </p:nvSpPr>
          <p:spPr>
            <a:xfrm>
              <a:off x="1599600" y="1826850"/>
              <a:ext cx="26500" cy="27100"/>
            </a:xfrm>
            <a:custGeom>
              <a:avLst/>
              <a:gdLst/>
              <a:ahLst/>
              <a:cxnLst/>
              <a:rect l="l" t="t" r="r" b="b"/>
              <a:pathLst>
                <a:path w="1060" h="1084" extrusionOk="0">
                  <a:moveTo>
                    <a:pt x="262" y="0"/>
                  </a:moveTo>
                  <a:cubicBezTo>
                    <a:pt x="12" y="393"/>
                    <a:pt x="0" y="977"/>
                    <a:pt x="607" y="1084"/>
                  </a:cubicBezTo>
                  <a:cubicBezTo>
                    <a:pt x="762" y="798"/>
                    <a:pt x="1060" y="619"/>
                    <a:pt x="941" y="131"/>
                  </a:cubicBezTo>
                  <a:lnTo>
                    <a:pt x="941" y="131"/>
                  </a:lnTo>
                  <a:cubicBezTo>
                    <a:pt x="903" y="137"/>
                    <a:pt x="869" y="139"/>
                    <a:pt x="837" y="139"/>
                  </a:cubicBezTo>
                  <a:cubicBezTo>
                    <a:pt x="602" y="139"/>
                    <a:pt x="525" y="0"/>
                    <a:pt x="262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244" name="Google Shape;21244;p19"/>
            <p:cNvSpPr/>
            <p:nvPr/>
          </p:nvSpPr>
          <p:spPr>
            <a:xfrm>
              <a:off x="2139850" y="3888100"/>
              <a:ext cx="33925" cy="18725"/>
            </a:xfrm>
            <a:custGeom>
              <a:avLst/>
              <a:gdLst/>
              <a:ahLst/>
              <a:cxnLst/>
              <a:rect l="l" t="t" r="r" b="b"/>
              <a:pathLst>
                <a:path w="1357" h="749" extrusionOk="0">
                  <a:moveTo>
                    <a:pt x="1310" y="1"/>
                  </a:moveTo>
                  <a:lnTo>
                    <a:pt x="1310" y="1"/>
                  </a:lnTo>
                  <a:cubicBezTo>
                    <a:pt x="845" y="156"/>
                    <a:pt x="0" y="37"/>
                    <a:pt x="119" y="668"/>
                  </a:cubicBezTo>
                  <a:cubicBezTo>
                    <a:pt x="214" y="723"/>
                    <a:pt x="329" y="749"/>
                    <a:pt x="449" y="749"/>
                  </a:cubicBezTo>
                  <a:cubicBezTo>
                    <a:pt x="870" y="749"/>
                    <a:pt x="1356" y="436"/>
                    <a:pt x="1310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245" name="Google Shape;21245;p19"/>
            <p:cNvSpPr/>
            <p:nvPr/>
          </p:nvSpPr>
          <p:spPr>
            <a:xfrm>
              <a:off x="2181800" y="4273900"/>
              <a:ext cx="35575" cy="27375"/>
            </a:xfrm>
            <a:custGeom>
              <a:avLst/>
              <a:gdLst/>
              <a:ahLst/>
              <a:cxnLst/>
              <a:rect l="l" t="t" r="r" b="b"/>
              <a:pathLst>
                <a:path w="1423" h="1095" extrusionOk="0">
                  <a:moveTo>
                    <a:pt x="577" y="1"/>
                  </a:moveTo>
                  <a:cubicBezTo>
                    <a:pt x="505" y="1"/>
                    <a:pt x="427" y="4"/>
                    <a:pt x="346" y="11"/>
                  </a:cubicBezTo>
                  <a:cubicBezTo>
                    <a:pt x="298" y="440"/>
                    <a:pt x="168" y="785"/>
                    <a:pt x="1" y="1095"/>
                  </a:cubicBezTo>
                  <a:cubicBezTo>
                    <a:pt x="537" y="1023"/>
                    <a:pt x="751" y="702"/>
                    <a:pt x="1370" y="702"/>
                  </a:cubicBezTo>
                  <a:cubicBezTo>
                    <a:pt x="1423" y="207"/>
                    <a:pt x="1131" y="1"/>
                    <a:pt x="577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246" name="Google Shape;21246;p19"/>
            <p:cNvSpPr/>
            <p:nvPr/>
          </p:nvSpPr>
          <p:spPr>
            <a:xfrm>
              <a:off x="2040425" y="4199750"/>
              <a:ext cx="94075" cy="78425"/>
            </a:xfrm>
            <a:custGeom>
              <a:avLst/>
              <a:gdLst/>
              <a:ahLst/>
              <a:cxnLst/>
              <a:rect l="l" t="t" r="r" b="b"/>
              <a:pathLst>
                <a:path w="3763" h="3137" extrusionOk="0">
                  <a:moveTo>
                    <a:pt x="846" y="1"/>
                  </a:moveTo>
                  <a:cubicBezTo>
                    <a:pt x="849" y="12"/>
                    <a:pt x="852" y="23"/>
                    <a:pt x="856" y="34"/>
                  </a:cubicBezTo>
                  <a:lnTo>
                    <a:pt x="856" y="34"/>
                  </a:lnTo>
                  <a:cubicBezTo>
                    <a:pt x="853" y="24"/>
                    <a:pt x="850" y="12"/>
                    <a:pt x="846" y="1"/>
                  </a:cubicBezTo>
                  <a:close/>
                  <a:moveTo>
                    <a:pt x="856" y="34"/>
                  </a:moveTo>
                  <a:cubicBezTo>
                    <a:pt x="971" y="485"/>
                    <a:pt x="117" y="162"/>
                    <a:pt x="0" y="417"/>
                  </a:cubicBezTo>
                  <a:cubicBezTo>
                    <a:pt x="131" y="1751"/>
                    <a:pt x="1893" y="1798"/>
                    <a:pt x="2072" y="3132"/>
                  </a:cubicBezTo>
                  <a:cubicBezTo>
                    <a:pt x="2207" y="3134"/>
                    <a:pt x="2343" y="3137"/>
                    <a:pt x="2477" y="3137"/>
                  </a:cubicBezTo>
                  <a:cubicBezTo>
                    <a:pt x="3037" y="3137"/>
                    <a:pt x="3551" y="3096"/>
                    <a:pt x="3763" y="2846"/>
                  </a:cubicBezTo>
                  <a:cubicBezTo>
                    <a:pt x="3137" y="1665"/>
                    <a:pt x="1280" y="1421"/>
                    <a:pt x="856" y="34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247" name="Google Shape;21247;p19"/>
            <p:cNvSpPr/>
            <p:nvPr/>
          </p:nvSpPr>
          <p:spPr>
            <a:xfrm>
              <a:off x="2257700" y="3897625"/>
              <a:ext cx="34275" cy="24025"/>
            </a:xfrm>
            <a:custGeom>
              <a:avLst/>
              <a:gdLst/>
              <a:ahLst/>
              <a:cxnLst/>
              <a:rect l="l" t="t" r="r" b="b"/>
              <a:pathLst>
                <a:path w="1371" h="961" extrusionOk="0">
                  <a:moveTo>
                    <a:pt x="556" y="0"/>
                  </a:moveTo>
                  <a:cubicBezTo>
                    <a:pt x="545" y="0"/>
                    <a:pt x="535" y="1"/>
                    <a:pt x="525" y="1"/>
                  </a:cubicBezTo>
                  <a:cubicBezTo>
                    <a:pt x="561" y="489"/>
                    <a:pt x="1" y="513"/>
                    <a:pt x="1" y="953"/>
                  </a:cubicBezTo>
                  <a:cubicBezTo>
                    <a:pt x="71" y="958"/>
                    <a:pt x="138" y="961"/>
                    <a:pt x="202" y="961"/>
                  </a:cubicBezTo>
                  <a:cubicBezTo>
                    <a:pt x="882" y="961"/>
                    <a:pt x="1196" y="678"/>
                    <a:pt x="1370" y="275"/>
                  </a:cubicBezTo>
                  <a:cubicBezTo>
                    <a:pt x="1068" y="228"/>
                    <a:pt x="959" y="0"/>
                    <a:pt x="556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248" name="Google Shape;21248;p19"/>
            <p:cNvSpPr/>
            <p:nvPr/>
          </p:nvSpPr>
          <p:spPr>
            <a:xfrm>
              <a:off x="2258600" y="4267025"/>
              <a:ext cx="30100" cy="20550"/>
            </a:xfrm>
            <a:custGeom>
              <a:avLst/>
              <a:gdLst/>
              <a:ahLst/>
              <a:cxnLst/>
              <a:rect l="l" t="t" r="r" b="b"/>
              <a:pathLst>
                <a:path w="1204" h="822" extrusionOk="0">
                  <a:moveTo>
                    <a:pt x="1203" y="0"/>
                  </a:moveTo>
                  <a:lnTo>
                    <a:pt x="1203" y="0"/>
                  </a:lnTo>
                  <a:cubicBezTo>
                    <a:pt x="572" y="119"/>
                    <a:pt x="108" y="334"/>
                    <a:pt x="1" y="822"/>
                  </a:cubicBezTo>
                  <a:cubicBezTo>
                    <a:pt x="727" y="810"/>
                    <a:pt x="1001" y="453"/>
                    <a:pt x="1203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249" name="Google Shape;21249;p19"/>
            <p:cNvSpPr/>
            <p:nvPr/>
          </p:nvSpPr>
          <p:spPr>
            <a:xfrm>
              <a:off x="1215325" y="1166175"/>
              <a:ext cx="57475" cy="36200"/>
            </a:xfrm>
            <a:custGeom>
              <a:avLst/>
              <a:gdLst/>
              <a:ahLst/>
              <a:cxnLst/>
              <a:rect l="l" t="t" r="r" b="b"/>
              <a:pathLst>
                <a:path w="2299" h="1448" extrusionOk="0">
                  <a:moveTo>
                    <a:pt x="238" y="1"/>
                  </a:moveTo>
                  <a:cubicBezTo>
                    <a:pt x="208" y="1"/>
                    <a:pt x="176" y="3"/>
                    <a:pt x="143" y="7"/>
                  </a:cubicBezTo>
                  <a:cubicBezTo>
                    <a:pt x="119" y="376"/>
                    <a:pt x="262" y="888"/>
                    <a:pt x="0" y="1091"/>
                  </a:cubicBezTo>
                  <a:cubicBezTo>
                    <a:pt x="310" y="1377"/>
                    <a:pt x="1143" y="1257"/>
                    <a:pt x="1584" y="1448"/>
                  </a:cubicBezTo>
                  <a:cubicBezTo>
                    <a:pt x="1643" y="1019"/>
                    <a:pt x="2298" y="1019"/>
                    <a:pt x="2215" y="484"/>
                  </a:cubicBezTo>
                  <a:lnTo>
                    <a:pt x="2215" y="484"/>
                  </a:lnTo>
                  <a:cubicBezTo>
                    <a:pt x="2171" y="491"/>
                    <a:pt x="2133" y="494"/>
                    <a:pt x="2098" y="494"/>
                  </a:cubicBezTo>
                  <a:cubicBezTo>
                    <a:pt x="1794" y="494"/>
                    <a:pt x="1832" y="228"/>
                    <a:pt x="1547" y="228"/>
                  </a:cubicBezTo>
                  <a:cubicBezTo>
                    <a:pt x="1507" y="228"/>
                    <a:pt x="1460" y="233"/>
                    <a:pt x="1405" y="245"/>
                  </a:cubicBezTo>
                  <a:cubicBezTo>
                    <a:pt x="1280" y="407"/>
                    <a:pt x="1182" y="466"/>
                    <a:pt x="1095" y="466"/>
                  </a:cubicBezTo>
                  <a:cubicBezTo>
                    <a:pt x="851" y="466"/>
                    <a:pt x="691" y="1"/>
                    <a:pt x="238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250" name="Google Shape;21250;p19"/>
            <p:cNvSpPr/>
            <p:nvPr/>
          </p:nvSpPr>
          <p:spPr>
            <a:xfrm>
              <a:off x="1131075" y="1216225"/>
              <a:ext cx="85150" cy="51650"/>
            </a:xfrm>
            <a:custGeom>
              <a:avLst/>
              <a:gdLst/>
              <a:ahLst/>
              <a:cxnLst/>
              <a:rect l="l" t="t" r="r" b="b"/>
              <a:pathLst>
                <a:path w="3406" h="2066" extrusionOk="0">
                  <a:moveTo>
                    <a:pt x="345" y="0"/>
                  </a:moveTo>
                  <a:cubicBezTo>
                    <a:pt x="243" y="0"/>
                    <a:pt x="129" y="9"/>
                    <a:pt x="1" y="29"/>
                  </a:cubicBezTo>
                  <a:cubicBezTo>
                    <a:pt x="120" y="875"/>
                    <a:pt x="1132" y="1041"/>
                    <a:pt x="1025" y="2065"/>
                  </a:cubicBezTo>
                  <a:cubicBezTo>
                    <a:pt x="2501" y="2006"/>
                    <a:pt x="3204" y="1351"/>
                    <a:pt x="3406" y="291"/>
                  </a:cubicBezTo>
                  <a:cubicBezTo>
                    <a:pt x="3246" y="251"/>
                    <a:pt x="3114" y="234"/>
                    <a:pt x="3005" y="234"/>
                  </a:cubicBezTo>
                  <a:cubicBezTo>
                    <a:pt x="2288" y="234"/>
                    <a:pt x="2496" y="972"/>
                    <a:pt x="1767" y="972"/>
                  </a:cubicBezTo>
                  <a:cubicBezTo>
                    <a:pt x="1743" y="972"/>
                    <a:pt x="1718" y="972"/>
                    <a:pt x="1691" y="970"/>
                  </a:cubicBezTo>
                  <a:cubicBezTo>
                    <a:pt x="1222" y="671"/>
                    <a:pt x="1221" y="0"/>
                    <a:pt x="345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251" name="Google Shape;21251;p19"/>
            <p:cNvSpPr/>
            <p:nvPr/>
          </p:nvSpPr>
          <p:spPr>
            <a:xfrm>
              <a:off x="262225" y="2614150"/>
              <a:ext cx="124450" cy="42575"/>
            </a:xfrm>
            <a:custGeom>
              <a:avLst/>
              <a:gdLst/>
              <a:ahLst/>
              <a:cxnLst/>
              <a:rect l="l" t="t" r="r" b="b"/>
              <a:pathLst>
                <a:path w="4978" h="1703" extrusionOk="0">
                  <a:moveTo>
                    <a:pt x="536" y="0"/>
                  </a:moveTo>
                  <a:cubicBezTo>
                    <a:pt x="346" y="214"/>
                    <a:pt x="0" y="322"/>
                    <a:pt x="48" y="726"/>
                  </a:cubicBezTo>
                  <a:cubicBezTo>
                    <a:pt x="764" y="1026"/>
                    <a:pt x="1350" y="1109"/>
                    <a:pt x="1936" y="1109"/>
                  </a:cubicBezTo>
                  <a:cubicBezTo>
                    <a:pt x="2656" y="1109"/>
                    <a:pt x="3376" y="983"/>
                    <a:pt x="4334" y="976"/>
                  </a:cubicBezTo>
                  <a:lnTo>
                    <a:pt x="4334" y="976"/>
                  </a:lnTo>
                  <a:cubicBezTo>
                    <a:pt x="4132" y="1143"/>
                    <a:pt x="3775" y="1631"/>
                    <a:pt x="4334" y="1703"/>
                  </a:cubicBezTo>
                  <a:cubicBezTo>
                    <a:pt x="4977" y="1500"/>
                    <a:pt x="4561" y="1131"/>
                    <a:pt x="4668" y="976"/>
                  </a:cubicBezTo>
                  <a:cubicBezTo>
                    <a:pt x="4763" y="965"/>
                    <a:pt x="4858" y="965"/>
                    <a:pt x="4822" y="857"/>
                  </a:cubicBezTo>
                  <a:cubicBezTo>
                    <a:pt x="3489" y="238"/>
                    <a:pt x="1774" y="572"/>
                    <a:pt x="536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252" name="Google Shape;21252;p19"/>
            <p:cNvSpPr/>
            <p:nvPr/>
          </p:nvSpPr>
          <p:spPr>
            <a:xfrm>
              <a:off x="390800" y="4157475"/>
              <a:ext cx="59575" cy="62550"/>
            </a:xfrm>
            <a:custGeom>
              <a:avLst/>
              <a:gdLst/>
              <a:ahLst/>
              <a:cxnLst/>
              <a:rect l="l" t="t" r="r" b="b"/>
              <a:pathLst>
                <a:path w="2383" h="2502" extrusionOk="0">
                  <a:moveTo>
                    <a:pt x="894" y="1"/>
                  </a:moveTo>
                  <a:cubicBezTo>
                    <a:pt x="1108" y="572"/>
                    <a:pt x="537" y="537"/>
                    <a:pt x="203" y="680"/>
                  </a:cubicBezTo>
                  <a:cubicBezTo>
                    <a:pt x="239" y="1025"/>
                    <a:pt x="453" y="1203"/>
                    <a:pt x="811" y="1287"/>
                  </a:cubicBezTo>
                  <a:cubicBezTo>
                    <a:pt x="596" y="1334"/>
                    <a:pt x="382" y="1430"/>
                    <a:pt x="215" y="1525"/>
                  </a:cubicBezTo>
                  <a:cubicBezTo>
                    <a:pt x="1" y="1906"/>
                    <a:pt x="310" y="1965"/>
                    <a:pt x="215" y="2501"/>
                  </a:cubicBezTo>
                  <a:cubicBezTo>
                    <a:pt x="245" y="2502"/>
                    <a:pt x="275" y="2502"/>
                    <a:pt x="304" y="2502"/>
                  </a:cubicBezTo>
                  <a:cubicBezTo>
                    <a:pt x="1176" y="2502"/>
                    <a:pt x="1828" y="2327"/>
                    <a:pt x="1977" y="1763"/>
                  </a:cubicBezTo>
                  <a:cubicBezTo>
                    <a:pt x="1942" y="1584"/>
                    <a:pt x="1882" y="1454"/>
                    <a:pt x="1751" y="1370"/>
                  </a:cubicBezTo>
                  <a:lnTo>
                    <a:pt x="2263" y="1370"/>
                  </a:lnTo>
                  <a:cubicBezTo>
                    <a:pt x="2382" y="441"/>
                    <a:pt x="1727" y="144"/>
                    <a:pt x="894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253" name="Google Shape;21253;p19"/>
            <p:cNvSpPr/>
            <p:nvPr/>
          </p:nvSpPr>
          <p:spPr>
            <a:xfrm>
              <a:off x="536950" y="2766225"/>
              <a:ext cx="41400" cy="51550"/>
            </a:xfrm>
            <a:custGeom>
              <a:avLst/>
              <a:gdLst/>
              <a:ahLst/>
              <a:cxnLst/>
              <a:rect l="l" t="t" r="r" b="b"/>
              <a:pathLst>
                <a:path w="1656" h="2062" extrusionOk="0">
                  <a:moveTo>
                    <a:pt x="1266" y="1"/>
                  </a:moveTo>
                  <a:cubicBezTo>
                    <a:pt x="648" y="1"/>
                    <a:pt x="850" y="624"/>
                    <a:pt x="213" y="624"/>
                  </a:cubicBezTo>
                  <a:cubicBezTo>
                    <a:pt x="157" y="624"/>
                    <a:pt x="94" y="619"/>
                    <a:pt x="25" y="608"/>
                  </a:cubicBezTo>
                  <a:lnTo>
                    <a:pt x="25" y="608"/>
                  </a:lnTo>
                  <a:cubicBezTo>
                    <a:pt x="1" y="1359"/>
                    <a:pt x="418" y="1763"/>
                    <a:pt x="977" y="2061"/>
                  </a:cubicBezTo>
                  <a:cubicBezTo>
                    <a:pt x="715" y="1299"/>
                    <a:pt x="1656" y="728"/>
                    <a:pt x="1299" y="1"/>
                  </a:cubicBezTo>
                  <a:cubicBezTo>
                    <a:pt x="1288" y="1"/>
                    <a:pt x="1277" y="1"/>
                    <a:pt x="1266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254" name="Google Shape;21254;p19"/>
            <p:cNvSpPr/>
            <p:nvPr/>
          </p:nvSpPr>
          <p:spPr>
            <a:xfrm>
              <a:off x="450650" y="4477800"/>
              <a:ext cx="22350" cy="15475"/>
            </a:xfrm>
            <a:custGeom>
              <a:avLst/>
              <a:gdLst/>
              <a:ahLst/>
              <a:cxnLst/>
              <a:rect l="l" t="t" r="r" b="b"/>
              <a:pathLst>
                <a:path w="894" h="619" extrusionOk="0">
                  <a:moveTo>
                    <a:pt x="187" y="0"/>
                  </a:moveTo>
                  <a:cubicBezTo>
                    <a:pt x="154" y="0"/>
                    <a:pt x="115" y="3"/>
                    <a:pt x="72" y="11"/>
                  </a:cubicBezTo>
                  <a:cubicBezTo>
                    <a:pt x="0" y="309"/>
                    <a:pt x="369" y="285"/>
                    <a:pt x="238" y="618"/>
                  </a:cubicBezTo>
                  <a:cubicBezTo>
                    <a:pt x="524" y="582"/>
                    <a:pt x="893" y="594"/>
                    <a:pt x="857" y="261"/>
                  </a:cubicBezTo>
                  <a:lnTo>
                    <a:pt x="857" y="261"/>
                  </a:lnTo>
                  <a:cubicBezTo>
                    <a:pt x="809" y="271"/>
                    <a:pt x="768" y="275"/>
                    <a:pt x="732" y="275"/>
                  </a:cubicBezTo>
                  <a:cubicBezTo>
                    <a:pt x="442" y="275"/>
                    <a:pt x="495" y="0"/>
                    <a:pt x="187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255" name="Google Shape;21255;p19"/>
            <p:cNvSpPr/>
            <p:nvPr/>
          </p:nvSpPr>
          <p:spPr>
            <a:xfrm>
              <a:off x="475625" y="4644900"/>
              <a:ext cx="61050" cy="40400"/>
            </a:xfrm>
            <a:custGeom>
              <a:avLst/>
              <a:gdLst/>
              <a:ahLst/>
              <a:cxnLst/>
              <a:rect l="l" t="t" r="r" b="b"/>
              <a:pathLst>
                <a:path w="2442" h="1616" extrusionOk="0">
                  <a:moveTo>
                    <a:pt x="1379" y="0"/>
                  </a:moveTo>
                  <a:cubicBezTo>
                    <a:pt x="1004" y="0"/>
                    <a:pt x="821" y="141"/>
                    <a:pt x="443" y="141"/>
                  </a:cubicBezTo>
                  <a:cubicBezTo>
                    <a:pt x="408" y="141"/>
                    <a:pt x="372" y="140"/>
                    <a:pt x="335" y="137"/>
                  </a:cubicBezTo>
                  <a:lnTo>
                    <a:pt x="335" y="137"/>
                  </a:lnTo>
                  <a:cubicBezTo>
                    <a:pt x="474" y="649"/>
                    <a:pt x="0" y="1615"/>
                    <a:pt x="755" y="1615"/>
                  </a:cubicBezTo>
                  <a:cubicBezTo>
                    <a:pt x="773" y="1615"/>
                    <a:pt x="792" y="1615"/>
                    <a:pt x="811" y="1614"/>
                  </a:cubicBezTo>
                  <a:cubicBezTo>
                    <a:pt x="704" y="1328"/>
                    <a:pt x="668" y="1137"/>
                    <a:pt x="918" y="935"/>
                  </a:cubicBezTo>
                  <a:lnTo>
                    <a:pt x="918" y="995"/>
                  </a:lnTo>
                  <a:cubicBezTo>
                    <a:pt x="1144" y="995"/>
                    <a:pt x="1370" y="947"/>
                    <a:pt x="1573" y="887"/>
                  </a:cubicBezTo>
                  <a:cubicBezTo>
                    <a:pt x="1942" y="1018"/>
                    <a:pt x="1930" y="1435"/>
                    <a:pt x="2394" y="1495"/>
                  </a:cubicBezTo>
                  <a:cubicBezTo>
                    <a:pt x="2442" y="1078"/>
                    <a:pt x="2180" y="887"/>
                    <a:pt x="1966" y="661"/>
                  </a:cubicBezTo>
                  <a:cubicBezTo>
                    <a:pt x="2097" y="542"/>
                    <a:pt x="2121" y="411"/>
                    <a:pt x="1966" y="292"/>
                  </a:cubicBezTo>
                  <a:cubicBezTo>
                    <a:pt x="1933" y="406"/>
                    <a:pt x="1890" y="447"/>
                    <a:pt x="1835" y="447"/>
                  </a:cubicBezTo>
                  <a:cubicBezTo>
                    <a:pt x="1810" y="447"/>
                    <a:pt x="1782" y="438"/>
                    <a:pt x="1751" y="423"/>
                  </a:cubicBezTo>
                  <a:cubicBezTo>
                    <a:pt x="1680" y="316"/>
                    <a:pt x="1620" y="185"/>
                    <a:pt x="1620" y="18"/>
                  </a:cubicBezTo>
                  <a:cubicBezTo>
                    <a:pt x="1531" y="6"/>
                    <a:pt x="1451" y="0"/>
                    <a:pt x="1379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256" name="Google Shape;21256;p19"/>
            <p:cNvSpPr/>
            <p:nvPr/>
          </p:nvSpPr>
          <p:spPr>
            <a:xfrm>
              <a:off x="2086550" y="4050625"/>
              <a:ext cx="17900" cy="23850"/>
            </a:xfrm>
            <a:custGeom>
              <a:avLst/>
              <a:gdLst/>
              <a:ahLst/>
              <a:cxnLst/>
              <a:rect l="l" t="t" r="r" b="b"/>
              <a:pathLst>
                <a:path w="716" h="954" extrusionOk="0">
                  <a:moveTo>
                    <a:pt x="215" y="1"/>
                  </a:moveTo>
                  <a:cubicBezTo>
                    <a:pt x="1" y="191"/>
                    <a:pt x="168" y="917"/>
                    <a:pt x="715" y="953"/>
                  </a:cubicBezTo>
                  <a:cubicBezTo>
                    <a:pt x="656" y="548"/>
                    <a:pt x="632" y="120"/>
                    <a:pt x="215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257" name="Google Shape;21257;p19"/>
            <p:cNvSpPr/>
            <p:nvPr/>
          </p:nvSpPr>
          <p:spPr>
            <a:xfrm>
              <a:off x="332775" y="3897625"/>
              <a:ext cx="19375" cy="15225"/>
            </a:xfrm>
            <a:custGeom>
              <a:avLst/>
              <a:gdLst/>
              <a:ahLst/>
              <a:cxnLst/>
              <a:rect l="l" t="t" r="r" b="b"/>
              <a:pathLst>
                <a:path w="775" h="609" extrusionOk="0">
                  <a:moveTo>
                    <a:pt x="0" y="1"/>
                  </a:moveTo>
                  <a:cubicBezTo>
                    <a:pt x="36" y="370"/>
                    <a:pt x="417" y="489"/>
                    <a:pt x="774" y="608"/>
                  </a:cubicBezTo>
                  <a:cubicBezTo>
                    <a:pt x="715" y="251"/>
                    <a:pt x="441" y="60"/>
                    <a:pt x="0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258" name="Google Shape;21258;p19"/>
            <p:cNvSpPr/>
            <p:nvPr/>
          </p:nvSpPr>
          <p:spPr>
            <a:xfrm>
              <a:off x="535175" y="4040200"/>
              <a:ext cx="43775" cy="22925"/>
            </a:xfrm>
            <a:custGeom>
              <a:avLst/>
              <a:gdLst/>
              <a:ahLst/>
              <a:cxnLst/>
              <a:rect l="l" t="t" r="r" b="b"/>
              <a:pathLst>
                <a:path w="1751" h="917" extrusionOk="0">
                  <a:moveTo>
                    <a:pt x="1132" y="1"/>
                  </a:moveTo>
                  <a:cubicBezTo>
                    <a:pt x="846" y="144"/>
                    <a:pt x="203" y="25"/>
                    <a:pt x="0" y="239"/>
                  </a:cubicBezTo>
                  <a:cubicBezTo>
                    <a:pt x="375" y="339"/>
                    <a:pt x="1001" y="916"/>
                    <a:pt x="1429" y="916"/>
                  </a:cubicBezTo>
                  <a:cubicBezTo>
                    <a:pt x="1559" y="916"/>
                    <a:pt x="1670" y="863"/>
                    <a:pt x="1751" y="727"/>
                  </a:cubicBezTo>
                  <a:lnTo>
                    <a:pt x="1751" y="727"/>
                  </a:lnTo>
                  <a:cubicBezTo>
                    <a:pt x="1660" y="752"/>
                    <a:pt x="1586" y="764"/>
                    <a:pt x="1527" y="764"/>
                  </a:cubicBezTo>
                  <a:cubicBezTo>
                    <a:pt x="1077" y="764"/>
                    <a:pt x="1415" y="127"/>
                    <a:pt x="1132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259" name="Google Shape;21259;p19"/>
            <p:cNvSpPr/>
            <p:nvPr/>
          </p:nvSpPr>
          <p:spPr>
            <a:xfrm>
              <a:off x="456975" y="4624200"/>
              <a:ext cx="39525" cy="18650"/>
            </a:xfrm>
            <a:custGeom>
              <a:avLst/>
              <a:gdLst/>
              <a:ahLst/>
              <a:cxnLst/>
              <a:rect l="l" t="t" r="r" b="b"/>
              <a:pathLst>
                <a:path w="1581" h="746" extrusionOk="0">
                  <a:moveTo>
                    <a:pt x="967" y="0"/>
                  </a:moveTo>
                  <a:cubicBezTo>
                    <a:pt x="957" y="0"/>
                    <a:pt x="948" y="0"/>
                    <a:pt x="938" y="1"/>
                  </a:cubicBezTo>
                  <a:cubicBezTo>
                    <a:pt x="1009" y="394"/>
                    <a:pt x="211" y="96"/>
                    <a:pt x="152" y="382"/>
                  </a:cubicBezTo>
                  <a:cubicBezTo>
                    <a:pt x="395" y="404"/>
                    <a:pt x="1" y="745"/>
                    <a:pt x="499" y="745"/>
                  </a:cubicBezTo>
                  <a:cubicBezTo>
                    <a:pt x="537" y="745"/>
                    <a:pt x="580" y="743"/>
                    <a:pt x="628" y="739"/>
                  </a:cubicBezTo>
                  <a:cubicBezTo>
                    <a:pt x="540" y="385"/>
                    <a:pt x="656" y="315"/>
                    <a:pt x="837" y="315"/>
                  </a:cubicBezTo>
                  <a:cubicBezTo>
                    <a:pt x="953" y="315"/>
                    <a:pt x="1096" y="344"/>
                    <a:pt x="1227" y="344"/>
                  </a:cubicBezTo>
                  <a:cubicBezTo>
                    <a:pt x="1384" y="344"/>
                    <a:pt x="1524" y="303"/>
                    <a:pt x="1581" y="120"/>
                  </a:cubicBezTo>
                  <a:lnTo>
                    <a:pt x="1581" y="120"/>
                  </a:lnTo>
                  <a:cubicBezTo>
                    <a:pt x="1552" y="123"/>
                    <a:pt x="1525" y="125"/>
                    <a:pt x="1500" y="125"/>
                  </a:cubicBezTo>
                  <a:cubicBezTo>
                    <a:pt x="1278" y="125"/>
                    <a:pt x="1202" y="0"/>
                    <a:pt x="967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260" name="Google Shape;21260;p19"/>
            <p:cNvSpPr/>
            <p:nvPr/>
          </p:nvSpPr>
          <p:spPr>
            <a:xfrm>
              <a:off x="989700" y="4482225"/>
              <a:ext cx="34250" cy="22675"/>
            </a:xfrm>
            <a:custGeom>
              <a:avLst/>
              <a:gdLst/>
              <a:ahLst/>
              <a:cxnLst/>
              <a:rect l="l" t="t" r="r" b="b"/>
              <a:pathLst>
                <a:path w="1370" h="907" extrusionOk="0">
                  <a:moveTo>
                    <a:pt x="1370" y="1"/>
                  </a:moveTo>
                  <a:lnTo>
                    <a:pt x="1370" y="1"/>
                  </a:lnTo>
                  <a:cubicBezTo>
                    <a:pt x="893" y="251"/>
                    <a:pt x="155" y="310"/>
                    <a:pt x="0" y="822"/>
                  </a:cubicBezTo>
                  <a:cubicBezTo>
                    <a:pt x="120" y="881"/>
                    <a:pt x="237" y="907"/>
                    <a:pt x="349" y="907"/>
                  </a:cubicBezTo>
                  <a:cubicBezTo>
                    <a:pt x="853" y="907"/>
                    <a:pt x="1262" y="390"/>
                    <a:pt x="1370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261" name="Google Shape;21261;p19"/>
            <p:cNvSpPr/>
            <p:nvPr/>
          </p:nvSpPr>
          <p:spPr>
            <a:xfrm>
              <a:off x="980475" y="4390550"/>
              <a:ext cx="40500" cy="61575"/>
            </a:xfrm>
            <a:custGeom>
              <a:avLst/>
              <a:gdLst/>
              <a:ahLst/>
              <a:cxnLst/>
              <a:rect l="l" t="t" r="r" b="b"/>
              <a:pathLst>
                <a:path w="1620" h="2463" extrusionOk="0">
                  <a:moveTo>
                    <a:pt x="726" y="1"/>
                  </a:moveTo>
                  <a:lnTo>
                    <a:pt x="726" y="1"/>
                  </a:lnTo>
                  <a:cubicBezTo>
                    <a:pt x="488" y="715"/>
                    <a:pt x="0" y="1239"/>
                    <a:pt x="60" y="2179"/>
                  </a:cubicBezTo>
                  <a:cubicBezTo>
                    <a:pt x="188" y="2331"/>
                    <a:pt x="542" y="2463"/>
                    <a:pt x="884" y="2463"/>
                  </a:cubicBezTo>
                  <a:cubicBezTo>
                    <a:pt x="1081" y="2463"/>
                    <a:pt x="1274" y="2419"/>
                    <a:pt x="1417" y="2310"/>
                  </a:cubicBezTo>
                  <a:cubicBezTo>
                    <a:pt x="643" y="1489"/>
                    <a:pt x="1619" y="679"/>
                    <a:pt x="726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262" name="Google Shape;21262;p19"/>
            <p:cNvSpPr/>
            <p:nvPr/>
          </p:nvSpPr>
          <p:spPr>
            <a:xfrm>
              <a:off x="978675" y="4624800"/>
              <a:ext cx="33075" cy="27125"/>
            </a:xfrm>
            <a:custGeom>
              <a:avLst/>
              <a:gdLst/>
              <a:ahLst/>
              <a:cxnLst/>
              <a:rect l="l" t="t" r="r" b="b"/>
              <a:pathLst>
                <a:path w="1323" h="1085" extrusionOk="0">
                  <a:moveTo>
                    <a:pt x="298" y="1"/>
                  </a:moveTo>
                  <a:lnTo>
                    <a:pt x="298" y="1"/>
                  </a:lnTo>
                  <a:cubicBezTo>
                    <a:pt x="1" y="334"/>
                    <a:pt x="370" y="1037"/>
                    <a:pt x="977" y="1084"/>
                  </a:cubicBezTo>
                  <a:cubicBezTo>
                    <a:pt x="1322" y="560"/>
                    <a:pt x="679" y="310"/>
                    <a:pt x="298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263" name="Google Shape;21263;p19"/>
            <p:cNvSpPr/>
            <p:nvPr/>
          </p:nvSpPr>
          <p:spPr>
            <a:xfrm>
              <a:off x="1032550" y="4312850"/>
              <a:ext cx="104450" cy="64325"/>
            </a:xfrm>
            <a:custGeom>
              <a:avLst/>
              <a:gdLst/>
              <a:ahLst/>
              <a:cxnLst/>
              <a:rect l="l" t="t" r="r" b="b"/>
              <a:pathLst>
                <a:path w="4178" h="2573" extrusionOk="0">
                  <a:moveTo>
                    <a:pt x="846" y="1"/>
                  </a:moveTo>
                  <a:lnTo>
                    <a:pt x="846" y="1"/>
                  </a:lnTo>
                  <a:cubicBezTo>
                    <a:pt x="846" y="1"/>
                    <a:pt x="846" y="1"/>
                    <a:pt x="846" y="1"/>
                  </a:cubicBezTo>
                  <a:lnTo>
                    <a:pt x="846" y="1"/>
                  </a:lnTo>
                  <a:cubicBezTo>
                    <a:pt x="846" y="1"/>
                    <a:pt x="846" y="1"/>
                    <a:pt x="846" y="1"/>
                  </a:cubicBezTo>
                  <a:close/>
                  <a:moveTo>
                    <a:pt x="846" y="1"/>
                  </a:moveTo>
                  <a:lnTo>
                    <a:pt x="846" y="1"/>
                  </a:lnTo>
                  <a:cubicBezTo>
                    <a:pt x="405" y="49"/>
                    <a:pt x="132" y="704"/>
                    <a:pt x="1" y="1358"/>
                  </a:cubicBezTo>
                  <a:cubicBezTo>
                    <a:pt x="418" y="1966"/>
                    <a:pt x="1310" y="2216"/>
                    <a:pt x="2049" y="2573"/>
                  </a:cubicBezTo>
                  <a:cubicBezTo>
                    <a:pt x="4177" y="2371"/>
                    <a:pt x="713" y="19"/>
                    <a:pt x="846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264" name="Google Shape;21264;p19"/>
            <p:cNvSpPr/>
            <p:nvPr/>
          </p:nvSpPr>
          <p:spPr>
            <a:xfrm>
              <a:off x="887300" y="4465550"/>
              <a:ext cx="20850" cy="16800"/>
            </a:xfrm>
            <a:custGeom>
              <a:avLst/>
              <a:gdLst/>
              <a:ahLst/>
              <a:cxnLst/>
              <a:rect l="l" t="t" r="r" b="b"/>
              <a:pathLst>
                <a:path w="834" h="672" extrusionOk="0">
                  <a:moveTo>
                    <a:pt x="691" y="1"/>
                  </a:moveTo>
                  <a:lnTo>
                    <a:pt x="691" y="1"/>
                  </a:lnTo>
                  <a:cubicBezTo>
                    <a:pt x="382" y="13"/>
                    <a:pt x="108" y="84"/>
                    <a:pt x="1" y="263"/>
                  </a:cubicBezTo>
                  <a:cubicBezTo>
                    <a:pt x="306" y="274"/>
                    <a:pt x="139" y="671"/>
                    <a:pt x="457" y="671"/>
                  </a:cubicBezTo>
                  <a:cubicBezTo>
                    <a:pt x="474" y="671"/>
                    <a:pt x="492" y="670"/>
                    <a:pt x="513" y="668"/>
                  </a:cubicBezTo>
                  <a:cubicBezTo>
                    <a:pt x="453" y="358"/>
                    <a:pt x="834" y="382"/>
                    <a:pt x="691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265" name="Google Shape;21265;p19"/>
            <p:cNvSpPr/>
            <p:nvPr/>
          </p:nvSpPr>
          <p:spPr>
            <a:xfrm>
              <a:off x="881050" y="4645050"/>
              <a:ext cx="19375" cy="16975"/>
            </a:xfrm>
            <a:custGeom>
              <a:avLst/>
              <a:gdLst/>
              <a:ahLst/>
              <a:cxnLst/>
              <a:rect l="l" t="t" r="r" b="b"/>
              <a:pathLst>
                <a:path w="775" h="679" extrusionOk="0">
                  <a:moveTo>
                    <a:pt x="274" y="0"/>
                  </a:moveTo>
                  <a:lnTo>
                    <a:pt x="274" y="0"/>
                  </a:lnTo>
                  <a:cubicBezTo>
                    <a:pt x="36" y="167"/>
                    <a:pt x="1" y="679"/>
                    <a:pt x="429" y="679"/>
                  </a:cubicBezTo>
                  <a:cubicBezTo>
                    <a:pt x="477" y="477"/>
                    <a:pt x="727" y="453"/>
                    <a:pt x="774" y="274"/>
                  </a:cubicBezTo>
                  <a:cubicBezTo>
                    <a:pt x="536" y="238"/>
                    <a:pt x="489" y="48"/>
                    <a:pt x="274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266" name="Google Shape;21266;p19"/>
            <p:cNvSpPr/>
            <p:nvPr/>
          </p:nvSpPr>
          <p:spPr>
            <a:xfrm>
              <a:off x="1042675" y="4414375"/>
              <a:ext cx="54500" cy="27400"/>
            </a:xfrm>
            <a:custGeom>
              <a:avLst/>
              <a:gdLst/>
              <a:ahLst/>
              <a:cxnLst/>
              <a:rect l="l" t="t" r="r" b="b"/>
              <a:pathLst>
                <a:path w="2180" h="1096" extrusionOk="0">
                  <a:moveTo>
                    <a:pt x="1989" y="0"/>
                  </a:moveTo>
                  <a:cubicBezTo>
                    <a:pt x="1314" y="0"/>
                    <a:pt x="1236" y="469"/>
                    <a:pt x="557" y="469"/>
                  </a:cubicBezTo>
                  <a:cubicBezTo>
                    <a:pt x="433" y="469"/>
                    <a:pt x="290" y="453"/>
                    <a:pt x="120" y="417"/>
                  </a:cubicBezTo>
                  <a:lnTo>
                    <a:pt x="120" y="417"/>
                  </a:lnTo>
                  <a:cubicBezTo>
                    <a:pt x="1" y="929"/>
                    <a:pt x="310" y="1072"/>
                    <a:pt x="798" y="1095"/>
                  </a:cubicBezTo>
                  <a:cubicBezTo>
                    <a:pt x="1072" y="679"/>
                    <a:pt x="1858" y="655"/>
                    <a:pt x="2179" y="274"/>
                  </a:cubicBezTo>
                  <a:cubicBezTo>
                    <a:pt x="2037" y="238"/>
                    <a:pt x="1977" y="167"/>
                    <a:pt x="1989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267" name="Google Shape;21267;p19"/>
            <p:cNvSpPr/>
            <p:nvPr/>
          </p:nvSpPr>
          <p:spPr>
            <a:xfrm>
              <a:off x="849500" y="4567000"/>
              <a:ext cx="56575" cy="30450"/>
            </a:xfrm>
            <a:custGeom>
              <a:avLst/>
              <a:gdLst/>
              <a:ahLst/>
              <a:cxnLst/>
              <a:rect l="l" t="t" r="r" b="b"/>
              <a:pathLst>
                <a:path w="2263" h="1218" extrusionOk="0">
                  <a:moveTo>
                    <a:pt x="91" y="1"/>
                  </a:moveTo>
                  <a:cubicBezTo>
                    <a:pt x="62" y="1"/>
                    <a:pt x="31" y="2"/>
                    <a:pt x="0" y="3"/>
                  </a:cubicBezTo>
                  <a:cubicBezTo>
                    <a:pt x="48" y="836"/>
                    <a:pt x="989" y="920"/>
                    <a:pt x="1691" y="1217"/>
                  </a:cubicBezTo>
                  <a:cubicBezTo>
                    <a:pt x="1727" y="979"/>
                    <a:pt x="2263" y="1134"/>
                    <a:pt x="2215" y="824"/>
                  </a:cubicBezTo>
                  <a:cubicBezTo>
                    <a:pt x="1173" y="801"/>
                    <a:pt x="1133" y="1"/>
                    <a:pt x="91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268" name="Google Shape;21268;p19"/>
            <p:cNvSpPr/>
            <p:nvPr/>
          </p:nvSpPr>
          <p:spPr>
            <a:xfrm>
              <a:off x="921275" y="4377150"/>
              <a:ext cx="19725" cy="17500"/>
            </a:xfrm>
            <a:custGeom>
              <a:avLst/>
              <a:gdLst/>
              <a:ahLst/>
              <a:cxnLst/>
              <a:rect l="l" t="t" r="r" b="b"/>
              <a:pathLst>
                <a:path w="789" h="700" extrusionOk="0">
                  <a:moveTo>
                    <a:pt x="508" y="1"/>
                  </a:moveTo>
                  <a:cubicBezTo>
                    <a:pt x="34" y="1"/>
                    <a:pt x="1" y="562"/>
                    <a:pt x="177" y="691"/>
                  </a:cubicBezTo>
                  <a:cubicBezTo>
                    <a:pt x="218" y="697"/>
                    <a:pt x="256" y="700"/>
                    <a:pt x="292" y="700"/>
                  </a:cubicBezTo>
                  <a:cubicBezTo>
                    <a:pt x="776" y="700"/>
                    <a:pt x="789" y="200"/>
                    <a:pt x="523" y="1"/>
                  </a:cubicBezTo>
                  <a:cubicBezTo>
                    <a:pt x="518" y="1"/>
                    <a:pt x="513" y="1"/>
                    <a:pt x="508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269" name="Google Shape;21269;p19"/>
            <p:cNvSpPr/>
            <p:nvPr/>
          </p:nvSpPr>
          <p:spPr>
            <a:xfrm>
              <a:off x="916175" y="4271200"/>
              <a:ext cx="102725" cy="51800"/>
            </a:xfrm>
            <a:custGeom>
              <a:avLst/>
              <a:gdLst/>
              <a:ahLst/>
              <a:cxnLst/>
              <a:rect l="l" t="t" r="r" b="b"/>
              <a:pathLst>
                <a:path w="4109" h="2072" extrusionOk="0">
                  <a:moveTo>
                    <a:pt x="824" y="0"/>
                  </a:moveTo>
                  <a:cubicBezTo>
                    <a:pt x="696" y="0"/>
                    <a:pt x="552" y="10"/>
                    <a:pt x="381" y="36"/>
                  </a:cubicBezTo>
                  <a:cubicBezTo>
                    <a:pt x="72" y="536"/>
                    <a:pt x="0" y="1072"/>
                    <a:pt x="381" y="1536"/>
                  </a:cubicBezTo>
                  <a:cubicBezTo>
                    <a:pt x="929" y="1560"/>
                    <a:pt x="1846" y="1727"/>
                    <a:pt x="2441" y="2072"/>
                  </a:cubicBezTo>
                  <a:cubicBezTo>
                    <a:pt x="4108" y="2036"/>
                    <a:pt x="3287" y="429"/>
                    <a:pt x="2620" y="36"/>
                  </a:cubicBezTo>
                  <a:lnTo>
                    <a:pt x="2620" y="36"/>
                  </a:lnTo>
                  <a:cubicBezTo>
                    <a:pt x="2341" y="84"/>
                    <a:pt x="2122" y="101"/>
                    <a:pt x="1936" y="101"/>
                  </a:cubicBezTo>
                  <a:cubicBezTo>
                    <a:pt x="1485" y="101"/>
                    <a:pt x="1235" y="0"/>
                    <a:pt x="824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270" name="Google Shape;21270;p19"/>
            <p:cNvSpPr/>
            <p:nvPr/>
          </p:nvSpPr>
          <p:spPr>
            <a:xfrm>
              <a:off x="330675" y="2689750"/>
              <a:ext cx="211975" cy="112825"/>
            </a:xfrm>
            <a:custGeom>
              <a:avLst/>
              <a:gdLst/>
              <a:ahLst/>
              <a:cxnLst/>
              <a:rect l="l" t="t" r="r" b="b"/>
              <a:pathLst>
                <a:path w="8479" h="4513" extrusionOk="0">
                  <a:moveTo>
                    <a:pt x="1891" y="0"/>
                  </a:moveTo>
                  <a:cubicBezTo>
                    <a:pt x="1430" y="0"/>
                    <a:pt x="1810" y="639"/>
                    <a:pt x="1365" y="639"/>
                  </a:cubicBezTo>
                  <a:cubicBezTo>
                    <a:pt x="1338" y="639"/>
                    <a:pt x="1308" y="636"/>
                    <a:pt x="1275" y="631"/>
                  </a:cubicBezTo>
                  <a:cubicBezTo>
                    <a:pt x="1031" y="408"/>
                    <a:pt x="865" y="115"/>
                    <a:pt x="319" y="115"/>
                  </a:cubicBezTo>
                  <a:cubicBezTo>
                    <a:pt x="225" y="115"/>
                    <a:pt x="120" y="124"/>
                    <a:pt x="1" y="143"/>
                  </a:cubicBezTo>
                  <a:cubicBezTo>
                    <a:pt x="37" y="739"/>
                    <a:pt x="1168" y="465"/>
                    <a:pt x="1120" y="1120"/>
                  </a:cubicBezTo>
                  <a:cubicBezTo>
                    <a:pt x="1361" y="1031"/>
                    <a:pt x="1828" y="732"/>
                    <a:pt x="2221" y="732"/>
                  </a:cubicBezTo>
                  <a:cubicBezTo>
                    <a:pt x="2411" y="732"/>
                    <a:pt x="2583" y="802"/>
                    <a:pt x="2704" y="1000"/>
                  </a:cubicBezTo>
                  <a:cubicBezTo>
                    <a:pt x="2799" y="1524"/>
                    <a:pt x="2180" y="1501"/>
                    <a:pt x="2215" y="1977"/>
                  </a:cubicBezTo>
                  <a:cubicBezTo>
                    <a:pt x="2446" y="2315"/>
                    <a:pt x="2755" y="2405"/>
                    <a:pt x="3168" y="2405"/>
                  </a:cubicBezTo>
                  <a:cubicBezTo>
                    <a:pt x="3438" y="2405"/>
                    <a:pt x="3753" y="2367"/>
                    <a:pt x="4120" y="2334"/>
                  </a:cubicBezTo>
                  <a:cubicBezTo>
                    <a:pt x="4466" y="2882"/>
                    <a:pt x="5240" y="3084"/>
                    <a:pt x="5716" y="3548"/>
                  </a:cubicBezTo>
                  <a:cubicBezTo>
                    <a:pt x="5704" y="3941"/>
                    <a:pt x="4763" y="3644"/>
                    <a:pt x="4930" y="4156"/>
                  </a:cubicBezTo>
                  <a:cubicBezTo>
                    <a:pt x="4984" y="4150"/>
                    <a:pt x="5035" y="4148"/>
                    <a:pt x="5082" y="4148"/>
                  </a:cubicBezTo>
                  <a:cubicBezTo>
                    <a:pt x="5564" y="4148"/>
                    <a:pt x="5712" y="4404"/>
                    <a:pt x="6037" y="4513"/>
                  </a:cubicBezTo>
                  <a:cubicBezTo>
                    <a:pt x="6371" y="4203"/>
                    <a:pt x="6692" y="3894"/>
                    <a:pt x="6990" y="3536"/>
                  </a:cubicBezTo>
                  <a:cubicBezTo>
                    <a:pt x="6996" y="3730"/>
                    <a:pt x="7279" y="3799"/>
                    <a:pt x="7582" y="3799"/>
                  </a:cubicBezTo>
                  <a:cubicBezTo>
                    <a:pt x="7858" y="3799"/>
                    <a:pt x="8150" y="3741"/>
                    <a:pt x="8264" y="3667"/>
                  </a:cubicBezTo>
                  <a:cubicBezTo>
                    <a:pt x="8478" y="2953"/>
                    <a:pt x="7538" y="3108"/>
                    <a:pt x="7478" y="2572"/>
                  </a:cubicBezTo>
                  <a:cubicBezTo>
                    <a:pt x="7174" y="2579"/>
                    <a:pt x="6938" y="2659"/>
                    <a:pt x="6746" y="2659"/>
                  </a:cubicBezTo>
                  <a:cubicBezTo>
                    <a:pt x="6600" y="2659"/>
                    <a:pt x="6479" y="2612"/>
                    <a:pt x="6371" y="2453"/>
                  </a:cubicBezTo>
                  <a:cubicBezTo>
                    <a:pt x="6716" y="1917"/>
                    <a:pt x="7216" y="881"/>
                    <a:pt x="6192" y="619"/>
                  </a:cubicBezTo>
                  <a:cubicBezTo>
                    <a:pt x="6181" y="675"/>
                    <a:pt x="6180" y="740"/>
                    <a:pt x="6058" y="740"/>
                  </a:cubicBezTo>
                  <a:cubicBezTo>
                    <a:pt x="6048" y="740"/>
                    <a:pt x="6037" y="739"/>
                    <a:pt x="6025" y="739"/>
                  </a:cubicBezTo>
                  <a:cubicBezTo>
                    <a:pt x="6025" y="858"/>
                    <a:pt x="5906" y="881"/>
                    <a:pt x="5871" y="989"/>
                  </a:cubicBezTo>
                  <a:cubicBezTo>
                    <a:pt x="5912" y="984"/>
                    <a:pt x="5951" y="981"/>
                    <a:pt x="5986" y="981"/>
                  </a:cubicBezTo>
                  <a:cubicBezTo>
                    <a:pt x="6371" y="981"/>
                    <a:pt x="6370" y="1268"/>
                    <a:pt x="6359" y="1596"/>
                  </a:cubicBezTo>
                  <a:cubicBezTo>
                    <a:pt x="6158" y="1625"/>
                    <a:pt x="6015" y="1664"/>
                    <a:pt x="5896" y="1664"/>
                  </a:cubicBezTo>
                  <a:cubicBezTo>
                    <a:pt x="5770" y="1664"/>
                    <a:pt x="5672" y="1619"/>
                    <a:pt x="5561" y="1465"/>
                  </a:cubicBezTo>
                  <a:cubicBezTo>
                    <a:pt x="5525" y="1239"/>
                    <a:pt x="5740" y="1215"/>
                    <a:pt x="5716" y="989"/>
                  </a:cubicBezTo>
                  <a:lnTo>
                    <a:pt x="5716" y="989"/>
                  </a:lnTo>
                  <a:cubicBezTo>
                    <a:pt x="5304" y="1039"/>
                    <a:pt x="4876" y="1071"/>
                    <a:pt x="4463" y="1071"/>
                  </a:cubicBezTo>
                  <a:cubicBezTo>
                    <a:pt x="3312" y="1071"/>
                    <a:pt x="2283" y="822"/>
                    <a:pt x="2073" y="24"/>
                  </a:cubicBezTo>
                  <a:cubicBezTo>
                    <a:pt x="2001" y="8"/>
                    <a:pt x="1941" y="0"/>
                    <a:pt x="1891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271" name="Google Shape;21271;p19"/>
            <p:cNvSpPr/>
            <p:nvPr/>
          </p:nvSpPr>
          <p:spPr>
            <a:xfrm>
              <a:off x="836400" y="1874775"/>
              <a:ext cx="28600" cy="27100"/>
            </a:xfrm>
            <a:custGeom>
              <a:avLst/>
              <a:gdLst/>
              <a:ahLst/>
              <a:cxnLst/>
              <a:rect l="l" t="t" r="r" b="b"/>
              <a:pathLst>
                <a:path w="1144" h="1084" extrusionOk="0">
                  <a:moveTo>
                    <a:pt x="536" y="0"/>
                  </a:moveTo>
                  <a:lnTo>
                    <a:pt x="536" y="0"/>
                  </a:lnTo>
                  <a:cubicBezTo>
                    <a:pt x="179" y="24"/>
                    <a:pt x="1" y="905"/>
                    <a:pt x="370" y="1084"/>
                  </a:cubicBezTo>
                  <a:cubicBezTo>
                    <a:pt x="203" y="619"/>
                    <a:pt x="1144" y="369"/>
                    <a:pt x="536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272" name="Google Shape;21272;p19"/>
            <p:cNvSpPr/>
            <p:nvPr/>
          </p:nvSpPr>
          <p:spPr>
            <a:xfrm>
              <a:off x="870325" y="2234400"/>
              <a:ext cx="30400" cy="35975"/>
            </a:xfrm>
            <a:custGeom>
              <a:avLst/>
              <a:gdLst/>
              <a:ahLst/>
              <a:cxnLst/>
              <a:rect l="l" t="t" r="r" b="b"/>
              <a:pathLst>
                <a:path w="1216" h="1439" extrusionOk="0">
                  <a:moveTo>
                    <a:pt x="301" y="0"/>
                  </a:moveTo>
                  <a:cubicBezTo>
                    <a:pt x="194" y="0"/>
                    <a:pt x="92" y="25"/>
                    <a:pt x="1" y="93"/>
                  </a:cubicBezTo>
                  <a:cubicBezTo>
                    <a:pt x="227" y="617"/>
                    <a:pt x="227" y="1319"/>
                    <a:pt x="965" y="1438"/>
                  </a:cubicBezTo>
                  <a:cubicBezTo>
                    <a:pt x="1215" y="927"/>
                    <a:pt x="906" y="748"/>
                    <a:pt x="1120" y="212"/>
                  </a:cubicBezTo>
                  <a:cubicBezTo>
                    <a:pt x="873" y="161"/>
                    <a:pt x="571" y="0"/>
                    <a:pt x="301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273" name="Google Shape;21273;p19"/>
            <p:cNvSpPr/>
            <p:nvPr/>
          </p:nvSpPr>
          <p:spPr>
            <a:xfrm>
              <a:off x="867050" y="2647475"/>
              <a:ext cx="35750" cy="24150"/>
            </a:xfrm>
            <a:custGeom>
              <a:avLst/>
              <a:gdLst/>
              <a:ahLst/>
              <a:cxnLst/>
              <a:rect l="l" t="t" r="r" b="b"/>
              <a:pathLst>
                <a:path w="1430" h="966" extrusionOk="0">
                  <a:moveTo>
                    <a:pt x="1" y="1"/>
                  </a:moveTo>
                  <a:cubicBezTo>
                    <a:pt x="263" y="358"/>
                    <a:pt x="656" y="644"/>
                    <a:pt x="965" y="965"/>
                  </a:cubicBezTo>
                  <a:cubicBezTo>
                    <a:pt x="1430" y="465"/>
                    <a:pt x="632" y="48"/>
                    <a:pt x="1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274" name="Google Shape;21274;p19"/>
            <p:cNvSpPr/>
            <p:nvPr/>
          </p:nvSpPr>
          <p:spPr>
            <a:xfrm>
              <a:off x="1083700" y="1299200"/>
              <a:ext cx="41175" cy="13025"/>
            </a:xfrm>
            <a:custGeom>
              <a:avLst/>
              <a:gdLst/>
              <a:ahLst/>
              <a:cxnLst/>
              <a:rect l="l" t="t" r="r" b="b"/>
              <a:pathLst>
                <a:path w="1647" h="521" extrusionOk="0">
                  <a:moveTo>
                    <a:pt x="1199" y="1"/>
                  </a:moveTo>
                  <a:cubicBezTo>
                    <a:pt x="621" y="1"/>
                    <a:pt x="1" y="176"/>
                    <a:pt x="479" y="520"/>
                  </a:cubicBezTo>
                  <a:cubicBezTo>
                    <a:pt x="446" y="318"/>
                    <a:pt x="632" y="285"/>
                    <a:pt x="861" y="285"/>
                  </a:cubicBezTo>
                  <a:cubicBezTo>
                    <a:pt x="975" y="285"/>
                    <a:pt x="1099" y="293"/>
                    <a:pt x="1213" y="293"/>
                  </a:cubicBezTo>
                  <a:cubicBezTo>
                    <a:pt x="1453" y="293"/>
                    <a:pt x="1647" y="257"/>
                    <a:pt x="1598" y="32"/>
                  </a:cubicBezTo>
                  <a:cubicBezTo>
                    <a:pt x="1479" y="11"/>
                    <a:pt x="1340" y="1"/>
                    <a:pt x="1199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275" name="Google Shape;21275;p19"/>
            <p:cNvSpPr/>
            <p:nvPr/>
          </p:nvSpPr>
          <p:spPr>
            <a:xfrm>
              <a:off x="1156675" y="1162475"/>
              <a:ext cx="17900" cy="20575"/>
            </a:xfrm>
            <a:custGeom>
              <a:avLst/>
              <a:gdLst/>
              <a:ahLst/>
              <a:cxnLst/>
              <a:rect l="l" t="t" r="r" b="b"/>
              <a:pathLst>
                <a:path w="716" h="823" extrusionOk="0">
                  <a:moveTo>
                    <a:pt x="1" y="1"/>
                  </a:moveTo>
                  <a:lnTo>
                    <a:pt x="1" y="822"/>
                  </a:lnTo>
                  <a:cubicBezTo>
                    <a:pt x="715" y="810"/>
                    <a:pt x="620" y="108"/>
                    <a:pt x="1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276" name="Google Shape;21276;p19"/>
            <p:cNvSpPr/>
            <p:nvPr/>
          </p:nvSpPr>
          <p:spPr>
            <a:xfrm>
              <a:off x="868250" y="1531250"/>
              <a:ext cx="21450" cy="15350"/>
            </a:xfrm>
            <a:custGeom>
              <a:avLst/>
              <a:gdLst/>
              <a:ahLst/>
              <a:cxnLst/>
              <a:rect l="l" t="t" r="r" b="b"/>
              <a:pathLst>
                <a:path w="858" h="614" extrusionOk="0">
                  <a:moveTo>
                    <a:pt x="244" y="1"/>
                  </a:moveTo>
                  <a:cubicBezTo>
                    <a:pt x="234" y="1"/>
                    <a:pt x="225" y="1"/>
                    <a:pt x="215" y="1"/>
                  </a:cubicBezTo>
                  <a:cubicBezTo>
                    <a:pt x="84" y="156"/>
                    <a:pt x="1" y="335"/>
                    <a:pt x="48" y="609"/>
                  </a:cubicBezTo>
                  <a:cubicBezTo>
                    <a:pt x="92" y="612"/>
                    <a:pt x="134" y="613"/>
                    <a:pt x="175" y="613"/>
                  </a:cubicBezTo>
                  <a:cubicBezTo>
                    <a:pt x="613" y="613"/>
                    <a:pt x="825" y="437"/>
                    <a:pt x="858" y="120"/>
                  </a:cubicBezTo>
                  <a:lnTo>
                    <a:pt x="858" y="120"/>
                  </a:lnTo>
                  <a:cubicBezTo>
                    <a:pt x="829" y="124"/>
                    <a:pt x="802" y="125"/>
                    <a:pt x="777" y="125"/>
                  </a:cubicBezTo>
                  <a:cubicBezTo>
                    <a:pt x="555" y="125"/>
                    <a:pt x="479" y="1"/>
                    <a:pt x="244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277" name="Google Shape;21277;p19"/>
            <p:cNvSpPr/>
            <p:nvPr/>
          </p:nvSpPr>
          <p:spPr>
            <a:xfrm>
              <a:off x="858725" y="2556200"/>
              <a:ext cx="14250" cy="18375"/>
            </a:xfrm>
            <a:custGeom>
              <a:avLst/>
              <a:gdLst/>
              <a:ahLst/>
              <a:cxnLst/>
              <a:rect l="l" t="t" r="r" b="b"/>
              <a:pathLst>
                <a:path w="570" h="735" extrusionOk="0">
                  <a:moveTo>
                    <a:pt x="132" y="0"/>
                  </a:moveTo>
                  <a:cubicBezTo>
                    <a:pt x="96" y="0"/>
                    <a:pt x="56" y="3"/>
                    <a:pt x="12" y="8"/>
                  </a:cubicBezTo>
                  <a:cubicBezTo>
                    <a:pt x="1" y="377"/>
                    <a:pt x="167" y="616"/>
                    <a:pt x="477" y="735"/>
                  </a:cubicBezTo>
                  <a:cubicBezTo>
                    <a:pt x="488" y="383"/>
                    <a:pt x="570" y="0"/>
                    <a:pt x="132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278" name="Google Shape;21278;p19"/>
            <p:cNvSpPr/>
            <p:nvPr/>
          </p:nvSpPr>
          <p:spPr>
            <a:xfrm>
              <a:off x="511950" y="1251775"/>
              <a:ext cx="67150" cy="37575"/>
            </a:xfrm>
            <a:custGeom>
              <a:avLst/>
              <a:gdLst/>
              <a:ahLst/>
              <a:cxnLst/>
              <a:rect l="l" t="t" r="r" b="b"/>
              <a:pathLst>
                <a:path w="2686" h="1503" extrusionOk="0">
                  <a:moveTo>
                    <a:pt x="810" y="0"/>
                  </a:moveTo>
                  <a:cubicBezTo>
                    <a:pt x="724" y="315"/>
                    <a:pt x="647" y="629"/>
                    <a:pt x="158" y="629"/>
                  </a:cubicBezTo>
                  <a:cubicBezTo>
                    <a:pt x="110" y="629"/>
                    <a:pt x="57" y="626"/>
                    <a:pt x="1" y="619"/>
                  </a:cubicBezTo>
                  <a:lnTo>
                    <a:pt x="1" y="619"/>
                  </a:lnTo>
                  <a:cubicBezTo>
                    <a:pt x="109" y="1269"/>
                    <a:pt x="473" y="1503"/>
                    <a:pt x="853" y="1503"/>
                  </a:cubicBezTo>
                  <a:cubicBezTo>
                    <a:pt x="1727" y="1503"/>
                    <a:pt x="2686" y="266"/>
                    <a:pt x="810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279" name="Google Shape;21279;p19"/>
            <p:cNvSpPr/>
            <p:nvPr/>
          </p:nvSpPr>
          <p:spPr>
            <a:xfrm>
              <a:off x="286025" y="1084775"/>
              <a:ext cx="78625" cy="33675"/>
            </a:xfrm>
            <a:custGeom>
              <a:avLst/>
              <a:gdLst/>
              <a:ahLst/>
              <a:cxnLst/>
              <a:rect l="l" t="t" r="r" b="b"/>
              <a:pathLst>
                <a:path w="3145" h="1347" extrusionOk="0">
                  <a:moveTo>
                    <a:pt x="2049" y="1"/>
                  </a:moveTo>
                  <a:lnTo>
                    <a:pt x="2049" y="1"/>
                  </a:lnTo>
                  <a:cubicBezTo>
                    <a:pt x="1954" y="227"/>
                    <a:pt x="2239" y="715"/>
                    <a:pt x="1894" y="727"/>
                  </a:cubicBezTo>
                  <a:cubicBezTo>
                    <a:pt x="1665" y="443"/>
                    <a:pt x="1049" y="152"/>
                    <a:pt x="484" y="152"/>
                  </a:cubicBezTo>
                  <a:cubicBezTo>
                    <a:pt x="314" y="152"/>
                    <a:pt x="149" y="179"/>
                    <a:pt x="1" y="239"/>
                  </a:cubicBezTo>
                  <a:lnTo>
                    <a:pt x="1" y="727"/>
                  </a:lnTo>
                  <a:cubicBezTo>
                    <a:pt x="207" y="694"/>
                    <a:pt x="389" y="679"/>
                    <a:pt x="552" y="679"/>
                  </a:cubicBezTo>
                  <a:cubicBezTo>
                    <a:pt x="1428" y="679"/>
                    <a:pt x="1766" y="1106"/>
                    <a:pt x="2358" y="1346"/>
                  </a:cubicBezTo>
                  <a:cubicBezTo>
                    <a:pt x="2397" y="1260"/>
                    <a:pt x="2466" y="1220"/>
                    <a:pt x="2584" y="1220"/>
                  </a:cubicBezTo>
                  <a:cubicBezTo>
                    <a:pt x="2613" y="1220"/>
                    <a:pt x="2645" y="1223"/>
                    <a:pt x="2680" y="1227"/>
                  </a:cubicBezTo>
                  <a:cubicBezTo>
                    <a:pt x="3144" y="727"/>
                    <a:pt x="2739" y="13"/>
                    <a:pt x="2049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280" name="Google Shape;21280;p19"/>
            <p:cNvSpPr/>
            <p:nvPr/>
          </p:nvSpPr>
          <p:spPr>
            <a:xfrm>
              <a:off x="341700" y="1824750"/>
              <a:ext cx="342325" cy="139325"/>
            </a:xfrm>
            <a:custGeom>
              <a:avLst/>
              <a:gdLst/>
              <a:ahLst/>
              <a:cxnLst/>
              <a:rect l="l" t="t" r="r" b="b"/>
              <a:pathLst>
                <a:path w="13693" h="5573" extrusionOk="0">
                  <a:moveTo>
                    <a:pt x="5239" y="1"/>
                  </a:moveTo>
                  <a:cubicBezTo>
                    <a:pt x="4703" y="96"/>
                    <a:pt x="4370" y="322"/>
                    <a:pt x="4441" y="858"/>
                  </a:cubicBezTo>
                  <a:cubicBezTo>
                    <a:pt x="4680" y="882"/>
                    <a:pt x="5037" y="822"/>
                    <a:pt x="5084" y="989"/>
                  </a:cubicBezTo>
                  <a:cubicBezTo>
                    <a:pt x="4346" y="1239"/>
                    <a:pt x="4144" y="1989"/>
                    <a:pt x="3013" y="2025"/>
                  </a:cubicBezTo>
                  <a:cubicBezTo>
                    <a:pt x="2584" y="1311"/>
                    <a:pt x="905" y="1549"/>
                    <a:pt x="953" y="453"/>
                  </a:cubicBezTo>
                  <a:lnTo>
                    <a:pt x="953" y="453"/>
                  </a:lnTo>
                  <a:cubicBezTo>
                    <a:pt x="915" y="461"/>
                    <a:pt x="870" y="464"/>
                    <a:pt x="821" y="464"/>
                  </a:cubicBezTo>
                  <a:cubicBezTo>
                    <a:pt x="656" y="464"/>
                    <a:pt x="442" y="429"/>
                    <a:pt x="275" y="429"/>
                  </a:cubicBezTo>
                  <a:cubicBezTo>
                    <a:pt x="121" y="429"/>
                    <a:pt x="5" y="459"/>
                    <a:pt x="0" y="572"/>
                  </a:cubicBezTo>
                  <a:cubicBezTo>
                    <a:pt x="679" y="1001"/>
                    <a:pt x="1739" y="1823"/>
                    <a:pt x="1096" y="2525"/>
                  </a:cubicBezTo>
                  <a:cubicBezTo>
                    <a:pt x="1206" y="2571"/>
                    <a:pt x="1316" y="2588"/>
                    <a:pt x="1431" y="2588"/>
                  </a:cubicBezTo>
                  <a:cubicBezTo>
                    <a:pt x="1777" y="2588"/>
                    <a:pt x="2159" y="2432"/>
                    <a:pt x="2667" y="2432"/>
                  </a:cubicBezTo>
                  <a:cubicBezTo>
                    <a:pt x="2868" y="2432"/>
                    <a:pt x="3088" y="2457"/>
                    <a:pt x="3334" y="2525"/>
                  </a:cubicBezTo>
                  <a:cubicBezTo>
                    <a:pt x="3191" y="3132"/>
                    <a:pt x="4001" y="3001"/>
                    <a:pt x="3953" y="3501"/>
                  </a:cubicBezTo>
                  <a:cubicBezTo>
                    <a:pt x="3584" y="3680"/>
                    <a:pt x="3001" y="4144"/>
                    <a:pt x="3489" y="4609"/>
                  </a:cubicBezTo>
                  <a:cubicBezTo>
                    <a:pt x="3929" y="4525"/>
                    <a:pt x="4310" y="4430"/>
                    <a:pt x="4763" y="4347"/>
                  </a:cubicBezTo>
                  <a:lnTo>
                    <a:pt x="4763" y="4347"/>
                  </a:lnTo>
                  <a:cubicBezTo>
                    <a:pt x="5382" y="4561"/>
                    <a:pt x="4596" y="5109"/>
                    <a:pt x="5072" y="5454"/>
                  </a:cubicBezTo>
                  <a:cubicBezTo>
                    <a:pt x="5132" y="4525"/>
                    <a:pt x="6287" y="5180"/>
                    <a:pt x="6346" y="4228"/>
                  </a:cubicBezTo>
                  <a:cubicBezTo>
                    <a:pt x="6396" y="4242"/>
                    <a:pt x="6456" y="4247"/>
                    <a:pt x="6522" y="4247"/>
                  </a:cubicBezTo>
                  <a:cubicBezTo>
                    <a:pt x="6685" y="4247"/>
                    <a:pt x="6883" y="4216"/>
                    <a:pt x="7039" y="4216"/>
                  </a:cubicBezTo>
                  <a:cubicBezTo>
                    <a:pt x="7182" y="4216"/>
                    <a:pt x="7289" y="4243"/>
                    <a:pt x="7299" y="4347"/>
                  </a:cubicBezTo>
                  <a:cubicBezTo>
                    <a:pt x="7525" y="4882"/>
                    <a:pt x="6763" y="4668"/>
                    <a:pt x="6811" y="5085"/>
                  </a:cubicBezTo>
                  <a:cubicBezTo>
                    <a:pt x="7001" y="5109"/>
                    <a:pt x="6989" y="5275"/>
                    <a:pt x="6977" y="5454"/>
                  </a:cubicBezTo>
                  <a:cubicBezTo>
                    <a:pt x="7261" y="5361"/>
                    <a:pt x="7705" y="5272"/>
                    <a:pt x="8186" y="5272"/>
                  </a:cubicBezTo>
                  <a:cubicBezTo>
                    <a:pt x="8633" y="5272"/>
                    <a:pt x="9112" y="5349"/>
                    <a:pt x="9525" y="5573"/>
                  </a:cubicBezTo>
                  <a:cubicBezTo>
                    <a:pt x="9823" y="5335"/>
                    <a:pt x="9430" y="5347"/>
                    <a:pt x="9525" y="4966"/>
                  </a:cubicBezTo>
                  <a:cubicBezTo>
                    <a:pt x="9180" y="4787"/>
                    <a:pt x="8335" y="4978"/>
                    <a:pt x="8251" y="4609"/>
                  </a:cubicBezTo>
                  <a:cubicBezTo>
                    <a:pt x="8466" y="4275"/>
                    <a:pt x="9132" y="4311"/>
                    <a:pt x="9525" y="4132"/>
                  </a:cubicBezTo>
                  <a:lnTo>
                    <a:pt x="9525" y="4132"/>
                  </a:lnTo>
                  <a:cubicBezTo>
                    <a:pt x="9906" y="4382"/>
                    <a:pt x="9299" y="4620"/>
                    <a:pt x="9680" y="4859"/>
                  </a:cubicBezTo>
                  <a:cubicBezTo>
                    <a:pt x="9742" y="4863"/>
                    <a:pt x="9798" y="4865"/>
                    <a:pt x="9849" y="4865"/>
                  </a:cubicBezTo>
                  <a:cubicBezTo>
                    <a:pt x="10702" y="4865"/>
                    <a:pt x="10023" y="4239"/>
                    <a:pt x="10787" y="4239"/>
                  </a:cubicBezTo>
                  <a:cubicBezTo>
                    <a:pt x="11133" y="4347"/>
                    <a:pt x="11335" y="4537"/>
                    <a:pt x="11264" y="4978"/>
                  </a:cubicBezTo>
                  <a:cubicBezTo>
                    <a:pt x="11961" y="5010"/>
                    <a:pt x="12001" y="5100"/>
                    <a:pt x="12744" y="5100"/>
                  </a:cubicBezTo>
                  <a:cubicBezTo>
                    <a:pt x="12825" y="5100"/>
                    <a:pt x="12914" y="5099"/>
                    <a:pt x="13014" y="5097"/>
                  </a:cubicBezTo>
                  <a:cubicBezTo>
                    <a:pt x="12764" y="4156"/>
                    <a:pt x="12657" y="3882"/>
                    <a:pt x="13335" y="3275"/>
                  </a:cubicBezTo>
                  <a:cubicBezTo>
                    <a:pt x="13157" y="3013"/>
                    <a:pt x="12716" y="2918"/>
                    <a:pt x="12704" y="2549"/>
                  </a:cubicBezTo>
                  <a:cubicBezTo>
                    <a:pt x="12895" y="1942"/>
                    <a:pt x="13693" y="1394"/>
                    <a:pt x="13335" y="739"/>
                  </a:cubicBezTo>
                  <a:cubicBezTo>
                    <a:pt x="13282" y="735"/>
                    <a:pt x="13231" y="733"/>
                    <a:pt x="13183" y="733"/>
                  </a:cubicBezTo>
                  <a:cubicBezTo>
                    <a:pt x="12748" y="733"/>
                    <a:pt x="12492" y="879"/>
                    <a:pt x="12051" y="879"/>
                  </a:cubicBezTo>
                  <a:cubicBezTo>
                    <a:pt x="11960" y="879"/>
                    <a:pt x="11861" y="873"/>
                    <a:pt x="11752" y="858"/>
                  </a:cubicBezTo>
                  <a:cubicBezTo>
                    <a:pt x="11621" y="1120"/>
                    <a:pt x="11347" y="1275"/>
                    <a:pt x="11430" y="1715"/>
                  </a:cubicBezTo>
                  <a:cubicBezTo>
                    <a:pt x="11633" y="1882"/>
                    <a:pt x="12204" y="1763"/>
                    <a:pt x="12228" y="2073"/>
                  </a:cubicBezTo>
                  <a:cubicBezTo>
                    <a:pt x="11966" y="2727"/>
                    <a:pt x="11645" y="3323"/>
                    <a:pt x="10954" y="3656"/>
                  </a:cubicBezTo>
                  <a:cubicBezTo>
                    <a:pt x="10502" y="3001"/>
                    <a:pt x="8478" y="3549"/>
                    <a:pt x="7775" y="3061"/>
                  </a:cubicBezTo>
                  <a:lnTo>
                    <a:pt x="7775" y="3061"/>
                  </a:lnTo>
                  <a:cubicBezTo>
                    <a:pt x="7811" y="3323"/>
                    <a:pt x="7751" y="3501"/>
                    <a:pt x="7454" y="3537"/>
                  </a:cubicBezTo>
                  <a:cubicBezTo>
                    <a:pt x="7692" y="1989"/>
                    <a:pt x="6156" y="1037"/>
                    <a:pt x="5239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281" name="Google Shape;21281;p19"/>
            <p:cNvSpPr/>
            <p:nvPr/>
          </p:nvSpPr>
          <p:spPr>
            <a:xfrm>
              <a:off x="828375" y="1415775"/>
              <a:ext cx="89300" cy="68500"/>
            </a:xfrm>
            <a:custGeom>
              <a:avLst/>
              <a:gdLst/>
              <a:ahLst/>
              <a:cxnLst/>
              <a:rect l="l" t="t" r="r" b="b"/>
              <a:pathLst>
                <a:path w="3572" h="2740" extrusionOk="0">
                  <a:moveTo>
                    <a:pt x="2453" y="1"/>
                  </a:moveTo>
                  <a:cubicBezTo>
                    <a:pt x="2227" y="167"/>
                    <a:pt x="2286" y="536"/>
                    <a:pt x="2286" y="858"/>
                  </a:cubicBezTo>
                  <a:cubicBezTo>
                    <a:pt x="1917" y="977"/>
                    <a:pt x="1322" y="941"/>
                    <a:pt x="1012" y="1096"/>
                  </a:cubicBezTo>
                  <a:cubicBezTo>
                    <a:pt x="1072" y="1513"/>
                    <a:pt x="798" y="1691"/>
                    <a:pt x="548" y="1846"/>
                  </a:cubicBezTo>
                  <a:cubicBezTo>
                    <a:pt x="481" y="1838"/>
                    <a:pt x="418" y="1832"/>
                    <a:pt x="360" y="1832"/>
                  </a:cubicBezTo>
                  <a:cubicBezTo>
                    <a:pt x="179" y="1832"/>
                    <a:pt x="45" y="1889"/>
                    <a:pt x="0" y="2096"/>
                  </a:cubicBezTo>
                  <a:cubicBezTo>
                    <a:pt x="72" y="2108"/>
                    <a:pt x="119" y="2156"/>
                    <a:pt x="143" y="2191"/>
                  </a:cubicBezTo>
                  <a:cubicBezTo>
                    <a:pt x="95" y="2275"/>
                    <a:pt x="83" y="2346"/>
                    <a:pt x="60" y="2441"/>
                  </a:cubicBezTo>
                  <a:cubicBezTo>
                    <a:pt x="120" y="2664"/>
                    <a:pt x="322" y="2740"/>
                    <a:pt x="576" y="2740"/>
                  </a:cubicBezTo>
                  <a:cubicBezTo>
                    <a:pt x="976" y="2740"/>
                    <a:pt x="1504" y="2551"/>
                    <a:pt x="1810" y="2441"/>
                  </a:cubicBezTo>
                  <a:cubicBezTo>
                    <a:pt x="1512" y="1132"/>
                    <a:pt x="3572" y="1060"/>
                    <a:pt x="3072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282" name="Google Shape;21282;p19"/>
            <p:cNvSpPr/>
            <p:nvPr/>
          </p:nvSpPr>
          <p:spPr>
            <a:xfrm>
              <a:off x="638750" y="1093725"/>
              <a:ext cx="47350" cy="24125"/>
            </a:xfrm>
            <a:custGeom>
              <a:avLst/>
              <a:gdLst/>
              <a:ahLst/>
              <a:cxnLst/>
              <a:rect l="l" t="t" r="r" b="b"/>
              <a:pathLst>
                <a:path w="1894" h="965" extrusionOk="0">
                  <a:moveTo>
                    <a:pt x="1" y="0"/>
                  </a:moveTo>
                  <a:lnTo>
                    <a:pt x="1" y="607"/>
                  </a:lnTo>
                  <a:cubicBezTo>
                    <a:pt x="572" y="619"/>
                    <a:pt x="775" y="905"/>
                    <a:pt x="1275" y="965"/>
                  </a:cubicBezTo>
                  <a:cubicBezTo>
                    <a:pt x="1311" y="572"/>
                    <a:pt x="1727" y="429"/>
                    <a:pt x="1894" y="119"/>
                  </a:cubicBezTo>
                  <a:lnTo>
                    <a:pt x="1894" y="119"/>
                  </a:lnTo>
                  <a:cubicBezTo>
                    <a:pt x="1588" y="243"/>
                    <a:pt x="1370" y="290"/>
                    <a:pt x="1180" y="290"/>
                  </a:cubicBezTo>
                  <a:cubicBezTo>
                    <a:pt x="821" y="290"/>
                    <a:pt x="561" y="125"/>
                    <a:pt x="1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283" name="Google Shape;21283;p19"/>
            <p:cNvSpPr/>
            <p:nvPr/>
          </p:nvSpPr>
          <p:spPr>
            <a:xfrm>
              <a:off x="776875" y="1406250"/>
              <a:ext cx="50125" cy="20350"/>
            </a:xfrm>
            <a:custGeom>
              <a:avLst/>
              <a:gdLst/>
              <a:ahLst/>
              <a:cxnLst/>
              <a:rect l="l" t="t" r="r" b="b"/>
              <a:pathLst>
                <a:path w="2005" h="814" extrusionOk="0">
                  <a:moveTo>
                    <a:pt x="1167" y="1"/>
                  </a:moveTo>
                  <a:cubicBezTo>
                    <a:pt x="1227" y="120"/>
                    <a:pt x="1250" y="203"/>
                    <a:pt x="1250" y="286"/>
                  </a:cubicBezTo>
                  <a:cubicBezTo>
                    <a:pt x="1165" y="295"/>
                    <a:pt x="1074" y="297"/>
                    <a:pt x="981" y="297"/>
                  </a:cubicBezTo>
                  <a:cubicBezTo>
                    <a:pt x="868" y="297"/>
                    <a:pt x="753" y="294"/>
                    <a:pt x="644" y="294"/>
                  </a:cubicBezTo>
                  <a:cubicBezTo>
                    <a:pt x="313" y="294"/>
                    <a:pt x="30" y="323"/>
                    <a:pt x="0" y="560"/>
                  </a:cubicBezTo>
                  <a:cubicBezTo>
                    <a:pt x="130" y="727"/>
                    <a:pt x="384" y="814"/>
                    <a:pt x="638" y="814"/>
                  </a:cubicBezTo>
                  <a:cubicBezTo>
                    <a:pt x="873" y="814"/>
                    <a:pt x="1107" y="739"/>
                    <a:pt x="1239" y="584"/>
                  </a:cubicBezTo>
                  <a:cubicBezTo>
                    <a:pt x="1250" y="632"/>
                    <a:pt x="1262" y="679"/>
                    <a:pt x="1310" y="727"/>
                  </a:cubicBezTo>
                  <a:cubicBezTo>
                    <a:pt x="1388" y="739"/>
                    <a:pt x="1457" y="745"/>
                    <a:pt x="1519" y="745"/>
                  </a:cubicBezTo>
                  <a:cubicBezTo>
                    <a:pt x="1930" y="745"/>
                    <a:pt x="2005" y="482"/>
                    <a:pt x="1953" y="120"/>
                  </a:cubicBezTo>
                  <a:lnTo>
                    <a:pt x="1953" y="120"/>
                  </a:lnTo>
                  <a:cubicBezTo>
                    <a:pt x="1875" y="130"/>
                    <a:pt x="1801" y="135"/>
                    <a:pt x="1733" y="135"/>
                  </a:cubicBezTo>
                  <a:cubicBezTo>
                    <a:pt x="1490" y="135"/>
                    <a:pt x="1307" y="75"/>
                    <a:pt x="1167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284" name="Google Shape;21284;p19"/>
            <p:cNvSpPr/>
            <p:nvPr/>
          </p:nvSpPr>
          <p:spPr>
            <a:xfrm>
              <a:off x="488150" y="1641100"/>
              <a:ext cx="24125" cy="18175"/>
            </a:xfrm>
            <a:custGeom>
              <a:avLst/>
              <a:gdLst/>
              <a:ahLst/>
              <a:cxnLst/>
              <a:rect l="l" t="t" r="r" b="b"/>
              <a:pathLst>
                <a:path w="965" h="727" extrusionOk="0">
                  <a:moveTo>
                    <a:pt x="179" y="1"/>
                  </a:moveTo>
                  <a:lnTo>
                    <a:pt x="179" y="1"/>
                  </a:lnTo>
                  <a:cubicBezTo>
                    <a:pt x="226" y="239"/>
                    <a:pt x="0" y="263"/>
                    <a:pt x="36" y="477"/>
                  </a:cubicBezTo>
                  <a:cubicBezTo>
                    <a:pt x="310" y="596"/>
                    <a:pt x="596" y="679"/>
                    <a:pt x="965" y="727"/>
                  </a:cubicBezTo>
                  <a:cubicBezTo>
                    <a:pt x="869" y="358"/>
                    <a:pt x="727" y="25"/>
                    <a:pt x="179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285" name="Google Shape;21285;p19"/>
            <p:cNvSpPr/>
            <p:nvPr/>
          </p:nvSpPr>
          <p:spPr>
            <a:xfrm>
              <a:off x="489625" y="1291575"/>
              <a:ext cx="30575" cy="17975"/>
            </a:xfrm>
            <a:custGeom>
              <a:avLst/>
              <a:gdLst/>
              <a:ahLst/>
              <a:cxnLst/>
              <a:rect l="l" t="t" r="r" b="b"/>
              <a:pathLst>
                <a:path w="1223" h="719" extrusionOk="0">
                  <a:moveTo>
                    <a:pt x="491" y="0"/>
                  </a:moveTo>
                  <a:cubicBezTo>
                    <a:pt x="467" y="0"/>
                    <a:pt x="443" y="2"/>
                    <a:pt x="418" y="4"/>
                  </a:cubicBezTo>
                  <a:cubicBezTo>
                    <a:pt x="1" y="337"/>
                    <a:pt x="465" y="671"/>
                    <a:pt x="894" y="718"/>
                  </a:cubicBezTo>
                  <a:cubicBezTo>
                    <a:pt x="1223" y="446"/>
                    <a:pt x="979" y="0"/>
                    <a:pt x="491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286" name="Google Shape;21286;p19"/>
            <p:cNvSpPr/>
            <p:nvPr/>
          </p:nvSpPr>
          <p:spPr>
            <a:xfrm>
              <a:off x="554825" y="932375"/>
              <a:ext cx="107775" cy="67600"/>
            </a:xfrm>
            <a:custGeom>
              <a:avLst/>
              <a:gdLst/>
              <a:ahLst/>
              <a:cxnLst/>
              <a:rect l="l" t="t" r="r" b="b"/>
              <a:pathLst>
                <a:path w="4311" h="2704" extrusionOk="0">
                  <a:moveTo>
                    <a:pt x="1608" y="739"/>
                  </a:moveTo>
                  <a:cubicBezTo>
                    <a:pt x="1620" y="799"/>
                    <a:pt x="1655" y="846"/>
                    <a:pt x="1679" y="870"/>
                  </a:cubicBezTo>
                  <a:cubicBezTo>
                    <a:pt x="1667" y="1192"/>
                    <a:pt x="1667" y="1465"/>
                    <a:pt x="1858" y="1632"/>
                  </a:cubicBezTo>
                  <a:cubicBezTo>
                    <a:pt x="1805" y="1614"/>
                    <a:pt x="1747" y="1606"/>
                    <a:pt x="1686" y="1606"/>
                  </a:cubicBezTo>
                  <a:cubicBezTo>
                    <a:pt x="1460" y="1606"/>
                    <a:pt x="1192" y="1718"/>
                    <a:pt x="977" y="1858"/>
                  </a:cubicBezTo>
                  <a:cubicBezTo>
                    <a:pt x="858" y="1394"/>
                    <a:pt x="1096" y="799"/>
                    <a:pt x="1608" y="739"/>
                  </a:cubicBezTo>
                  <a:close/>
                  <a:moveTo>
                    <a:pt x="2870" y="1"/>
                  </a:moveTo>
                  <a:lnTo>
                    <a:pt x="2870" y="1"/>
                  </a:lnTo>
                  <a:cubicBezTo>
                    <a:pt x="1750" y="203"/>
                    <a:pt x="1143" y="799"/>
                    <a:pt x="24" y="977"/>
                  </a:cubicBezTo>
                  <a:cubicBezTo>
                    <a:pt x="0" y="1370"/>
                    <a:pt x="322" y="1799"/>
                    <a:pt x="738" y="2096"/>
                  </a:cubicBezTo>
                  <a:cubicBezTo>
                    <a:pt x="596" y="2335"/>
                    <a:pt x="655" y="2573"/>
                    <a:pt x="1179" y="2704"/>
                  </a:cubicBezTo>
                  <a:cubicBezTo>
                    <a:pt x="1358" y="2644"/>
                    <a:pt x="1489" y="2537"/>
                    <a:pt x="1596" y="2418"/>
                  </a:cubicBezTo>
                  <a:cubicBezTo>
                    <a:pt x="1798" y="2418"/>
                    <a:pt x="1977" y="2358"/>
                    <a:pt x="2084" y="2180"/>
                  </a:cubicBezTo>
                  <a:cubicBezTo>
                    <a:pt x="2024" y="2085"/>
                    <a:pt x="1953" y="2049"/>
                    <a:pt x="1834" y="2049"/>
                  </a:cubicBezTo>
                  <a:cubicBezTo>
                    <a:pt x="1905" y="1906"/>
                    <a:pt x="1965" y="1763"/>
                    <a:pt x="2024" y="1632"/>
                  </a:cubicBezTo>
                  <a:cubicBezTo>
                    <a:pt x="2370" y="1846"/>
                    <a:pt x="2584" y="2061"/>
                    <a:pt x="2917" y="2085"/>
                  </a:cubicBezTo>
                  <a:cubicBezTo>
                    <a:pt x="3046" y="2297"/>
                    <a:pt x="3371" y="2402"/>
                    <a:pt x="3681" y="2402"/>
                  </a:cubicBezTo>
                  <a:cubicBezTo>
                    <a:pt x="3944" y="2402"/>
                    <a:pt x="4196" y="2327"/>
                    <a:pt x="4310" y="2180"/>
                  </a:cubicBezTo>
                  <a:cubicBezTo>
                    <a:pt x="4072" y="2061"/>
                    <a:pt x="3834" y="1966"/>
                    <a:pt x="3560" y="1882"/>
                  </a:cubicBezTo>
                  <a:cubicBezTo>
                    <a:pt x="3655" y="1096"/>
                    <a:pt x="2846" y="1025"/>
                    <a:pt x="2370" y="680"/>
                  </a:cubicBezTo>
                  <a:cubicBezTo>
                    <a:pt x="2322" y="680"/>
                    <a:pt x="2274" y="692"/>
                    <a:pt x="2251" y="715"/>
                  </a:cubicBezTo>
                  <a:cubicBezTo>
                    <a:pt x="2370" y="394"/>
                    <a:pt x="2905" y="418"/>
                    <a:pt x="2870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287" name="Google Shape;21287;p19"/>
            <p:cNvSpPr/>
            <p:nvPr/>
          </p:nvSpPr>
          <p:spPr>
            <a:xfrm>
              <a:off x="1655025" y="2033125"/>
              <a:ext cx="27925" cy="24250"/>
            </a:xfrm>
            <a:custGeom>
              <a:avLst/>
              <a:gdLst/>
              <a:ahLst/>
              <a:cxnLst/>
              <a:rect l="l" t="t" r="r" b="b"/>
              <a:pathLst>
                <a:path w="1117" h="970" extrusionOk="0">
                  <a:moveTo>
                    <a:pt x="629" y="0"/>
                  </a:moveTo>
                  <a:lnTo>
                    <a:pt x="629" y="0"/>
                  </a:lnTo>
                  <a:cubicBezTo>
                    <a:pt x="355" y="263"/>
                    <a:pt x="0" y="969"/>
                    <a:pt x="734" y="969"/>
                  </a:cubicBezTo>
                  <a:cubicBezTo>
                    <a:pt x="797" y="969"/>
                    <a:pt x="869" y="964"/>
                    <a:pt x="950" y="953"/>
                  </a:cubicBezTo>
                  <a:cubicBezTo>
                    <a:pt x="938" y="584"/>
                    <a:pt x="1117" y="36"/>
                    <a:pt x="629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288" name="Google Shape;21288;p19"/>
            <p:cNvSpPr/>
            <p:nvPr/>
          </p:nvSpPr>
          <p:spPr>
            <a:xfrm>
              <a:off x="1640150" y="2474075"/>
              <a:ext cx="35375" cy="23850"/>
            </a:xfrm>
            <a:custGeom>
              <a:avLst/>
              <a:gdLst/>
              <a:ahLst/>
              <a:cxnLst/>
              <a:rect l="l" t="t" r="r" b="b"/>
              <a:pathLst>
                <a:path w="1415" h="954" extrusionOk="0">
                  <a:moveTo>
                    <a:pt x="435" y="1"/>
                  </a:moveTo>
                  <a:cubicBezTo>
                    <a:pt x="8" y="1"/>
                    <a:pt x="1" y="333"/>
                    <a:pt x="45" y="686"/>
                  </a:cubicBezTo>
                  <a:cubicBezTo>
                    <a:pt x="361" y="694"/>
                    <a:pt x="750" y="953"/>
                    <a:pt x="1049" y="953"/>
                  </a:cubicBezTo>
                  <a:cubicBezTo>
                    <a:pt x="1201" y="953"/>
                    <a:pt x="1330" y="886"/>
                    <a:pt x="1414" y="686"/>
                  </a:cubicBezTo>
                  <a:lnTo>
                    <a:pt x="1414" y="686"/>
                  </a:lnTo>
                  <a:cubicBezTo>
                    <a:pt x="1299" y="702"/>
                    <a:pt x="1195" y="709"/>
                    <a:pt x="1101" y="709"/>
                  </a:cubicBezTo>
                  <a:cubicBezTo>
                    <a:pt x="482" y="709"/>
                    <a:pt x="307" y="390"/>
                    <a:pt x="545" y="7"/>
                  </a:cubicBezTo>
                  <a:cubicBezTo>
                    <a:pt x="505" y="3"/>
                    <a:pt x="469" y="1"/>
                    <a:pt x="435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289" name="Google Shape;21289;p19"/>
            <p:cNvSpPr/>
            <p:nvPr/>
          </p:nvSpPr>
          <p:spPr>
            <a:xfrm>
              <a:off x="1916600" y="4210175"/>
              <a:ext cx="54800" cy="28825"/>
            </a:xfrm>
            <a:custGeom>
              <a:avLst/>
              <a:gdLst/>
              <a:ahLst/>
              <a:cxnLst/>
              <a:rect l="l" t="t" r="r" b="b"/>
              <a:pathLst>
                <a:path w="2192" h="1153" extrusionOk="0">
                  <a:moveTo>
                    <a:pt x="2048" y="0"/>
                  </a:moveTo>
                  <a:cubicBezTo>
                    <a:pt x="977" y="131"/>
                    <a:pt x="762" y="572"/>
                    <a:pt x="0" y="667"/>
                  </a:cubicBezTo>
                  <a:cubicBezTo>
                    <a:pt x="40" y="1059"/>
                    <a:pt x="224" y="1153"/>
                    <a:pt x="504" y="1153"/>
                  </a:cubicBezTo>
                  <a:cubicBezTo>
                    <a:pt x="762" y="1153"/>
                    <a:pt x="1101" y="1074"/>
                    <a:pt x="1486" y="1074"/>
                  </a:cubicBezTo>
                  <a:cubicBezTo>
                    <a:pt x="1561" y="1074"/>
                    <a:pt x="1637" y="1077"/>
                    <a:pt x="1715" y="1084"/>
                  </a:cubicBezTo>
                  <a:cubicBezTo>
                    <a:pt x="1501" y="465"/>
                    <a:pt x="2191" y="548"/>
                    <a:pt x="2048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290" name="Google Shape;21290;p19"/>
            <p:cNvSpPr/>
            <p:nvPr/>
          </p:nvSpPr>
          <p:spPr>
            <a:xfrm>
              <a:off x="1929100" y="4094975"/>
              <a:ext cx="73550" cy="61050"/>
            </a:xfrm>
            <a:custGeom>
              <a:avLst/>
              <a:gdLst/>
              <a:ahLst/>
              <a:cxnLst/>
              <a:rect l="l" t="t" r="r" b="b"/>
              <a:pathLst>
                <a:path w="2942" h="2442" extrusionOk="0">
                  <a:moveTo>
                    <a:pt x="2405" y="1"/>
                  </a:moveTo>
                  <a:cubicBezTo>
                    <a:pt x="1774" y="179"/>
                    <a:pt x="1310" y="489"/>
                    <a:pt x="870" y="810"/>
                  </a:cubicBezTo>
                  <a:lnTo>
                    <a:pt x="655" y="810"/>
                  </a:lnTo>
                  <a:cubicBezTo>
                    <a:pt x="643" y="858"/>
                    <a:pt x="643" y="906"/>
                    <a:pt x="643" y="953"/>
                  </a:cubicBezTo>
                  <a:cubicBezTo>
                    <a:pt x="453" y="1084"/>
                    <a:pt x="239" y="1215"/>
                    <a:pt x="0" y="1346"/>
                  </a:cubicBezTo>
                  <a:cubicBezTo>
                    <a:pt x="167" y="1822"/>
                    <a:pt x="381" y="2239"/>
                    <a:pt x="870" y="2441"/>
                  </a:cubicBezTo>
                  <a:cubicBezTo>
                    <a:pt x="780" y="1929"/>
                    <a:pt x="1335" y="1246"/>
                    <a:pt x="2111" y="1246"/>
                  </a:cubicBezTo>
                  <a:cubicBezTo>
                    <a:pt x="2362" y="1246"/>
                    <a:pt x="2635" y="1317"/>
                    <a:pt x="2917" y="1489"/>
                  </a:cubicBezTo>
                  <a:cubicBezTo>
                    <a:pt x="2763" y="977"/>
                    <a:pt x="2941" y="203"/>
                    <a:pt x="2405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291" name="Google Shape;21291;p19"/>
            <p:cNvSpPr/>
            <p:nvPr/>
          </p:nvSpPr>
          <p:spPr>
            <a:xfrm>
              <a:off x="1659725" y="3013600"/>
              <a:ext cx="20550" cy="19975"/>
            </a:xfrm>
            <a:custGeom>
              <a:avLst/>
              <a:gdLst/>
              <a:ahLst/>
              <a:cxnLst/>
              <a:rect l="l" t="t" r="r" b="b"/>
              <a:pathLst>
                <a:path w="822" h="799" extrusionOk="0">
                  <a:moveTo>
                    <a:pt x="477" y="0"/>
                  </a:moveTo>
                  <a:cubicBezTo>
                    <a:pt x="322" y="238"/>
                    <a:pt x="0" y="346"/>
                    <a:pt x="143" y="798"/>
                  </a:cubicBezTo>
                  <a:lnTo>
                    <a:pt x="822" y="798"/>
                  </a:lnTo>
                  <a:cubicBezTo>
                    <a:pt x="810" y="465"/>
                    <a:pt x="715" y="167"/>
                    <a:pt x="477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292" name="Google Shape;21292;p19"/>
            <p:cNvSpPr/>
            <p:nvPr/>
          </p:nvSpPr>
          <p:spPr>
            <a:xfrm>
              <a:off x="1972250" y="4335475"/>
              <a:ext cx="29800" cy="17300"/>
            </a:xfrm>
            <a:custGeom>
              <a:avLst/>
              <a:gdLst/>
              <a:ahLst/>
              <a:cxnLst/>
              <a:rect l="l" t="t" r="r" b="b"/>
              <a:pathLst>
                <a:path w="1192" h="692" extrusionOk="0">
                  <a:moveTo>
                    <a:pt x="870" y="1"/>
                  </a:moveTo>
                  <a:lnTo>
                    <a:pt x="870" y="1"/>
                  </a:lnTo>
                  <a:cubicBezTo>
                    <a:pt x="827" y="98"/>
                    <a:pt x="767" y="130"/>
                    <a:pt x="697" y="130"/>
                  </a:cubicBezTo>
                  <a:cubicBezTo>
                    <a:pt x="564" y="130"/>
                    <a:pt x="394" y="14"/>
                    <a:pt x="235" y="14"/>
                  </a:cubicBezTo>
                  <a:cubicBezTo>
                    <a:pt x="151" y="14"/>
                    <a:pt x="71" y="46"/>
                    <a:pt x="1" y="144"/>
                  </a:cubicBezTo>
                  <a:cubicBezTo>
                    <a:pt x="25" y="477"/>
                    <a:pt x="263" y="680"/>
                    <a:pt x="691" y="691"/>
                  </a:cubicBezTo>
                  <a:cubicBezTo>
                    <a:pt x="715" y="513"/>
                    <a:pt x="1191" y="25"/>
                    <a:pt x="870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293" name="Google Shape;21293;p19"/>
            <p:cNvSpPr/>
            <p:nvPr/>
          </p:nvSpPr>
          <p:spPr>
            <a:xfrm>
              <a:off x="1787125" y="4685975"/>
              <a:ext cx="23825" cy="11625"/>
            </a:xfrm>
            <a:custGeom>
              <a:avLst/>
              <a:gdLst/>
              <a:ahLst/>
              <a:cxnLst/>
              <a:rect l="l" t="t" r="r" b="b"/>
              <a:pathLst>
                <a:path w="953" h="465" extrusionOk="0">
                  <a:moveTo>
                    <a:pt x="265" y="0"/>
                  </a:moveTo>
                  <a:cubicBezTo>
                    <a:pt x="189" y="0"/>
                    <a:pt x="102" y="9"/>
                    <a:pt x="0" y="30"/>
                  </a:cubicBezTo>
                  <a:cubicBezTo>
                    <a:pt x="0" y="370"/>
                    <a:pt x="281" y="464"/>
                    <a:pt x="545" y="464"/>
                  </a:cubicBezTo>
                  <a:cubicBezTo>
                    <a:pt x="715" y="464"/>
                    <a:pt x="878" y="425"/>
                    <a:pt x="953" y="387"/>
                  </a:cubicBezTo>
                  <a:cubicBezTo>
                    <a:pt x="742" y="257"/>
                    <a:pt x="667" y="0"/>
                    <a:pt x="265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294" name="Google Shape;21294;p19"/>
            <p:cNvSpPr/>
            <p:nvPr/>
          </p:nvSpPr>
          <p:spPr>
            <a:xfrm>
              <a:off x="1866300" y="4364650"/>
              <a:ext cx="51150" cy="35800"/>
            </a:xfrm>
            <a:custGeom>
              <a:avLst/>
              <a:gdLst/>
              <a:ahLst/>
              <a:cxnLst/>
              <a:rect l="l" t="t" r="r" b="b"/>
              <a:pathLst>
                <a:path w="2046" h="1432" extrusionOk="0">
                  <a:moveTo>
                    <a:pt x="1444" y="1"/>
                  </a:moveTo>
                  <a:cubicBezTo>
                    <a:pt x="1439" y="1"/>
                    <a:pt x="1434" y="1"/>
                    <a:pt x="1429" y="1"/>
                  </a:cubicBezTo>
                  <a:cubicBezTo>
                    <a:pt x="1238" y="203"/>
                    <a:pt x="1417" y="703"/>
                    <a:pt x="1119" y="846"/>
                  </a:cubicBezTo>
                  <a:cubicBezTo>
                    <a:pt x="929" y="846"/>
                    <a:pt x="574" y="703"/>
                    <a:pt x="306" y="703"/>
                  </a:cubicBezTo>
                  <a:cubicBezTo>
                    <a:pt x="172" y="703"/>
                    <a:pt x="60" y="739"/>
                    <a:pt x="0" y="846"/>
                  </a:cubicBezTo>
                  <a:cubicBezTo>
                    <a:pt x="48" y="894"/>
                    <a:pt x="107" y="917"/>
                    <a:pt x="155" y="953"/>
                  </a:cubicBezTo>
                  <a:cubicBezTo>
                    <a:pt x="163" y="1198"/>
                    <a:pt x="471" y="1431"/>
                    <a:pt x="735" y="1431"/>
                  </a:cubicBezTo>
                  <a:cubicBezTo>
                    <a:pt x="843" y="1431"/>
                    <a:pt x="943" y="1392"/>
                    <a:pt x="1012" y="1298"/>
                  </a:cubicBezTo>
                  <a:cubicBezTo>
                    <a:pt x="917" y="1251"/>
                    <a:pt x="869" y="1191"/>
                    <a:pt x="822" y="1120"/>
                  </a:cubicBezTo>
                  <a:cubicBezTo>
                    <a:pt x="1143" y="1096"/>
                    <a:pt x="1488" y="953"/>
                    <a:pt x="1739" y="727"/>
                  </a:cubicBezTo>
                  <a:lnTo>
                    <a:pt x="1739" y="727"/>
                  </a:lnTo>
                  <a:cubicBezTo>
                    <a:pt x="1736" y="727"/>
                    <a:pt x="1734" y="727"/>
                    <a:pt x="1732" y="727"/>
                  </a:cubicBezTo>
                  <a:cubicBezTo>
                    <a:pt x="1476" y="727"/>
                    <a:pt x="2046" y="1"/>
                    <a:pt x="1444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295" name="Google Shape;21295;p19"/>
            <p:cNvSpPr/>
            <p:nvPr/>
          </p:nvSpPr>
          <p:spPr>
            <a:xfrm>
              <a:off x="1672825" y="3132050"/>
              <a:ext cx="24725" cy="30425"/>
            </a:xfrm>
            <a:custGeom>
              <a:avLst/>
              <a:gdLst/>
              <a:ahLst/>
              <a:cxnLst/>
              <a:rect l="l" t="t" r="r" b="b"/>
              <a:pathLst>
                <a:path w="989" h="1217" extrusionOk="0">
                  <a:moveTo>
                    <a:pt x="476" y="1"/>
                  </a:moveTo>
                  <a:cubicBezTo>
                    <a:pt x="0" y="311"/>
                    <a:pt x="357" y="442"/>
                    <a:pt x="298" y="1084"/>
                  </a:cubicBezTo>
                  <a:cubicBezTo>
                    <a:pt x="309" y="1084"/>
                    <a:pt x="320" y="1084"/>
                    <a:pt x="331" y="1084"/>
                  </a:cubicBezTo>
                  <a:cubicBezTo>
                    <a:pt x="603" y="1084"/>
                    <a:pt x="695" y="1216"/>
                    <a:pt x="956" y="1216"/>
                  </a:cubicBezTo>
                  <a:cubicBezTo>
                    <a:pt x="967" y="1216"/>
                    <a:pt x="977" y="1216"/>
                    <a:pt x="988" y="1215"/>
                  </a:cubicBezTo>
                  <a:cubicBezTo>
                    <a:pt x="703" y="906"/>
                    <a:pt x="715" y="358"/>
                    <a:pt x="476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296" name="Google Shape;21296;p19"/>
            <p:cNvSpPr/>
            <p:nvPr/>
          </p:nvSpPr>
          <p:spPr>
            <a:xfrm>
              <a:off x="1758850" y="4209200"/>
              <a:ext cx="62825" cy="31075"/>
            </a:xfrm>
            <a:custGeom>
              <a:avLst/>
              <a:gdLst/>
              <a:ahLst/>
              <a:cxnLst/>
              <a:rect l="l" t="t" r="r" b="b"/>
              <a:pathLst>
                <a:path w="2513" h="1243" extrusionOk="0">
                  <a:moveTo>
                    <a:pt x="763" y="0"/>
                  </a:moveTo>
                  <a:cubicBezTo>
                    <a:pt x="348" y="0"/>
                    <a:pt x="75" y="102"/>
                    <a:pt x="0" y="587"/>
                  </a:cubicBezTo>
                  <a:cubicBezTo>
                    <a:pt x="183" y="562"/>
                    <a:pt x="357" y="552"/>
                    <a:pt x="536" y="552"/>
                  </a:cubicBezTo>
                  <a:cubicBezTo>
                    <a:pt x="871" y="552"/>
                    <a:pt x="1225" y="588"/>
                    <a:pt x="1691" y="635"/>
                  </a:cubicBezTo>
                  <a:cubicBezTo>
                    <a:pt x="1381" y="706"/>
                    <a:pt x="1250" y="908"/>
                    <a:pt x="1274" y="1218"/>
                  </a:cubicBezTo>
                  <a:cubicBezTo>
                    <a:pt x="1371" y="1234"/>
                    <a:pt x="1457" y="1242"/>
                    <a:pt x="1533" y="1242"/>
                  </a:cubicBezTo>
                  <a:cubicBezTo>
                    <a:pt x="1955" y="1242"/>
                    <a:pt x="2082" y="1005"/>
                    <a:pt x="2072" y="682"/>
                  </a:cubicBezTo>
                  <a:lnTo>
                    <a:pt x="2072" y="682"/>
                  </a:lnTo>
                  <a:cubicBezTo>
                    <a:pt x="2167" y="694"/>
                    <a:pt x="2274" y="706"/>
                    <a:pt x="2393" y="718"/>
                  </a:cubicBezTo>
                  <a:cubicBezTo>
                    <a:pt x="2512" y="337"/>
                    <a:pt x="2143" y="373"/>
                    <a:pt x="2215" y="39"/>
                  </a:cubicBezTo>
                  <a:lnTo>
                    <a:pt x="2215" y="39"/>
                  </a:lnTo>
                  <a:cubicBezTo>
                    <a:pt x="2093" y="49"/>
                    <a:pt x="1975" y="53"/>
                    <a:pt x="1861" y="53"/>
                  </a:cubicBezTo>
                  <a:cubicBezTo>
                    <a:pt x="1435" y="53"/>
                    <a:pt x="1062" y="0"/>
                    <a:pt x="763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297" name="Google Shape;21297;p19"/>
            <p:cNvSpPr/>
            <p:nvPr/>
          </p:nvSpPr>
          <p:spPr>
            <a:xfrm>
              <a:off x="1864800" y="1677125"/>
              <a:ext cx="42000" cy="23825"/>
            </a:xfrm>
            <a:custGeom>
              <a:avLst/>
              <a:gdLst/>
              <a:ahLst/>
              <a:cxnLst/>
              <a:rect l="l" t="t" r="r" b="b"/>
              <a:pathLst>
                <a:path w="1680" h="953" extrusionOk="0">
                  <a:moveTo>
                    <a:pt x="1084" y="0"/>
                  </a:moveTo>
                  <a:lnTo>
                    <a:pt x="1084" y="0"/>
                  </a:lnTo>
                  <a:cubicBezTo>
                    <a:pt x="1025" y="310"/>
                    <a:pt x="1" y="584"/>
                    <a:pt x="584" y="953"/>
                  </a:cubicBezTo>
                  <a:cubicBezTo>
                    <a:pt x="656" y="643"/>
                    <a:pt x="1679" y="369"/>
                    <a:pt x="1084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298" name="Google Shape;21298;p19"/>
            <p:cNvSpPr/>
            <p:nvPr/>
          </p:nvSpPr>
          <p:spPr>
            <a:xfrm>
              <a:off x="2589300" y="4479100"/>
              <a:ext cx="22350" cy="15350"/>
            </a:xfrm>
            <a:custGeom>
              <a:avLst/>
              <a:gdLst/>
              <a:ahLst/>
              <a:cxnLst/>
              <a:rect l="l" t="t" r="r" b="b"/>
              <a:pathLst>
                <a:path w="894" h="614" extrusionOk="0">
                  <a:moveTo>
                    <a:pt x="680" y="1"/>
                  </a:moveTo>
                  <a:cubicBezTo>
                    <a:pt x="194" y="1"/>
                    <a:pt x="212" y="391"/>
                    <a:pt x="0" y="614"/>
                  </a:cubicBezTo>
                  <a:cubicBezTo>
                    <a:pt x="429" y="530"/>
                    <a:pt x="893" y="483"/>
                    <a:pt x="786" y="7"/>
                  </a:cubicBezTo>
                  <a:cubicBezTo>
                    <a:pt x="748" y="3"/>
                    <a:pt x="713" y="1"/>
                    <a:pt x="680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299" name="Google Shape;21299;p19"/>
            <p:cNvSpPr/>
            <p:nvPr/>
          </p:nvSpPr>
          <p:spPr>
            <a:xfrm>
              <a:off x="2572625" y="4667975"/>
              <a:ext cx="43500" cy="42275"/>
            </a:xfrm>
            <a:custGeom>
              <a:avLst/>
              <a:gdLst/>
              <a:ahLst/>
              <a:cxnLst/>
              <a:rect l="l" t="t" r="r" b="b"/>
              <a:pathLst>
                <a:path w="1740" h="1691" extrusionOk="0">
                  <a:moveTo>
                    <a:pt x="1465" y="0"/>
                  </a:moveTo>
                  <a:lnTo>
                    <a:pt x="1465" y="0"/>
                  </a:lnTo>
                  <a:cubicBezTo>
                    <a:pt x="1227" y="214"/>
                    <a:pt x="787" y="298"/>
                    <a:pt x="537" y="488"/>
                  </a:cubicBezTo>
                  <a:cubicBezTo>
                    <a:pt x="846" y="1024"/>
                    <a:pt x="1" y="1286"/>
                    <a:pt x="370" y="1453"/>
                  </a:cubicBezTo>
                  <a:cubicBezTo>
                    <a:pt x="370" y="1408"/>
                    <a:pt x="398" y="1385"/>
                    <a:pt x="432" y="1385"/>
                  </a:cubicBezTo>
                  <a:cubicBezTo>
                    <a:pt x="488" y="1385"/>
                    <a:pt x="559" y="1449"/>
                    <a:pt x="537" y="1584"/>
                  </a:cubicBezTo>
                  <a:cubicBezTo>
                    <a:pt x="441" y="1584"/>
                    <a:pt x="334" y="1679"/>
                    <a:pt x="537" y="1691"/>
                  </a:cubicBezTo>
                  <a:cubicBezTo>
                    <a:pt x="644" y="1072"/>
                    <a:pt x="1739" y="512"/>
                    <a:pt x="1465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300" name="Google Shape;21300;p19"/>
            <p:cNvSpPr/>
            <p:nvPr/>
          </p:nvSpPr>
          <p:spPr>
            <a:xfrm>
              <a:off x="2590275" y="4728625"/>
              <a:ext cx="42800" cy="21375"/>
            </a:xfrm>
            <a:custGeom>
              <a:avLst/>
              <a:gdLst/>
              <a:ahLst/>
              <a:cxnLst/>
              <a:rect l="l" t="t" r="r" b="b"/>
              <a:pathLst>
                <a:path w="1712" h="855" extrusionOk="0">
                  <a:moveTo>
                    <a:pt x="616" y="1"/>
                  </a:moveTo>
                  <a:cubicBezTo>
                    <a:pt x="458" y="1"/>
                    <a:pt x="293" y="40"/>
                    <a:pt x="128" y="134"/>
                  </a:cubicBezTo>
                  <a:cubicBezTo>
                    <a:pt x="1" y="555"/>
                    <a:pt x="601" y="855"/>
                    <a:pt x="1113" y="855"/>
                  </a:cubicBezTo>
                  <a:cubicBezTo>
                    <a:pt x="1368" y="855"/>
                    <a:pt x="1601" y="780"/>
                    <a:pt x="1712" y="610"/>
                  </a:cubicBezTo>
                  <a:cubicBezTo>
                    <a:pt x="1515" y="359"/>
                    <a:pt x="1095" y="1"/>
                    <a:pt x="616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301" name="Google Shape;21301;p19"/>
            <p:cNvSpPr/>
            <p:nvPr/>
          </p:nvSpPr>
          <p:spPr>
            <a:xfrm>
              <a:off x="2080600" y="3935725"/>
              <a:ext cx="34250" cy="30400"/>
            </a:xfrm>
            <a:custGeom>
              <a:avLst/>
              <a:gdLst/>
              <a:ahLst/>
              <a:cxnLst/>
              <a:rect l="l" t="t" r="r" b="b"/>
              <a:pathLst>
                <a:path w="1370" h="1216" extrusionOk="0">
                  <a:moveTo>
                    <a:pt x="251" y="1"/>
                  </a:moveTo>
                  <a:cubicBezTo>
                    <a:pt x="406" y="548"/>
                    <a:pt x="1" y="679"/>
                    <a:pt x="84" y="1215"/>
                  </a:cubicBezTo>
                  <a:cubicBezTo>
                    <a:pt x="134" y="1214"/>
                    <a:pt x="185" y="1213"/>
                    <a:pt x="237" y="1213"/>
                  </a:cubicBezTo>
                  <a:cubicBezTo>
                    <a:pt x="340" y="1213"/>
                    <a:pt x="445" y="1215"/>
                    <a:pt x="547" y="1215"/>
                  </a:cubicBezTo>
                  <a:cubicBezTo>
                    <a:pt x="854" y="1215"/>
                    <a:pt x="1140" y="1199"/>
                    <a:pt x="1298" y="1072"/>
                  </a:cubicBezTo>
                  <a:cubicBezTo>
                    <a:pt x="1370" y="370"/>
                    <a:pt x="1060" y="1"/>
                    <a:pt x="251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302" name="Google Shape;21302;p19"/>
            <p:cNvSpPr/>
            <p:nvPr/>
          </p:nvSpPr>
          <p:spPr>
            <a:xfrm>
              <a:off x="2580200" y="4828775"/>
              <a:ext cx="19250" cy="18475"/>
            </a:xfrm>
            <a:custGeom>
              <a:avLst/>
              <a:gdLst/>
              <a:ahLst/>
              <a:cxnLst/>
              <a:rect l="l" t="t" r="r" b="b"/>
              <a:pathLst>
                <a:path w="770" h="739" extrusionOk="0">
                  <a:moveTo>
                    <a:pt x="451" y="0"/>
                  </a:moveTo>
                  <a:cubicBezTo>
                    <a:pt x="0" y="0"/>
                    <a:pt x="181" y="739"/>
                    <a:pt x="508" y="739"/>
                  </a:cubicBezTo>
                  <a:cubicBezTo>
                    <a:pt x="519" y="739"/>
                    <a:pt x="531" y="738"/>
                    <a:pt x="543" y="736"/>
                  </a:cubicBezTo>
                  <a:cubicBezTo>
                    <a:pt x="769" y="593"/>
                    <a:pt x="769" y="176"/>
                    <a:pt x="543" y="9"/>
                  </a:cubicBezTo>
                  <a:cubicBezTo>
                    <a:pt x="510" y="3"/>
                    <a:pt x="479" y="0"/>
                    <a:pt x="451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303" name="Google Shape;21303;p19"/>
            <p:cNvSpPr/>
            <p:nvPr/>
          </p:nvSpPr>
          <p:spPr>
            <a:xfrm>
              <a:off x="2580975" y="4640275"/>
              <a:ext cx="26750" cy="18775"/>
            </a:xfrm>
            <a:custGeom>
              <a:avLst/>
              <a:gdLst/>
              <a:ahLst/>
              <a:cxnLst/>
              <a:rect l="l" t="t" r="r" b="b"/>
              <a:pathLst>
                <a:path w="1070" h="751" extrusionOk="0">
                  <a:moveTo>
                    <a:pt x="500" y="1"/>
                  </a:moveTo>
                  <a:lnTo>
                    <a:pt x="500" y="1"/>
                  </a:lnTo>
                  <a:cubicBezTo>
                    <a:pt x="357" y="251"/>
                    <a:pt x="0" y="358"/>
                    <a:pt x="12" y="727"/>
                  </a:cubicBezTo>
                  <a:cubicBezTo>
                    <a:pt x="80" y="743"/>
                    <a:pt x="145" y="751"/>
                    <a:pt x="206" y="751"/>
                  </a:cubicBezTo>
                  <a:cubicBezTo>
                    <a:pt x="776" y="751"/>
                    <a:pt x="1069" y="119"/>
                    <a:pt x="500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304" name="Google Shape;21304;p19"/>
            <p:cNvSpPr/>
            <p:nvPr/>
          </p:nvSpPr>
          <p:spPr>
            <a:xfrm>
              <a:off x="2394625" y="4675325"/>
              <a:ext cx="25025" cy="14325"/>
            </a:xfrm>
            <a:custGeom>
              <a:avLst/>
              <a:gdLst/>
              <a:ahLst/>
              <a:cxnLst/>
              <a:rect l="l" t="t" r="r" b="b"/>
              <a:pathLst>
                <a:path w="1001" h="573" extrusionOk="0">
                  <a:moveTo>
                    <a:pt x="606" y="0"/>
                  </a:moveTo>
                  <a:cubicBezTo>
                    <a:pt x="319" y="0"/>
                    <a:pt x="131" y="175"/>
                    <a:pt x="1" y="444"/>
                  </a:cubicBezTo>
                  <a:cubicBezTo>
                    <a:pt x="157" y="513"/>
                    <a:pt x="345" y="573"/>
                    <a:pt x="617" y="573"/>
                  </a:cubicBezTo>
                  <a:cubicBezTo>
                    <a:pt x="677" y="573"/>
                    <a:pt x="741" y="570"/>
                    <a:pt x="810" y="563"/>
                  </a:cubicBezTo>
                  <a:cubicBezTo>
                    <a:pt x="775" y="337"/>
                    <a:pt x="1001" y="301"/>
                    <a:pt x="965" y="75"/>
                  </a:cubicBezTo>
                  <a:cubicBezTo>
                    <a:pt x="831" y="24"/>
                    <a:pt x="711" y="0"/>
                    <a:pt x="606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305" name="Google Shape;21305;p19"/>
            <p:cNvSpPr/>
            <p:nvPr/>
          </p:nvSpPr>
          <p:spPr>
            <a:xfrm>
              <a:off x="2275875" y="4420025"/>
              <a:ext cx="59950" cy="32675"/>
            </a:xfrm>
            <a:custGeom>
              <a:avLst/>
              <a:gdLst/>
              <a:ahLst/>
              <a:cxnLst/>
              <a:rect l="l" t="t" r="r" b="b"/>
              <a:pathLst>
                <a:path w="2398" h="1307" extrusionOk="0">
                  <a:moveTo>
                    <a:pt x="2227" y="0"/>
                  </a:moveTo>
                  <a:cubicBezTo>
                    <a:pt x="1167" y="119"/>
                    <a:pt x="215" y="298"/>
                    <a:pt x="0" y="1084"/>
                  </a:cubicBezTo>
                  <a:cubicBezTo>
                    <a:pt x="353" y="1226"/>
                    <a:pt x="730" y="1306"/>
                    <a:pt x="1072" y="1306"/>
                  </a:cubicBezTo>
                  <a:cubicBezTo>
                    <a:pt x="1816" y="1306"/>
                    <a:pt x="2398" y="930"/>
                    <a:pt x="2227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306" name="Google Shape;21306;p19"/>
            <p:cNvSpPr/>
            <p:nvPr/>
          </p:nvSpPr>
          <p:spPr>
            <a:xfrm>
              <a:off x="2348500" y="4558425"/>
              <a:ext cx="30975" cy="18175"/>
            </a:xfrm>
            <a:custGeom>
              <a:avLst/>
              <a:gdLst/>
              <a:ahLst/>
              <a:cxnLst/>
              <a:rect l="l" t="t" r="r" b="b"/>
              <a:pathLst>
                <a:path w="1239" h="727" extrusionOk="0">
                  <a:moveTo>
                    <a:pt x="1239" y="1"/>
                  </a:moveTo>
                  <a:lnTo>
                    <a:pt x="1239" y="1"/>
                  </a:lnTo>
                  <a:cubicBezTo>
                    <a:pt x="524" y="48"/>
                    <a:pt x="477" y="13"/>
                    <a:pt x="107" y="120"/>
                  </a:cubicBezTo>
                  <a:cubicBezTo>
                    <a:pt x="0" y="584"/>
                    <a:pt x="286" y="715"/>
                    <a:pt x="739" y="727"/>
                  </a:cubicBezTo>
                  <a:cubicBezTo>
                    <a:pt x="905" y="489"/>
                    <a:pt x="1072" y="251"/>
                    <a:pt x="1239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307" name="Google Shape;21307;p19"/>
            <p:cNvSpPr/>
            <p:nvPr/>
          </p:nvSpPr>
          <p:spPr>
            <a:xfrm>
              <a:off x="2306525" y="4503650"/>
              <a:ext cx="68200" cy="36950"/>
            </a:xfrm>
            <a:custGeom>
              <a:avLst/>
              <a:gdLst/>
              <a:ahLst/>
              <a:cxnLst/>
              <a:rect l="l" t="t" r="r" b="b"/>
              <a:pathLst>
                <a:path w="2728" h="1478" extrusionOk="0">
                  <a:moveTo>
                    <a:pt x="798" y="1"/>
                  </a:moveTo>
                  <a:cubicBezTo>
                    <a:pt x="1" y="703"/>
                    <a:pt x="965" y="1406"/>
                    <a:pt x="1929" y="1477"/>
                  </a:cubicBezTo>
                  <a:cubicBezTo>
                    <a:pt x="2037" y="977"/>
                    <a:pt x="2656" y="882"/>
                    <a:pt x="2727" y="382"/>
                  </a:cubicBezTo>
                  <a:cubicBezTo>
                    <a:pt x="2584" y="382"/>
                    <a:pt x="2489" y="346"/>
                    <a:pt x="2346" y="322"/>
                  </a:cubicBezTo>
                  <a:lnTo>
                    <a:pt x="2346" y="299"/>
                  </a:lnTo>
                  <a:cubicBezTo>
                    <a:pt x="2090" y="180"/>
                    <a:pt x="2045" y="96"/>
                    <a:pt x="1875" y="96"/>
                  </a:cubicBezTo>
                  <a:cubicBezTo>
                    <a:pt x="1824" y="96"/>
                    <a:pt x="1762" y="103"/>
                    <a:pt x="1679" y="120"/>
                  </a:cubicBezTo>
                  <a:cubicBezTo>
                    <a:pt x="1441" y="49"/>
                    <a:pt x="1179" y="1"/>
                    <a:pt x="798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308" name="Google Shape;21308;p19"/>
            <p:cNvSpPr/>
            <p:nvPr/>
          </p:nvSpPr>
          <p:spPr>
            <a:xfrm>
              <a:off x="2362775" y="4582550"/>
              <a:ext cx="39625" cy="33650"/>
            </a:xfrm>
            <a:custGeom>
              <a:avLst/>
              <a:gdLst/>
              <a:ahLst/>
              <a:cxnLst/>
              <a:rect l="l" t="t" r="r" b="b"/>
              <a:pathLst>
                <a:path w="1585" h="1346" extrusionOk="0">
                  <a:moveTo>
                    <a:pt x="477" y="0"/>
                  </a:moveTo>
                  <a:cubicBezTo>
                    <a:pt x="358" y="381"/>
                    <a:pt x="1" y="988"/>
                    <a:pt x="334" y="1345"/>
                  </a:cubicBezTo>
                  <a:cubicBezTo>
                    <a:pt x="953" y="1179"/>
                    <a:pt x="918" y="524"/>
                    <a:pt x="1584" y="381"/>
                  </a:cubicBezTo>
                  <a:lnTo>
                    <a:pt x="1584" y="381"/>
                  </a:lnTo>
                  <a:cubicBezTo>
                    <a:pt x="1500" y="397"/>
                    <a:pt x="1426" y="404"/>
                    <a:pt x="1362" y="404"/>
                  </a:cubicBezTo>
                  <a:cubicBezTo>
                    <a:pt x="903" y="404"/>
                    <a:pt x="905" y="42"/>
                    <a:pt x="477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309" name="Google Shape;21309;p19"/>
            <p:cNvSpPr/>
            <p:nvPr/>
          </p:nvSpPr>
          <p:spPr>
            <a:xfrm>
              <a:off x="1902000" y="4335475"/>
              <a:ext cx="34275" cy="30700"/>
            </a:xfrm>
            <a:custGeom>
              <a:avLst/>
              <a:gdLst/>
              <a:ahLst/>
              <a:cxnLst/>
              <a:rect l="l" t="t" r="r" b="b"/>
              <a:pathLst>
                <a:path w="1371" h="1228" extrusionOk="0">
                  <a:moveTo>
                    <a:pt x="72" y="1"/>
                  </a:moveTo>
                  <a:cubicBezTo>
                    <a:pt x="1" y="656"/>
                    <a:pt x="275" y="1037"/>
                    <a:pt x="763" y="1227"/>
                  </a:cubicBezTo>
                  <a:cubicBezTo>
                    <a:pt x="1001" y="1001"/>
                    <a:pt x="1370" y="894"/>
                    <a:pt x="1287" y="406"/>
                  </a:cubicBezTo>
                  <a:lnTo>
                    <a:pt x="1287" y="406"/>
                  </a:lnTo>
                  <a:cubicBezTo>
                    <a:pt x="1263" y="407"/>
                    <a:pt x="1239" y="408"/>
                    <a:pt x="1217" y="408"/>
                  </a:cubicBezTo>
                  <a:cubicBezTo>
                    <a:pt x="666" y="408"/>
                    <a:pt x="633" y="1"/>
                    <a:pt x="72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310" name="Google Shape;21310;p19"/>
            <p:cNvSpPr/>
            <p:nvPr/>
          </p:nvSpPr>
          <p:spPr>
            <a:xfrm>
              <a:off x="1866000" y="4285475"/>
              <a:ext cx="22950" cy="18175"/>
            </a:xfrm>
            <a:custGeom>
              <a:avLst/>
              <a:gdLst/>
              <a:ahLst/>
              <a:cxnLst/>
              <a:rect l="l" t="t" r="r" b="b"/>
              <a:pathLst>
                <a:path w="918" h="727" extrusionOk="0">
                  <a:moveTo>
                    <a:pt x="143" y="1"/>
                  </a:moveTo>
                  <a:cubicBezTo>
                    <a:pt x="60" y="310"/>
                    <a:pt x="0" y="501"/>
                    <a:pt x="322" y="727"/>
                  </a:cubicBezTo>
                  <a:cubicBezTo>
                    <a:pt x="349" y="626"/>
                    <a:pt x="489" y="603"/>
                    <a:pt x="650" y="603"/>
                  </a:cubicBezTo>
                  <a:cubicBezTo>
                    <a:pt x="698" y="603"/>
                    <a:pt x="748" y="605"/>
                    <a:pt x="798" y="608"/>
                  </a:cubicBezTo>
                  <a:cubicBezTo>
                    <a:pt x="917" y="263"/>
                    <a:pt x="560" y="298"/>
                    <a:pt x="631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311" name="Google Shape;21311;p19"/>
            <p:cNvSpPr/>
            <p:nvPr/>
          </p:nvSpPr>
          <p:spPr>
            <a:xfrm>
              <a:off x="1852600" y="4254400"/>
              <a:ext cx="34250" cy="34375"/>
            </a:xfrm>
            <a:custGeom>
              <a:avLst/>
              <a:gdLst/>
              <a:ahLst/>
              <a:cxnLst/>
              <a:rect l="l" t="t" r="r" b="b"/>
              <a:pathLst>
                <a:path w="1370" h="1375" extrusionOk="0">
                  <a:moveTo>
                    <a:pt x="1238" y="0"/>
                  </a:moveTo>
                  <a:cubicBezTo>
                    <a:pt x="418" y="0"/>
                    <a:pt x="420" y="641"/>
                    <a:pt x="1" y="958"/>
                  </a:cubicBezTo>
                  <a:cubicBezTo>
                    <a:pt x="172" y="1055"/>
                    <a:pt x="73" y="1375"/>
                    <a:pt x="402" y="1375"/>
                  </a:cubicBezTo>
                  <a:cubicBezTo>
                    <a:pt x="438" y="1375"/>
                    <a:pt x="478" y="1371"/>
                    <a:pt x="524" y="1363"/>
                  </a:cubicBezTo>
                  <a:cubicBezTo>
                    <a:pt x="572" y="732"/>
                    <a:pt x="1155" y="505"/>
                    <a:pt x="1370" y="5"/>
                  </a:cubicBezTo>
                  <a:cubicBezTo>
                    <a:pt x="1323" y="2"/>
                    <a:pt x="1279" y="0"/>
                    <a:pt x="1238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312" name="Google Shape;21312;p19"/>
            <p:cNvSpPr/>
            <p:nvPr/>
          </p:nvSpPr>
          <p:spPr>
            <a:xfrm>
              <a:off x="1813900" y="4361675"/>
              <a:ext cx="40500" cy="18425"/>
            </a:xfrm>
            <a:custGeom>
              <a:avLst/>
              <a:gdLst/>
              <a:ahLst/>
              <a:cxnLst/>
              <a:rect l="l" t="t" r="r" b="b"/>
              <a:pathLst>
                <a:path w="1620" h="737" extrusionOk="0">
                  <a:moveTo>
                    <a:pt x="667" y="1"/>
                  </a:moveTo>
                  <a:cubicBezTo>
                    <a:pt x="822" y="620"/>
                    <a:pt x="1" y="48"/>
                    <a:pt x="25" y="727"/>
                  </a:cubicBezTo>
                  <a:cubicBezTo>
                    <a:pt x="54" y="733"/>
                    <a:pt x="88" y="736"/>
                    <a:pt x="125" y="736"/>
                  </a:cubicBezTo>
                  <a:cubicBezTo>
                    <a:pt x="520" y="736"/>
                    <a:pt x="1337" y="413"/>
                    <a:pt x="1620" y="120"/>
                  </a:cubicBezTo>
                  <a:lnTo>
                    <a:pt x="1620" y="120"/>
                  </a:lnTo>
                  <a:cubicBezTo>
                    <a:pt x="1537" y="134"/>
                    <a:pt x="1464" y="140"/>
                    <a:pt x="1400" y="140"/>
                  </a:cubicBezTo>
                  <a:cubicBezTo>
                    <a:pt x="1088" y="140"/>
                    <a:pt x="964" y="1"/>
                    <a:pt x="667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313" name="Google Shape;21313;p19"/>
            <p:cNvSpPr/>
            <p:nvPr/>
          </p:nvSpPr>
          <p:spPr>
            <a:xfrm>
              <a:off x="1996675" y="4220300"/>
              <a:ext cx="18050" cy="17050"/>
            </a:xfrm>
            <a:custGeom>
              <a:avLst/>
              <a:gdLst/>
              <a:ahLst/>
              <a:cxnLst/>
              <a:rect l="l" t="t" r="r" b="b"/>
              <a:pathLst>
                <a:path w="722" h="682" extrusionOk="0">
                  <a:moveTo>
                    <a:pt x="214" y="0"/>
                  </a:moveTo>
                  <a:lnTo>
                    <a:pt x="214" y="0"/>
                  </a:lnTo>
                  <a:cubicBezTo>
                    <a:pt x="83" y="167"/>
                    <a:pt x="0" y="369"/>
                    <a:pt x="60" y="679"/>
                  </a:cubicBezTo>
                  <a:cubicBezTo>
                    <a:pt x="76" y="680"/>
                    <a:pt x="92" y="681"/>
                    <a:pt x="108" y="681"/>
                  </a:cubicBezTo>
                  <a:cubicBezTo>
                    <a:pt x="582" y="681"/>
                    <a:pt x="721" y="12"/>
                    <a:pt x="214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314" name="Google Shape;21314;p19"/>
            <p:cNvSpPr/>
            <p:nvPr/>
          </p:nvSpPr>
          <p:spPr>
            <a:xfrm>
              <a:off x="2065725" y="3894650"/>
              <a:ext cx="28975" cy="40300"/>
            </a:xfrm>
            <a:custGeom>
              <a:avLst/>
              <a:gdLst/>
              <a:ahLst/>
              <a:cxnLst/>
              <a:rect l="l" t="t" r="r" b="b"/>
              <a:pathLst>
                <a:path w="1159" h="1612" extrusionOk="0">
                  <a:moveTo>
                    <a:pt x="846" y="1"/>
                  </a:moveTo>
                  <a:lnTo>
                    <a:pt x="846" y="1"/>
                  </a:lnTo>
                  <a:cubicBezTo>
                    <a:pt x="215" y="108"/>
                    <a:pt x="298" y="822"/>
                    <a:pt x="0" y="1227"/>
                  </a:cubicBezTo>
                  <a:cubicBezTo>
                    <a:pt x="42" y="1500"/>
                    <a:pt x="141" y="1611"/>
                    <a:pt x="261" y="1611"/>
                  </a:cubicBezTo>
                  <a:cubicBezTo>
                    <a:pt x="620" y="1611"/>
                    <a:pt x="1158" y="608"/>
                    <a:pt x="846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315" name="Google Shape;21315;p19"/>
            <p:cNvSpPr/>
            <p:nvPr/>
          </p:nvSpPr>
          <p:spPr>
            <a:xfrm>
              <a:off x="2043575" y="4073825"/>
              <a:ext cx="47700" cy="25725"/>
            </a:xfrm>
            <a:custGeom>
              <a:avLst/>
              <a:gdLst/>
              <a:ahLst/>
              <a:cxnLst/>
              <a:rect l="l" t="t" r="r" b="b"/>
              <a:pathLst>
                <a:path w="1908" h="1029" extrusionOk="0">
                  <a:moveTo>
                    <a:pt x="458" y="1"/>
                  </a:moveTo>
                  <a:cubicBezTo>
                    <a:pt x="365" y="1"/>
                    <a:pt x="283" y="9"/>
                    <a:pt x="220" y="25"/>
                  </a:cubicBezTo>
                  <a:cubicBezTo>
                    <a:pt x="0" y="741"/>
                    <a:pt x="790" y="1028"/>
                    <a:pt x="1376" y="1028"/>
                  </a:cubicBezTo>
                  <a:cubicBezTo>
                    <a:pt x="1521" y="1028"/>
                    <a:pt x="1654" y="1011"/>
                    <a:pt x="1756" y="978"/>
                  </a:cubicBezTo>
                  <a:cubicBezTo>
                    <a:pt x="1908" y="277"/>
                    <a:pt x="996" y="1"/>
                    <a:pt x="458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316" name="Google Shape;21316;p19"/>
            <p:cNvSpPr/>
            <p:nvPr/>
          </p:nvSpPr>
          <p:spPr>
            <a:xfrm>
              <a:off x="1715050" y="1863575"/>
              <a:ext cx="22000" cy="21600"/>
            </a:xfrm>
            <a:custGeom>
              <a:avLst/>
              <a:gdLst/>
              <a:ahLst/>
              <a:cxnLst/>
              <a:rect l="l" t="t" r="r" b="b"/>
              <a:pathLst>
                <a:path w="880" h="864" extrusionOk="0">
                  <a:moveTo>
                    <a:pt x="473" y="0"/>
                  </a:moveTo>
                  <a:cubicBezTo>
                    <a:pt x="1" y="0"/>
                    <a:pt x="74" y="441"/>
                    <a:pt x="85" y="829"/>
                  </a:cubicBezTo>
                  <a:cubicBezTo>
                    <a:pt x="175" y="853"/>
                    <a:pt x="256" y="863"/>
                    <a:pt x="327" y="863"/>
                  </a:cubicBezTo>
                  <a:cubicBezTo>
                    <a:pt x="868" y="863"/>
                    <a:pt x="880" y="250"/>
                    <a:pt x="585" y="8"/>
                  </a:cubicBezTo>
                  <a:cubicBezTo>
                    <a:pt x="545" y="3"/>
                    <a:pt x="508" y="0"/>
                    <a:pt x="473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317" name="Google Shape;21317;p19"/>
            <p:cNvSpPr/>
            <p:nvPr/>
          </p:nvSpPr>
          <p:spPr>
            <a:xfrm>
              <a:off x="2044875" y="4162550"/>
              <a:ext cx="41700" cy="33950"/>
            </a:xfrm>
            <a:custGeom>
              <a:avLst/>
              <a:gdLst/>
              <a:ahLst/>
              <a:cxnLst/>
              <a:rect l="l" t="t" r="r" b="b"/>
              <a:pathLst>
                <a:path w="1668" h="1358" extrusionOk="0">
                  <a:moveTo>
                    <a:pt x="1370" y="0"/>
                  </a:moveTo>
                  <a:lnTo>
                    <a:pt x="1370" y="0"/>
                  </a:lnTo>
                  <a:cubicBezTo>
                    <a:pt x="822" y="167"/>
                    <a:pt x="692" y="643"/>
                    <a:pt x="1" y="667"/>
                  </a:cubicBezTo>
                  <a:cubicBezTo>
                    <a:pt x="95" y="1007"/>
                    <a:pt x="154" y="1358"/>
                    <a:pt x="643" y="1358"/>
                  </a:cubicBezTo>
                  <a:cubicBezTo>
                    <a:pt x="651" y="1358"/>
                    <a:pt x="659" y="1358"/>
                    <a:pt x="668" y="1358"/>
                  </a:cubicBezTo>
                  <a:cubicBezTo>
                    <a:pt x="1073" y="893"/>
                    <a:pt x="1668" y="655"/>
                    <a:pt x="1370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318" name="Google Shape;21318;p19"/>
            <p:cNvSpPr/>
            <p:nvPr/>
          </p:nvSpPr>
          <p:spPr>
            <a:xfrm>
              <a:off x="1721325" y="2552225"/>
              <a:ext cx="70875" cy="36950"/>
            </a:xfrm>
            <a:custGeom>
              <a:avLst/>
              <a:gdLst/>
              <a:ahLst/>
              <a:cxnLst/>
              <a:rect l="l" t="t" r="r" b="b"/>
              <a:pathLst>
                <a:path w="2835" h="1478" extrusionOk="0">
                  <a:moveTo>
                    <a:pt x="953" y="1"/>
                  </a:moveTo>
                  <a:cubicBezTo>
                    <a:pt x="931" y="314"/>
                    <a:pt x="856" y="397"/>
                    <a:pt x="746" y="397"/>
                  </a:cubicBezTo>
                  <a:cubicBezTo>
                    <a:pt x="622" y="397"/>
                    <a:pt x="452" y="291"/>
                    <a:pt x="262" y="291"/>
                  </a:cubicBezTo>
                  <a:cubicBezTo>
                    <a:pt x="178" y="291"/>
                    <a:pt x="91" y="311"/>
                    <a:pt x="1" y="370"/>
                  </a:cubicBezTo>
                  <a:cubicBezTo>
                    <a:pt x="13" y="715"/>
                    <a:pt x="299" y="882"/>
                    <a:pt x="310" y="1227"/>
                  </a:cubicBezTo>
                  <a:cubicBezTo>
                    <a:pt x="373" y="1233"/>
                    <a:pt x="432" y="1235"/>
                    <a:pt x="487" y="1235"/>
                  </a:cubicBezTo>
                  <a:cubicBezTo>
                    <a:pt x="1120" y="1235"/>
                    <a:pt x="1268" y="882"/>
                    <a:pt x="1739" y="751"/>
                  </a:cubicBezTo>
                  <a:lnTo>
                    <a:pt x="1739" y="751"/>
                  </a:lnTo>
                  <a:cubicBezTo>
                    <a:pt x="2049" y="822"/>
                    <a:pt x="1692" y="1429"/>
                    <a:pt x="2049" y="1477"/>
                  </a:cubicBezTo>
                  <a:cubicBezTo>
                    <a:pt x="2835" y="1227"/>
                    <a:pt x="2644" y="715"/>
                    <a:pt x="2525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319" name="Google Shape;21319;p19"/>
            <p:cNvSpPr/>
            <p:nvPr/>
          </p:nvSpPr>
          <p:spPr>
            <a:xfrm>
              <a:off x="1842775" y="1475625"/>
              <a:ext cx="35750" cy="15350"/>
            </a:xfrm>
            <a:custGeom>
              <a:avLst/>
              <a:gdLst/>
              <a:ahLst/>
              <a:cxnLst/>
              <a:rect l="l" t="t" r="r" b="b"/>
              <a:pathLst>
                <a:path w="1430" h="614" extrusionOk="0">
                  <a:moveTo>
                    <a:pt x="442" y="0"/>
                  </a:moveTo>
                  <a:cubicBezTo>
                    <a:pt x="254" y="0"/>
                    <a:pt x="90" y="66"/>
                    <a:pt x="1" y="250"/>
                  </a:cubicBezTo>
                  <a:cubicBezTo>
                    <a:pt x="162" y="331"/>
                    <a:pt x="695" y="613"/>
                    <a:pt x="1066" y="613"/>
                  </a:cubicBezTo>
                  <a:cubicBezTo>
                    <a:pt x="1243" y="613"/>
                    <a:pt x="1383" y="549"/>
                    <a:pt x="1429" y="369"/>
                  </a:cubicBezTo>
                  <a:cubicBezTo>
                    <a:pt x="1249" y="244"/>
                    <a:pt x="802" y="0"/>
                    <a:pt x="442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320" name="Google Shape;21320;p19"/>
            <p:cNvSpPr/>
            <p:nvPr/>
          </p:nvSpPr>
          <p:spPr>
            <a:xfrm>
              <a:off x="918250" y="4163450"/>
              <a:ext cx="45225" cy="27350"/>
            </a:xfrm>
            <a:custGeom>
              <a:avLst/>
              <a:gdLst/>
              <a:ahLst/>
              <a:cxnLst/>
              <a:rect l="l" t="t" r="r" b="b"/>
              <a:pathLst>
                <a:path w="1809" h="1094" extrusionOk="0">
                  <a:moveTo>
                    <a:pt x="1144" y="0"/>
                  </a:moveTo>
                  <a:lnTo>
                    <a:pt x="1144" y="0"/>
                  </a:lnTo>
                  <a:cubicBezTo>
                    <a:pt x="525" y="119"/>
                    <a:pt x="1" y="274"/>
                    <a:pt x="120" y="953"/>
                  </a:cubicBezTo>
                  <a:cubicBezTo>
                    <a:pt x="300" y="1051"/>
                    <a:pt x="484" y="1094"/>
                    <a:pt x="655" y="1094"/>
                  </a:cubicBezTo>
                  <a:cubicBezTo>
                    <a:pt x="1329" y="1094"/>
                    <a:pt x="1809" y="437"/>
                    <a:pt x="1144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321" name="Google Shape;21321;p19"/>
            <p:cNvSpPr/>
            <p:nvPr/>
          </p:nvSpPr>
          <p:spPr>
            <a:xfrm>
              <a:off x="1888925" y="1643175"/>
              <a:ext cx="27800" cy="27425"/>
            </a:xfrm>
            <a:custGeom>
              <a:avLst/>
              <a:gdLst/>
              <a:ahLst/>
              <a:cxnLst/>
              <a:rect l="l" t="t" r="r" b="b"/>
              <a:pathLst>
                <a:path w="1112" h="1097" extrusionOk="0">
                  <a:moveTo>
                    <a:pt x="145" y="1"/>
                  </a:moveTo>
                  <a:cubicBezTo>
                    <a:pt x="137" y="1"/>
                    <a:pt x="128" y="1"/>
                    <a:pt x="119" y="1"/>
                  </a:cubicBezTo>
                  <a:cubicBezTo>
                    <a:pt x="448" y="236"/>
                    <a:pt x="0" y="1097"/>
                    <a:pt x="617" y="1097"/>
                  </a:cubicBezTo>
                  <a:cubicBezTo>
                    <a:pt x="626" y="1097"/>
                    <a:pt x="634" y="1097"/>
                    <a:pt x="643" y="1096"/>
                  </a:cubicBezTo>
                  <a:cubicBezTo>
                    <a:pt x="1112" y="745"/>
                    <a:pt x="704" y="1"/>
                    <a:pt x="145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322" name="Google Shape;21322;p19"/>
            <p:cNvSpPr/>
            <p:nvPr/>
          </p:nvSpPr>
          <p:spPr>
            <a:xfrm>
              <a:off x="1824025" y="1700925"/>
              <a:ext cx="21150" cy="17725"/>
            </a:xfrm>
            <a:custGeom>
              <a:avLst/>
              <a:gdLst/>
              <a:ahLst/>
              <a:cxnLst/>
              <a:rect l="l" t="t" r="r" b="b"/>
              <a:pathLst>
                <a:path w="846" h="709" extrusionOk="0">
                  <a:moveTo>
                    <a:pt x="34" y="0"/>
                  </a:moveTo>
                  <a:cubicBezTo>
                    <a:pt x="23" y="0"/>
                    <a:pt x="12" y="1"/>
                    <a:pt x="1" y="1"/>
                  </a:cubicBezTo>
                  <a:lnTo>
                    <a:pt x="1" y="691"/>
                  </a:lnTo>
                  <a:cubicBezTo>
                    <a:pt x="86" y="703"/>
                    <a:pt x="162" y="709"/>
                    <a:pt x="230" y="709"/>
                  </a:cubicBezTo>
                  <a:cubicBezTo>
                    <a:pt x="639" y="709"/>
                    <a:pt x="764" y="508"/>
                    <a:pt x="846" y="263"/>
                  </a:cubicBezTo>
                  <a:cubicBezTo>
                    <a:pt x="533" y="205"/>
                    <a:pt x="434" y="0"/>
                    <a:pt x="34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323" name="Google Shape;21323;p19"/>
            <p:cNvSpPr/>
            <p:nvPr/>
          </p:nvSpPr>
          <p:spPr>
            <a:xfrm>
              <a:off x="1970775" y="3818050"/>
              <a:ext cx="24475" cy="15600"/>
            </a:xfrm>
            <a:custGeom>
              <a:avLst/>
              <a:gdLst/>
              <a:ahLst/>
              <a:cxnLst/>
              <a:rect l="l" t="t" r="r" b="b"/>
              <a:pathLst>
                <a:path w="979" h="624" extrusionOk="0">
                  <a:moveTo>
                    <a:pt x="325" y="1"/>
                  </a:moveTo>
                  <a:cubicBezTo>
                    <a:pt x="217" y="1"/>
                    <a:pt x="114" y="29"/>
                    <a:pt x="36" y="88"/>
                  </a:cubicBezTo>
                  <a:cubicBezTo>
                    <a:pt x="0" y="517"/>
                    <a:pt x="465" y="553"/>
                    <a:pt x="881" y="624"/>
                  </a:cubicBezTo>
                  <a:cubicBezTo>
                    <a:pt x="978" y="228"/>
                    <a:pt x="633" y="1"/>
                    <a:pt x="325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324" name="Google Shape;21324;p19"/>
            <p:cNvSpPr/>
            <p:nvPr/>
          </p:nvSpPr>
          <p:spPr>
            <a:xfrm>
              <a:off x="1943100" y="3931875"/>
              <a:ext cx="43775" cy="44375"/>
            </a:xfrm>
            <a:custGeom>
              <a:avLst/>
              <a:gdLst/>
              <a:ahLst/>
              <a:cxnLst/>
              <a:rect l="l" t="t" r="r" b="b"/>
              <a:pathLst>
                <a:path w="1751" h="1775" extrusionOk="0">
                  <a:moveTo>
                    <a:pt x="1155" y="0"/>
                  </a:moveTo>
                  <a:cubicBezTo>
                    <a:pt x="143" y="71"/>
                    <a:pt x="0" y="1441"/>
                    <a:pt x="810" y="1774"/>
                  </a:cubicBezTo>
                  <a:cubicBezTo>
                    <a:pt x="1750" y="1464"/>
                    <a:pt x="1738" y="607"/>
                    <a:pt x="1155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325" name="Google Shape;21325;p19"/>
            <p:cNvSpPr/>
            <p:nvPr/>
          </p:nvSpPr>
          <p:spPr>
            <a:xfrm>
              <a:off x="1889500" y="4191125"/>
              <a:ext cx="43800" cy="25950"/>
            </a:xfrm>
            <a:custGeom>
              <a:avLst/>
              <a:gdLst/>
              <a:ahLst/>
              <a:cxnLst/>
              <a:rect l="l" t="t" r="r" b="b"/>
              <a:pathLst>
                <a:path w="1752" h="1038" extrusionOk="0">
                  <a:moveTo>
                    <a:pt x="1751" y="0"/>
                  </a:moveTo>
                  <a:cubicBezTo>
                    <a:pt x="1058" y="69"/>
                    <a:pt x="973" y="585"/>
                    <a:pt x="433" y="585"/>
                  </a:cubicBezTo>
                  <a:cubicBezTo>
                    <a:pt x="315" y="585"/>
                    <a:pt x="174" y="560"/>
                    <a:pt x="1" y="500"/>
                  </a:cubicBezTo>
                  <a:lnTo>
                    <a:pt x="1" y="989"/>
                  </a:lnTo>
                  <a:cubicBezTo>
                    <a:pt x="115" y="1023"/>
                    <a:pt x="227" y="1038"/>
                    <a:pt x="337" y="1038"/>
                  </a:cubicBezTo>
                  <a:cubicBezTo>
                    <a:pt x="837" y="1038"/>
                    <a:pt x="1302" y="737"/>
                    <a:pt x="1751" y="619"/>
                  </a:cubicBezTo>
                  <a:lnTo>
                    <a:pt x="1751" y="0"/>
                  </a:ln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326" name="Google Shape;21326;p19"/>
            <p:cNvSpPr/>
            <p:nvPr/>
          </p:nvSpPr>
          <p:spPr>
            <a:xfrm>
              <a:off x="1885950" y="4099075"/>
              <a:ext cx="30675" cy="25100"/>
            </a:xfrm>
            <a:custGeom>
              <a:avLst/>
              <a:gdLst/>
              <a:ahLst/>
              <a:cxnLst/>
              <a:rect l="l" t="t" r="r" b="b"/>
              <a:pathLst>
                <a:path w="1227" h="1004" extrusionOk="0">
                  <a:moveTo>
                    <a:pt x="866" y="0"/>
                  </a:moveTo>
                  <a:cubicBezTo>
                    <a:pt x="462" y="0"/>
                    <a:pt x="430" y="277"/>
                    <a:pt x="22" y="277"/>
                  </a:cubicBezTo>
                  <a:cubicBezTo>
                    <a:pt x="15" y="277"/>
                    <a:pt x="7" y="277"/>
                    <a:pt x="0" y="277"/>
                  </a:cubicBezTo>
                  <a:lnTo>
                    <a:pt x="0" y="277"/>
                  </a:lnTo>
                  <a:cubicBezTo>
                    <a:pt x="0" y="670"/>
                    <a:pt x="202" y="932"/>
                    <a:pt x="631" y="1003"/>
                  </a:cubicBezTo>
                  <a:cubicBezTo>
                    <a:pt x="1226" y="742"/>
                    <a:pt x="810" y="444"/>
                    <a:pt x="1107" y="27"/>
                  </a:cubicBezTo>
                  <a:cubicBezTo>
                    <a:pt x="1014" y="8"/>
                    <a:pt x="934" y="0"/>
                    <a:pt x="866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327" name="Google Shape;21327;p19"/>
            <p:cNvSpPr/>
            <p:nvPr/>
          </p:nvSpPr>
          <p:spPr>
            <a:xfrm>
              <a:off x="591725" y="1738450"/>
              <a:ext cx="47950" cy="20725"/>
            </a:xfrm>
            <a:custGeom>
              <a:avLst/>
              <a:gdLst/>
              <a:ahLst/>
              <a:cxnLst/>
              <a:rect l="l" t="t" r="r" b="b"/>
              <a:pathLst>
                <a:path w="1918" h="829" extrusionOk="0">
                  <a:moveTo>
                    <a:pt x="1751" y="0"/>
                  </a:moveTo>
                  <a:lnTo>
                    <a:pt x="1751" y="0"/>
                  </a:lnTo>
                  <a:cubicBezTo>
                    <a:pt x="1108" y="167"/>
                    <a:pt x="358" y="226"/>
                    <a:pt x="1" y="619"/>
                  </a:cubicBezTo>
                  <a:cubicBezTo>
                    <a:pt x="102" y="598"/>
                    <a:pt x="201" y="589"/>
                    <a:pt x="298" y="589"/>
                  </a:cubicBezTo>
                  <a:cubicBezTo>
                    <a:pt x="800" y="589"/>
                    <a:pt x="1237" y="829"/>
                    <a:pt x="1596" y="829"/>
                  </a:cubicBezTo>
                  <a:cubicBezTo>
                    <a:pt x="1711" y="829"/>
                    <a:pt x="1819" y="804"/>
                    <a:pt x="1918" y="738"/>
                  </a:cubicBezTo>
                  <a:cubicBezTo>
                    <a:pt x="1334" y="619"/>
                    <a:pt x="1810" y="381"/>
                    <a:pt x="1751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328" name="Google Shape;21328;p19"/>
            <p:cNvSpPr/>
            <p:nvPr/>
          </p:nvSpPr>
          <p:spPr>
            <a:xfrm>
              <a:off x="806050" y="4095875"/>
              <a:ext cx="42575" cy="30075"/>
            </a:xfrm>
            <a:custGeom>
              <a:avLst/>
              <a:gdLst/>
              <a:ahLst/>
              <a:cxnLst/>
              <a:rect l="l" t="t" r="r" b="b"/>
              <a:pathLst>
                <a:path w="1703" h="1203" extrusionOk="0">
                  <a:moveTo>
                    <a:pt x="1024" y="0"/>
                  </a:moveTo>
                  <a:cubicBezTo>
                    <a:pt x="988" y="584"/>
                    <a:pt x="95" y="453"/>
                    <a:pt x="0" y="941"/>
                  </a:cubicBezTo>
                  <a:cubicBezTo>
                    <a:pt x="146" y="1128"/>
                    <a:pt x="326" y="1203"/>
                    <a:pt x="514" y="1203"/>
                  </a:cubicBezTo>
                  <a:cubicBezTo>
                    <a:pt x="1034" y="1203"/>
                    <a:pt x="1615" y="633"/>
                    <a:pt x="1703" y="274"/>
                  </a:cubicBezTo>
                  <a:cubicBezTo>
                    <a:pt x="1453" y="215"/>
                    <a:pt x="1274" y="84"/>
                    <a:pt x="1024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329" name="Google Shape;21329;p19"/>
            <p:cNvSpPr/>
            <p:nvPr/>
          </p:nvSpPr>
          <p:spPr>
            <a:xfrm>
              <a:off x="750700" y="3980675"/>
              <a:ext cx="50300" cy="39725"/>
            </a:xfrm>
            <a:custGeom>
              <a:avLst/>
              <a:gdLst/>
              <a:ahLst/>
              <a:cxnLst/>
              <a:rect l="l" t="t" r="r" b="b"/>
              <a:pathLst>
                <a:path w="2012" h="1589" extrusionOk="0">
                  <a:moveTo>
                    <a:pt x="1178" y="1"/>
                  </a:moveTo>
                  <a:lnTo>
                    <a:pt x="1178" y="1"/>
                  </a:lnTo>
                  <a:cubicBezTo>
                    <a:pt x="0" y="99"/>
                    <a:pt x="813" y="1589"/>
                    <a:pt x="1562" y="1589"/>
                  </a:cubicBezTo>
                  <a:cubicBezTo>
                    <a:pt x="1721" y="1589"/>
                    <a:pt x="1878" y="1521"/>
                    <a:pt x="2012" y="1358"/>
                  </a:cubicBezTo>
                  <a:cubicBezTo>
                    <a:pt x="1416" y="1144"/>
                    <a:pt x="1405" y="489"/>
                    <a:pt x="1178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330" name="Google Shape;21330;p19"/>
            <p:cNvSpPr/>
            <p:nvPr/>
          </p:nvSpPr>
          <p:spPr>
            <a:xfrm>
              <a:off x="845025" y="4628075"/>
              <a:ext cx="30825" cy="17025"/>
            </a:xfrm>
            <a:custGeom>
              <a:avLst/>
              <a:gdLst/>
              <a:ahLst/>
              <a:cxnLst/>
              <a:rect l="l" t="t" r="r" b="b"/>
              <a:pathLst>
                <a:path w="1233" h="681" extrusionOk="0">
                  <a:moveTo>
                    <a:pt x="355" y="0"/>
                  </a:moveTo>
                  <a:cubicBezTo>
                    <a:pt x="344" y="0"/>
                    <a:pt x="333" y="0"/>
                    <a:pt x="322" y="1"/>
                  </a:cubicBezTo>
                  <a:cubicBezTo>
                    <a:pt x="251" y="191"/>
                    <a:pt x="72" y="322"/>
                    <a:pt x="1" y="536"/>
                  </a:cubicBezTo>
                  <a:cubicBezTo>
                    <a:pt x="121" y="629"/>
                    <a:pt x="337" y="680"/>
                    <a:pt x="553" y="680"/>
                  </a:cubicBezTo>
                  <a:cubicBezTo>
                    <a:pt x="892" y="680"/>
                    <a:pt x="1232" y="554"/>
                    <a:pt x="1203" y="263"/>
                  </a:cubicBezTo>
                  <a:cubicBezTo>
                    <a:pt x="890" y="228"/>
                    <a:pt x="780" y="0"/>
                    <a:pt x="355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331" name="Google Shape;21331;p19"/>
            <p:cNvSpPr/>
            <p:nvPr/>
          </p:nvSpPr>
          <p:spPr>
            <a:xfrm>
              <a:off x="696500" y="4607850"/>
              <a:ext cx="63125" cy="28350"/>
            </a:xfrm>
            <a:custGeom>
              <a:avLst/>
              <a:gdLst/>
              <a:ahLst/>
              <a:cxnLst/>
              <a:rect l="l" t="t" r="r" b="b"/>
              <a:pathLst>
                <a:path w="2525" h="1134" extrusionOk="0">
                  <a:moveTo>
                    <a:pt x="2525" y="0"/>
                  </a:moveTo>
                  <a:lnTo>
                    <a:pt x="2525" y="0"/>
                  </a:lnTo>
                  <a:cubicBezTo>
                    <a:pt x="1844" y="34"/>
                    <a:pt x="1985" y="696"/>
                    <a:pt x="1288" y="696"/>
                  </a:cubicBezTo>
                  <a:cubicBezTo>
                    <a:pt x="1254" y="696"/>
                    <a:pt x="1218" y="694"/>
                    <a:pt x="1179" y="691"/>
                  </a:cubicBezTo>
                  <a:cubicBezTo>
                    <a:pt x="730" y="658"/>
                    <a:pt x="906" y="130"/>
                    <a:pt x="445" y="130"/>
                  </a:cubicBezTo>
                  <a:cubicBezTo>
                    <a:pt x="405" y="130"/>
                    <a:pt x="360" y="134"/>
                    <a:pt x="310" y="143"/>
                  </a:cubicBezTo>
                  <a:cubicBezTo>
                    <a:pt x="394" y="476"/>
                    <a:pt x="1" y="441"/>
                    <a:pt x="132" y="822"/>
                  </a:cubicBezTo>
                  <a:cubicBezTo>
                    <a:pt x="467" y="1027"/>
                    <a:pt x="862" y="1133"/>
                    <a:pt x="1234" y="1133"/>
                  </a:cubicBezTo>
                  <a:cubicBezTo>
                    <a:pt x="1919" y="1133"/>
                    <a:pt x="2525" y="772"/>
                    <a:pt x="2525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332" name="Google Shape;21332;p19"/>
            <p:cNvSpPr/>
            <p:nvPr/>
          </p:nvSpPr>
          <p:spPr>
            <a:xfrm>
              <a:off x="756925" y="4129725"/>
              <a:ext cx="30125" cy="27200"/>
            </a:xfrm>
            <a:custGeom>
              <a:avLst/>
              <a:gdLst/>
              <a:ahLst/>
              <a:cxnLst/>
              <a:rect l="l" t="t" r="r" b="b"/>
              <a:pathLst>
                <a:path w="1205" h="1088" extrusionOk="0">
                  <a:moveTo>
                    <a:pt x="157" y="0"/>
                  </a:moveTo>
                  <a:cubicBezTo>
                    <a:pt x="129" y="0"/>
                    <a:pt x="101" y="2"/>
                    <a:pt x="72" y="4"/>
                  </a:cubicBezTo>
                  <a:cubicBezTo>
                    <a:pt x="1" y="659"/>
                    <a:pt x="632" y="754"/>
                    <a:pt x="929" y="1087"/>
                  </a:cubicBezTo>
                  <a:cubicBezTo>
                    <a:pt x="1205" y="743"/>
                    <a:pt x="894" y="0"/>
                    <a:pt x="157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333" name="Google Shape;21333;p19"/>
            <p:cNvSpPr/>
            <p:nvPr/>
          </p:nvSpPr>
          <p:spPr>
            <a:xfrm>
              <a:off x="667350" y="4736875"/>
              <a:ext cx="24125" cy="20400"/>
            </a:xfrm>
            <a:custGeom>
              <a:avLst/>
              <a:gdLst/>
              <a:ahLst/>
              <a:cxnLst/>
              <a:rect l="l" t="t" r="r" b="b"/>
              <a:pathLst>
                <a:path w="965" h="816" extrusionOk="0">
                  <a:moveTo>
                    <a:pt x="886" y="1"/>
                  </a:moveTo>
                  <a:cubicBezTo>
                    <a:pt x="406" y="1"/>
                    <a:pt x="0" y="601"/>
                    <a:pt x="452" y="816"/>
                  </a:cubicBezTo>
                  <a:cubicBezTo>
                    <a:pt x="690" y="602"/>
                    <a:pt x="809" y="292"/>
                    <a:pt x="964" y="6"/>
                  </a:cubicBezTo>
                  <a:cubicBezTo>
                    <a:pt x="938" y="3"/>
                    <a:pt x="912" y="1"/>
                    <a:pt x="886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334" name="Google Shape;21334;p19"/>
            <p:cNvSpPr/>
            <p:nvPr/>
          </p:nvSpPr>
          <p:spPr>
            <a:xfrm>
              <a:off x="845625" y="4512850"/>
              <a:ext cx="30675" cy="24175"/>
            </a:xfrm>
            <a:custGeom>
              <a:avLst/>
              <a:gdLst/>
              <a:ahLst/>
              <a:cxnLst/>
              <a:rect l="l" t="t" r="r" b="b"/>
              <a:pathLst>
                <a:path w="1227" h="967" extrusionOk="0">
                  <a:moveTo>
                    <a:pt x="839" y="1"/>
                  </a:moveTo>
                  <a:cubicBezTo>
                    <a:pt x="203" y="1"/>
                    <a:pt x="1" y="647"/>
                    <a:pt x="298" y="966"/>
                  </a:cubicBezTo>
                  <a:cubicBezTo>
                    <a:pt x="1048" y="943"/>
                    <a:pt x="1227" y="407"/>
                    <a:pt x="1001" y="14"/>
                  </a:cubicBezTo>
                  <a:cubicBezTo>
                    <a:pt x="944" y="5"/>
                    <a:pt x="890" y="1"/>
                    <a:pt x="839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335" name="Google Shape;21335;p19"/>
            <p:cNvSpPr/>
            <p:nvPr/>
          </p:nvSpPr>
          <p:spPr>
            <a:xfrm>
              <a:off x="847125" y="3834825"/>
              <a:ext cx="29475" cy="23850"/>
            </a:xfrm>
            <a:custGeom>
              <a:avLst/>
              <a:gdLst/>
              <a:ahLst/>
              <a:cxnLst/>
              <a:rect l="l" t="t" r="r" b="b"/>
              <a:pathLst>
                <a:path w="1179" h="954" extrusionOk="0">
                  <a:moveTo>
                    <a:pt x="215" y="1"/>
                  </a:moveTo>
                  <a:lnTo>
                    <a:pt x="215" y="1"/>
                  </a:lnTo>
                  <a:cubicBezTo>
                    <a:pt x="0" y="405"/>
                    <a:pt x="48" y="917"/>
                    <a:pt x="738" y="953"/>
                  </a:cubicBezTo>
                  <a:cubicBezTo>
                    <a:pt x="1179" y="548"/>
                    <a:pt x="596" y="143"/>
                    <a:pt x="215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336" name="Google Shape;21336;p19"/>
            <p:cNvSpPr/>
            <p:nvPr/>
          </p:nvSpPr>
          <p:spPr>
            <a:xfrm>
              <a:off x="885825" y="3895850"/>
              <a:ext cx="25550" cy="17050"/>
            </a:xfrm>
            <a:custGeom>
              <a:avLst/>
              <a:gdLst/>
              <a:ahLst/>
              <a:cxnLst/>
              <a:rect l="l" t="t" r="r" b="b"/>
              <a:pathLst>
                <a:path w="1022" h="682" extrusionOk="0">
                  <a:moveTo>
                    <a:pt x="560" y="0"/>
                  </a:moveTo>
                  <a:lnTo>
                    <a:pt x="560" y="0"/>
                  </a:lnTo>
                  <a:cubicBezTo>
                    <a:pt x="417" y="238"/>
                    <a:pt x="0" y="381"/>
                    <a:pt x="393" y="667"/>
                  </a:cubicBezTo>
                  <a:cubicBezTo>
                    <a:pt x="441" y="677"/>
                    <a:pt x="485" y="682"/>
                    <a:pt x="526" y="682"/>
                  </a:cubicBezTo>
                  <a:cubicBezTo>
                    <a:pt x="1016" y="682"/>
                    <a:pt x="1021" y="11"/>
                    <a:pt x="560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337" name="Google Shape;21337;p19"/>
            <p:cNvSpPr/>
            <p:nvPr/>
          </p:nvSpPr>
          <p:spPr>
            <a:xfrm>
              <a:off x="853975" y="4238450"/>
              <a:ext cx="46150" cy="37375"/>
            </a:xfrm>
            <a:custGeom>
              <a:avLst/>
              <a:gdLst/>
              <a:ahLst/>
              <a:cxnLst/>
              <a:rect l="l" t="t" r="r" b="b"/>
              <a:pathLst>
                <a:path w="1846" h="1495" extrusionOk="0">
                  <a:moveTo>
                    <a:pt x="310" y="0"/>
                  </a:moveTo>
                  <a:lnTo>
                    <a:pt x="310" y="0"/>
                  </a:lnTo>
                  <a:cubicBezTo>
                    <a:pt x="0" y="477"/>
                    <a:pt x="238" y="1048"/>
                    <a:pt x="488" y="1489"/>
                  </a:cubicBezTo>
                  <a:cubicBezTo>
                    <a:pt x="550" y="1493"/>
                    <a:pt x="610" y="1495"/>
                    <a:pt x="667" y="1495"/>
                  </a:cubicBezTo>
                  <a:cubicBezTo>
                    <a:pt x="1280" y="1495"/>
                    <a:pt x="1628" y="1268"/>
                    <a:pt x="1846" y="941"/>
                  </a:cubicBezTo>
                  <a:cubicBezTo>
                    <a:pt x="1298" y="655"/>
                    <a:pt x="833" y="298"/>
                    <a:pt x="310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338" name="Google Shape;21338;p19"/>
            <p:cNvSpPr/>
            <p:nvPr/>
          </p:nvSpPr>
          <p:spPr>
            <a:xfrm>
              <a:off x="857250" y="4330125"/>
              <a:ext cx="38700" cy="27675"/>
            </a:xfrm>
            <a:custGeom>
              <a:avLst/>
              <a:gdLst/>
              <a:ahLst/>
              <a:cxnLst/>
              <a:rect l="l" t="t" r="r" b="b"/>
              <a:pathLst>
                <a:path w="1548" h="1107" extrusionOk="0">
                  <a:moveTo>
                    <a:pt x="1203" y="1"/>
                  </a:moveTo>
                  <a:cubicBezTo>
                    <a:pt x="619" y="132"/>
                    <a:pt x="357" y="513"/>
                    <a:pt x="0" y="810"/>
                  </a:cubicBezTo>
                  <a:cubicBezTo>
                    <a:pt x="131" y="834"/>
                    <a:pt x="191" y="917"/>
                    <a:pt x="179" y="1084"/>
                  </a:cubicBezTo>
                  <a:cubicBezTo>
                    <a:pt x="293" y="1099"/>
                    <a:pt x="397" y="1106"/>
                    <a:pt x="493" y="1106"/>
                  </a:cubicBezTo>
                  <a:cubicBezTo>
                    <a:pt x="1074" y="1106"/>
                    <a:pt x="1333" y="845"/>
                    <a:pt x="1548" y="548"/>
                  </a:cubicBezTo>
                  <a:cubicBezTo>
                    <a:pt x="1310" y="453"/>
                    <a:pt x="1238" y="251"/>
                    <a:pt x="1203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339" name="Google Shape;21339;p19"/>
            <p:cNvSpPr/>
            <p:nvPr/>
          </p:nvSpPr>
          <p:spPr>
            <a:xfrm>
              <a:off x="600950" y="3973225"/>
              <a:ext cx="32775" cy="27425"/>
            </a:xfrm>
            <a:custGeom>
              <a:avLst/>
              <a:gdLst/>
              <a:ahLst/>
              <a:cxnLst/>
              <a:rect l="l" t="t" r="r" b="b"/>
              <a:pathLst>
                <a:path w="1311" h="1097" extrusionOk="0">
                  <a:moveTo>
                    <a:pt x="227" y="1"/>
                  </a:moveTo>
                  <a:cubicBezTo>
                    <a:pt x="1" y="370"/>
                    <a:pt x="203" y="739"/>
                    <a:pt x="382" y="1096"/>
                  </a:cubicBezTo>
                  <a:cubicBezTo>
                    <a:pt x="1310" y="1073"/>
                    <a:pt x="679" y="61"/>
                    <a:pt x="227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340" name="Google Shape;21340;p19"/>
            <p:cNvSpPr/>
            <p:nvPr/>
          </p:nvSpPr>
          <p:spPr>
            <a:xfrm>
              <a:off x="569700" y="2816600"/>
              <a:ext cx="25925" cy="13675"/>
            </a:xfrm>
            <a:custGeom>
              <a:avLst/>
              <a:gdLst/>
              <a:ahLst/>
              <a:cxnLst/>
              <a:rect l="l" t="t" r="r" b="b"/>
              <a:pathLst>
                <a:path w="1037" h="547" extrusionOk="0">
                  <a:moveTo>
                    <a:pt x="182" y="1"/>
                  </a:moveTo>
                  <a:cubicBezTo>
                    <a:pt x="96" y="1"/>
                    <a:pt x="29" y="19"/>
                    <a:pt x="1" y="58"/>
                  </a:cubicBezTo>
                  <a:cubicBezTo>
                    <a:pt x="423" y="128"/>
                    <a:pt x="383" y="546"/>
                    <a:pt x="930" y="546"/>
                  </a:cubicBezTo>
                  <a:cubicBezTo>
                    <a:pt x="938" y="546"/>
                    <a:pt x="945" y="546"/>
                    <a:pt x="953" y="546"/>
                  </a:cubicBezTo>
                  <a:cubicBezTo>
                    <a:pt x="1037" y="230"/>
                    <a:pt x="488" y="1"/>
                    <a:pt x="182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341" name="Google Shape;21341;p19"/>
            <p:cNvSpPr/>
            <p:nvPr/>
          </p:nvSpPr>
          <p:spPr>
            <a:xfrm>
              <a:off x="533250" y="3994675"/>
              <a:ext cx="24575" cy="21075"/>
            </a:xfrm>
            <a:custGeom>
              <a:avLst/>
              <a:gdLst/>
              <a:ahLst/>
              <a:cxnLst/>
              <a:rect l="l" t="t" r="r" b="b"/>
              <a:pathLst>
                <a:path w="983" h="843" extrusionOk="0">
                  <a:moveTo>
                    <a:pt x="316" y="0"/>
                  </a:moveTo>
                  <a:cubicBezTo>
                    <a:pt x="0" y="263"/>
                    <a:pt x="140" y="842"/>
                    <a:pt x="727" y="842"/>
                  </a:cubicBezTo>
                  <a:cubicBezTo>
                    <a:pt x="804" y="842"/>
                    <a:pt x="889" y="832"/>
                    <a:pt x="982" y="810"/>
                  </a:cubicBezTo>
                  <a:lnTo>
                    <a:pt x="982" y="0"/>
                  </a:ln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342" name="Google Shape;21342;p19"/>
            <p:cNvSpPr/>
            <p:nvPr/>
          </p:nvSpPr>
          <p:spPr>
            <a:xfrm>
              <a:off x="570300" y="3689100"/>
              <a:ext cx="26525" cy="20750"/>
            </a:xfrm>
            <a:custGeom>
              <a:avLst/>
              <a:gdLst/>
              <a:ahLst/>
              <a:cxnLst/>
              <a:rect l="l" t="t" r="r" b="b"/>
              <a:pathLst>
                <a:path w="1061" h="830" extrusionOk="0">
                  <a:moveTo>
                    <a:pt x="719" y="1"/>
                  </a:moveTo>
                  <a:cubicBezTo>
                    <a:pt x="251" y="1"/>
                    <a:pt x="33" y="208"/>
                    <a:pt x="0" y="543"/>
                  </a:cubicBezTo>
                  <a:cubicBezTo>
                    <a:pt x="314" y="627"/>
                    <a:pt x="462" y="830"/>
                    <a:pt x="856" y="830"/>
                  </a:cubicBezTo>
                  <a:cubicBezTo>
                    <a:pt x="911" y="830"/>
                    <a:pt x="971" y="826"/>
                    <a:pt x="1036" y="817"/>
                  </a:cubicBezTo>
                  <a:cubicBezTo>
                    <a:pt x="1060" y="484"/>
                    <a:pt x="1060" y="174"/>
                    <a:pt x="870" y="7"/>
                  </a:cubicBezTo>
                  <a:cubicBezTo>
                    <a:pt x="817" y="3"/>
                    <a:pt x="766" y="1"/>
                    <a:pt x="719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343" name="Google Shape;21343;p19"/>
            <p:cNvSpPr/>
            <p:nvPr/>
          </p:nvSpPr>
          <p:spPr>
            <a:xfrm>
              <a:off x="480175" y="3136575"/>
              <a:ext cx="16925" cy="17025"/>
            </a:xfrm>
            <a:custGeom>
              <a:avLst/>
              <a:gdLst/>
              <a:ahLst/>
              <a:cxnLst/>
              <a:rect l="l" t="t" r="r" b="b"/>
              <a:pathLst>
                <a:path w="677" h="681" extrusionOk="0">
                  <a:moveTo>
                    <a:pt x="556" y="1"/>
                  </a:moveTo>
                  <a:cubicBezTo>
                    <a:pt x="1" y="1"/>
                    <a:pt x="118" y="680"/>
                    <a:pt x="618" y="680"/>
                  </a:cubicBezTo>
                  <a:cubicBezTo>
                    <a:pt x="637" y="680"/>
                    <a:pt x="656" y="679"/>
                    <a:pt x="676" y="677"/>
                  </a:cubicBezTo>
                  <a:lnTo>
                    <a:pt x="676" y="10"/>
                  </a:lnTo>
                  <a:cubicBezTo>
                    <a:pt x="633" y="4"/>
                    <a:pt x="593" y="1"/>
                    <a:pt x="556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344" name="Google Shape;21344;p19"/>
            <p:cNvSpPr/>
            <p:nvPr/>
          </p:nvSpPr>
          <p:spPr>
            <a:xfrm>
              <a:off x="454800" y="3299650"/>
              <a:ext cx="51225" cy="33950"/>
            </a:xfrm>
            <a:custGeom>
              <a:avLst/>
              <a:gdLst/>
              <a:ahLst/>
              <a:cxnLst/>
              <a:rect l="l" t="t" r="r" b="b"/>
              <a:pathLst>
                <a:path w="2049" h="1358" extrusionOk="0">
                  <a:moveTo>
                    <a:pt x="358" y="0"/>
                  </a:moveTo>
                  <a:cubicBezTo>
                    <a:pt x="298" y="155"/>
                    <a:pt x="144" y="203"/>
                    <a:pt x="1" y="274"/>
                  </a:cubicBezTo>
                  <a:cubicBezTo>
                    <a:pt x="25" y="977"/>
                    <a:pt x="739" y="1131"/>
                    <a:pt x="1370" y="1358"/>
                  </a:cubicBezTo>
                  <a:cubicBezTo>
                    <a:pt x="1739" y="1250"/>
                    <a:pt x="1787" y="881"/>
                    <a:pt x="2049" y="679"/>
                  </a:cubicBezTo>
                  <a:cubicBezTo>
                    <a:pt x="1525" y="417"/>
                    <a:pt x="1037" y="119"/>
                    <a:pt x="358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345" name="Google Shape;21345;p19"/>
            <p:cNvSpPr/>
            <p:nvPr/>
          </p:nvSpPr>
          <p:spPr>
            <a:xfrm>
              <a:off x="471175" y="2826925"/>
              <a:ext cx="21975" cy="18525"/>
            </a:xfrm>
            <a:custGeom>
              <a:avLst/>
              <a:gdLst/>
              <a:ahLst/>
              <a:cxnLst/>
              <a:rect l="l" t="t" r="r" b="b"/>
              <a:pathLst>
                <a:path w="879" h="741" extrusionOk="0">
                  <a:moveTo>
                    <a:pt x="269" y="1"/>
                  </a:moveTo>
                  <a:cubicBezTo>
                    <a:pt x="223" y="1"/>
                    <a:pt x="173" y="5"/>
                    <a:pt x="120" y="14"/>
                  </a:cubicBezTo>
                  <a:cubicBezTo>
                    <a:pt x="1" y="383"/>
                    <a:pt x="274" y="455"/>
                    <a:pt x="263" y="740"/>
                  </a:cubicBezTo>
                  <a:cubicBezTo>
                    <a:pt x="267" y="740"/>
                    <a:pt x="271" y="740"/>
                    <a:pt x="276" y="740"/>
                  </a:cubicBezTo>
                  <a:cubicBezTo>
                    <a:pt x="872" y="740"/>
                    <a:pt x="879" y="1"/>
                    <a:pt x="269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346" name="Google Shape;21346;p19"/>
            <p:cNvSpPr/>
            <p:nvPr/>
          </p:nvSpPr>
          <p:spPr>
            <a:xfrm>
              <a:off x="633100" y="3282375"/>
              <a:ext cx="25025" cy="20275"/>
            </a:xfrm>
            <a:custGeom>
              <a:avLst/>
              <a:gdLst/>
              <a:ahLst/>
              <a:cxnLst/>
              <a:rect l="l" t="t" r="r" b="b"/>
              <a:pathLst>
                <a:path w="1001" h="811" extrusionOk="0">
                  <a:moveTo>
                    <a:pt x="370" y="1"/>
                  </a:moveTo>
                  <a:cubicBezTo>
                    <a:pt x="227" y="96"/>
                    <a:pt x="1" y="751"/>
                    <a:pt x="370" y="810"/>
                  </a:cubicBezTo>
                  <a:cubicBezTo>
                    <a:pt x="524" y="560"/>
                    <a:pt x="1001" y="120"/>
                    <a:pt x="370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347" name="Google Shape;21347;p19"/>
            <p:cNvSpPr/>
            <p:nvPr/>
          </p:nvSpPr>
          <p:spPr>
            <a:xfrm>
              <a:off x="654225" y="3479125"/>
              <a:ext cx="28600" cy="13725"/>
            </a:xfrm>
            <a:custGeom>
              <a:avLst/>
              <a:gdLst/>
              <a:ahLst/>
              <a:cxnLst/>
              <a:rect l="l" t="t" r="r" b="b"/>
              <a:pathLst>
                <a:path w="1144" h="549" extrusionOk="0">
                  <a:moveTo>
                    <a:pt x="739" y="1"/>
                  </a:moveTo>
                  <a:cubicBezTo>
                    <a:pt x="676" y="168"/>
                    <a:pt x="620" y="216"/>
                    <a:pt x="541" y="216"/>
                  </a:cubicBezTo>
                  <a:cubicBezTo>
                    <a:pt x="440" y="216"/>
                    <a:pt x="301" y="138"/>
                    <a:pt x="60" y="132"/>
                  </a:cubicBezTo>
                  <a:lnTo>
                    <a:pt x="60" y="132"/>
                  </a:lnTo>
                  <a:cubicBezTo>
                    <a:pt x="1" y="548"/>
                    <a:pt x="608" y="417"/>
                    <a:pt x="918" y="536"/>
                  </a:cubicBezTo>
                  <a:cubicBezTo>
                    <a:pt x="1132" y="358"/>
                    <a:pt x="1144" y="24"/>
                    <a:pt x="739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348" name="Google Shape;21348;p19"/>
            <p:cNvSpPr/>
            <p:nvPr/>
          </p:nvSpPr>
          <p:spPr>
            <a:xfrm>
              <a:off x="433375" y="3526425"/>
              <a:ext cx="51825" cy="73350"/>
            </a:xfrm>
            <a:custGeom>
              <a:avLst/>
              <a:gdLst/>
              <a:ahLst/>
              <a:cxnLst/>
              <a:rect l="l" t="t" r="r" b="b"/>
              <a:pathLst>
                <a:path w="2073" h="2934" extrusionOk="0">
                  <a:moveTo>
                    <a:pt x="901" y="0"/>
                  </a:moveTo>
                  <a:cubicBezTo>
                    <a:pt x="493" y="0"/>
                    <a:pt x="637" y="451"/>
                    <a:pt x="224" y="451"/>
                  </a:cubicBezTo>
                  <a:cubicBezTo>
                    <a:pt x="163" y="451"/>
                    <a:pt x="90" y="441"/>
                    <a:pt x="1" y="418"/>
                  </a:cubicBezTo>
                  <a:lnTo>
                    <a:pt x="1" y="418"/>
                  </a:lnTo>
                  <a:cubicBezTo>
                    <a:pt x="120" y="966"/>
                    <a:pt x="1036" y="1681"/>
                    <a:pt x="179" y="2181"/>
                  </a:cubicBezTo>
                  <a:cubicBezTo>
                    <a:pt x="258" y="2427"/>
                    <a:pt x="597" y="2933"/>
                    <a:pt x="874" y="2933"/>
                  </a:cubicBezTo>
                  <a:cubicBezTo>
                    <a:pt x="932" y="2933"/>
                    <a:pt x="987" y="2911"/>
                    <a:pt x="1036" y="2859"/>
                  </a:cubicBezTo>
                  <a:cubicBezTo>
                    <a:pt x="620" y="2693"/>
                    <a:pt x="715" y="2276"/>
                    <a:pt x="1036" y="2038"/>
                  </a:cubicBezTo>
                  <a:cubicBezTo>
                    <a:pt x="1226" y="2095"/>
                    <a:pt x="1329" y="2115"/>
                    <a:pt x="1412" y="2115"/>
                  </a:cubicBezTo>
                  <a:cubicBezTo>
                    <a:pt x="1567" y="2115"/>
                    <a:pt x="1644" y="2046"/>
                    <a:pt x="2072" y="2038"/>
                  </a:cubicBezTo>
                  <a:lnTo>
                    <a:pt x="2072" y="1633"/>
                  </a:lnTo>
                  <a:cubicBezTo>
                    <a:pt x="1897" y="1521"/>
                    <a:pt x="1657" y="1367"/>
                    <a:pt x="1406" y="1367"/>
                  </a:cubicBezTo>
                  <a:cubicBezTo>
                    <a:pt x="1283" y="1367"/>
                    <a:pt x="1158" y="1404"/>
                    <a:pt x="1036" y="1502"/>
                  </a:cubicBezTo>
                  <a:cubicBezTo>
                    <a:pt x="572" y="990"/>
                    <a:pt x="715" y="561"/>
                    <a:pt x="1036" y="14"/>
                  </a:cubicBezTo>
                  <a:cubicBezTo>
                    <a:pt x="985" y="4"/>
                    <a:pt x="941" y="0"/>
                    <a:pt x="901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349" name="Google Shape;21349;p19"/>
            <p:cNvSpPr/>
            <p:nvPr/>
          </p:nvSpPr>
          <p:spPr>
            <a:xfrm>
              <a:off x="596500" y="3800900"/>
              <a:ext cx="25650" cy="24025"/>
            </a:xfrm>
            <a:custGeom>
              <a:avLst/>
              <a:gdLst/>
              <a:ahLst/>
              <a:cxnLst/>
              <a:rect l="l" t="t" r="r" b="b"/>
              <a:pathLst>
                <a:path w="1026" h="961" extrusionOk="0">
                  <a:moveTo>
                    <a:pt x="845" y="0"/>
                  </a:moveTo>
                  <a:lnTo>
                    <a:pt x="845" y="0"/>
                  </a:lnTo>
                  <a:cubicBezTo>
                    <a:pt x="298" y="119"/>
                    <a:pt x="131" y="536"/>
                    <a:pt x="0" y="953"/>
                  </a:cubicBezTo>
                  <a:cubicBezTo>
                    <a:pt x="42" y="958"/>
                    <a:pt x="83" y="961"/>
                    <a:pt x="123" y="961"/>
                  </a:cubicBezTo>
                  <a:cubicBezTo>
                    <a:pt x="771" y="961"/>
                    <a:pt x="1025" y="258"/>
                    <a:pt x="845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350" name="Google Shape;21350;p19"/>
            <p:cNvSpPr/>
            <p:nvPr/>
          </p:nvSpPr>
          <p:spPr>
            <a:xfrm>
              <a:off x="600650" y="3909825"/>
              <a:ext cx="17000" cy="23550"/>
            </a:xfrm>
            <a:custGeom>
              <a:avLst/>
              <a:gdLst/>
              <a:ahLst/>
              <a:cxnLst/>
              <a:rect l="l" t="t" r="r" b="b"/>
              <a:pathLst>
                <a:path w="680" h="942" extrusionOk="0">
                  <a:moveTo>
                    <a:pt x="679" y="1"/>
                  </a:moveTo>
                  <a:lnTo>
                    <a:pt x="679" y="1"/>
                  </a:lnTo>
                  <a:cubicBezTo>
                    <a:pt x="72" y="25"/>
                    <a:pt x="1" y="441"/>
                    <a:pt x="1" y="942"/>
                  </a:cubicBezTo>
                  <a:cubicBezTo>
                    <a:pt x="8" y="942"/>
                    <a:pt x="14" y="942"/>
                    <a:pt x="21" y="942"/>
                  </a:cubicBezTo>
                  <a:cubicBezTo>
                    <a:pt x="631" y="942"/>
                    <a:pt x="573" y="401"/>
                    <a:pt x="679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351" name="Google Shape;21351;p19"/>
            <p:cNvSpPr/>
            <p:nvPr/>
          </p:nvSpPr>
          <p:spPr>
            <a:xfrm>
              <a:off x="792650" y="3475625"/>
              <a:ext cx="28675" cy="23475"/>
            </a:xfrm>
            <a:custGeom>
              <a:avLst/>
              <a:gdLst/>
              <a:ahLst/>
              <a:cxnLst/>
              <a:rect l="l" t="t" r="r" b="b"/>
              <a:pathLst>
                <a:path w="1147" h="939" extrusionOk="0">
                  <a:moveTo>
                    <a:pt x="139" y="0"/>
                  </a:moveTo>
                  <a:cubicBezTo>
                    <a:pt x="94" y="0"/>
                    <a:pt x="48" y="3"/>
                    <a:pt x="0" y="10"/>
                  </a:cubicBezTo>
                  <a:cubicBezTo>
                    <a:pt x="24" y="510"/>
                    <a:pt x="238" y="903"/>
                    <a:pt x="846" y="938"/>
                  </a:cubicBezTo>
                  <a:cubicBezTo>
                    <a:pt x="1146" y="605"/>
                    <a:pt x="781" y="0"/>
                    <a:pt x="139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352" name="Google Shape;21352;p19"/>
            <p:cNvSpPr/>
            <p:nvPr/>
          </p:nvSpPr>
          <p:spPr>
            <a:xfrm>
              <a:off x="840275" y="3428825"/>
              <a:ext cx="39600" cy="12225"/>
            </a:xfrm>
            <a:custGeom>
              <a:avLst/>
              <a:gdLst/>
              <a:ahLst/>
              <a:cxnLst/>
              <a:rect l="l" t="t" r="r" b="b"/>
              <a:pathLst>
                <a:path w="1584" h="489" extrusionOk="0">
                  <a:moveTo>
                    <a:pt x="0" y="1"/>
                  </a:moveTo>
                  <a:lnTo>
                    <a:pt x="0" y="1"/>
                  </a:lnTo>
                  <a:cubicBezTo>
                    <a:pt x="203" y="417"/>
                    <a:pt x="929" y="417"/>
                    <a:pt x="1584" y="489"/>
                  </a:cubicBezTo>
                  <a:cubicBezTo>
                    <a:pt x="1453" y="36"/>
                    <a:pt x="310" y="346"/>
                    <a:pt x="0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353" name="Google Shape;21353;p19"/>
            <p:cNvSpPr/>
            <p:nvPr/>
          </p:nvSpPr>
          <p:spPr>
            <a:xfrm>
              <a:off x="800975" y="3857450"/>
              <a:ext cx="47650" cy="32575"/>
            </a:xfrm>
            <a:custGeom>
              <a:avLst/>
              <a:gdLst/>
              <a:ahLst/>
              <a:cxnLst/>
              <a:rect l="l" t="t" r="r" b="b"/>
              <a:pathLst>
                <a:path w="1906" h="1303" extrusionOk="0">
                  <a:moveTo>
                    <a:pt x="953" y="0"/>
                  </a:moveTo>
                  <a:cubicBezTo>
                    <a:pt x="346" y="108"/>
                    <a:pt x="36" y="429"/>
                    <a:pt x="1" y="965"/>
                  </a:cubicBezTo>
                  <a:cubicBezTo>
                    <a:pt x="383" y="982"/>
                    <a:pt x="1112" y="1302"/>
                    <a:pt x="1553" y="1302"/>
                  </a:cubicBezTo>
                  <a:cubicBezTo>
                    <a:pt x="1730" y="1302"/>
                    <a:pt x="1861" y="1251"/>
                    <a:pt x="1906" y="1108"/>
                  </a:cubicBezTo>
                  <a:cubicBezTo>
                    <a:pt x="1358" y="929"/>
                    <a:pt x="1263" y="370"/>
                    <a:pt x="953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354" name="Google Shape;21354;p19"/>
            <p:cNvSpPr/>
            <p:nvPr/>
          </p:nvSpPr>
          <p:spPr>
            <a:xfrm>
              <a:off x="800975" y="3800600"/>
              <a:ext cx="21450" cy="17425"/>
            </a:xfrm>
            <a:custGeom>
              <a:avLst/>
              <a:gdLst/>
              <a:ahLst/>
              <a:cxnLst/>
              <a:rect l="l" t="t" r="r" b="b"/>
              <a:pathLst>
                <a:path w="858" h="697" extrusionOk="0">
                  <a:moveTo>
                    <a:pt x="1" y="0"/>
                  </a:moveTo>
                  <a:lnTo>
                    <a:pt x="1" y="679"/>
                  </a:lnTo>
                  <a:cubicBezTo>
                    <a:pt x="119" y="689"/>
                    <a:pt x="235" y="697"/>
                    <a:pt x="342" y="697"/>
                  </a:cubicBezTo>
                  <a:cubicBezTo>
                    <a:pt x="623" y="697"/>
                    <a:pt x="841" y="641"/>
                    <a:pt x="858" y="417"/>
                  </a:cubicBezTo>
                  <a:cubicBezTo>
                    <a:pt x="560" y="298"/>
                    <a:pt x="358" y="84"/>
                    <a:pt x="1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355" name="Google Shape;21355;p19"/>
            <p:cNvSpPr/>
            <p:nvPr/>
          </p:nvSpPr>
          <p:spPr>
            <a:xfrm>
              <a:off x="850500" y="3274925"/>
              <a:ext cx="31825" cy="14900"/>
            </a:xfrm>
            <a:custGeom>
              <a:avLst/>
              <a:gdLst/>
              <a:ahLst/>
              <a:cxnLst/>
              <a:rect l="l" t="t" r="r" b="b"/>
              <a:pathLst>
                <a:path w="1273" h="596" extrusionOk="0">
                  <a:moveTo>
                    <a:pt x="397" y="1"/>
                  </a:moveTo>
                  <a:cubicBezTo>
                    <a:pt x="343" y="1"/>
                    <a:pt x="286" y="4"/>
                    <a:pt x="222" y="13"/>
                  </a:cubicBezTo>
                  <a:cubicBezTo>
                    <a:pt x="0" y="371"/>
                    <a:pt x="434" y="596"/>
                    <a:pt x="806" y="596"/>
                  </a:cubicBezTo>
                  <a:cubicBezTo>
                    <a:pt x="1053" y="596"/>
                    <a:pt x="1272" y="498"/>
                    <a:pt x="1258" y="275"/>
                  </a:cubicBezTo>
                  <a:cubicBezTo>
                    <a:pt x="943" y="212"/>
                    <a:pt x="795" y="1"/>
                    <a:pt x="397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356" name="Google Shape;21356;p19"/>
            <p:cNvSpPr/>
            <p:nvPr/>
          </p:nvSpPr>
          <p:spPr>
            <a:xfrm>
              <a:off x="919475" y="3559125"/>
              <a:ext cx="22025" cy="17975"/>
            </a:xfrm>
            <a:custGeom>
              <a:avLst/>
              <a:gdLst/>
              <a:ahLst/>
              <a:cxnLst/>
              <a:rect l="l" t="t" r="r" b="b"/>
              <a:pathLst>
                <a:path w="881" h="719" extrusionOk="0">
                  <a:moveTo>
                    <a:pt x="501" y="1"/>
                  </a:moveTo>
                  <a:cubicBezTo>
                    <a:pt x="0" y="1"/>
                    <a:pt x="149" y="719"/>
                    <a:pt x="523" y="719"/>
                  </a:cubicBezTo>
                  <a:cubicBezTo>
                    <a:pt x="531" y="719"/>
                    <a:pt x="539" y="718"/>
                    <a:pt x="547" y="718"/>
                  </a:cubicBezTo>
                  <a:cubicBezTo>
                    <a:pt x="476" y="384"/>
                    <a:pt x="880" y="432"/>
                    <a:pt x="726" y="39"/>
                  </a:cubicBezTo>
                  <a:cubicBezTo>
                    <a:pt x="640" y="13"/>
                    <a:pt x="565" y="1"/>
                    <a:pt x="501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357" name="Google Shape;21357;p19"/>
            <p:cNvSpPr/>
            <p:nvPr/>
          </p:nvSpPr>
          <p:spPr>
            <a:xfrm>
              <a:off x="736675" y="3349650"/>
              <a:ext cx="109925" cy="101825"/>
            </a:xfrm>
            <a:custGeom>
              <a:avLst/>
              <a:gdLst/>
              <a:ahLst/>
              <a:cxnLst/>
              <a:rect l="l" t="t" r="r" b="b"/>
              <a:pathLst>
                <a:path w="4397" h="4073" extrusionOk="0">
                  <a:moveTo>
                    <a:pt x="4275" y="0"/>
                  </a:moveTo>
                  <a:lnTo>
                    <a:pt x="4275" y="0"/>
                  </a:lnTo>
                  <a:cubicBezTo>
                    <a:pt x="3728" y="893"/>
                    <a:pt x="2799" y="1441"/>
                    <a:pt x="1882" y="2036"/>
                  </a:cubicBezTo>
                  <a:cubicBezTo>
                    <a:pt x="1807" y="1951"/>
                    <a:pt x="1735" y="1927"/>
                    <a:pt x="1667" y="1927"/>
                  </a:cubicBezTo>
                  <a:cubicBezTo>
                    <a:pt x="1583" y="1927"/>
                    <a:pt x="1504" y="1962"/>
                    <a:pt x="1426" y="1962"/>
                  </a:cubicBezTo>
                  <a:cubicBezTo>
                    <a:pt x="1346" y="1962"/>
                    <a:pt x="1269" y="1925"/>
                    <a:pt x="1192" y="1774"/>
                  </a:cubicBezTo>
                  <a:lnTo>
                    <a:pt x="1192" y="1774"/>
                  </a:lnTo>
                  <a:cubicBezTo>
                    <a:pt x="1465" y="2525"/>
                    <a:pt x="346" y="2191"/>
                    <a:pt x="1" y="2453"/>
                  </a:cubicBezTo>
                  <a:cubicBezTo>
                    <a:pt x="132" y="3025"/>
                    <a:pt x="751" y="3227"/>
                    <a:pt x="525" y="4072"/>
                  </a:cubicBezTo>
                  <a:cubicBezTo>
                    <a:pt x="1704" y="3882"/>
                    <a:pt x="1311" y="2453"/>
                    <a:pt x="2239" y="2036"/>
                  </a:cubicBezTo>
                  <a:cubicBezTo>
                    <a:pt x="2370" y="2055"/>
                    <a:pt x="2494" y="2064"/>
                    <a:pt x="2611" y="2064"/>
                  </a:cubicBezTo>
                  <a:cubicBezTo>
                    <a:pt x="4039" y="2064"/>
                    <a:pt x="4396" y="727"/>
                    <a:pt x="4275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358" name="Google Shape;21358;p19"/>
            <p:cNvSpPr/>
            <p:nvPr/>
          </p:nvSpPr>
          <p:spPr>
            <a:xfrm>
              <a:off x="971275" y="2203675"/>
              <a:ext cx="21125" cy="24250"/>
            </a:xfrm>
            <a:custGeom>
              <a:avLst/>
              <a:gdLst/>
              <a:ahLst/>
              <a:cxnLst/>
              <a:rect l="l" t="t" r="r" b="b"/>
              <a:pathLst>
                <a:path w="845" h="970" extrusionOk="0">
                  <a:moveTo>
                    <a:pt x="297" y="0"/>
                  </a:moveTo>
                  <a:cubicBezTo>
                    <a:pt x="1" y="263"/>
                    <a:pt x="28" y="970"/>
                    <a:pt x="637" y="970"/>
                  </a:cubicBezTo>
                  <a:cubicBezTo>
                    <a:pt x="690" y="970"/>
                    <a:pt x="747" y="964"/>
                    <a:pt x="809" y="953"/>
                  </a:cubicBezTo>
                  <a:cubicBezTo>
                    <a:pt x="844" y="477"/>
                    <a:pt x="690" y="143"/>
                    <a:pt x="297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359" name="Google Shape;21359;p19"/>
            <p:cNvSpPr/>
            <p:nvPr/>
          </p:nvSpPr>
          <p:spPr>
            <a:xfrm>
              <a:off x="856050" y="3322850"/>
              <a:ext cx="68475" cy="71175"/>
            </a:xfrm>
            <a:custGeom>
              <a:avLst/>
              <a:gdLst/>
              <a:ahLst/>
              <a:cxnLst/>
              <a:rect l="l" t="t" r="r" b="b"/>
              <a:pathLst>
                <a:path w="2739" h="2847" extrusionOk="0">
                  <a:moveTo>
                    <a:pt x="2227" y="1"/>
                  </a:moveTo>
                  <a:lnTo>
                    <a:pt x="2227" y="1"/>
                  </a:lnTo>
                  <a:cubicBezTo>
                    <a:pt x="1334" y="168"/>
                    <a:pt x="274" y="179"/>
                    <a:pt x="0" y="822"/>
                  </a:cubicBezTo>
                  <a:cubicBezTo>
                    <a:pt x="108" y="813"/>
                    <a:pt x="209" y="808"/>
                    <a:pt x="305" y="808"/>
                  </a:cubicBezTo>
                  <a:cubicBezTo>
                    <a:pt x="791" y="808"/>
                    <a:pt x="1115" y="937"/>
                    <a:pt x="1215" y="1215"/>
                  </a:cubicBezTo>
                  <a:cubicBezTo>
                    <a:pt x="977" y="1751"/>
                    <a:pt x="810" y="2335"/>
                    <a:pt x="524" y="2846"/>
                  </a:cubicBezTo>
                  <a:cubicBezTo>
                    <a:pt x="1167" y="2501"/>
                    <a:pt x="2370" y="2585"/>
                    <a:pt x="2739" y="2025"/>
                  </a:cubicBezTo>
                  <a:cubicBezTo>
                    <a:pt x="2429" y="1382"/>
                    <a:pt x="1763" y="1001"/>
                    <a:pt x="1370" y="406"/>
                  </a:cubicBezTo>
                  <a:lnTo>
                    <a:pt x="1370" y="406"/>
                  </a:lnTo>
                  <a:cubicBezTo>
                    <a:pt x="1465" y="410"/>
                    <a:pt x="1558" y="414"/>
                    <a:pt x="1646" y="414"/>
                  </a:cubicBezTo>
                  <a:cubicBezTo>
                    <a:pt x="2019" y="414"/>
                    <a:pt x="2294" y="348"/>
                    <a:pt x="2227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360" name="Google Shape;21360;p19"/>
            <p:cNvSpPr/>
            <p:nvPr/>
          </p:nvSpPr>
          <p:spPr>
            <a:xfrm>
              <a:off x="757825" y="3346750"/>
              <a:ext cx="29500" cy="16625"/>
            </a:xfrm>
            <a:custGeom>
              <a:avLst/>
              <a:gdLst/>
              <a:ahLst/>
              <a:cxnLst/>
              <a:rect l="l" t="t" r="r" b="b"/>
              <a:pathLst>
                <a:path w="1180" h="665" extrusionOk="0">
                  <a:moveTo>
                    <a:pt x="343" y="0"/>
                  </a:moveTo>
                  <a:cubicBezTo>
                    <a:pt x="233" y="0"/>
                    <a:pt x="122" y="32"/>
                    <a:pt x="0" y="128"/>
                  </a:cubicBezTo>
                  <a:cubicBezTo>
                    <a:pt x="0" y="366"/>
                    <a:pt x="48" y="545"/>
                    <a:pt x="167" y="664"/>
                  </a:cubicBezTo>
                  <a:cubicBezTo>
                    <a:pt x="608" y="581"/>
                    <a:pt x="739" y="224"/>
                    <a:pt x="1179" y="116"/>
                  </a:cubicBezTo>
                  <a:lnTo>
                    <a:pt x="1179" y="116"/>
                  </a:lnTo>
                  <a:cubicBezTo>
                    <a:pt x="1138" y="121"/>
                    <a:pt x="1099" y="123"/>
                    <a:pt x="1061" y="123"/>
                  </a:cubicBezTo>
                  <a:cubicBezTo>
                    <a:pt x="771" y="123"/>
                    <a:pt x="558" y="0"/>
                    <a:pt x="343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361" name="Google Shape;21361;p19"/>
            <p:cNvSpPr/>
            <p:nvPr/>
          </p:nvSpPr>
          <p:spPr>
            <a:xfrm>
              <a:off x="753350" y="3687500"/>
              <a:ext cx="56000" cy="23175"/>
            </a:xfrm>
            <a:custGeom>
              <a:avLst/>
              <a:gdLst/>
              <a:ahLst/>
              <a:cxnLst/>
              <a:rect l="l" t="t" r="r" b="b"/>
              <a:pathLst>
                <a:path w="2240" h="927" extrusionOk="0">
                  <a:moveTo>
                    <a:pt x="2239" y="60"/>
                  </a:moveTo>
                  <a:cubicBezTo>
                    <a:pt x="1406" y="250"/>
                    <a:pt x="1" y="0"/>
                    <a:pt x="25" y="881"/>
                  </a:cubicBezTo>
                  <a:cubicBezTo>
                    <a:pt x="127" y="913"/>
                    <a:pt x="216" y="927"/>
                    <a:pt x="297" y="927"/>
                  </a:cubicBezTo>
                  <a:cubicBezTo>
                    <a:pt x="832" y="927"/>
                    <a:pt x="971" y="320"/>
                    <a:pt x="1617" y="320"/>
                  </a:cubicBezTo>
                  <a:cubicBezTo>
                    <a:pt x="1785" y="320"/>
                    <a:pt x="1987" y="361"/>
                    <a:pt x="2239" y="464"/>
                  </a:cubicBezTo>
                  <a:lnTo>
                    <a:pt x="2239" y="60"/>
                  </a:ln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362" name="Google Shape;21362;p19"/>
            <p:cNvSpPr/>
            <p:nvPr/>
          </p:nvSpPr>
          <p:spPr>
            <a:xfrm>
              <a:off x="817350" y="3651775"/>
              <a:ext cx="77425" cy="78000"/>
            </a:xfrm>
            <a:custGeom>
              <a:avLst/>
              <a:gdLst/>
              <a:ahLst/>
              <a:cxnLst/>
              <a:rect l="l" t="t" r="r" b="b"/>
              <a:pathLst>
                <a:path w="3097" h="3120" extrusionOk="0">
                  <a:moveTo>
                    <a:pt x="1048" y="0"/>
                  </a:moveTo>
                  <a:cubicBezTo>
                    <a:pt x="358" y="131"/>
                    <a:pt x="1" y="524"/>
                    <a:pt x="12" y="1215"/>
                  </a:cubicBezTo>
                  <a:cubicBezTo>
                    <a:pt x="929" y="1262"/>
                    <a:pt x="1536" y="1548"/>
                    <a:pt x="1727" y="2167"/>
                  </a:cubicBezTo>
                  <a:cubicBezTo>
                    <a:pt x="1894" y="2751"/>
                    <a:pt x="1239" y="2691"/>
                    <a:pt x="1203" y="3120"/>
                  </a:cubicBezTo>
                  <a:cubicBezTo>
                    <a:pt x="2084" y="3036"/>
                    <a:pt x="2596" y="2667"/>
                    <a:pt x="3096" y="2286"/>
                  </a:cubicBezTo>
                  <a:cubicBezTo>
                    <a:pt x="2537" y="1441"/>
                    <a:pt x="2120" y="465"/>
                    <a:pt x="1048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363" name="Google Shape;21363;p19"/>
            <p:cNvSpPr/>
            <p:nvPr/>
          </p:nvSpPr>
          <p:spPr>
            <a:xfrm>
              <a:off x="939100" y="1189850"/>
              <a:ext cx="33950" cy="47650"/>
            </a:xfrm>
            <a:custGeom>
              <a:avLst/>
              <a:gdLst/>
              <a:ahLst/>
              <a:cxnLst/>
              <a:rect l="l" t="t" r="r" b="b"/>
              <a:pathLst>
                <a:path w="1358" h="1906" extrusionOk="0">
                  <a:moveTo>
                    <a:pt x="0" y="1"/>
                  </a:moveTo>
                  <a:lnTo>
                    <a:pt x="0" y="1"/>
                  </a:lnTo>
                  <a:cubicBezTo>
                    <a:pt x="215" y="799"/>
                    <a:pt x="941" y="1156"/>
                    <a:pt x="1191" y="1906"/>
                  </a:cubicBezTo>
                  <a:cubicBezTo>
                    <a:pt x="1143" y="1406"/>
                    <a:pt x="1203" y="1025"/>
                    <a:pt x="1358" y="680"/>
                  </a:cubicBezTo>
                  <a:cubicBezTo>
                    <a:pt x="727" y="596"/>
                    <a:pt x="667" y="72"/>
                    <a:pt x="0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364" name="Google Shape;21364;p19"/>
            <p:cNvSpPr/>
            <p:nvPr/>
          </p:nvSpPr>
          <p:spPr>
            <a:xfrm>
              <a:off x="945950" y="1898650"/>
              <a:ext cx="43475" cy="23275"/>
            </a:xfrm>
            <a:custGeom>
              <a:avLst/>
              <a:gdLst/>
              <a:ahLst/>
              <a:cxnLst/>
              <a:rect l="l" t="t" r="r" b="b"/>
              <a:pathLst>
                <a:path w="1739" h="931" extrusionOk="0">
                  <a:moveTo>
                    <a:pt x="1108" y="1"/>
                  </a:moveTo>
                  <a:cubicBezTo>
                    <a:pt x="362" y="1"/>
                    <a:pt x="116" y="384"/>
                    <a:pt x="0" y="879"/>
                  </a:cubicBezTo>
                  <a:cubicBezTo>
                    <a:pt x="160" y="913"/>
                    <a:pt x="319" y="930"/>
                    <a:pt x="473" y="930"/>
                  </a:cubicBezTo>
                  <a:cubicBezTo>
                    <a:pt x="1006" y="930"/>
                    <a:pt x="1480" y="730"/>
                    <a:pt x="1738" y="379"/>
                  </a:cubicBezTo>
                  <a:cubicBezTo>
                    <a:pt x="1512" y="355"/>
                    <a:pt x="1560" y="117"/>
                    <a:pt x="1429" y="21"/>
                  </a:cubicBezTo>
                  <a:cubicBezTo>
                    <a:pt x="1313" y="8"/>
                    <a:pt x="1206" y="1"/>
                    <a:pt x="1108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365" name="Google Shape;21365;p19"/>
            <p:cNvSpPr/>
            <p:nvPr/>
          </p:nvSpPr>
          <p:spPr>
            <a:xfrm>
              <a:off x="960825" y="1441700"/>
              <a:ext cx="31875" cy="22925"/>
            </a:xfrm>
            <a:custGeom>
              <a:avLst/>
              <a:gdLst/>
              <a:ahLst/>
              <a:cxnLst/>
              <a:rect l="l" t="t" r="r" b="b"/>
              <a:pathLst>
                <a:path w="1275" h="917" extrusionOk="0">
                  <a:moveTo>
                    <a:pt x="586" y="1"/>
                  </a:moveTo>
                  <a:cubicBezTo>
                    <a:pt x="410" y="1"/>
                    <a:pt x="234" y="37"/>
                    <a:pt x="0" y="107"/>
                  </a:cubicBezTo>
                  <a:lnTo>
                    <a:pt x="0" y="916"/>
                  </a:lnTo>
                  <a:cubicBezTo>
                    <a:pt x="512" y="762"/>
                    <a:pt x="1274" y="773"/>
                    <a:pt x="1203" y="119"/>
                  </a:cubicBezTo>
                  <a:cubicBezTo>
                    <a:pt x="954" y="40"/>
                    <a:pt x="770" y="1"/>
                    <a:pt x="586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366" name="Google Shape;21366;p19"/>
            <p:cNvSpPr/>
            <p:nvPr/>
          </p:nvSpPr>
          <p:spPr>
            <a:xfrm>
              <a:off x="970650" y="2096525"/>
              <a:ext cx="25925" cy="21675"/>
            </a:xfrm>
            <a:custGeom>
              <a:avLst/>
              <a:gdLst/>
              <a:ahLst/>
              <a:cxnLst/>
              <a:rect l="l" t="t" r="r" b="b"/>
              <a:pathLst>
                <a:path w="1037" h="867" extrusionOk="0">
                  <a:moveTo>
                    <a:pt x="441" y="0"/>
                  </a:moveTo>
                  <a:cubicBezTo>
                    <a:pt x="238" y="203"/>
                    <a:pt x="0" y="417"/>
                    <a:pt x="143" y="857"/>
                  </a:cubicBezTo>
                  <a:cubicBezTo>
                    <a:pt x="203" y="863"/>
                    <a:pt x="260" y="866"/>
                    <a:pt x="313" y="866"/>
                  </a:cubicBezTo>
                  <a:cubicBezTo>
                    <a:pt x="814" y="866"/>
                    <a:pt x="1037" y="615"/>
                    <a:pt x="929" y="131"/>
                  </a:cubicBezTo>
                  <a:cubicBezTo>
                    <a:pt x="703" y="131"/>
                    <a:pt x="584" y="72"/>
                    <a:pt x="441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367" name="Google Shape;21367;p19"/>
            <p:cNvSpPr/>
            <p:nvPr/>
          </p:nvSpPr>
          <p:spPr>
            <a:xfrm>
              <a:off x="971550" y="2030725"/>
              <a:ext cx="29450" cy="20850"/>
            </a:xfrm>
            <a:custGeom>
              <a:avLst/>
              <a:gdLst/>
              <a:ahLst/>
              <a:cxnLst/>
              <a:rect l="l" t="t" r="r" b="b"/>
              <a:pathLst>
                <a:path w="1178" h="834" extrusionOk="0">
                  <a:moveTo>
                    <a:pt x="1119" y="1"/>
                  </a:moveTo>
                  <a:cubicBezTo>
                    <a:pt x="536" y="1"/>
                    <a:pt x="0" y="418"/>
                    <a:pt x="441" y="811"/>
                  </a:cubicBezTo>
                  <a:cubicBezTo>
                    <a:pt x="530" y="826"/>
                    <a:pt x="609" y="834"/>
                    <a:pt x="678" y="834"/>
                  </a:cubicBezTo>
                  <a:cubicBezTo>
                    <a:pt x="1178" y="834"/>
                    <a:pt x="1172" y="440"/>
                    <a:pt x="1119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368" name="Google Shape;21368;p19"/>
            <p:cNvSpPr/>
            <p:nvPr/>
          </p:nvSpPr>
          <p:spPr>
            <a:xfrm>
              <a:off x="681025" y="3343400"/>
              <a:ext cx="18175" cy="20275"/>
            </a:xfrm>
            <a:custGeom>
              <a:avLst/>
              <a:gdLst/>
              <a:ahLst/>
              <a:cxnLst/>
              <a:rect l="l" t="t" r="r" b="b"/>
              <a:pathLst>
                <a:path w="727" h="811" extrusionOk="0">
                  <a:moveTo>
                    <a:pt x="1" y="0"/>
                  </a:moveTo>
                  <a:lnTo>
                    <a:pt x="1" y="810"/>
                  </a:lnTo>
                  <a:cubicBezTo>
                    <a:pt x="727" y="786"/>
                    <a:pt x="453" y="119"/>
                    <a:pt x="1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369" name="Google Shape;21369;p19"/>
            <p:cNvSpPr/>
            <p:nvPr/>
          </p:nvSpPr>
          <p:spPr>
            <a:xfrm>
              <a:off x="695900" y="3414825"/>
              <a:ext cx="15800" cy="19975"/>
            </a:xfrm>
            <a:custGeom>
              <a:avLst/>
              <a:gdLst/>
              <a:ahLst/>
              <a:cxnLst/>
              <a:rect l="l" t="t" r="r" b="b"/>
              <a:pathLst>
                <a:path w="632" h="799" extrusionOk="0">
                  <a:moveTo>
                    <a:pt x="84" y="1"/>
                  </a:moveTo>
                  <a:cubicBezTo>
                    <a:pt x="84" y="358"/>
                    <a:pt x="1" y="787"/>
                    <a:pt x="429" y="799"/>
                  </a:cubicBezTo>
                  <a:cubicBezTo>
                    <a:pt x="513" y="299"/>
                    <a:pt x="632" y="180"/>
                    <a:pt x="84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370" name="Google Shape;21370;p19"/>
            <p:cNvSpPr/>
            <p:nvPr/>
          </p:nvSpPr>
          <p:spPr>
            <a:xfrm>
              <a:off x="314025" y="1265175"/>
              <a:ext cx="52400" cy="34425"/>
            </a:xfrm>
            <a:custGeom>
              <a:avLst/>
              <a:gdLst/>
              <a:ahLst/>
              <a:cxnLst/>
              <a:rect l="l" t="t" r="r" b="b"/>
              <a:pathLst>
                <a:path w="2096" h="1377" extrusionOk="0">
                  <a:moveTo>
                    <a:pt x="572" y="0"/>
                  </a:moveTo>
                  <a:cubicBezTo>
                    <a:pt x="0" y="453"/>
                    <a:pt x="726" y="1036"/>
                    <a:pt x="905" y="1357"/>
                  </a:cubicBezTo>
                  <a:cubicBezTo>
                    <a:pt x="1018" y="1370"/>
                    <a:pt x="1124" y="1376"/>
                    <a:pt x="1223" y="1376"/>
                  </a:cubicBezTo>
                  <a:cubicBezTo>
                    <a:pt x="1689" y="1376"/>
                    <a:pt x="1997" y="1237"/>
                    <a:pt x="2096" y="953"/>
                  </a:cubicBezTo>
                  <a:cubicBezTo>
                    <a:pt x="965" y="893"/>
                    <a:pt x="1262" y="167"/>
                    <a:pt x="572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371" name="Google Shape;21371;p19"/>
            <p:cNvSpPr/>
            <p:nvPr/>
          </p:nvSpPr>
          <p:spPr>
            <a:xfrm>
              <a:off x="343175" y="2720450"/>
              <a:ext cx="24450" cy="14000"/>
            </a:xfrm>
            <a:custGeom>
              <a:avLst/>
              <a:gdLst/>
              <a:ahLst/>
              <a:cxnLst/>
              <a:rect l="l" t="t" r="r" b="b"/>
              <a:pathLst>
                <a:path w="978" h="560" extrusionOk="0">
                  <a:moveTo>
                    <a:pt x="586" y="0"/>
                  </a:moveTo>
                  <a:cubicBezTo>
                    <a:pt x="336" y="0"/>
                    <a:pt x="153" y="53"/>
                    <a:pt x="1" y="130"/>
                  </a:cubicBezTo>
                  <a:cubicBezTo>
                    <a:pt x="61" y="461"/>
                    <a:pt x="179" y="559"/>
                    <a:pt x="408" y="559"/>
                  </a:cubicBezTo>
                  <a:cubicBezTo>
                    <a:pt x="541" y="559"/>
                    <a:pt x="711" y="526"/>
                    <a:pt x="930" y="487"/>
                  </a:cubicBezTo>
                  <a:cubicBezTo>
                    <a:pt x="977" y="273"/>
                    <a:pt x="751" y="225"/>
                    <a:pt x="787" y="11"/>
                  </a:cubicBezTo>
                  <a:cubicBezTo>
                    <a:pt x="715" y="3"/>
                    <a:pt x="649" y="0"/>
                    <a:pt x="586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372" name="Google Shape;21372;p19"/>
            <p:cNvSpPr/>
            <p:nvPr/>
          </p:nvSpPr>
          <p:spPr>
            <a:xfrm>
              <a:off x="321750" y="2559675"/>
              <a:ext cx="64025" cy="36625"/>
            </a:xfrm>
            <a:custGeom>
              <a:avLst/>
              <a:gdLst/>
              <a:ahLst/>
              <a:cxnLst/>
              <a:rect l="l" t="t" r="r" b="b"/>
              <a:pathLst>
                <a:path w="2561" h="1465" extrusionOk="0">
                  <a:moveTo>
                    <a:pt x="2430" y="0"/>
                  </a:moveTo>
                  <a:cubicBezTo>
                    <a:pt x="1549" y="55"/>
                    <a:pt x="1354" y="514"/>
                    <a:pt x="814" y="514"/>
                  </a:cubicBezTo>
                  <a:cubicBezTo>
                    <a:pt x="654" y="514"/>
                    <a:pt x="463" y="473"/>
                    <a:pt x="215" y="369"/>
                  </a:cubicBezTo>
                  <a:lnTo>
                    <a:pt x="215" y="369"/>
                  </a:lnTo>
                  <a:cubicBezTo>
                    <a:pt x="1" y="1167"/>
                    <a:pt x="1120" y="953"/>
                    <a:pt x="1310" y="1465"/>
                  </a:cubicBezTo>
                  <a:cubicBezTo>
                    <a:pt x="1739" y="1191"/>
                    <a:pt x="1572" y="953"/>
                    <a:pt x="1477" y="488"/>
                  </a:cubicBezTo>
                  <a:cubicBezTo>
                    <a:pt x="1715" y="274"/>
                    <a:pt x="2561" y="512"/>
                    <a:pt x="2430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373" name="Google Shape;21373;p19"/>
            <p:cNvSpPr/>
            <p:nvPr/>
          </p:nvSpPr>
          <p:spPr>
            <a:xfrm>
              <a:off x="330675" y="3272350"/>
              <a:ext cx="24125" cy="15925"/>
            </a:xfrm>
            <a:custGeom>
              <a:avLst/>
              <a:gdLst/>
              <a:ahLst/>
              <a:cxnLst/>
              <a:rect l="l" t="t" r="r" b="b"/>
              <a:pathLst>
                <a:path w="965" h="637" extrusionOk="0">
                  <a:moveTo>
                    <a:pt x="759" y="1"/>
                  </a:moveTo>
                  <a:cubicBezTo>
                    <a:pt x="514" y="1"/>
                    <a:pt x="451" y="163"/>
                    <a:pt x="190" y="163"/>
                  </a:cubicBezTo>
                  <a:cubicBezTo>
                    <a:pt x="137" y="163"/>
                    <a:pt x="75" y="156"/>
                    <a:pt x="1" y="140"/>
                  </a:cubicBezTo>
                  <a:lnTo>
                    <a:pt x="1" y="556"/>
                  </a:lnTo>
                  <a:cubicBezTo>
                    <a:pt x="73" y="611"/>
                    <a:pt x="173" y="637"/>
                    <a:pt x="279" y="637"/>
                  </a:cubicBezTo>
                  <a:cubicBezTo>
                    <a:pt x="593" y="637"/>
                    <a:pt x="965" y="409"/>
                    <a:pt x="858" y="9"/>
                  </a:cubicBezTo>
                  <a:cubicBezTo>
                    <a:pt x="822" y="3"/>
                    <a:pt x="789" y="1"/>
                    <a:pt x="759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374" name="Google Shape;21374;p19"/>
            <p:cNvSpPr/>
            <p:nvPr/>
          </p:nvSpPr>
          <p:spPr>
            <a:xfrm>
              <a:off x="322350" y="3308525"/>
              <a:ext cx="27200" cy="28425"/>
            </a:xfrm>
            <a:custGeom>
              <a:avLst/>
              <a:gdLst/>
              <a:ahLst/>
              <a:cxnLst/>
              <a:rect l="l" t="t" r="r" b="b"/>
              <a:pathLst>
                <a:path w="1088" h="1137" extrusionOk="0">
                  <a:moveTo>
                    <a:pt x="217" y="1"/>
                  </a:moveTo>
                  <a:cubicBezTo>
                    <a:pt x="144" y="1"/>
                    <a:pt x="71" y="16"/>
                    <a:pt x="0" y="50"/>
                  </a:cubicBezTo>
                  <a:cubicBezTo>
                    <a:pt x="126" y="566"/>
                    <a:pt x="186" y="1136"/>
                    <a:pt x="944" y="1136"/>
                  </a:cubicBezTo>
                  <a:cubicBezTo>
                    <a:pt x="973" y="1136"/>
                    <a:pt x="1004" y="1135"/>
                    <a:pt x="1036" y="1133"/>
                  </a:cubicBezTo>
                  <a:cubicBezTo>
                    <a:pt x="1087" y="571"/>
                    <a:pt x="656" y="1"/>
                    <a:pt x="217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375" name="Google Shape;21375;p19"/>
            <p:cNvSpPr/>
            <p:nvPr/>
          </p:nvSpPr>
          <p:spPr>
            <a:xfrm>
              <a:off x="378200" y="3818450"/>
              <a:ext cx="47175" cy="23175"/>
            </a:xfrm>
            <a:custGeom>
              <a:avLst/>
              <a:gdLst/>
              <a:ahLst/>
              <a:cxnLst/>
              <a:rect l="l" t="t" r="r" b="b"/>
              <a:pathLst>
                <a:path w="1887" h="927" extrusionOk="0">
                  <a:moveTo>
                    <a:pt x="172" y="1"/>
                  </a:moveTo>
                  <a:cubicBezTo>
                    <a:pt x="275" y="185"/>
                    <a:pt x="1" y="669"/>
                    <a:pt x="315" y="669"/>
                  </a:cubicBezTo>
                  <a:cubicBezTo>
                    <a:pt x="326" y="669"/>
                    <a:pt x="338" y="669"/>
                    <a:pt x="350" y="668"/>
                  </a:cubicBezTo>
                  <a:cubicBezTo>
                    <a:pt x="408" y="633"/>
                    <a:pt x="472" y="618"/>
                    <a:pt x="541" y="618"/>
                  </a:cubicBezTo>
                  <a:cubicBezTo>
                    <a:pt x="857" y="618"/>
                    <a:pt x="1263" y="926"/>
                    <a:pt x="1550" y="926"/>
                  </a:cubicBezTo>
                  <a:cubicBezTo>
                    <a:pt x="1710" y="926"/>
                    <a:pt x="1834" y="831"/>
                    <a:pt x="1886" y="537"/>
                  </a:cubicBezTo>
                  <a:cubicBezTo>
                    <a:pt x="1291" y="370"/>
                    <a:pt x="945" y="1"/>
                    <a:pt x="172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376" name="Google Shape;21376;p19"/>
            <p:cNvSpPr/>
            <p:nvPr/>
          </p:nvSpPr>
          <p:spPr>
            <a:xfrm>
              <a:off x="571200" y="1309225"/>
              <a:ext cx="29475" cy="21450"/>
            </a:xfrm>
            <a:custGeom>
              <a:avLst/>
              <a:gdLst/>
              <a:ahLst/>
              <a:cxnLst/>
              <a:rect l="l" t="t" r="r" b="b"/>
              <a:pathLst>
                <a:path w="1179" h="858" extrusionOk="0">
                  <a:moveTo>
                    <a:pt x="12" y="0"/>
                  </a:moveTo>
                  <a:lnTo>
                    <a:pt x="12" y="0"/>
                  </a:lnTo>
                  <a:cubicBezTo>
                    <a:pt x="0" y="548"/>
                    <a:pt x="357" y="822"/>
                    <a:pt x="965" y="858"/>
                  </a:cubicBezTo>
                  <a:cubicBezTo>
                    <a:pt x="976" y="703"/>
                    <a:pt x="1179" y="703"/>
                    <a:pt x="1131" y="488"/>
                  </a:cubicBezTo>
                  <a:cubicBezTo>
                    <a:pt x="560" y="477"/>
                    <a:pt x="560" y="24"/>
                    <a:pt x="12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377" name="Google Shape;21377;p19"/>
            <p:cNvSpPr/>
            <p:nvPr/>
          </p:nvSpPr>
          <p:spPr>
            <a:xfrm>
              <a:off x="355100" y="1370250"/>
              <a:ext cx="39600" cy="33950"/>
            </a:xfrm>
            <a:custGeom>
              <a:avLst/>
              <a:gdLst/>
              <a:ahLst/>
              <a:cxnLst/>
              <a:rect l="l" t="t" r="r" b="b"/>
              <a:pathLst>
                <a:path w="1584" h="1358" extrusionOk="0">
                  <a:moveTo>
                    <a:pt x="476" y="0"/>
                  </a:moveTo>
                  <a:cubicBezTo>
                    <a:pt x="0" y="548"/>
                    <a:pt x="643" y="1155"/>
                    <a:pt x="1155" y="1357"/>
                  </a:cubicBezTo>
                  <a:cubicBezTo>
                    <a:pt x="1584" y="845"/>
                    <a:pt x="1072" y="119"/>
                    <a:pt x="476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378" name="Google Shape;21378;p19"/>
            <p:cNvSpPr/>
            <p:nvPr/>
          </p:nvSpPr>
          <p:spPr>
            <a:xfrm>
              <a:off x="264900" y="1505675"/>
              <a:ext cx="193675" cy="164400"/>
            </a:xfrm>
            <a:custGeom>
              <a:avLst/>
              <a:gdLst/>
              <a:ahLst/>
              <a:cxnLst/>
              <a:rect l="l" t="t" r="r" b="b"/>
              <a:pathLst>
                <a:path w="7747" h="6576" extrusionOk="0">
                  <a:moveTo>
                    <a:pt x="1378" y="1412"/>
                  </a:moveTo>
                  <a:cubicBezTo>
                    <a:pt x="1669" y="1412"/>
                    <a:pt x="2011" y="1626"/>
                    <a:pt x="1953" y="1893"/>
                  </a:cubicBezTo>
                  <a:cubicBezTo>
                    <a:pt x="1871" y="1906"/>
                    <a:pt x="1798" y="1912"/>
                    <a:pt x="1733" y="1912"/>
                  </a:cubicBezTo>
                  <a:cubicBezTo>
                    <a:pt x="1366" y="1912"/>
                    <a:pt x="1243" y="1736"/>
                    <a:pt x="1001" y="1655"/>
                  </a:cubicBezTo>
                  <a:cubicBezTo>
                    <a:pt x="1013" y="1608"/>
                    <a:pt x="1048" y="1548"/>
                    <a:pt x="1072" y="1512"/>
                  </a:cubicBezTo>
                  <a:cubicBezTo>
                    <a:pt x="1108" y="1512"/>
                    <a:pt x="1132" y="1501"/>
                    <a:pt x="1179" y="1501"/>
                  </a:cubicBezTo>
                  <a:lnTo>
                    <a:pt x="1179" y="1453"/>
                  </a:lnTo>
                  <a:cubicBezTo>
                    <a:pt x="1238" y="1425"/>
                    <a:pt x="1306" y="1412"/>
                    <a:pt x="1378" y="1412"/>
                  </a:cubicBezTo>
                  <a:close/>
                  <a:moveTo>
                    <a:pt x="3858" y="4215"/>
                  </a:moveTo>
                  <a:lnTo>
                    <a:pt x="3858" y="4215"/>
                  </a:lnTo>
                  <a:cubicBezTo>
                    <a:pt x="3906" y="4489"/>
                    <a:pt x="3846" y="4691"/>
                    <a:pt x="3703" y="4822"/>
                  </a:cubicBezTo>
                  <a:cubicBezTo>
                    <a:pt x="3676" y="4823"/>
                    <a:pt x="3649" y="4824"/>
                    <a:pt x="3622" y="4824"/>
                  </a:cubicBezTo>
                  <a:cubicBezTo>
                    <a:pt x="3273" y="4824"/>
                    <a:pt x="3027" y="4749"/>
                    <a:pt x="2906" y="4572"/>
                  </a:cubicBezTo>
                  <a:cubicBezTo>
                    <a:pt x="2962" y="4291"/>
                    <a:pt x="3058" y="4246"/>
                    <a:pt x="3222" y="4246"/>
                  </a:cubicBezTo>
                  <a:cubicBezTo>
                    <a:pt x="3299" y="4246"/>
                    <a:pt x="3392" y="4256"/>
                    <a:pt x="3503" y="4256"/>
                  </a:cubicBezTo>
                  <a:cubicBezTo>
                    <a:pt x="3605" y="4256"/>
                    <a:pt x="3723" y="4248"/>
                    <a:pt x="3858" y="4215"/>
                  </a:cubicBezTo>
                  <a:close/>
                  <a:moveTo>
                    <a:pt x="1" y="0"/>
                  </a:moveTo>
                  <a:cubicBezTo>
                    <a:pt x="298" y="358"/>
                    <a:pt x="298" y="917"/>
                    <a:pt x="405" y="1417"/>
                  </a:cubicBezTo>
                  <a:cubicBezTo>
                    <a:pt x="310" y="1501"/>
                    <a:pt x="191" y="1572"/>
                    <a:pt x="48" y="1655"/>
                  </a:cubicBezTo>
                  <a:cubicBezTo>
                    <a:pt x="358" y="1905"/>
                    <a:pt x="870" y="2144"/>
                    <a:pt x="1310" y="2310"/>
                  </a:cubicBezTo>
                  <a:cubicBezTo>
                    <a:pt x="1203" y="2453"/>
                    <a:pt x="1144" y="2644"/>
                    <a:pt x="1179" y="2858"/>
                  </a:cubicBezTo>
                  <a:cubicBezTo>
                    <a:pt x="1196" y="2858"/>
                    <a:pt x="1213" y="2859"/>
                    <a:pt x="1229" y="2859"/>
                  </a:cubicBezTo>
                  <a:cubicBezTo>
                    <a:pt x="1662" y="2859"/>
                    <a:pt x="1911" y="2707"/>
                    <a:pt x="2060" y="2501"/>
                  </a:cubicBezTo>
                  <a:lnTo>
                    <a:pt x="2072" y="2501"/>
                  </a:lnTo>
                  <a:cubicBezTo>
                    <a:pt x="2132" y="2405"/>
                    <a:pt x="2191" y="2286"/>
                    <a:pt x="2215" y="2191"/>
                  </a:cubicBezTo>
                  <a:cubicBezTo>
                    <a:pt x="2203" y="2167"/>
                    <a:pt x="2191" y="2167"/>
                    <a:pt x="2168" y="2155"/>
                  </a:cubicBezTo>
                  <a:cubicBezTo>
                    <a:pt x="2203" y="2155"/>
                    <a:pt x="2251" y="2144"/>
                    <a:pt x="2275" y="2144"/>
                  </a:cubicBezTo>
                  <a:cubicBezTo>
                    <a:pt x="2310" y="2501"/>
                    <a:pt x="3037" y="2310"/>
                    <a:pt x="2906" y="2751"/>
                  </a:cubicBezTo>
                  <a:cubicBezTo>
                    <a:pt x="2875" y="2943"/>
                    <a:pt x="2699" y="3006"/>
                    <a:pt x="2427" y="3006"/>
                  </a:cubicBezTo>
                  <a:cubicBezTo>
                    <a:pt x="2379" y="3006"/>
                    <a:pt x="2328" y="3004"/>
                    <a:pt x="2275" y="3001"/>
                  </a:cubicBezTo>
                  <a:lnTo>
                    <a:pt x="2275" y="3001"/>
                  </a:lnTo>
                  <a:cubicBezTo>
                    <a:pt x="2251" y="3751"/>
                    <a:pt x="2965" y="4465"/>
                    <a:pt x="1965" y="5072"/>
                  </a:cubicBezTo>
                  <a:cubicBezTo>
                    <a:pt x="2027" y="5068"/>
                    <a:pt x="2088" y="5065"/>
                    <a:pt x="2148" y="5065"/>
                  </a:cubicBezTo>
                  <a:cubicBezTo>
                    <a:pt x="3669" y="5065"/>
                    <a:pt x="4607" y="6576"/>
                    <a:pt x="6290" y="6576"/>
                  </a:cubicBezTo>
                  <a:cubicBezTo>
                    <a:pt x="6481" y="6576"/>
                    <a:pt x="6682" y="6556"/>
                    <a:pt x="6894" y="6513"/>
                  </a:cubicBezTo>
                  <a:cubicBezTo>
                    <a:pt x="6847" y="5739"/>
                    <a:pt x="5954" y="5608"/>
                    <a:pt x="5775" y="4930"/>
                  </a:cubicBezTo>
                  <a:lnTo>
                    <a:pt x="5775" y="4930"/>
                  </a:lnTo>
                  <a:cubicBezTo>
                    <a:pt x="5806" y="4931"/>
                    <a:pt x="5835" y="4931"/>
                    <a:pt x="5864" y="4931"/>
                  </a:cubicBezTo>
                  <a:cubicBezTo>
                    <a:pt x="6653" y="4931"/>
                    <a:pt x="6791" y="4476"/>
                    <a:pt x="7537" y="4453"/>
                  </a:cubicBezTo>
                  <a:lnTo>
                    <a:pt x="7537" y="4346"/>
                  </a:lnTo>
                  <a:cubicBezTo>
                    <a:pt x="7573" y="4346"/>
                    <a:pt x="7632" y="4346"/>
                    <a:pt x="7692" y="4334"/>
                  </a:cubicBezTo>
                  <a:cubicBezTo>
                    <a:pt x="7746" y="4009"/>
                    <a:pt x="7652" y="3792"/>
                    <a:pt x="7302" y="3792"/>
                  </a:cubicBezTo>
                  <a:cubicBezTo>
                    <a:pt x="7268" y="3792"/>
                    <a:pt x="7231" y="3794"/>
                    <a:pt x="7192" y="3798"/>
                  </a:cubicBezTo>
                  <a:cubicBezTo>
                    <a:pt x="7192" y="3858"/>
                    <a:pt x="7180" y="3882"/>
                    <a:pt x="7180" y="3929"/>
                  </a:cubicBezTo>
                  <a:cubicBezTo>
                    <a:pt x="5668" y="3810"/>
                    <a:pt x="4799" y="3215"/>
                    <a:pt x="3882" y="2620"/>
                  </a:cubicBezTo>
                  <a:cubicBezTo>
                    <a:pt x="3763" y="2203"/>
                    <a:pt x="4120" y="2155"/>
                    <a:pt x="4037" y="1751"/>
                  </a:cubicBezTo>
                  <a:cubicBezTo>
                    <a:pt x="3953" y="1732"/>
                    <a:pt x="3883" y="1724"/>
                    <a:pt x="3824" y="1724"/>
                  </a:cubicBezTo>
                  <a:cubicBezTo>
                    <a:pt x="3406" y="1724"/>
                    <a:pt x="3545" y="2133"/>
                    <a:pt x="3131" y="2133"/>
                  </a:cubicBezTo>
                  <a:cubicBezTo>
                    <a:pt x="3116" y="2133"/>
                    <a:pt x="3101" y="2133"/>
                    <a:pt x="3084" y="2132"/>
                  </a:cubicBezTo>
                  <a:cubicBezTo>
                    <a:pt x="2858" y="1691"/>
                    <a:pt x="2691" y="1215"/>
                    <a:pt x="2132" y="1036"/>
                  </a:cubicBezTo>
                  <a:cubicBezTo>
                    <a:pt x="2004" y="1133"/>
                    <a:pt x="1897" y="1171"/>
                    <a:pt x="1802" y="1171"/>
                  </a:cubicBezTo>
                  <a:cubicBezTo>
                    <a:pt x="1453" y="1171"/>
                    <a:pt x="1258" y="667"/>
                    <a:pt x="799" y="667"/>
                  </a:cubicBezTo>
                  <a:cubicBezTo>
                    <a:pt x="795" y="667"/>
                    <a:pt x="791" y="667"/>
                    <a:pt x="786" y="667"/>
                  </a:cubicBezTo>
                  <a:cubicBezTo>
                    <a:pt x="548" y="417"/>
                    <a:pt x="251" y="227"/>
                    <a:pt x="1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379" name="Google Shape;21379;p19"/>
            <p:cNvSpPr/>
            <p:nvPr/>
          </p:nvSpPr>
          <p:spPr>
            <a:xfrm>
              <a:off x="442800" y="1703550"/>
              <a:ext cx="23050" cy="19725"/>
            </a:xfrm>
            <a:custGeom>
              <a:avLst/>
              <a:gdLst/>
              <a:ahLst/>
              <a:cxnLst/>
              <a:rect l="l" t="t" r="r" b="b"/>
              <a:pathLst>
                <a:path w="922" h="789" extrusionOk="0">
                  <a:moveTo>
                    <a:pt x="659" y="1"/>
                  </a:moveTo>
                  <a:cubicBezTo>
                    <a:pt x="338" y="1"/>
                    <a:pt x="1" y="363"/>
                    <a:pt x="88" y="789"/>
                  </a:cubicBezTo>
                  <a:cubicBezTo>
                    <a:pt x="624" y="765"/>
                    <a:pt x="921" y="527"/>
                    <a:pt x="874" y="63"/>
                  </a:cubicBezTo>
                  <a:cubicBezTo>
                    <a:pt x="807" y="20"/>
                    <a:pt x="733" y="1"/>
                    <a:pt x="659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380" name="Google Shape;21380;p19"/>
            <p:cNvSpPr/>
            <p:nvPr/>
          </p:nvSpPr>
          <p:spPr>
            <a:xfrm>
              <a:off x="573875" y="1221000"/>
              <a:ext cx="26900" cy="21875"/>
            </a:xfrm>
            <a:custGeom>
              <a:avLst/>
              <a:gdLst/>
              <a:ahLst/>
              <a:cxnLst/>
              <a:rect l="l" t="t" r="r" b="b"/>
              <a:pathLst>
                <a:path w="1076" h="875" extrusionOk="0">
                  <a:moveTo>
                    <a:pt x="454" y="0"/>
                  </a:moveTo>
                  <a:cubicBezTo>
                    <a:pt x="379" y="0"/>
                    <a:pt x="300" y="6"/>
                    <a:pt x="215" y="17"/>
                  </a:cubicBezTo>
                  <a:cubicBezTo>
                    <a:pt x="0" y="184"/>
                    <a:pt x="72" y="553"/>
                    <a:pt x="60" y="862"/>
                  </a:cubicBezTo>
                  <a:cubicBezTo>
                    <a:pt x="139" y="870"/>
                    <a:pt x="214" y="874"/>
                    <a:pt x="284" y="874"/>
                  </a:cubicBezTo>
                  <a:cubicBezTo>
                    <a:pt x="838" y="874"/>
                    <a:pt x="1076" y="623"/>
                    <a:pt x="1012" y="136"/>
                  </a:cubicBezTo>
                  <a:cubicBezTo>
                    <a:pt x="876" y="54"/>
                    <a:pt x="692" y="0"/>
                    <a:pt x="454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381" name="Google Shape;21381;p19"/>
            <p:cNvSpPr/>
            <p:nvPr/>
          </p:nvSpPr>
          <p:spPr>
            <a:xfrm>
              <a:off x="401525" y="1308925"/>
              <a:ext cx="75625" cy="34625"/>
            </a:xfrm>
            <a:custGeom>
              <a:avLst/>
              <a:gdLst/>
              <a:ahLst/>
              <a:cxnLst/>
              <a:rect l="l" t="t" r="r" b="b"/>
              <a:pathLst>
                <a:path w="3025" h="1385" extrusionOk="0">
                  <a:moveTo>
                    <a:pt x="1279" y="1"/>
                  </a:moveTo>
                  <a:cubicBezTo>
                    <a:pt x="896" y="1"/>
                    <a:pt x="690" y="154"/>
                    <a:pt x="305" y="154"/>
                  </a:cubicBezTo>
                  <a:cubicBezTo>
                    <a:pt x="247" y="154"/>
                    <a:pt x="186" y="151"/>
                    <a:pt x="120" y="143"/>
                  </a:cubicBezTo>
                  <a:lnTo>
                    <a:pt x="120" y="143"/>
                  </a:lnTo>
                  <a:cubicBezTo>
                    <a:pt x="1" y="655"/>
                    <a:pt x="691" y="512"/>
                    <a:pt x="608" y="1012"/>
                  </a:cubicBezTo>
                  <a:cubicBezTo>
                    <a:pt x="779" y="955"/>
                    <a:pt x="926" y="932"/>
                    <a:pt x="1057" y="932"/>
                  </a:cubicBezTo>
                  <a:cubicBezTo>
                    <a:pt x="1635" y="932"/>
                    <a:pt x="1915" y="1385"/>
                    <a:pt x="2702" y="1385"/>
                  </a:cubicBezTo>
                  <a:cubicBezTo>
                    <a:pt x="2741" y="1385"/>
                    <a:pt x="2781" y="1384"/>
                    <a:pt x="2822" y="1381"/>
                  </a:cubicBezTo>
                  <a:cubicBezTo>
                    <a:pt x="2822" y="1227"/>
                    <a:pt x="3025" y="1215"/>
                    <a:pt x="2977" y="1012"/>
                  </a:cubicBezTo>
                  <a:cubicBezTo>
                    <a:pt x="2251" y="870"/>
                    <a:pt x="1786" y="536"/>
                    <a:pt x="1548" y="24"/>
                  </a:cubicBezTo>
                  <a:cubicBezTo>
                    <a:pt x="1448" y="8"/>
                    <a:pt x="1360" y="1"/>
                    <a:pt x="1279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382" name="Google Shape;21382;p19"/>
            <p:cNvSpPr/>
            <p:nvPr/>
          </p:nvSpPr>
          <p:spPr>
            <a:xfrm>
              <a:off x="698000" y="3780350"/>
              <a:ext cx="99125" cy="78025"/>
            </a:xfrm>
            <a:custGeom>
              <a:avLst/>
              <a:gdLst/>
              <a:ahLst/>
              <a:cxnLst/>
              <a:rect l="l" t="t" r="r" b="b"/>
              <a:pathLst>
                <a:path w="3965" h="3121" extrusionOk="0">
                  <a:moveTo>
                    <a:pt x="2774" y="1"/>
                  </a:moveTo>
                  <a:cubicBezTo>
                    <a:pt x="2334" y="25"/>
                    <a:pt x="2119" y="203"/>
                    <a:pt x="2084" y="560"/>
                  </a:cubicBezTo>
                  <a:cubicBezTo>
                    <a:pt x="2322" y="691"/>
                    <a:pt x="2715" y="691"/>
                    <a:pt x="2774" y="953"/>
                  </a:cubicBezTo>
                  <a:cubicBezTo>
                    <a:pt x="2657" y="1035"/>
                    <a:pt x="2591" y="1066"/>
                    <a:pt x="2549" y="1066"/>
                  </a:cubicBezTo>
                  <a:cubicBezTo>
                    <a:pt x="2450" y="1066"/>
                    <a:pt x="2476" y="897"/>
                    <a:pt x="2250" y="822"/>
                  </a:cubicBezTo>
                  <a:cubicBezTo>
                    <a:pt x="2215" y="1013"/>
                    <a:pt x="2012" y="1096"/>
                    <a:pt x="2084" y="1370"/>
                  </a:cubicBezTo>
                  <a:cubicBezTo>
                    <a:pt x="2203" y="1358"/>
                    <a:pt x="2274" y="1358"/>
                    <a:pt x="2358" y="1358"/>
                  </a:cubicBezTo>
                  <a:cubicBezTo>
                    <a:pt x="2119" y="1965"/>
                    <a:pt x="1250" y="2072"/>
                    <a:pt x="1119" y="2739"/>
                  </a:cubicBezTo>
                  <a:cubicBezTo>
                    <a:pt x="718" y="2686"/>
                    <a:pt x="841" y="2240"/>
                    <a:pt x="375" y="2240"/>
                  </a:cubicBezTo>
                  <a:cubicBezTo>
                    <a:pt x="316" y="2240"/>
                    <a:pt x="247" y="2247"/>
                    <a:pt x="167" y="2263"/>
                  </a:cubicBezTo>
                  <a:cubicBezTo>
                    <a:pt x="0" y="2882"/>
                    <a:pt x="881" y="2703"/>
                    <a:pt x="953" y="3120"/>
                  </a:cubicBezTo>
                  <a:cubicBezTo>
                    <a:pt x="1180" y="2978"/>
                    <a:pt x="1383" y="2961"/>
                    <a:pt x="1580" y="2961"/>
                  </a:cubicBezTo>
                  <a:cubicBezTo>
                    <a:pt x="1644" y="2961"/>
                    <a:pt x="1708" y="2963"/>
                    <a:pt x="1772" y="2963"/>
                  </a:cubicBezTo>
                  <a:cubicBezTo>
                    <a:pt x="1923" y="2963"/>
                    <a:pt x="2076" y="2952"/>
                    <a:pt x="2239" y="2882"/>
                  </a:cubicBezTo>
                  <a:cubicBezTo>
                    <a:pt x="1858" y="2823"/>
                    <a:pt x="2155" y="2287"/>
                    <a:pt x="2072" y="2025"/>
                  </a:cubicBezTo>
                  <a:cubicBezTo>
                    <a:pt x="2203" y="1953"/>
                    <a:pt x="2334" y="1894"/>
                    <a:pt x="2500" y="1870"/>
                  </a:cubicBezTo>
                  <a:lnTo>
                    <a:pt x="2500" y="1870"/>
                  </a:lnTo>
                  <a:cubicBezTo>
                    <a:pt x="2489" y="1906"/>
                    <a:pt x="2512" y="1965"/>
                    <a:pt x="2596" y="2049"/>
                  </a:cubicBezTo>
                  <a:cubicBezTo>
                    <a:pt x="2965" y="1941"/>
                    <a:pt x="3513" y="1965"/>
                    <a:pt x="3620" y="1644"/>
                  </a:cubicBezTo>
                  <a:cubicBezTo>
                    <a:pt x="3798" y="1584"/>
                    <a:pt x="3905" y="1465"/>
                    <a:pt x="3965" y="1251"/>
                  </a:cubicBezTo>
                  <a:lnTo>
                    <a:pt x="3262" y="1251"/>
                  </a:lnTo>
                  <a:cubicBezTo>
                    <a:pt x="3084" y="894"/>
                    <a:pt x="3227" y="406"/>
                    <a:pt x="2774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383" name="Google Shape;21383;p19"/>
            <p:cNvSpPr/>
            <p:nvPr/>
          </p:nvSpPr>
          <p:spPr>
            <a:xfrm>
              <a:off x="432475" y="3662175"/>
              <a:ext cx="57475" cy="54200"/>
            </a:xfrm>
            <a:custGeom>
              <a:avLst/>
              <a:gdLst/>
              <a:ahLst/>
              <a:cxnLst/>
              <a:rect l="l" t="t" r="r" b="b"/>
              <a:pathLst>
                <a:path w="2299" h="2168" extrusionOk="0">
                  <a:moveTo>
                    <a:pt x="2108" y="1"/>
                  </a:moveTo>
                  <a:cubicBezTo>
                    <a:pt x="1037" y="49"/>
                    <a:pt x="1" y="1454"/>
                    <a:pt x="906" y="2168"/>
                  </a:cubicBezTo>
                  <a:cubicBezTo>
                    <a:pt x="1049" y="1477"/>
                    <a:pt x="1549" y="1061"/>
                    <a:pt x="2275" y="823"/>
                  </a:cubicBezTo>
                  <a:cubicBezTo>
                    <a:pt x="2299" y="477"/>
                    <a:pt x="2287" y="168"/>
                    <a:pt x="2108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384" name="Google Shape;21384;p19"/>
            <p:cNvSpPr/>
            <p:nvPr/>
          </p:nvSpPr>
          <p:spPr>
            <a:xfrm>
              <a:off x="443500" y="4107425"/>
              <a:ext cx="23025" cy="27750"/>
            </a:xfrm>
            <a:custGeom>
              <a:avLst/>
              <a:gdLst/>
              <a:ahLst/>
              <a:cxnLst/>
              <a:rect l="l" t="t" r="r" b="b"/>
              <a:pathLst>
                <a:path w="921" h="1110" extrusionOk="0">
                  <a:moveTo>
                    <a:pt x="95" y="0"/>
                  </a:moveTo>
                  <a:cubicBezTo>
                    <a:pt x="64" y="0"/>
                    <a:pt x="33" y="1"/>
                    <a:pt x="0" y="3"/>
                  </a:cubicBezTo>
                  <a:cubicBezTo>
                    <a:pt x="107" y="467"/>
                    <a:pt x="238" y="884"/>
                    <a:pt x="643" y="1110"/>
                  </a:cubicBezTo>
                  <a:cubicBezTo>
                    <a:pt x="804" y="616"/>
                    <a:pt x="921" y="0"/>
                    <a:pt x="95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385" name="Google Shape;21385;p19"/>
            <p:cNvSpPr/>
            <p:nvPr/>
          </p:nvSpPr>
          <p:spPr>
            <a:xfrm>
              <a:off x="455650" y="3394400"/>
              <a:ext cx="25050" cy="24100"/>
            </a:xfrm>
            <a:custGeom>
              <a:avLst/>
              <a:gdLst/>
              <a:ahLst/>
              <a:cxnLst/>
              <a:rect l="l" t="t" r="r" b="b"/>
              <a:pathLst>
                <a:path w="1002" h="964" extrusionOk="0">
                  <a:moveTo>
                    <a:pt x="529" y="1"/>
                  </a:moveTo>
                  <a:cubicBezTo>
                    <a:pt x="0" y="1"/>
                    <a:pt x="155" y="559"/>
                    <a:pt x="122" y="961"/>
                  </a:cubicBezTo>
                  <a:cubicBezTo>
                    <a:pt x="144" y="962"/>
                    <a:pt x="165" y="963"/>
                    <a:pt x="186" y="963"/>
                  </a:cubicBezTo>
                  <a:cubicBezTo>
                    <a:pt x="781" y="963"/>
                    <a:pt x="1002" y="330"/>
                    <a:pt x="645" y="8"/>
                  </a:cubicBezTo>
                  <a:cubicBezTo>
                    <a:pt x="604" y="3"/>
                    <a:pt x="565" y="1"/>
                    <a:pt x="529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386" name="Google Shape;21386;p19"/>
            <p:cNvSpPr/>
            <p:nvPr/>
          </p:nvSpPr>
          <p:spPr>
            <a:xfrm>
              <a:off x="451525" y="3350250"/>
              <a:ext cx="30350" cy="20475"/>
            </a:xfrm>
            <a:custGeom>
              <a:avLst/>
              <a:gdLst/>
              <a:ahLst/>
              <a:cxnLst/>
              <a:rect l="l" t="t" r="r" b="b"/>
              <a:pathLst>
                <a:path w="1214" h="819" extrusionOk="0">
                  <a:moveTo>
                    <a:pt x="120" y="0"/>
                  </a:moveTo>
                  <a:cubicBezTo>
                    <a:pt x="1" y="417"/>
                    <a:pt x="298" y="500"/>
                    <a:pt x="287" y="810"/>
                  </a:cubicBezTo>
                  <a:cubicBezTo>
                    <a:pt x="384" y="814"/>
                    <a:pt x="479" y="818"/>
                    <a:pt x="568" y="818"/>
                  </a:cubicBezTo>
                  <a:cubicBezTo>
                    <a:pt x="944" y="818"/>
                    <a:pt x="1213" y="752"/>
                    <a:pt x="1156" y="405"/>
                  </a:cubicBezTo>
                  <a:cubicBezTo>
                    <a:pt x="1013" y="381"/>
                    <a:pt x="941" y="286"/>
                    <a:pt x="977" y="143"/>
                  </a:cubicBezTo>
                  <a:cubicBezTo>
                    <a:pt x="949" y="140"/>
                    <a:pt x="924" y="139"/>
                    <a:pt x="899" y="139"/>
                  </a:cubicBezTo>
                  <a:cubicBezTo>
                    <a:pt x="660" y="139"/>
                    <a:pt x="580" y="276"/>
                    <a:pt x="339" y="276"/>
                  </a:cubicBezTo>
                  <a:cubicBezTo>
                    <a:pt x="322" y="276"/>
                    <a:pt x="305" y="276"/>
                    <a:pt x="287" y="274"/>
                  </a:cubicBezTo>
                  <a:cubicBezTo>
                    <a:pt x="263" y="167"/>
                    <a:pt x="287" y="0"/>
                    <a:pt x="120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387" name="Google Shape;21387;p19"/>
            <p:cNvSpPr/>
            <p:nvPr/>
          </p:nvSpPr>
          <p:spPr>
            <a:xfrm>
              <a:off x="431175" y="3214225"/>
              <a:ext cx="32575" cy="28325"/>
            </a:xfrm>
            <a:custGeom>
              <a:avLst/>
              <a:gdLst/>
              <a:ahLst/>
              <a:cxnLst/>
              <a:rect l="l" t="t" r="r" b="b"/>
              <a:pathLst>
                <a:path w="1303" h="1133" extrusionOk="0">
                  <a:moveTo>
                    <a:pt x="902" y="0"/>
                  </a:moveTo>
                  <a:cubicBezTo>
                    <a:pt x="641" y="0"/>
                    <a:pt x="601" y="172"/>
                    <a:pt x="330" y="172"/>
                  </a:cubicBezTo>
                  <a:cubicBezTo>
                    <a:pt x="303" y="172"/>
                    <a:pt x="275" y="170"/>
                    <a:pt x="243" y="167"/>
                  </a:cubicBezTo>
                  <a:lnTo>
                    <a:pt x="243" y="167"/>
                  </a:lnTo>
                  <a:cubicBezTo>
                    <a:pt x="0" y="744"/>
                    <a:pt x="636" y="1132"/>
                    <a:pt x="956" y="1132"/>
                  </a:cubicBezTo>
                  <a:cubicBezTo>
                    <a:pt x="1012" y="1132"/>
                    <a:pt x="1058" y="1120"/>
                    <a:pt x="1089" y="1095"/>
                  </a:cubicBezTo>
                  <a:cubicBezTo>
                    <a:pt x="565" y="857"/>
                    <a:pt x="1303" y="464"/>
                    <a:pt x="1089" y="24"/>
                  </a:cubicBezTo>
                  <a:cubicBezTo>
                    <a:pt x="1015" y="7"/>
                    <a:pt x="954" y="0"/>
                    <a:pt x="902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388" name="Google Shape;21388;p19"/>
            <p:cNvSpPr/>
            <p:nvPr/>
          </p:nvSpPr>
          <p:spPr>
            <a:xfrm>
              <a:off x="519100" y="2909350"/>
              <a:ext cx="30975" cy="23900"/>
            </a:xfrm>
            <a:custGeom>
              <a:avLst/>
              <a:gdLst/>
              <a:ahLst/>
              <a:cxnLst/>
              <a:rect l="l" t="t" r="r" b="b"/>
              <a:pathLst>
                <a:path w="1239" h="956" extrusionOk="0">
                  <a:moveTo>
                    <a:pt x="207" y="1"/>
                  </a:moveTo>
                  <a:cubicBezTo>
                    <a:pt x="175" y="1"/>
                    <a:pt x="142" y="1"/>
                    <a:pt x="108" y="3"/>
                  </a:cubicBezTo>
                  <a:cubicBezTo>
                    <a:pt x="1" y="646"/>
                    <a:pt x="1036" y="420"/>
                    <a:pt x="1060" y="956"/>
                  </a:cubicBezTo>
                  <a:cubicBezTo>
                    <a:pt x="1239" y="801"/>
                    <a:pt x="1239" y="527"/>
                    <a:pt x="1215" y="229"/>
                  </a:cubicBezTo>
                  <a:cubicBezTo>
                    <a:pt x="905" y="141"/>
                    <a:pt x="636" y="1"/>
                    <a:pt x="207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389" name="Google Shape;21389;p19"/>
            <p:cNvSpPr/>
            <p:nvPr/>
          </p:nvSpPr>
          <p:spPr>
            <a:xfrm>
              <a:off x="501825" y="2812075"/>
              <a:ext cx="37250" cy="32075"/>
            </a:xfrm>
            <a:custGeom>
              <a:avLst/>
              <a:gdLst/>
              <a:ahLst/>
              <a:cxnLst/>
              <a:rect l="l" t="t" r="r" b="b"/>
              <a:pathLst>
                <a:path w="1490" h="1283" extrusionOk="0">
                  <a:moveTo>
                    <a:pt x="477" y="1"/>
                  </a:moveTo>
                  <a:cubicBezTo>
                    <a:pt x="60" y="156"/>
                    <a:pt x="287" y="810"/>
                    <a:pt x="1" y="1096"/>
                  </a:cubicBezTo>
                  <a:cubicBezTo>
                    <a:pt x="268" y="1227"/>
                    <a:pt x="496" y="1282"/>
                    <a:pt x="681" y="1282"/>
                  </a:cubicBezTo>
                  <a:cubicBezTo>
                    <a:pt x="1471" y="1282"/>
                    <a:pt x="1490" y="290"/>
                    <a:pt x="477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390" name="Google Shape;21390;p19"/>
            <p:cNvSpPr/>
            <p:nvPr/>
          </p:nvSpPr>
          <p:spPr>
            <a:xfrm>
              <a:off x="392000" y="3967250"/>
              <a:ext cx="51525" cy="30425"/>
            </a:xfrm>
            <a:custGeom>
              <a:avLst/>
              <a:gdLst/>
              <a:ahLst/>
              <a:cxnLst/>
              <a:rect l="l" t="t" r="r" b="b"/>
              <a:pathLst>
                <a:path w="2061" h="1217" extrusionOk="0">
                  <a:moveTo>
                    <a:pt x="77" y="1"/>
                  </a:moveTo>
                  <a:cubicBezTo>
                    <a:pt x="52" y="1"/>
                    <a:pt x="26" y="1"/>
                    <a:pt x="1" y="2"/>
                  </a:cubicBezTo>
                  <a:cubicBezTo>
                    <a:pt x="584" y="252"/>
                    <a:pt x="429" y="1073"/>
                    <a:pt x="1108" y="1216"/>
                  </a:cubicBezTo>
                  <a:cubicBezTo>
                    <a:pt x="1477" y="966"/>
                    <a:pt x="1656" y="585"/>
                    <a:pt x="2060" y="371"/>
                  </a:cubicBezTo>
                  <a:cubicBezTo>
                    <a:pt x="1240" y="371"/>
                    <a:pt x="902" y="1"/>
                    <a:pt x="77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391" name="Google Shape;21391;p19"/>
            <p:cNvSpPr/>
            <p:nvPr/>
          </p:nvSpPr>
          <p:spPr>
            <a:xfrm>
              <a:off x="911725" y="4217825"/>
              <a:ext cx="47625" cy="20650"/>
            </a:xfrm>
            <a:custGeom>
              <a:avLst/>
              <a:gdLst/>
              <a:ahLst/>
              <a:cxnLst/>
              <a:rect l="l" t="t" r="r" b="b"/>
              <a:pathLst>
                <a:path w="1905" h="826" extrusionOk="0">
                  <a:moveTo>
                    <a:pt x="1474" y="0"/>
                  </a:moveTo>
                  <a:cubicBezTo>
                    <a:pt x="920" y="0"/>
                    <a:pt x="763" y="376"/>
                    <a:pt x="389" y="376"/>
                  </a:cubicBezTo>
                  <a:cubicBezTo>
                    <a:pt x="288" y="376"/>
                    <a:pt x="170" y="348"/>
                    <a:pt x="24" y="278"/>
                  </a:cubicBezTo>
                  <a:lnTo>
                    <a:pt x="24" y="278"/>
                  </a:lnTo>
                  <a:cubicBezTo>
                    <a:pt x="0" y="714"/>
                    <a:pt x="275" y="797"/>
                    <a:pt x="610" y="797"/>
                  </a:cubicBezTo>
                  <a:cubicBezTo>
                    <a:pt x="815" y="797"/>
                    <a:pt x="1043" y="766"/>
                    <a:pt x="1239" y="766"/>
                  </a:cubicBezTo>
                  <a:cubicBezTo>
                    <a:pt x="1369" y="766"/>
                    <a:pt x="1485" y="780"/>
                    <a:pt x="1571" y="825"/>
                  </a:cubicBezTo>
                  <a:cubicBezTo>
                    <a:pt x="1667" y="623"/>
                    <a:pt x="1845" y="480"/>
                    <a:pt x="1905" y="278"/>
                  </a:cubicBezTo>
                  <a:cubicBezTo>
                    <a:pt x="1702" y="266"/>
                    <a:pt x="1512" y="230"/>
                    <a:pt x="1571" y="4"/>
                  </a:cubicBezTo>
                  <a:cubicBezTo>
                    <a:pt x="1538" y="1"/>
                    <a:pt x="1505" y="0"/>
                    <a:pt x="1474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392" name="Google Shape;21392;p19"/>
            <p:cNvSpPr/>
            <p:nvPr/>
          </p:nvSpPr>
          <p:spPr>
            <a:xfrm>
              <a:off x="360050" y="3865775"/>
              <a:ext cx="55500" cy="45450"/>
            </a:xfrm>
            <a:custGeom>
              <a:avLst/>
              <a:gdLst/>
              <a:ahLst/>
              <a:cxnLst/>
              <a:rect l="l" t="t" r="r" b="b"/>
              <a:pathLst>
                <a:path w="2220" h="1818" extrusionOk="0">
                  <a:moveTo>
                    <a:pt x="1267" y="1"/>
                  </a:moveTo>
                  <a:cubicBezTo>
                    <a:pt x="1100" y="263"/>
                    <a:pt x="909" y="489"/>
                    <a:pt x="838" y="799"/>
                  </a:cubicBezTo>
                  <a:cubicBezTo>
                    <a:pt x="0" y="856"/>
                    <a:pt x="549" y="1818"/>
                    <a:pt x="1003" y="1818"/>
                  </a:cubicBezTo>
                  <a:cubicBezTo>
                    <a:pt x="1111" y="1818"/>
                    <a:pt x="1213" y="1764"/>
                    <a:pt x="1290" y="1632"/>
                  </a:cubicBezTo>
                  <a:cubicBezTo>
                    <a:pt x="1088" y="1584"/>
                    <a:pt x="1088" y="1406"/>
                    <a:pt x="1124" y="1215"/>
                  </a:cubicBezTo>
                  <a:cubicBezTo>
                    <a:pt x="1624" y="1084"/>
                    <a:pt x="2219" y="453"/>
                    <a:pt x="1755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393" name="Google Shape;21393;p19"/>
            <p:cNvSpPr/>
            <p:nvPr/>
          </p:nvSpPr>
          <p:spPr>
            <a:xfrm>
              <a:off x="367600" y="3995225"/>
              <a:ext cx="40200" cy="27150"/>
            </a:xfrm>
            <a:custGeom>
              <a:avLst/>
              <a:gdLst/>
              <a:ahLst/>
              <a:cxnLst/>
              <a:rect l="l" t="t" r="r" b="b"/>
              <a:pathLst>
                <a:path w="1608" h="1086" extrusionOk="0">
                  <a:moveTo>
                    <a:pt x="575" y="1"/>
                  </a:moveTo>
                  <a:cubicBezTo>
                    <a:pt x="555" y="1"/>
                    <a:pt x="534" y="1"/>
                    <a:pt x="512" y="2"/>
                  </a:cubicBezTo>
                  <a:cubicBezTo>
                    <a:pt x="0" y="597"/>
                    <a:pt x="881" y="1038"/>
                    <a:pt x="1608" y="1086"/>
                  </a:cubicBezTo>
                  <a:cubicBezTo>
                    <a:pt x="1329" y="668"/>
                    <a:pt x="1367" y="1"/>
                    <a:pt x="575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394" name="Google Shape;21394;p19"/>
            <p:cNvSpPr/>
            <p:nvPr/>
          </p:nvSpPr>
          <p:spPr>
            <a:xfrm>
              <a:off x="471475" y="4055025"/>
              <a:ext cx="21525" cy="21325"/>
            </a:xfrm>
            <a:custGeom>
              <a:avLst/>
              <a:gdLst/>
              <a:ahLst/>
              <a:cxnLst/>
              <a:rect l="l" t="t" r="r" b="b"/>
              <a:pathLst>
                <a:path w="861" h="853" extrusionOk="0">
                  <a:moveTo>
                    <a:pt x="427" y="1"/>
                  </a:moveTo>
                  <a:cubicBezTo>
                    <a:pt x="0" y="1"/>
                    <a:pt x="314" y="574"/>
                    <a:pt x="227" y="837"/>
                  </a:cubicBezTo>
                  <a:cubicBezTo>
                    <a:pt x="279" y="847"/>
                    <a:pt x="326" y="852"/>
                    <a:pt x="369" y="852"/>
                  </a:cubicBezTo>
                  <a:cubicBezTo>
                    <a:pt x="861" y="852"/>
                    <a:pt x="801" y="212"/>
                    <a:pt x="560" y="15"/>
                  </a:cubicBezTo>
                  <a:cubicBezTo>
                    <a:pt x="509" y="5"/>
                    <a:pt x="465" y="1"/>
                    <a:pt x="427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395" name="Google Shape;21395;p19"/>
            <p:cNvSpPr/>
            <p:nvPr/>
          </p:nvSpPr>
          <p:spPr>
            <a:xfrm>
              <a:off x="472075" y="4010900"/>
              <a:ext cx="30375" cy="24575"/>
            </a:xfrm>
            <a:custGeom>
              <a:avLst/>
              <a:gdLst/>
              <a:ahLst/>
              <a:cxnLst/>
              <a:rect l="l" t="t" r="r" b="b"/>
              <a:pathLst>
                <a:path w="1215" h="983" extrusionOk="0">
                  <a:moveTo>
                    <a:pt x="592" y="0"/>
                  </a:moveTo>
                  <a:cubicBezTo>
                    <a:pt x="526" y="0"/>
                    <a:pt x="449" y="9"/>
                    <a:pt x="358" y="30"/>
                  </a:cubicBezTo>
                  <a:cubicBezTo>
                    <a:pt x="203" y="149"/>
                    <a:pt x="0" y="887"/>
                    <a:pt x="358" y="982"/>
                  </a:cubicBezTo>
                  <a:cubicBezTo>
                    <a:pt x="500" y="685"/>
                    <a:pt x="1167" y="804"/>
                    <a:pt x="1215" y="447"/>
                  </a:cubicBezTo>
                  <a:cubicBezTo>
                    <a:pt x="960" y="324"/>
                    <a:pt x="984" y="0"/>
                    <a:pt x="592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396" name="Google Shape;21396;p19"/>
            <p:cNvSpPr/>
            <p:nvPr/>
          </p:nvSpPr>
          <p:spPr>
            <a:xfrm>
              <a:off x="489625" y="4367625"/>
              <a:ext cx="29800" cy="23675"/>
            </a:xfrm>
            <a:custGeom>
              <a:avLst/>
              <a:gdLst/>
              <a:ahLst/>
              <a:cxnLst/>
              <a:rect l="l" t="t" r="r" b="b"/>
              <a:pathLst>
                <a:path w="1192" h="947" extrusionOk="0">
                  <a:moveTo>
                    <a:pt x="703" y="1"/>
                  </a:moveTo>
                  <a:lnTo>
                    <a:pt x="703" y="1"/>
                  </a:lnTo>
                  <a:cubicBezTo>
                    <a:pt x="763" y="489"/>
                    <a:pt x="1" y="358"/>
                    <a:pt x="191" y="929"/>
                  </a:cubicBezTo>
                  <a:cubicBezTo>
                    <a:pt x="261" y="942"/>
                    <a:pt x="321" y="947"/>
                    <a:pt x="375" y="947"/>
                  </a:cubicBezTo>
                  <a:cubicBezTo>
                    <a:pt x="625" y="947"/>
                    <a:pt x="716" y="837"/>
                    <a:pt x="835" y="837"/>
                  </a:cubicBezTo>
                  <a:cubicBezTo>
                    <a:pt x="890" y="837"/>
                    <a:pt x="951" y="860"/>
                    <a:pt x="1037" y="929"/>
                  </a:cubicBezTo>
                  <a:cubicBezTo>
                    <a:pt x="1001" y="560"/>
                    <a:pt x="1191" y="13"/>
                    <a:pt x="703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397" name="Google Shape;21397;p19"/>
            <p:cNvSpPr/>
            <p:nvPr/>
          </p:nvSpPr>
          <p:spPr>
            <a:xfrm>
              <a:off x="354200" y="2084900"/>
              <a:ext cx="33650" cy="24750"/>
            </a:xfrm>
            <a:custGeom>
              <a:avLst/>
              <a:gdLst/>
              <a:ahLst/>
              <a:cxnLst/>
              <a:rect l="l" t="t" r="r" b="b"/>
              <a:pathLst>
                <a:path w="1346" h="990" extrusionOk="0">
                  <a:moveTo>
                    <a:pt x="465" y="1"/>
                  </a:moveTo>
                  <a:cubicBezTo>
                    <a:pt x="0" y="453"/>
                    <a:pt x="596" y="906"/>
                    <a:pt x="1108" y="989"/>
                  </a:cubicBezTo>
                  <a:cubicBezTo>
                    <a:pt x="1346" y="596"/>
                    <a:pt x="1167" y="441"/>
                    <a:pt x="1108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398" name="Google Shape;21398;p19"/>
            <p:cNvSpPr/>
            <p:nvPr/>
          </p:nvSpPr>
          <p:spPr>
            <a:xfrm>
              <a:off x="385150" y="1899175"/>
              <a:ext cx="21500" cy="20775"/>
            </a:xfrm>
            <a:custGeom>
              <a:avLst/>
              <a:gdLst/>
              <a:ahLst/>
              <a:cxnLst/>
              <a:rect l="l" t="t" r="r" b="b"/>
              <a:pathLst>
                <a:path w="860" h="831" extrusionOk="0">
                  <a:moveTo>
                    <a:pt x="489" y="0"/>
                  </a:moveTo>
                  <a:lnTo>
                    <a:pt x="489" y="0"/>
                  </a:lnTo>
                  <a:cubicBezTo>
                    <a:pt x="322" y="239"/>
                    <a:pt x="1" y="346"/>
                    <a:pt x="155" y="822"/>
                  </a:cubicBezTo>
                  <a:cubicBezTo>
                    <a:pt x="184" y="827"/>
                    <a:pt x="211" y="830"/>
                    <a:pt x="237" y="830"/>
                  </a:cubicBezTo>
                  <a:cubicBezTo>
                    <a:pt x="669" y="830"/>
                    <a:pt x="859" y="135"/>
                    <a:pt x="489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399" name="Google Shape;21399;p19"/>
            <p:cNvSpPr/>
            <p:nvPr/>
          </p:nvSpPr>
          <p:spPr>
            <a:xfrm>
              <a:off x="238400" y="1671475"/>
              <a:ext cx="185475" cy="125025"/>
            </a:xfrm>
            <a:custGeom>
              <a:avLst/>
              <a:gdLst/>
              <a:ahLst/>
              <a:cxnLst/>
              <a:rect l="l" t="t" r="r" b="b"/>
              <a:pathLst>
                <a:path w="7419" h="5001" extrusionOk="0">
                  <a:moveTo>
                    <a:pt x="4930" y="0"/>
                  </a:moveTo>
                  <a:lnTo>
                    <a:pt x="4930" y="0"/>
                  </a:lnTo>
                  <a:cubicBezTo>
                    <a:pt x="4132" y="119"/>
                    <a:pt x="3382" y="298"/>
                    <a:pt x="3192" y="845"/>
                  </a:cubicBezTo>
                  <a:cubicBezTo>
                    <a:pt x="3054" y="857"/>
                    <a:pt x="2924" y="863"/>
                    <a:pt x="2801" y="863"/>
                  </a:cubicBezTo>
                  <a:cubicBezTo>
                    <a:pt x="1555" y="863"/>
                    <a:pt x="1020" y="305"/>
                    <a:pt x="1" y="131"/>
                  </a:cubicBezTo>
                  <a:lnTo>
                    <a:pt x="1" y="131"/>
                  </a:lnTo>
                  <a:cubicBezTo>
                    <a:pt x="215" y="869"/>
                    <a:pt x="1132" y="1060"/>
                    <a:pt x="1453" y="1715"/>
                  </a:cubicBezTo>
                  <a:cubicBezTo>
                    <a:pt x="1287" y="1977"/>
                    <a:pt x="453" y="2131"/>
                    <a:pt x="953" y="2572"/>
                  </a:cubicBezTo>
                  <a:cubicBezTo>
                    <a:pt x="715" y="2846"/>
                    <a:pt x="287" y="2703"/>
                    <a:pt x="156" y="2822"/>
                  </a:cubicBezTo>
                  <a:cubicBezTo>
                    <a:pt x="1013" y="3322"/>
                    <a:pt x="751" y="4703"/>
                    <a:pt x="1930" y="5001"/>
                  </a:cubicBezTo>
                  <a:cubicBezTo>
                    <a:pt x="2144" y="4382"/>
                    <a:pt x="1430" y="4489"/>
                    <a:pt x="1275" y="4155"/>
                  </a:cubicBezTo>
                  <a:cubicBezTo>
                    <a:pt x="2168" y="3382"/>
                    <a:pt x="1715" y="1596"/>
                    <a:pt x="3501" y="1488"/>
                  </a:cubicBezTo>
                  <a:cubicBezTo>
                    <a:pt x="3692" y="1179"/>
                    <a:pt x="3025" y="976"/>
                    <a:pt x="3501" y="881"/>
                  </a:cubicBezTo>
                  <a:lnTo>
                    <a:pt x="3501" y="881"/>
                  </a:lnTo>
                  <a:cubicBezTo>
                    <a:pt x="5156" y="929"/>
                    <a:pt x="5835" y="2727"/>
                    <a:pt x="7002" y="3560"/>
                  </a:cubicBezTo>
                  <a:cubicBezTo>
                    <a:pt x="7419" y="2727"/>
                    <a:pt x="6395" y="1988"/>
                    <a:pt x="6668" y="1238"/>
                  </a:cubicBezTo>
                  <a:cubicBezTo>
                    <a:pt x="5764" y="1072"/>
                    <a:pt x="4882" y="893"/>
                    <a:pt x="4930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400" name="Google Shape;21400;p19"/>
            <p:cNvSpPr/>
            <p:nvPr/>
          </p:nvSpPr>
          <p:spPr>
            <a:xfrm>
              <a:off x="402150" y="3377500"/>
              <a:ext cx="26775" cy="16475"/>
            </a:xfrm>
            <a:custGeom>
              <a:avLst/>
              <a:gdLst/>
              <a:ahLst/>
              <a:cxnLst/>
              <a:rect l="l" t="t" r="r" b="b"/>
              <a:pathLst>
                <a:path w="1071" h="659" extrusionOk="0">
                  <a:moveTo>
                    <a:pt x="427" y="1"/>
                  </a:moveTo>
                  <a:cubicBezTo>
                    <a:pt x="309" y="1"/>
                    <a:pt x="181" y="43"/>
                    <a:pt x="47" y="149"/>
                  </a:cubicBezTo>
                  <a:cubicBezTo>
                    <a:pt x="1" y="426"/>
                    <a:pt x="394" y="659"/>
                    <a:pt x="709" y="659"/>
                  </a:cubicBezTo>
                  <a:cubicBezTo>
                    <a:pt x="881" y="659"/>
                    <a:pt x="1029" y="590"/>
                    <a:pt x="1071" y="422"/>
                  </a:cubicBezTo>
                  <a:cubicBezTo>
                    <a:pt x="937" y="238"/>
                    <a:pt x="708" y="1"/>
                    <a:pt x="427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401" name="Google Shape;21401;p19"/>
            <p:cNvSpPr/>
            <p:nvPr/>
          </p:nvSpPr>
          <p:spPr>
            <a:xfrm>
              <a:off x="361675" y="1969700"/>
              <a:ext cx="25975" cy="9350"/>
            </a:xfrm>
            <a:custGeom>
              <a:avLst/>
              <a:gdLst/>
              <a:ahLst/>
              <a:cxnLst/>
              <a:rect l="l" t="t" r="r" b="b"/>
              <a:pathLst>
                <a:path w="1039" h="374" extrusionOk="0">
                  <a:moveTo>
                    <a:pt x="809" y="1"/>
                  </a:moveTo>
                  <a:cubicBezTo>
                    <a:pt x="388" y="1"/>
                    <a:pt x="0" y="20"/>
                    <a:pt x="11" y="370"/>
                  </a:cubicBezTo>
                  <a:cubicBezTo>
                    <a:pt x="115" y="370"/>
                    <a:pt x="223" y="373"/>
                    <a:pt x="327" y="373"/>
                  </a:cubicBezTo>
                  <a:cubicBezTo>
                    <a:pt x="704" y="373"/>
                    <a:pt x="1038" y="337"/>
                    <a:pt x="964" y="1"/>
                  </a:cubicBezTo>
                  <a:cubicBezTo>
                    <a:pt x="912" y="1"/>
                    <a:pt x="860" y="1"/>
                    <a:pt x="809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402" name="Google Shape;21402;p19"/>
            <p:cNvSpPr/>
            <p:nvPr/>
          </p:nvSpPr>
          <p:spPr>
            <a:xfrm>
              <a:off x="344675" y="2419775"/>
              <a:ext cx="42850" cy="26400"/>
            </a:xfrm>
            <a:custGeom>
              <a:avLst/>
              <a:gdLst/>
              <a:ahLst/>
              <a:cxnLst/>
              <a:rect l="l" t="t" r="r" b="b"/>
              <a:pathLst>
                <a:path w="1714" h="1056" extrusionOk="0">
                  <a:moveTo>
                    <a:pt x="858" y="0"/>
                  </a:moveTo>
                  <a:cubicBezTo>
                    <a:pt x="965" y="512"/>
                    <a:pt x="0" y="608"/>
                    <a:pt x="381" y="965"/>
                  </a:cubicBezTo>
                  <a:cubicBezTo>
                    <a:pt x="516" y="1028"/>
                    <a:pt x="647" y="1056"/>
                    <a:pt x="772" y="1056"/>
                  </a:cubicBezTo>
                  <a:cubicBezTo>
                    <a:pt x="1308" y="1056"/>
                    <a:pt x="1713" y="532"/>
                    <a:pt x="1655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403" name="Google Shape;21403;p19"/>
            <p:cNvSpPr/>
            <p:nvPr/>
          </p:nvSpPr>
          <p:spPr>
            <a:xfrm>
              <a:off x="367600" y="4277850"/>
              <a:ext cx="32750" cy="18375"/>
            </a:xfrm>
            <a:custGeom>
              <a:avLst/>
              <a:gdLst/>
              <a:ahLst/>
              <a:cxnLst/>
              <a:rect l="l" t="t" r="r" b="b"/>
              <a:pathLst>
                <a:path w="1310" h="735" extrusionOk="0">
                  <a:moveTo>
                    <a:pt x="331" y="0"/>
                  </a:moveTo>
                  <a:cubicBezTo>
                    <a:pt x="284" y="0"/>
                    <a:pt x="233" y="3"/>
                    <a:pt x="179" y="8"/>
                  </a:cubicBezTo>
                  <a:cubicBezTo>
                    <a:pt x="0" y="151"/>
                    <a:pt x="12" y="437"/>
                    <a:pt x="36" y="734"/>
                  </a:cubicBezTo>
                  <a:cubicBezTo>
                    <a:pt x="596" y="699"/>
                    <a:pt x="1143" y="675"/>
                    <a:pt x="1310" y="365"/>
                  </a:cubicBezTo>
                  <a:cubicBezTo>
                    <a:pt x="974" y="257"/>
                    <a:pt x="815" y="0"/>
                    <a:pt x="331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404" name="Google Shape;21404;p19"/>
            <p:cNvSpPr/>
            <p:nvPr/>
          </p:nvSpPr>
          <p:spPr>
            <a:xfrm>
              <a:off x="504825" y="3343400"/>
              <a:ext cx="31850" cy="23850"/>
            </a:xfrm>
            <a:custGeom>
              <a:avLst/>
              <a:gdLst/>
              <a:ahLst/>
              <a:cxnLst/>
              <a:rect l="l" t="t" r="r" b="b"/>
              <a:pathLst>
                <a:path w="1274" h="954" extrusionOk="0">
                  <a:moveTo>
                    <a:pt x="893" y="0"/>
                  </a:moveTo>
                  <a:cubicBezTo>
                    <a:pt x="595" y="203"/>
                    <a:pt x="0" y="179"/>
                    <a:pt x="226" y="810"/>
                  </a:cubicBezTo>
                  <a:cubicBezTo>
                    <a:pt x="246" y="809"/>
                    <a:pt x="264" y="808"/>
                    <a:pt x="282" y="808"/>
                  </a:cubicBezTo>
                  <a:cubicBezTo>
                    <a:pt x="535" y="808"/>
                    <a:pt x="609" y="953"/>
                    <a:pt x="865" y="953"/>
                  </a:cubicBezTo>
                  <a:cubicBezTo>
                    <a:pt x="874" y="953"/>
                    <a:pt x="883" y="953"/>
                    <a:pt x="893" y="953"/>
                  </a:cubicBezTo>
                  <a:cubicBezTo>
                    <a:pt x="1048" y="846"/>
                    <a:pt x="1274" y="96"/>
                    <a:pt x="893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405" name="Google Shape;21405;p19"/>
            <p:cNvSpPr/>
            <p:nvPr/>
          </p:nvSpPr>
          <p:spPr>
            <a:xfrm>
              <a:off x="437550" y="4323275"/>
              <a:ext cx="48225" cy="54500"/>
            </a:xfrm>
            <a:custGeom>
              <a:avLst/>
              <a:gdLst/>
              <a:ahLst/>
              <a:cxnLst/>
              <a:rect l="l" t="t" r="r" b="b"/>
              <a:pathLst>
                <a:path w="1929" h="2180" extrusionOk="0">
                  <a:moveTo>
                    <a:pt x="726" y="1"/>
                  </a:moveTo>
                  <a:cubicBezTo>
                    <a:pt x="0" y="429"/>
                    <a:pt x="286" y="1358"/>
                    <a:pt x="405" y="2180"/>
                  </a:cubicBezTo>
                  <a:cubicBezTo>
                    <a:pt x="1119" y="1787"/>
                    <a:pt x="1119" y="846"/>
                    <a:pt x="1929" y="548"/>
                  </a:cubicBezTo>
                  <a:cubicBezTo>
                    <a:pt x="1500" y="394"/>
                    <a:pt x="1369" y="1"/>
                    <a:pt x="726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406" name="Google Shape;21406;p19"/>
            <p:cNvSpPr/>
            <p:nvPr/>
          </p:nvSpPr>
          <p:spPr>
            <a:xfrm>
              <a:off x="506000" y="3808325"/>
              <a:ext cx="39925" cy="47375"/>
            </a:xfrm>
            <a:custGeom>
              <a:avLst/>
              <a:gdLst/>
              <a:ahLst/>
              <a:cxnLst/>
              <a:rect l="l" t="t" r="r" b="b"/>
              <a:pathLst>
                <a:path w="1597" h="1895" extrusionOk="0">
                  <a:moveTo>
                    <a:pt x="191" y="1"/>
                  </a:moveTo>
                  <a:lnTo>
                    <a:pt x="191" y="1"/>
                  </a:lnTo>
                  <a:cubicBezTo>
                    <a:pt x="1" y="632"/>
                    <a:pt x="334" y="1061"/>
                    <a:pt x="358" y="1894"/>
                  </a:cubicBezTo>
                  <a:cubicBezTo>
                    <a:pt x="1596" y="1787"/>
                    <a:pt x="763" y="251"/>
                    <a:pt x="191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407" name="Google Shape;21407;p19"/>
            <p:cNvSpPr/>
            <p:nvPr/>
          </p:nvSpPr>
          <p:spPr>
            <a:xfrm>
              <a:off x="398550" y="3513350"/>
              <a:ext cx="21150" cy="16700"/>
            </a:xfrm>
            <a:custGeom>
              <a:avLst/>
              <a:gdLst/>
              <a:ahLst/>
              <a:cxnLst/>
              <a:rect l="l" t="t" r="r" b="b"/>
              <a:pathLst>
                <a:path w="846" h="668" extrusionOk="0">
                  <a:moveTo>
                    <a:pt x="12" y="1"/>
                  </a:moveTo>
                  <a:cubicBezTo>
                    <a:pt x="12" y="322"/>
                    <a:pt x="0" y="644"/>
                    <a:pt x="370" y="668"/>
                  </a:cubicBezTo>
                  <a:cubicBezTo>
                    <a:pt x="429" y="429"/>
                    <a:pt x="846" y="429"/>
                    <a:pt x="715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408" name="Google Shape;21408;p19"/>
            <p:cNvSpPr/>
            <p:nvPr/>
          </p:nvSpPr>
          <p:spPr>
            <a:xfrm>
              <a:off x="352250" y="3953925"/>
              <a:ext cx="39475" cy="24225"/>
            </a:xfrm>
            <a:custGeom>
              <a:avLst/>
              <a:gdLst/>
              <a:ahLst/>
              <a:cxnLst/>
              <a:rect l="l" t="t" r="r" b="b"/>
              <a:pathLst>
                <a:path w="1579" h="969" extrusionOk="0">
                  <a:moveTo>
                    <a:pt x="1021" y="0"/>
                  </a:moveTo>
                  <a:cubicBezTo>
                    <a:pt x="0" y="0"/>
                    <a:pt x="501" y="968"/>
                    <a:pt x="1085" y="968"/>
                  </a:cubicBezTo>
                  <a:cubicBezTo>
                    <a:pt x="1254" y="968"/>
                    <a:pt x="1430" y="887"/>
                    <a:pt x="1579" y="678"/>
                  </a:cubicBezTo>
                  <a:cubicBezTo>
                    <a:pt x="1210" y="654"/>
                    <a:pt x="1507" y="82"/>
                    <a:pt x="1221" y="11"/>
                  </a:cubicBezTo>
                  <a:cubicBezTo>
                    <a:pt x="1149" y="4"/>
                    <a:pt x="1082" y="0"/>
                    <a:pt x="1021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409" name="Google Shape;21409;p19"/>
            <p:cNvSpPr/>
            <p:nvPr/>
          </p:nvSpPr>
          <p:spPr>
            <a:xfrm>
              <a:off x="388125" y="3292775"/>
              <a:ext cx="29800" cy="20275"/>
            </a:xfrm>
            <a:custGeom>
              <a:avLst/>
              <a:gdLst/>
              <a:ahLst/>
              <a:cxnLst/>
              <a:rect l="l" t="t" r="r" b="b"/>
              <a:pathLst>
                <a:path w="1192" h="811" extrusionOk="0">
                  <a:moveTo>
                    <a:pt x="1074" y="0"/>
                  </a:moveTo>
                  <a:cubicBezTo>
                    <a:pt x="509" y="0"/>
                    <a:pt x="1" y="428"/>
                    <a:pt x="441" y="811"/>
                  </a:cubicBezTo>
                  <a:cubicBezTo>
                    <a:pt x="977" y="787"/>
                    <a:pt x="1191" y="501"/>
                    <a:pt x="1120" y="1"/>
                  </a:cubicBezTo>
                  <a:cubicBezTo>
                    <a:pt x="1105" y="1"/>
                    <a:pt x="1090" y="0"/>
                    <a:pt x="1074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410" name="Google Shape;21410;p19"/>
            <p:cNvSpPr/>
            <p:nvPr/>
          </p:nvSpPr>
          <p:spPr>
            <a:xfrm>
              <a:off x="354200" y="3621025"/>
              <a:ext cx="105100" cy="105475"/>
            </a:xfrm>
            <a:custGeom>
              <a:avLst/>
              <a:gdLst/>
              <a:ahLst/>
              <a:cxnLst/>
              <a:rect l="l" t="t" r="r" b="b"/>
              <a:pathLst>
                <a:path w="4204" h="4219" extrusionOk="0">
                  <a:moveTo>
                    <a:pt x="3178" y="1"/>
                  </a:moveTo>
                  <a:cubicBezTo>
                    <a:pt x="2733" y="1"/>
                    <a:pt x="3299" y="825"/>
                    <a:pt x="2834" y="825"/>
                  </a:cubicBezTo>
                  <a:cubicBezTo>
                    <a:pt x="2781" y="556"/>
                    <a:pt x="2670" y="486"/>
                    <a:pt x="2505" y="486"/>
                  </a:cubicBezTo>
                  <a:cubicBezTo>
                    <a:pt x="2326" y="486"/>
                    <a:pt x="2082" y="570"/>
                    <a:pt x="1782" y="570"/>
                  </a:cubicBezTo>
                  <a:cubicBezTo>
                    <a:pt x="1737" y="570"/>
                    <a:pt x="1691" y="568"/>
                    <a:pt x="1644" y="564"/>
                  </a:cubicBezTo>
                  <a:cubicBezTo>
                    <a:pt x="1429" y="861"/>
                    <a:pt x="1429" y="1314"/>
                    <a:pt x="953" y="1373"/>
                  </a:cubicBezTo>
                  <a:cubicBezTo>
                    <a:pt x="934" y="1181"/>
                    <a:pt x="759" y="1097"/>
                    <a:pt x="486" y="1097"/>
                  </a:cubicBezTo>
                  <a:cubicBezTo>
                    <a:pt x="421" y="1097"/>
                    <a:pt x="350" y="1102"/>
                    <a:pt x="274" y="1111"/>
                  </a:cubicBezTo>
                  <a:cubicBezTo>
                    <a:pt x="0" y="1373"/>
                    <a:pt x="298" y="1968"/>
                    <a:pt x="453" y="2326"/>
                  </a:cubicBezTo>
                  <a:cubicBezTo>
                    <a:pt x="558" y="2348"/>
                    <a:pt x="647" y="2358"/>
                    <a:pt x="724" y="2358"/>
                  </a:cubicBezTo>
                  <a:cubicBezTo>
                    <a:pt x="1158" y="2358"/>
                    <a:pt x="1198" y="2049"/>
                    <a:pt x="1627" y="2049"/>
                  </a:cubicBezTo>
                  <a:cubicBezTo>
                    <a:pt x="1678" y="2049"/>
                    <a:pt x="1735" y="2054"/>
                    <a:pt x="1798" y="2064"/>
                  </a:cubicBezTo>
                  <a:lnTo>
                    <a:pt x="1798" y="2730"/>
                  </a:lnTo>
                  <a:cubicBezTo>
                    <a:pt x="1751" y="2726"/>
                    <a:pt x="1707" y="2724"/>
                    <a:pt x="1665" y="2724"/>
                  </a:cubicBezTo>
                  <a:cubicBezTo>
                    <a:pt x="985" y="2724"/>
                    <a:pt x="953" y="3253"/>
                    <a:pt x="953" y="3814"/>
                  </a:cubicBezTo>
                  <a:cubicBezTo>
                    <a:pt x="969" y="3813"/>
                    <a:pt x="985" y="3813"/>
                    <a:pt x="1000" y="3813"/>
                  </a:cubicBezTo>
                  <a:cubicBezTo>
                    <a:pt x="1554" y="3813"/>
                    <a:pt x="1598" y="4219"/>
                    <a:pt x="2133" y="4219"/>
                  </a:cubicBezTo>
                  <a:cubicBezTo>
                    <a:pt x="2140" y="4219"/>
                    <a:pt x="2148" y="4219"/>
                    <a:pt x="2155" y="4219"/>
                  </a:cubicBezTo>
                  <a:cubicBezTo>
                    <a:pt x="1774" y="2123"/>
                    <a:pt x="4203" y="1707"/>
                    <a:pt x="3346" y="28"/>
                  </a:cubicBezTo>
                  <a:cubicBezTo>
                    <a:pt x="3278" y="9"/>
                    <a:pt x="3223" y="1"/>
                    <a:pt x="3178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411" name="Google Shape;21411;p19"/>
            <p:cNvSpPr/>
            <p:nvPr/>
          </p:nvSpPr>
          <p:spPr>
            <a:xfrm>
              <a:off x="523000" y="3322850"/>
              <a:ext cx="22925" cy="17900"/>
            </a:xfrm>
            <a:custGeom>
              <a:avLst/>
              <a:gdLst/>
              <a:ahLst/>
              <a:cxnLst/>
              <a:rect l="l" t="t" r="r" b="b"/>
              <a:pathLst>
                <a:path w="917" h="716" extrusionOk="0">
                  <a:moveTo>
                    <a:pt x="554" y="0"/>
                  </a:moveTo>
                  <a:cubicBezTo>
                    <a:pt x="0" y="0"/>
                    <a:pt x="170" y="716"/>
                    <a:pt x="726" y="716"/>
                  </a:cubicBezTo>
                  <a:cubicBezTo>
                    <a:pt x="768" y="716"/>
                    <a:pt x="811" y="712"/>
                    <a:pt x="857" y="703"/>
                  </a:cubicBezTo>
                  <a:cubicBezTo>
                    <a:pt x="916" y="382"/>
                    <a:pt x="821" y="179"/>
                    <a:pt x="690" y="13"/>
                  </a:cubicBezTo>
                  <a:cubicBezTo>
                    <a:pt x="641" y="4"/>
                    <a:pt x="595" y="0"/>
                    <a:pt x="554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412" name="Google Shape;21412;p19"/>
            <p:cNvSpPr/>
            <p:nvPr/>
          </p:nvSpPr>
          <p:spPr>
            <a:xfrm>
              <a:off x="1251025" y="1399700"/>
              <a:ext cx="39625" cy="24100"/>
            </a:xfrm>
            <a:custGeom>
              <a:avLst/>
              <a:gdLst/>
              <a:ahLst/>
              <a:cxnLst/>
              <a:rect l="l" t="t" r="r" b="b"/>
              <a:pathLst>
                <a:path w="1585" h="964" extrusionOk="0">
                  <a:moveTo>
                    <a:pt x="1" y="1"/>
                  </a:moveTo>
                  <a:lnTo>
                    <a:pt x="1" y="525"/>
                  </a:lnTo>
                  <a:cubicBezTo>
                    <a:pt x="397" y="696"/>
                    <a:pt x="611" y="964"/>
                    <a:pt x="1161" y="964"/>
                  </a:cubicBezTo>
                  <a:cubicBezTo>
                    <a:pt x="1222" y="964"/>
                    <a:pt x="1288" y="960"/>
                    <a:pt x="1358" y="953"/>
                  </a:cubicBezTo>
                  <a:cubicBezTo>
                    <a:pt x="1501" y="787"/>
                    <a:pt x="1585" y="596"/>
                    <a:pt x="1525" y="263"/>
                  </a:cubicBezTo>
                  <a:cubicBezTo>
                    <a:pt x="1108" y="120"/>
                    <a:pt x="513" y="72"/>
                    <a:pt x="1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413" name="Google Shape;21413;p19"/>
            <p:cNvSpPr/>
            <p:nvPr/>
          </p:nvSpPr>
          <p:spPr>
            <a:xfrm>
              <a:off x="1301650" y="2069425"/>
              <a:ext cx="69375" cy="57475"/>
            </a:xfrm>
            <a:custGeom>
              <a:avLst/>
              <a:gdLst/>
              <a:ahLst/>
              <a:cxnLst/>
              <a:rect l="l" t="t" r="r" b="b"/>
              <a:pathLst>
                <a:path w="2775" h="2299" extrusionOk="0">
                  <a:moveTo>
                    <a:pt x="857" y="1"/>
                  </a:moveTo>
                  <a:cubicBezTo>
                    <a:pt x="667" y="382"/>
                    <a:pt x="167" y="537"/>
                    <a:pt x="71" y="977"/>
                  </a:cubicBezTo>
                  <a:cubicBezTo>
                    <a:pt x="798" y="1322"/>
                    <a:pt x="0" y="1739"/>
                    <a:pt x="71" y="2299"/>
                  </a:cubicBezTo>
                  <a:cubicBezTo>
                    <a:pt x="1012" y="2227"/>
                    <a:pt x="1726" y="2061"/>
                    <a:pt x="2774" y="1811"/>
                  </a:cubicBezTo>
                  <a:cubicBezTo>
                    <a:pt x="2750" y="1191"/>
                    <a:pt x="2215" y="929"/>
                    <a:pt x="2143" y="358"/>
                  </a:cubicBezTo>
                  <a:cubicBezTo>
                    <a:pt x="2001" y="571"/>
                    <a:pt x="1653" y="611"/>
                    <a:pt x="1244" y="611"/>
                  </a:cubicBezTo>
                  <a:cubicBezTo>
                    <a:pt x="1172" y="611"/>
                    <a:pt x="1099" y="610"/>
                    <a:pt x="1024" y="608"/>
                  </a:cubicBezTo>
                  <a:cubicBezTo>
                    <a:pt x="1072" y="322"/>
                    <a:pt x="1369" y="84"/>
                    <a:pt x="857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414" name="Google Shape;21414;p19"/>
            <p:cNvSpPr/>
            <p:nvPr/>
          </p:nvSpPr>
          <p:spPr>
            <a:xfrm>
              <a:off x="1293900" y="1640550"/>
              <a:ext cx="39025" cy="27950"/>
            </a:xfrm>
            <a:custGeom>
              <a:avLst/>
              <a:gdLst/>
              <a:ahLst/>
              <a:cxnLst/>
              <a:rect l="l" t="t" r="r" b="b"/>
              <a:pathLst>
                <a:path w="1561" h="1118" extrusionOk="0">
                  <a:moveTo>
                    <a:pt x="493" y="1"/>
                  </a:moveTo>
                  <a:cubicBezTo>
                    <a:pt x="448" y="1"/>
                    <a:pt x="399" y="4"/>
                    <a:pt x="346" y="11"/>
                  </a:cubicBezTo>
                  <a:cubicBezTo>
                    <a:pt x="596" y="785"/>
                    <a:pt x="215" y="511"/>
                    <a:pt x="0" y="1094"/>
                  </a:cubicBezTo>
                  <a:cubicBezTo>
                    <a:pt x="70" y="1111"/>
                    <a:pt x="138" y="1118"/>
                    <a:pt x="206" y="1118"/>
                  </a:cubicBezTo>
                  <a:cubicBezTo>
                    <a:pt x="735" y="1118"/>
                    <a:pt x="1223" y="673"/>
                    <a:pt x="1560" y="547"/>
                  </a:cubicBezTo>
                  <a:cubicBezTo>
                    <a:pt x="975" y="525"/>
                    <a:pt x="1066" y="1"/>
                    <a:pt x="493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415" name="Google Shape;21415;p19"/>
            <p:cNvSpPr/>
            <p:nvPr/>
          </p:nvSpPr>
          <p:spPr>
            <a:xfrm>
              <a:off x="1302000" y="1755950"/>
              <a:ext cx="26450" cy="17050"/>
            </a:xfrm>
            <a:custGeom>
              <a:avLst/>
              <a:gdLst/>
              <a:ahLst/>
              <a:cxnLst/>
              <a:rect l="l" t="t" r="r" b="b"/>
              <a:pathLst>
                <a:path w="1058" h="682" extrusionOk="0">
                  <a:moveTo>
                    <a:pt x="801" y="1"/>
                  </a:moveTo>
                  <a:cubicBezTo>
                    <a:pt x="245" y="1"/>
                    <a:pt x="0" y="217"/>
                    <a:pt x="46" y="681"/>
                  </a:cubicBezTo>
                  <a:cubicBezTo>
                    <a:pt x="558" y="669"/>
                    <a:pt x="891" y="550"/>
                    <a:pt x="1058" y="276"/>
                  </a:cubicBezTo>
                  <a:cubicBezTo>
                    <a:pt x="915" y="241"/>
                    <a:pt x="855" y="145"/>
                    <a:pt x="891" y="3"/>
                  </a:cubicBezTo>
                  <a:cubicBezTo>
                    <a:pt x="860" y="1"/>
                    <a:pt x="830" y="1"/>
                    <a:pt x="801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416" name="Google Shape;21416;p19"/>
            <p:cNvSpPr/>
            <p:nvPr/>
          </p:nvSpPr>
          <p:spPr>
            <a:xfrm>
              <a:off x="1240025" y="2117650"/>
              <a:ext cx="55100" cy="33075"/>
            </a:xfrm>
            <a:custGeom>
              <a:avLst/>
              <a:gdLst/>
              <a:ahLst/>
              <a:cxnLst/>
              <a:rect l="l" t="t" r="r" b="b"/>
              <a:pathLst>
                <a:path w="2204" h="1323" extrusionOk="0">
                  <a:moveTo>
                    <a:pt x="310" y="1"/>
                  </a:moveTo>
                  <a:cubicBezTo>
                    <a:pt x="286" y="132"/>
                    <a:pt x="120" y="191"/>
                    <a:pt x="0" y="239"/>
                  </a:cubicBezTo>
                  <a:cubicBezTo>
                    <a:pt x="0" y="570"/>
                    <a:pt x="255" y="702"/>
                    <a:pt x="570" y="702"/>
                  </a:cubicBezTo>
                  <a:cubicBezTo>
                    <a:pt x="742" y="702"/>
                    <a:pt x="931" y="663"/>
                    <a:pt x="1108" y="596"/>
                  </a:cubicBezTo>
                  <a:cubicBezTo>
                    <a:pt x="1382" y="751"/>
                    <a:pt x="1108" y="1310"/>
                    <a:pt x="1584" y="1322"/>
                  </a:cubicBezTo>
                  <a:cubicBezTo>
                    <a:pt x="2144" y="1239"/>
                    <a:pt x="2203" y="489"/>
                    <a:pt x="1751" y="239"/>
                  </a:cubicBezTo>
                  <a:lnTo>
                    <a:pt x="1751" y="239"/>
                  </a:lnTo>
                  <a:cubicBezTo>
                    <a:pt x="1595" y="310"/>
                    <a:pt x="1465" y="337"/>
                    <a:pt x="1350" y="337"/>
                  </a:cubicBezTo>
                  <a:cubicBezTo>
                    <a:pt x="982" y="337"/>
                    <a:pt x="763" y="55"/>
                    <a:pt x="310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417" name="Google Shape;21417;p19"/>
            <p:cNvSpPr/>
            <p:nvPr/>
          </p:nvSpPr>
          <p:spPr>
            <a:xfrm>
              <a:off x="1341825" y="1548825"/>
              <a:ext cx="25025" cy="23850"/>
            </a:xfrm>
            <a:custGeom>
              <a:avLst/>
              <a:gdLst/>
              <a:ahLst/>
              <a:cxnLst/>
              <a:rect l="l" t="t" r="r" b="b"/>
              <a:pathLst>
                <a:path w="1001" h="954" extrusionOk="0">
                  <a:moveTo>
                    <a:pt x="655" y="1"/>
                  </a:moveTo>
                  <a:cubicBezTo>
                    <a:pt x="477" y="251"/>
                    <a:pt x="0" y="846"/>
                    <a:pt x="655" y="953"/>
                  </a:cubicBezTo>
                  <a:cubicBezTo>
                    <a:pt x="810" y="834"/>
                    <a:pt x="1001" y="84"/>
                    <a:pt x="655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418" name="Google Shape;21418;p19"/>
            <p:cNvSpPr/>
            <p:nvPr/>
          </p:nvSpPr>
          <p:spPr>
            <a:xfrm>
              <a:off x="1350150" y="1935475"/>
              <a:ext cx="21425" cy="17550"/>
            </a:xfrm>
            <a:custGeom>
              <a:avLst/>
              <a:gdLst/>
              <a:ahLst/>
              <a:cxnLst/>
              <a:rect l="l" t="t" r="r" b="b"/>
              <a:pathLst>
                <a:path w="857" h="702" extrusionOk="0">
                  <a:moveTo>
                    <a:pt x="501" y="1"/>
                  </a:moveTo>
                  <a:lnTo>
                    <a:pt x="501" y="1"/>
                  </a:lnTo>
                  <a:cubicBezTo>
                    <a:pt x="441" y="263"/>
                    <a:pt x="1" y="239"/>
                    <a:pt x="156" y="680"/>
                  </a:cubicBezTo>
                  <a:cubicBezTo>
                    <a:pt x="204" y="694"/>
                    <a:pt x="251" y="701"/>
                    <a:pt x="294" y="701"/>
                  </a:cubicBezTo>
                  <a:cubicBezTo>
                    <a:pt x="705" y="701"/>
                    <a:pt x="856" y="98"/>
                    <a:pt x="501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419" name="Google Shape;21419;p19"/>
            <p:cNvSpPr/>
            <p:nvPr/>
          </p:nvSpPr>
          <p:spPr>
            <a:xfrm>
              <a:off x="1343600" y="3698450"/>
              <a:ext cx="30700" cy="24350"/>
            </a:xfrm>
            <a:custGeom>
              <a:avLst/>
              <a:gdLst/>
              <a:ahLst/>
              <a:cxnLst/>
              <a:rect l="l" t="t" r="r" b="b"/>
              <a:pathLst>
                <a:path w="1228" h="974" extrusionOk="0">
                  <a:moveTo>
                    <a:pt x="757" y="1"/>
                  </a:moveTo>
                  <a:cubicBezTo>
                    <a:pt x="269" y="1"/>
                    <a:pt x="23" y="191"/>
                    <a:pt x="1" y="562"/>
                  </a:cubicBezTo>
                  <a:cubicBezTo>
                    <a:pt x="122" y="794"/>
                    <a:pt x="344" y="974"/>
                    <a:pt x="770" y="974"/>
                  </a:cubicBezTo>
                  <a:cubicBezTo>
                    <a:pt x="848" y="974"/>
                    <a:pt x="933" y="968"/>
                    <a:pt x="1025" y="955"/>
                  </a:cubicBezTo>
                  <a:cubicBezTo>
                    <a:pt x="1227" y="598"/>
                    <a:pt x="1144" y="443"/>
                    <a:pt x="846" y="3"/>
                  </a:cubicBezTo>
                  <a:cubicBezTo>
                    <a:pt x="816" y="1"/>
                    <a:pt x="786" y="1"/>
                    <a:pt x="757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420" name="Google Shape;21420;p19"/>
            <p:cNvSpPr/>
            <p:nvPr/>
          </p:nvSpPr>
          <p:spPr>
            <a:xfrm>
              <a:off x="1339450" y="2549250"/>
              <a:ext cx="28000" cy="12300"/>
            </a:xfrm>
            <a:custGeom>
              <a:avLst/>
              <a:gdLst/>
              <a:ahLst/>
              <a:cxnLst/>
              <a:rect l="l" t="t" r="r" b="b"/>
              <a:pathLst>
                <a:path w="1120" h="492" extrusionOk="0">
                  <a:moveTo>
                    <a:pt x="953" y="1"/>
                  </a:moveTo>
                  <a:lnTo>
                    <a:pt x="953" y="1"/>
                  </a:lnTo>
                  <a:cubicBezTo>
                    <a:pt x="679" y="120"/>
                    <a:pt x="167" y="48"/>
                    <a:pt x="0" y="251"/>
                  </a:cubicBezTo>
                  <a:cubicBezTo>
                    <a:pt x="273" y="274"/>
                    <a:pt x="577" y="492"/>
                    <a:pt x="814" y="492"/>
                  </a:cubicBezTo>
                  <a:cubicBezTo>
                    <a:pt x="939" y="492"/>
                    <a:pt x="1045" y="431"/>
                    <a:pt x="1119" y="251"/>
                  </a:cubicBezTo>
                  <a:cubicBezTo>
                    <a:pt x="1000" y="239"/>
                    <a:pt x="941" y="155"/>
                    <a:pt x="953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421" name="Google Shape;21421;p19"/>
            <p:cNvSpPr/>
            <p:nvPr/>
          </p:nvSpPr>
          <p:spPr>
            <a:xfrm>
              <a:off x="1074825" y="2105750"/>
              <a:ext cx="25325" cy="27400"/>
            </a:xfrm>
            <a:custGeom>
              <a:avLst/>
              <a:gdLst/>
              <a:ahLst/>
              <a:cxnLst/>
              <a:rect l="l" t="t" r="r" b="b"/>
              <a:pathLst>
                <a:path w="1013" h="1096" extrusionOk="0">
                  <a:moveTo>
                    <a:pt x="84" y="0"/>
                  </a:moveTo>
                  <a:lnTo>
                    <a:pt x="84" y="0"/>
                  </a:lnTo>
                  <a:cubicBezTo>
                    <a:pt x="0" y="584"/>
                    <a:pt x="143" y="1000"/>
                    <a:pt x="715" y="1096"/>
                  </a:cubicBezTo>
                  <a:cubicBezTo>
                    <a:pt x="1013" y="750"/>
                    <a:pt x="643" y="96"/>
                    <a:pt x="84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422" name="Google Shape;21422;p19"/>
            <p:cNvSpPr/>
            <p:nvPr/>
          </p:nvSpPr>
          <p:spPr>
            <a:xfrm>
              <a:off x="1012325" y="1973300"/>
              <a:ext cx="39600" cy="33950"/>
            </a:xfrm>
            <a:custGeom>
              <a:avLst/>
              <a:gdLst/>
              <a:ahLst/>
              <a:cxnLst/>
              <a:rect l="l" t="t" r="r" b="b"/>
              <a:pathLst>
                <a:path w="1584" h="1358" extrusionOk="0">
                  <a:moveTo>
                    <a:pt x="524" y="0"/>
                  </a:moveTo>
                  <a:cubicBezTo>
                    <a:pt x="0" y="643"/>
                    <a:pt x="1119" y="1012"/>
                    <a:pt x="1548" y="1357"/>
                  </a:cubicBezTo>
                  <a:cubicBezTo>
                    <a:pt x="1584" y="786"/>
                    <a:pt x="988" y="953"/>
                    <a:pt x="1369" y="417"/>
                  </a:cubicBezTo>
                  <a:cubicBezTo>
                    <a:pt x="1072" y="274"/>
                    <a:pt x="881" y="72"/>
                    <a:pt x="524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423" name="Google Shape;21423;p19"/>
            <p:cNvSpPr/>
            <p:nvPr/>
          </p:nvSpPr>
          <p:spPr>
            <a:xfrm>
              <a:off x="1322175" y="3830525"/>
              <a:ext cx="77125" cy="48300"/>
            </a:xfrm>
            <a:custGeom>
              <a:avLst/>
              <a:gdLst/>
              <a:ahLst/>
              <a:cxnLst/>
              <a:rect l="l" t="t" r="r" b="b"/>
              <a:pathLst>
                <a:path w="3085" h="1932" extrusionOk="0">
                  <a:moveTo>
                    <a:pt x="2097" y="0"/>
                  </a:moveTo>
                  <a:cubicBezTo>
                    <a:pt x="2032" y="0"/>
                    <a:pt x="1961" y="6"/>
                    <a:pt x="1882" y="18"/>
                  </a:cubicBezTo>
                  <a:cubicBezTo>
                    <a:pt x="1465" y="696"/>
                    <a:pt x="370" y="792"/>
                    <a:pt x="1" y="1506"/>
                  </a:cubicBezTo>
                  <a:cubicBezTo>
                    <a:pt x="248" y="1689"/>
                    <a:pt x="399" y="1931"/>
                    <a:pt x="876" y="1931"/>
                  </a:cubicBezTo>
                  <a:cubicBezTo>
                    <a:pt x="925" y="1931"/>
                    <a:pt x="979" y="1928"/>
                    <a:pt x="1036" y="1923"/>
                  </a:cubicBezTo>
                  <a:cubicBezTo>
                    <a:pt x="1060" y="947"/>
                    <a:pt x="2608" y="1173"/>
                    <a:pt x="3084" y="554"/>
                  </a:cubicBezTo>
                  <a:cubicBezTo>
                    <a:pt x="2689" y="425"/>
                    <a:pt x="2658" y="0"/>
                    <a:pt x="2097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424" name="Google Shape;21424;p19"/>
            <p:cNvSpPr/>
            <p:nvPr/>
          </p:nvSpPr>
          <p:spPr>
            <a:xfrm>
              <a:off x="916475" y="3912350"/>
              <a:ext cx="40200" cy="31150"/>
            </a:xfrm>
            <a:custGeom>
              <a:avLst/>
              <a:gdLst/>
              <a:ahLst/>
              <a:cxnLst/>
              <a:rect l="l" t="t" r="r" b="b"/>
              <a:pathLst>
                <a:path w="1608" h="1246" extrusionOk="0">
                  <a:moveTo>
                    <a:pt x="623" y="1"/>
                  </a:moveTo>
                  <a:cubicBezTo>
                    <a:pt x="356" y="1"/>
                    <a:pt x="160" y="78"/>
                    <a:pt x="0" y="162"/>
                  </a:cubicBezTo>
                  <a:cubicBezTo>
                    <a:pt x="108" y="852"/>
                    <a:pt x="774" y="1079"/>
                    <a:pt x="1548" y="1245"/>
                  </a:cubicBezTo>
                  <a:cubicBezTo>
                    <a:pt x="1608" y="614"/>
                    <a:pt x="679" y="769"/>
                    <a:pt x="858" y="19"/>
                  </a:cubicBezTo>
                  <a:cubicBezTo>
                    <a:pt x="774" y="6"/>
                    <a:pt x="696" y="1"/>
                    <a:pt x="623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425" name="Google Shape;21425;p19"/>
            <p:cNvSpPr/>
            <p:nvPr/>
          </p:nvSpPr>
          <p:spPr>
            <a:xfrm>
              <a:off x="1283175" y="3393400"/>
              <a:ext cx="25025" cy="23850"/>
            </a:xfrm>
            <a:custGeom>
              <a:avLst/>
              <a:gdLst/>
              <a:ahLst/>
              <a:cxnLst/>
              <a:rect l="l" t="t" r="r" b="b"/>
              <a:pathLst>
                <a:path w="1001" h="954" extrusionOk="0">
                  <a:moveTo>
                    <a:pt x="703" y="1"/>
                  </a:moveTo>
                  <a:lnTo>
                    <a:pt x="703" y="1"/>
                  </a:lnTo>
                  <a:cubicBezTo>
                    <a:pt x="37" y="108"/>
                    <a:pt x="1" y="953"/>
                    <a:pt x="703" y="953"/>
                  </a:cubicBezTo>
                  <a:cubicBezTo>
                    <a:pt x="537" y="453"/>
                    <a:pt x="1001" y="227"/>
                    <a:pt x="703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426" name="Google Shape;21426;p19"/>
            <p:cNvSpPr/>
            <p:nvPr/>
          </p:nvSpPr>
          <p:spPr>
            <a:xfrm>
              <a:off x="1413850" y="1955425"/>
              <a:ext cx="22350" cy="17300"/>
            </a:xfrm>
            <a:custGeom>
              <a:avLst/>
              <a:gdLst/>
              <a:ahLst/>
              <a:cxnLst/>
              <a:rect l="l" t="t" r="r" b="b"/>
              <a:pathLst>
                <a:path w="894" h="692" extrusionOk="0">
                  <a:moveTo>
                    <a:pt x="846" y="1"/>
                  </a:moveTo>
                  <a:lnTo>
                    <a:pt x="846" y="1"/>
                  </a:lnTo>
                  <a:cubicBezTo>
                    <a:pt x="370" y="72"/>
                    <a:pt x="96" y="298"/>
                    <a:pt x="1" y="691"/>
                  </a:cubicBezTo>
                  <a:lnTo>
                    <a:pt x="691" y="691"/>
                  </a:lnTo>
                  <a:cubicBezTo>
                    <a:pt x="822" y="525"/>
                    <a:pt x="894" y="310"/>
                    <a:pt x="846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427" name="Google Shape;21427;p19"/>
            <p:cNvSpPr/>
            <p:nvPr/>
          </p:nvSpPr>
          <p:spPr>
            <a:xfrm>
              <a:off x="1445700" y="2561450"/>
              <a:ext cx="23250" cy="21475"/>
            </a:xfrm>
            <a:custGeom>
              <a:avLst/>
              <a:gdLst/>
              <a:ahLst/>
              <a:cxnLst/>
              <a:rect l="l" t="t" r="r" b="b"/>
              <a:pathLst>
                <a:path w="930" h="859" extrusionOk="0">
                  <a:moveTo>
                    <a:pt x="203" y="1"/>
                  </a:moveTo>
                  <a:lnTo>
                    <a:pt x="203" y="1"/>
                  </a:lnTo>
                  <a:cubicBezTo>
                    <a:pt x="1" y="215"/>
                    <a:pt x="405" y="751"/>
                    <a:pt x="846" y="858"/>
                  </a:cubicBezTo>
                  <a:cubicBezTo>
                    <a:pt x="929" y="346"/>
                    <a:pt x="644" y="108"/>
                    <a:pt x="203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428" name="Google Shape;21428;p19"/>
            <p:cNvSpPr/>
            <p:nvPr/>
          </p:nvSpPr>
          <p:spPr>
            <a:xfrm>
              <a:off x="1426350" y="1762250"/>
              <a:ext cx="25800" cy="27825"/>
            </a:xfrm>
            <a:custGeom>
              <a:avLst/>
              <a:gdLst/>
              <a:ahLst/>
              <a:cxnLst/>
              <a:rect l="l" t="t" r="r" b="b"/>
              <a:pathLst>
                <a:path w="1032" h="1113" extrusionOk="0">
                  <a:moveTo>
                    <a:pt x="691" y="1"/>
                  </a:moveTo>
                  <a:lnTo>
                    <a:pt x="691" y="1"/>
                  </a:lnTo>
                  <a:cubicBezTo>
                    <a:pt x="96" y="84"/>
                    <a:pt x="144" y="643"/>
                    <a:pt x="1" y="1096"/>
                  </a:cubicBezTo>
                  <a:cubicBezTo>
                    <a:pt x="67" y="1107"/>
                    <a:pt x="130" y="1112"/>
                    <a:pt x="188" y="1112"/>
                  </a:cubicBezTo>
                  <a:cubicBezTo>
                    <a:pt x="886" y="1112"/>
                    <a:pt x="1032" y="374"/>
                    <a:pt x="691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429" name="Google Shape;21429;p19"/>
            <p:cNvSpPr/>
            <p:nvPr/>
          </p:nvSpPr>
          <p:spPr>
            <a:xfrm>
              <a:off x="1432600" y="1847075"/>
              <a:ext cx="20275" cy="17625"/>
            </a:xfrm>
            <a:custGeom>
              <a:avLst/>
              <a:gdLst/>
              <a:ahLst/>
              <a:cxnLst/>
              <a:rect l="l" t="t" r="r" b="b"/>
              <a:pathLst>
                <a:path w="811" h="705" extrusionOk="0">
                  <a:moveTo>
                    <a:pt x="441" y="1"/>
                  </a:moveTo>
                  <a:cubicBezTo>
                    <a:pt x="441" y="275"/>
                    <a:pt x="1" y="179"/>
                    <a:pt x="120" y="549"/>
                  </a:cubicBezTo>
                  <a:cubicBezTo>
                    <a:pt x="320" y="589"/>
                    <a:pt x="403" y="705"/>
                    <a:pt x="644" y="705"/>
                  </a:cubicBezTo>
                  <a:cubicBezTo>
                    <a:pt x="690" y="705"/>
                    <a:pt x="740" y="701"/>
                    <a:pt x="799" y="691"/>
                  </a:cubicBezTo>
                  <a:cubicBezTo>
                    <a:pt x="810" y="346"/>
                    <a:pt x="810" y="25"/>
                    <a:pt x="441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430" name="Google Shape;21430;p19"/>
            <p:cNvSpPr/>
            <p:nvPr/>
          </p:nvSpPr>
          <p:spPr>
            <a:xfrm>
              <a:off x="1550775" y="1884300"/>
              <a:ext cx="50025" cy="37825"/>
            </a:xfrm>
            <a:custGeom>
              <a:avLst/>
              <a:gdLst/>
              <a:ahLst/>
              <a:cxnLst/>
              <a:rect l="l" t="t" r="r" b="b"/>
              <a:pathLst>
                <a:path w="2001" h="1513" extrusionOk="0">
                  <a:moveTo>
                    <a:pt x="1025" y="0"/>
                  </a:moveTo>
                  <a:lnTo>
                    <a:pt x="1025" y="0"/>
                  </a:lnTo>
                  <a:cubicBezTo>
                    <a:pt x="727" y="226"/>
                    <a:pt x="596" y="584"/>
                    <a:pt x="691" y="1095"/>
                  </a:cubicBezTo>
                  <a:cubicBezTo>
                    <a:pt x="670" y="1097"/>
                    <a:pt x="650" y="1098"/>
                    <a:pt x="632" y="1098"/>
                  </a:cubicBezTo>
                  <a:cubicBezTo>
                    <a:pt x="360" y="1098"/>
                    <a:pt x="295" y="952"/>
                    <a:pt x="30" y="952"/>
                  </a:cubicBezTo>
                  <a:cubicBezTo>
                    <a:pt x="20" y="952"/>
                    <a:pt x="11" y="952"/>
                    <a:pt x="1" y="953"/>
                  </a:cubicBezTo>
                  <a:lnTo>
                    <a:pt x="1" y="1512"/>
                  </a:lnTo>
                  <a:cubicBezTo>
                    <a:pt x="691" y="1357"/>
                    <a:pt x="2001" y="584"/>
                    <a:pt x="1025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431" name="Google Shape;21431;p19"/>
            <p:cNvSpPr/>
            <p:nvPr/>
          </p:nvSpPr>
          <p:spPr>
            <a:xfrm>
              <a:off x="1390350" y="3441025"/>
              <a:ext cx="30675" cy="51225"/>
            </a:xfrm>
            <a:custGeom>
              <a:avLst/>
              <a:gdLst/>
              <a:ahLst/>
              <a:cxnLst/>
              <a:rect l="l" t="t" r="r" b="b"/>
              <a:pathLst>
                <a:path w="1227" h="2049" extrusionOk="0">
                  <a:moveTo>
                    <a:pt x="345" y="1"/>
                  </a:moveTo>
                  <a:cubicBezTo>
                    <a:pt x="500" y="656"/>
                    <a:pt x="0" y="1810"/>
                    <a:pt x="703" y="2049"/>
                  </a:cubicBezTo>
                  <a:cubicBezTo>
                    <a:pt x="1226" y="1656"/>
                    <a:pt x="822" y="501"/>
                    <a:pt x="869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432" name="Google Shape;21432;p19"/>
            <p:cNvSpPr/>
            <p:nvPr/>
          </p:nvSpPr>
          <p:spPr>
            <a:xfrm>
              <a:off x="1386775" y="3799725"/>
              <a:ext cx="18900" cy="18075"/>
            </a:xfrm>
            <a:custGeom>
              <a:avLst/>
              <a:gdLst/>
              <a:ahLst/>
              <a:cxnLst/>
              <a:rect l="l" t="t" r="r" b="b"/>
              <a:pathLst>
                <a:path w="756" h="723" extrusionOk="0">
                  <a:moveTo>
                    <a:pt x="347" y="1"/>
                  </a:moveTo>
                  <a:cubicBezTo>
                    <a:pt x="1" y="1"/>
                    <a:pt x="231" y="480"/>
                    <a:pt x="167" y="714"/>
                  </a:cubicBezTo>
                  <a:cubicBezTo>
                    <a:pt x="205" y="720"/>
                    <a:pt x="241" y="722"/>
                    <a:pt x="275" y="722"/>
                  </a:cubicBezTo>
                  <a:cubicBezTo>
                    <a:pt x="742" y="722"/>
                    <a:pt x="756" y="212"/>
                    <a:pt x="500" y="23"/>
                  </a:cubicBezTo>
                  <a:cubicBezTo>
                    <a:pt x="440" y="8"/>
                    <a:pt x="389" y="1"/>
                    <a:pt x="347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433" name="Google Shape;21433;p19"/>
            <p:cNvSpPr/>
            <p:nvPr/>
          </p:nvSpPr>
          <p:spPr>
            <a:xfrm>
              <a:off x="1484100" y="3710375"/>
              <a:ext cx="30375" cy="13575"/>
            </a:xfrm>
            <a:custGeom>
              <a:avLst/>
              <a:gdLst/>
              <a:ahLst/>
              <a:cxnLst/>
              <a:rect l="l" t="t" r="r" b="b"/>
              <a:pathLst>
                <a:path w="1215" h="543" extrusionOk="0">
                  <a:moveTo>
                    <a:pt x="674" y="0"/>
                  </a:moveTo>
                  <a:cubicBezTo>
                    <a:pt x="360" y="0"/>
                    <a:pt x="36" y="148"/>
                    <a:pt x="1" y="478"/>
                  </a:cubicBezTo>
                  <a:cubicBezTo>
                    <a:pt x="65" y="521"/>
                    <a:pt x="191" y="543"/>
                    <a:pt x="338" y="543"/>
                  </a:cubicBezTo>
                  <a:cubicBezTo>
                    <a:pt x="678" y="543"/>
                    <a:pt x="1132" y="428"/>
                    <a:pt x="1215" y="204"/>
                  </a:cubicBezTo>
                  <a:cubicBezTo>
                    <a:pt x="1107" y="72"/>
                    <a:pt x="893" y="0"/>
                    <a:pt x="674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434" name="Google Shape;21434;p19"/>
            <p:cNvSpPr/>
            <p:nvPr/>
          </p:nvSpPr>
          <p:spPr>
            <a:xfrm>
              <a:off x="1519825" y="3641050"/>
              <a:ext cx="33950" cy="23850"/>
            </a:xfrm>
            <a:custGeom>
              <a:avLst/>
              <a:gdLst/>
              <a:ahLst/>
              <a:cxnLst/>
              <a:rect l="l" t="t" r="r" b="b"/>
              <a:pathLst>
                <a:path w="1358" h="954" extrusionOk="0">
                  <a:moveTo>
                    <a:pt x="298" y="132"/>
                  </a:moveTo>
                  <a:cubicBezTo>
                    <a:pt x="298" y="441"/>
                    <a:pt x="0" y="536"/>
                    <a:pt x="143" y="953"/>
                  </a:cubicBezTo>
                  <a:cubicBezTo>
                    <a:pt x="378" y="884"/>
                    <a:pt x="524" y="870"/>
                    <a:pt x="647" y="870"/>
                  </a:cubicBezTo>
                  <a:cubicBezTo>
                    <a:pt x="730" y="870"/>
                    <a:pt x="803" y="877"/>
                    <a:pt x="887" y="877"/>
                  </a:cubicBezTo>
                  <a:cubicBezTo>
                    <a:pt x="1000" y="877"/>
                    <a:pt x="1132" y="865"/>
                    <a:pt x="1334" y="810"/>
                  </a:cubicBezTo>
                  <a:cubicBezTo>
                    <a:pt x="1358" y="1"/>
                    <a:pt x="762" y="322"/>
                    <a:pt x="298" y="132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435" name="Google Shape;21435;p19"/>
            <p:cNvSpPr/>
            <p:nvPr/>
          </p:nvSpPr>
          <p:spPr>
            <a:xfrm>
              <a:off x="1384975" y="2611475"/>
              <a:ext cx="25925" cy="12225"/>
            </a:xfrm>
            <a:custGeom>
              <a:avLst/>
              <a:gdLst/>
              <a:ahLst/>
              <a:cxnLst/>
              <a:rect l="l" t="t" r="r" b="b"/>
              <a:pathLst>
                <a:path w="1037" h="489" extrusionOk="0">
                  <a:moveTo>
                    <a:pt x="768" y="1"/>
                  </a:moveTo>
                  <a:cubicBezTo>
                    <a:pt x="467" y="1"/>
                    <a:pt x="129" y="269"/>
                    <a:pt x="1" y="488"/>
                  </a:cubicBezTo>
                  <a:cubicBezTo>
                    <a:pt x="429" y="417"/>
                    <a:pt x="1037" y="488"/>
                    <a:pt x="1025" y="83"/>
                  </a:cubicBezTo>
                  <a:cubicBezTo>
                    <a:pt x="947" y="25"/>
                    <a:pt x="859" y="1"/>
                    <a:pt x="768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436" name="Google Shape;21436;p19"/>
            <p:cNvSpPr/>
            <p:nvPr/>
          </p:nvSpPr>
          <p:spPr>
            <a:xfrm>
              <a:off x="434875" y="2458600"/>
              <a:ext cx="153900" cy="77200"/>
            </a:xfrm>
            <a:custGeom>
              <a:avLst/>
              <a:gdLst/>
              <a:ahLst/>
              <a:cxnLst/>
              <a:rect l="l" t="t" r="r" b="b"/>
              <a:pathLst>
                <a:path w="6156" h="3088" extrusionOk="0">
                  <a:moveTo>
                    <a:pt x="3451" y="1"/>
                  </a:moveTo>
                  <a:cubicBezTo>
                    <a:pt x="2541" y="1"/>
                    <a:pt x="1588" y="266"/>
                    <a:pt x="893" y="733"/>
                  </a:cubicBezTo>
                  <a:cubicBezTo>
                    <a:pt x="1029" y="705"/>
                    <a:pt x="1144" y="692"/>
                    <a:pt x="1243" y="692"/>
                  </a:cubicBezTo>
                  <a:cubicBezTo>
                    <a:pt x="2227" y="692"/>
                    <a:pt x="1534" y="1967"/>
                    <a:pt x="2518" y="1967"/>
                  </a:cubicBezTo>
                  <a:cubicBezTo>
                    <a:pt x="2561" y="1967"/>
                    <a:pt x="2606" y="1965"/>
                    <a:pt x="2655" y="1960"/>
                  </a:cubicBezTo>
                  <a:lnTo>
                    <a:pt x="2655" y="1960"/>
                  </a:lnTo>
                  <a:cubicBezTo>
                    <a:pt x="2609" y="2223"/>
                    <a:pt x="2379" y="2310"/>
                    <a:pt x="2072" y="2310"/>
                  </a:cubicBezTo>
                  <a:cubicBezTo>
                    <a:pt x="1505" y="2310"/>
                    <a:pt x="676" y="2010"/>
                    <a:pt x="274" y="1972"/>
                  </a:cubicBezTo>
                  <a:cubicBezTo>
                    <a:pt x="0" y="2174"/>
                    <a:pt x="155" y="2686"/>
                    <a:pt x="119" y="3079"/>
                  </a:cubicBezTo>
                  <a:cubicBezTo>
                    <a:pt x="161" y="3085"/>
                    <a:pt x="199" y="3088"/>
                    <a:pt x="233" y="3088"/>
                  </a:cubicBezTo>
                  <a:cubicBezTo>
                    <a:pt x="683" y="3088"/>
                    <a:pt x="496" y="2613"/>
                    <a:pt x="917" y="2591"/>
                  </a:cubicBezTo>
                  <a:cubicBezTo>
                    <a:pt x="1254" y="2843"/>
                    <a:pt x="1632" y="2932"/>
                    <a:pt x="2037" y="2932"/>
                  </a:cubicBezTo>
                  <a:cubicBezTo>
                    <a:pt x="2975" y="2932"/>
                    <a:pt x="4056" y="2458"/>
                    <a:pt x="5099" y="2458"/>
                  </a:cubicBezTo>
                  <a:cubicBezTo>
                    <a:pt x="5134" y="2458"/>
                    <a:pt x="5168" y="2459"/>
                    <a:pt x="5203" y="2460"/>
                  </a:cubicBezTo>
                  <a:cubicBezTo>
                    <a:pt x="5105" y="2143"/>
                    <a:pt x="4853" y="2075"/>
                    <a:pt x="4561" y="2075"/>
                  </a:cubicBezTo>
                  <a:cubicBezTo>
                    <a:pt x="4346" y="2075"/>
                    <a:pt x="4111" y="2112"/>
                    <a:pt x="3900" y="2112"/>
                  </a:cubicBezTo>
                  <a:cubicBezTo>
                    <a:pt x="3527" y="2112"/>
                    <a:pt x="3233" y="1997"/>
                    <a:pt x="3274" y="1364"/>
                  </a:cubicBezTo>
                  <a:cubicBezTo>
                    <a:pt x="3441" y="1364"/>
                    <a:pt x="3465" y="1257"/>
                    <a:pt x="3608" y="1245"/>
                  </a:cubicBezTo>
                  <a:cubicBezTo>
                    <a:pt x="4262" y="1245"/>
                    <a:pt x="4548" y="1436"/>
                    <a:pt x="4560" y="1603"/>
                  </a:cubicBezTo>
                  <a:cubicBezTo>
                    <a:pt x="4706" y="1428"/>
                    <a:pt x="4872" y="1369"/>
                    <a:pt x="5052" y="1369"/>
                  </a:cubicBezTo>
                  <a:cubicBezTo>
                    <a:pt x="5386" y="1369"/>
                    <a:pt x="5768" y="1572"/>
                    <a:pt x="6156" y="1603"/>
                  </a:cubicBezTo>
                  <a:cubicBezTo>
                    <a:pt x="5821" y="482"/>
                    <a:pt x="4675" y="1"/>
                    <a:pt x="3451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437" name="Google Shape;21437;p19"/>
            <p:cNvSpPr/>
            <p:nvPr/>
          </p:nvSpPr>
          <p:spPr>
            <a:xfrm>
              <a:off x="618825" y="2416500"/>
              <a:ext cx="98550" cy="39325"/>
            </a:xfrm>
            <a:custGeom>
              <a:avLst/>
              <a:gdLst/>
              <a:ahLst/>
              <a:cxnLst/>
              <a:rect l="l" t="t" r="r" b="b"/>
              <a:pathLst>
                <a:path w="3942" h="1573" extrusionOk="0">
                  <a:moveTo>
                    <a:pt x="1024" y="0"/>
                  </a:moveTo>
                  <a:lnTo>
                    <a:pt x="1024" y="0"/>
                  </a:lnTo>
                  <a:cubicBezTo>
                    <a:pt x="0" y="1429"/>
                    <a:pt x="2131" y="1501"/>
                    <a:pt x="3739" y="1572"/>
                  </a:cubicBezTo>
                  <a:cubicBezTo>
                    <a:pt x="3751" y="1417"/>
                    <a:pt x="3941" y="1417"/>
                    <a:pt x="3893" y="1203"/>
                  </a:cubicBezTo>
                  <a:cubicBezTo>
                    <a:pt x="2679" y="1001"/>
                    <a:pt x="2191" y="250"/>
                    <a:pt x="1024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438" name="Google Shape;21438;p19"/>
            <p:cNvSpPr/>
            <p:nvPr/>
          </p:nvSpPr>
          <p:spPr>
            <a:xfrm>
              <a:off x="700375" y="2261425"/>
              <a:ext cx="55375" cy="48525"/>
            </a:xfrm>
            <a:custGeom>
              <a:avLst/>
              <a:gdLst/>
              <a:ahLst/>
              <a:cxnLst/>
              <a:rect l="l" t="t" r="r" b="b"/>
              <a:pathLst>
                <a:path w="2215" h="1941" extrusionOk="0">
                  <a:moveTo>
                    <a:pt x="929" y="0"/>
                  </a:moveTo>
                  <a:lnTo>
                    <a:pt x="929" y="0"/>
                  </a:lnTo>
                  <a:cubicBezTo>
                    <a:pt x="453" y="72"/>
                    <a:pt x="12" y="179"/>
                    <a:pt x="0" y="608"/>
                  </a:cubicBezTo>
                  <a:cubicBezTo>
                    <a:pt x="655" y="715"/>
                    <a:pt x="774" y="1227"/>
                    <a:pt x="1262" y="1453"/>
                  </a:cubicBezTo>
                  <a:cubicBezTo>
                    <a:pt x="1286" y="1667"/>
                    <a:pt x="370" y="1929"/>
                    <a:pt x="1096" y="1941"/>
                  </a:cubicBezTo>
                  <a:cubicBezTo>
                    <a:pt x="2215" y="1334"/>
                    <a:pt x="751" y="917"/>
                    <a:pt x="929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439" name="Google Shape;21439;p19"/>
            <p:cNvSpPr/>
            <p:nvPr/>
          </p:nvSpPr>
          <p:spPr>
            <a:xfrm>
              <a:off x="734900" y="2045825"/>
              <a:ext cx="30100" cy="22725"/>
            </a:xfrm>
            <a:custGeom>
              <a:avLst/>
              <a:gdLst/>
              <a:ahLst/>
              <a:cxnLst/>
              <a:rect l="l" t="t" r="r" b="b"/>
              <a:pathLst>
                <a:path w="1204" h="909" extrusionOk="0">
                  <a:moveTo>
                    <a:pt x="258" y="1"/>
                  </a:moveTo>
                  <a:cubicBezTo>
                    <a:pt x="168" y="1"/>
                    <a:pt x="81" y="23"/>
                    <a:pt x="1" y="76"/>
                  </a:cubicBezTo>
                  <a:cubicBezTo>
                    <a:pt x="55" y="541"/>
                    <a:pt x="217" y="908"/>
                    <a:pt x="837" y="908"/>
                  </a:cubicBezTo>
                  <a:cubicBezTo>
                    <a:pt x="899" y="908"/>
                    <a:pt x="965" y="905"/>
                    <a:pt x="1036" y="897"/>
                  </a:cubicBezTo>
                  <a:cubicBezTo>
                    <a:pt x="1024" y="707"/>
                    <a:pt x="1120" y="588"/>
                    <a:pt x="1203" y="480"/>
                  </a:cubicBezTo>
                  <a:cubicBezTo>
                    <a:pt x="977" y="311"/>
                    <a:pt x="596" y="1"/>
                    <a:pt x="258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440" name="Google Shape;21440;p19"/>
            <p:cNvSpPr/>
            <p:nvPr/>
          </p:nvSpPr>
          <p:spPr>
            <a:xfrm>
              <a:off x="507200" y="2072700"/>
              <a:ext cx="48825" cy="42900"/>
            </a:xfrm>
            <a:custGeom>
              <a:avLst/>
              <a:gdLst/>
              <a:ahLst/>
              <a:cxnLst/>
              <a:rect l="l" t="t" r="r" b="b"/>
              <a:pathLst>
                <a:path w="1953" h="1716" extrusionOk="0">
                  <a:moveTo>
                    <a:pt x="1191" y="1"/>
                  </a:moveTo>
                  <a:cubicBezTo>
                    <a:pt x="1084" y="179"/>
                    <a:pt x="1381" y="620"/>
                    <a:pt x="1024" y="620"/>
                  </a:cubicBezTo>
                  <a:cubicBezTo>
                    <a:pt x="976" y="630"/>
                    <a:pt x="934" y="635"/>
                    <a:pt x="899" y="635"/>
                  </a:cubicBezTo>
                  <a:cubicBezTo>
                    <a:pt x="579" y="635"/>
                    <a:pt x="748" y="250"/>
                    <a:pt x="409" y="250"/>
                  </a:cubicBezTo>
                  <a:cubicBezTo>
                    <a:pt x="400" y="250"/>
                    <a:pt x="391" y="250"/>
                    <a:pt x="381" y="251"/>
                  </a:cubicBezTo>
                  <a:cubicBezTo>
                    <a:pt x="119" y="608"/>
                    <a:pt x="0" y="1084"/>
                    <a:pt x="72" y="1715"/>
                  </a:cubicBezTo>
                  <a:cubicBezTo>
                    <a:pt x="965" y="1596"/>
                    <a:pt x="798" y="656"/>
                    <a:pt x="1810" y="608"/>
                  </a:cubicBezTo>
                  <a:cubicBezTo>
                    <a:pt x="1953" y="144"/>
                    <a:pt x="1489" y="132"/>
                    <a:pt x="1191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441" name="Google Shape;21441;p19"/>
            <p:cNvSpPr/>
            <p:nvPr/>
          </p:nvSpPr>
          <p:spPr>
            <a:xfrm>
              <a:off x="548875" y="2401400"/>
              <a:ext cx="43775" cy="60975"/>
            </a:xfrm>
            <a:custGeom>
              <a:avLst/>
              <a:gdLst/>
              <a:ahLst/>
              <a:cxnLst/>
              <a:rect l="l" t="t" r="r" b="b"/>
              <a:pathLst>
                <a:path w="1751" h="2439" extrusionOk="0">
                  <a:moveTo>
                    <a:pt x="516" y="1"/>
                  </a:moveTo>
                  <a:cubicBezTo>
                    <a:pt x="455" y="1"/>
                    <a:pt x="390" y="3"/>
                    <a:pt x="322" y="9"/>
                  </a:cubicBezTo>
                  <a:cubicBezTo>
                    <a:pt x="536" y="212"/>
                    <a:pt x="595" y="390"/>
                    <a:pt x="631" y="581"/>
                  </a:cubicBezTo>
                  <a:cubicBezTo>
                    <a:pt x="548" y="533"/>
                    <a:pt x="441" y="509"/>
                    <a:pt x="286" y="509"/>
                  </a:cubicBezTo>
                  <a:cubicBezTo>
                    <a:pt x="0" y="974"/>
                    <a:pt x="286" y="1390"/>
                    <a:pt x="703" y="1700"/>
                  </a:cubicBezTo>
                  <a:cubicBezTo>
                    <a:pt x="584" y="1819"/>
                    <a:pt x="536" y="1997"/>
                    <a:pt x="488" y="2176"/>
                  </a:cubicBezTo>
                  <a:cubicBezTo>
                    <a:pt x="766" y="2234"/>
                    <a:pt x="887" y="2438"/>
                    <a:pt x="1244" y="2438"/>
                  </a:cubicBezTo>
                  <a:cubicBezTo>
                    <a:pt x="1254" y="2438"/>
                    <a:pt x="1264" y="2438"/>
                    <a:pt x="1274" y="2438"/>
                  </a:cubicBezTo>
                  <a:cubicBezTo>
                    <a:pt x="1310" y="2295"/>
                    <a:pt x="1453" y="2236"/>
                    <a:pt x="1584" y="2200"/>
                  </a:cubicBezTo>
                  <a:cubicBezTo>
                    <a:pt x="1619" y="2105"/>
                    <a:pt x="1607" y="2045"/>
                    <a:pt x="1584" y="1997"/>
                  </a:cubicBezTo>
                  <a:cubicBezTo>
                    <a:pt x="1750" y="1736"/>
                    <a:pt x="1429" y="1557"/>
                    <a:pt x="1286" y="1259"/>
                  </a:cubicBezTo>
                  <a:cubicBezTo>
                    <a:pt x="1512" y="1009"/>
                    <a:pt x="1524" y="604"/>
                    <a:pt x="1584" y="247"/>
                  </a:cubicBezTo>
                  <a:cubicBezTo>
                    <a:pt x="1248" y="142"/>
                    <a:pt x="968" y="1"/>
                    <a:pt x="516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442" name="Google Shape;21442;p19"/>
            <p:cNvSpPr/>
            <p:nvPr/>
          </p:nvSpPr>
          <p:spPr>
            <a:xfrm>
              <a:off x="755300" y="2209625"/>
              <a:ext cx="28000" cy="14750"/>
            </a:xfrm>
            <a:custGeom>
              <a:avLst/>
              <a:gdLst/>
              <a:ahLst/>
              <a:cxnLst/>
              <a:rect l="l" t="t" r="r" b="b"/>
              <a:pathLst>
                <a:path w="1120" h="590" extrusionOk="0">
                  <a:moveTo>
                    <a:pt x="161" y="1"/>
                  </a:moveTo>
                  <a:cubicBezTo>
                    <a:pt x="0" y="394"/>
                    <a:pt x="280" y="590"/>
                    <a:pt x="560" y="590"/>
                  </a:cubicBezTo>
                  <a:cubicBezTo>
                    <a:pt x="840" y="590"/>
                    <a:pt x="1119" y="394"/>
                    <a:pt x="959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443" name="Google Shape;21443;p19"/>
            <p:cNvSpPr/>
            <p:nvPr/>
          </p:nvSpPr>
          <p:spPr>
            <a:xfrm>
              <a:off x="707225" y="2339700"/>
              <a:ext cx="29475" cy="24725"/>
            </a:xfrm>
            <a:custGeom>
              <a:avLst/>
              <a:gdLst/>
              <a:ahLst/>
              <a:cxnLst/>
              <a:rect l="l" t="t" r="r" b="b"/>
              <a:pathLst>
                <a:path w="1179" h="989" extrusionOk="0">
                  <a:moveTo>
                    <a:pt x="810" y="1"/>
                  </a:moveTo>
                  <a:cubicBezTo>
                    <a:pt x="441" y="96"/>
                    <a:pt x="0" y="144"/>
                    <a:pt x="36" y="513"/>
                  </a:cubicBezTo>
                  <a:cubicBezTo>
                    <a:pt x="286" y="751"/>
                    <a:pt x="572" y="989"/>
                    <a:pt x="1131" y="989"/>
                  </a:cubicBezTo>
                  <a:cubicBezTo>
                    <a:pt x="1179" y="560"/>
                    <a:pt x="846" y="405"/>
                    <a:pt x="810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444" name="Google Shape;21444;p19"/>
            <p:cNvSpPr/>
            <p:nvPr/>
          </p:nvSpPr>
          <p:spPr>
            <a:xfrm>
              <a:off x="718825" y="1819650"/>
              <a:ext cx="39025" cy="31025"/>
            </a:xfrm>
            <a:custGeom>
              <a:avLst/>
              <a:gdLst/>
              <a:ahLst/>
              <a:cxnLst/>
              <a:rect l="l" t="t" r="r" b="b"/>
              <a:pathLst>
                <a:path w="1561" h="1241" extrusionOk="0">
                  <a:moveTo>
                    <a:pt x="893" y="1"/>
                  </a:moveTo>
                  <a:cubicBezTo>
                    <a:pt x="527" y="1"/>
                    <a:pt x="331" y="115"/>
                    <a:pt x="1" y="145"/>
                  </a:cubicBezTo>
                  <a:cubicBezTo>
                    <a:pt x="13" y="836"/>
                    <a:pt x="524" y="1145"/>
                    <a:pt x="1275" y="1241"/>
                  </a:cubicBezTo>
                  <a:cubicBezTo>
                    <a:pt x="1560" y="824"/>
                    <a:pt x="1358" y="372"/>
                    <a:pt x="1120" y="14"/>
                  </a:cubicBezTo>
                  <a:cubicBezTo>
                    <a:pt x="1037" y="5"/>
                    <a:pt x="962" y="1"/>
                    <a:pt x="893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445" name="Google Shape;21445;p19"/>
            <p:cNvSpPr/>
            <p:nvPr/>
          </p:nvSpPr>
          <p:spPr>
            <a:xfrm>
              <a:off x="672400" y="1577400"/>
              <a:ext cx="46450" cy="39025"/>
            </a:xfrm>
            <a:custGeom>
              <a:avLst/>
              <a:gdLst/>
              <a:ahLst/>
              <a:cxnLst/>
              <a:rect l="l" t="t" r="r" b="b"/>
              <a:pathLst>
                <a:path w="1858" h="1561" extrusionOk="0">
                  <a:moveTo>
                    <a:pt x="429" y="1"/>
                  </a:moveTo>
                  <a:cubicBezTo>
                    <a:pt x="548" y="358"/>
                    <a:pt x="0" y="227"/>
                    <a:pt x="119" y="596"/>
                  </a:cubicBezTo>
                  <a:cubicBezTo>
                    <a:pt x="655" y="953"/>
                    <a:pt x="1060" y="1430"/>
                    <a:pt x="1858" y="1560"/>
                  </a:cubicBezTo>
                  <a:lnTo>
                    <a:pt x="1858" y="715"/>
                  </a:lnTo>
                  <a:cubicBezTo>
                    <a:pt x="1815" y="714"/>
                    <a:pt x="1775" y="713"/>
                    <a:pt x="1738" y="713"/>
                  </a:cubicBezTo>
                  <a:cubicBezTo>
                    <a:pt x="1374" y="713"/>
                    <a:pt x="1259" y="779"/>
                    <a:pt x="1082" y="779"/>
                  </a:cubicBezTo>
                  <a:cubicBezTo>
                    <a:pt x="995" y="779"/>
                    <a:pt x="893" y="763"/>
                    <a:pt x="738" y="715"/>
                  </a:cubicBezTo>
                  <a:cubicBezTo>
                    <a:pt x="738" y="406"/>
                    <a:pt x="834" y="1"/>
                    <a:pt x="429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446" name="Google Shape;21446;p19"/>
            <p:cNvSpPr/>
            <p:nvPr/>
          </p:nvSpPr>
          <p:spPr>
            <a:xfrm>
              <a:off x="753050" y="1742125"/>
              <a:ext cx="25625" cy="14000"/>
            </a:xfrm>
            <a:custGeom>
              <a:avLst/>
              <a:gdLst/>
              <a:ahLst/>
              <a:cxnLst/>
              <a:rect l="l" t="t" r="r" b="b"/>
              <a:pathLst>
                <a:path w="1025" h="560" extrusionOk="0">
                  <a:moveTo>
                    <a:pt x="271" y="1"/>
                  </a:moveTo>
                  <a:cubicBezTo>
                    <a:pt x="206" y="1"/>
                    <a:pt x="137" y="23"/>
                    <a:pt x="60" y="79"/>
                  </a:cubicBezTo>
                  <a:cubicBezTo>
                    <a:pt x="0" y="350"/>
                    <a:pt x="349" y="559"/>
                    <a:pt x="647" y="559"/>
                  </a:cubicBezTo>
                  <a:cubicBezTo>
                    <a:pt x="820" y="559"/>
                    <a:pt x="977" y="488"/>
                    <a:pt x="1025" y="317"/>
                  </a:cubicBezTo>
                  <a:cubicBezTo>
                    <a:pt x="697" y="299"/>
                    <a:pt x="510" y="1"/>
                    <a:pt x="271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447" name="Google Shape;21447;p19"/>
            <p:cNvSpPr/>
            <p:nvPr/>
          </p:nvSpPr>
          <p:spPr>
            <a:xfrm>
              <a:off x="754300" y="1601225"/>
              <a:ext cx="17825" cy="15375"/>
            </a:xfrm>
            <a:custGeom>
              <a:avLst/>
              <a:gdLst/>
              <a:ahLst/>
              <a:cxnLst/>
              <a:rect l="l" t="t" r="r" b="b"/>
              <a:pathLst>
                <a:path w="713" h="615" extrusionOk="0">
                  <a:moveTo>
                    <a:pt x="22" y="0"/>
                  </a:moveTo>
                  <a:cubicBezTo>
                    <a:pt x="0" y="328"/>
                    <a:pt x="9" y="615"/>
                    <a:pt x="377" y="615"/>
                  </a:cubicBezTo>
                  <a:cubicBezTo>
                    <a:pt x="410" y="615"/>
                    <a:pt x="447" y="612"/>
                    <a:pt x="487" y="607"/>
                  </a:cubicBezTo>
                  <a:cubicBezTo>
                    <a:pt x="356" y="274"/>
                    <a:pt x="713" y="298"/>
                    <a:pt x="653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448" name="Google Shape;21448;p19"/>
            <p:cNvSpPr/>
            <p:nvPr/>
          </p:nvSpPr>
          <p:spPr>
            <a:xfrm>
              <a:off x="405000" y="2110450"/>
              <a:ext cx="31775" cy="17075"/>
            </a:xfrm>
            <a:custGeom>
              <a:avLst/>
              <a:gdLst/>
              <a:ahLst/>
              <a:cxnLst/>
              <a:rect l="l" t="t" r="r" b="b"/>
              <a:pathLst>
                <a:path w="1271" h="683" extrusionOk="0">
                  <a:moveTo>
                    <a:pt x="760" y="1"/>
                  </a:moveTo>
                  <a:cubicBezTo>
                    <a:pt x="442" y="1"/>
                    <a:pt x="1" y="298"/>
                    <a:pt x="28" y="574"/>
                  </a:cubicBezTo>
                  <a:cubicBezTo>
                    <a:pt x="128" y="651"/>
                    <a:pt x="249" y="682"/>
                    <a:pt x="371" y="682"/>
                  </a:cubicBezTo>
                  <a:cubicBezTo>
                    <a:pt x="805" y="682"/>
                    <a:pt x="1271" y="290"/>
                    <a:pt x="993" y="86"/>
                  </a:cubicBezTo>
                  <a:cubicBezTo>
                    <a:pt x="936" y="27"/>
                    <a:pt x="853" y="1"/>
                    <a:pt x="760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449" name="Google Shape;21449;p19"/>
            <p:cNvSpPr/>
            <p:nvPr/>
          </p:nvSpPr>
          <p:spPr>
            <a:xfrm>
              <a:off x="575950" y="2392400"/>
              <a:ext cx="44675" cy="30375"/>
            </a:xfrm>
            <a:custGeom>
              <a:avLst/>
              <a:gdLst/>
              <a:ahLst/>
              <a:cxnLst/>
              <a:rect l="l" t="t" r="r" b="b"/>
              <a:pathLst>
                <a:path w="1787" h="1215" extrusionOk="0">
                  <a:moveTo>
                    <a:pt x="1144" y="0"/>
                  </a:moveTo>
                  <a:lnTo>
                    <a:pt x="1144" y="0"/>
                  </a:lnTo>
                  <a:cubicBezTo>
                    <a:pt x="1" y="238"/>
                    <a:pt x="1144" y="1191"/>
                    <a:pt x="1787" y="1214"/>
                  </a:cubicBezTo>
                  <a:cubicBezTo>
                    <a:pt x="1644" y="750"/>
                    <a:pt x="1203" y="512"/>
                    <a:pt x="1144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450" name="Google Shape;21450;p19"/>
            <p:cNvSpPr/>
            <p:nvPr/>
          </p:nvSpPr>
          <p:spPr>
            <a:xfrm>
              <a:off x="468200" y="2027075"/>
              <a:ext cx="23225" cy="18675"/>
            </a:xfrm>
            <a:custGeom>
              <a:avLst/>
              <a:gdLst/>
              <a:ahLst/>
              <a:cxnLst/>
              <a:rect l="l" t="t" r="r" b="b"/>
              <a:pathLst>
                <a:path w="929" h="747" extrusionOk="0">
                  <a:moveTo>
                    <a:pt x="263" y="0"/>
                  </a:moveTo>
                  <a:cubicBezTo>
                    <a:pt x="245" y="0"/>
                    <a:pt x="225" y="1"/>
                    <a:pt x="203" y="4"/>
                  </a:cubicBezTo>
                  <a:cubicBezTo>
                    <a:pt x="1" y="159"/>
                    <a:pt x="1" y="576"/>
                    <a:pt x="203" y="742"/>
                  </a:cubicBezTo>
                  <a:cubicBezTo>
                    <a:pt x="236" y="738"/>
                    <a:pt x="272" y="736"/>
                    <a:pt x="311" y="736"/>
                  </a:cubicBezTo>
                  <a:cubicBezTo>
                    <a:pt x="407" y="736"/>
                    <a:pt x="514" y="746"/>
                    <a:pt x="610" y="746"/>
                  </a:cubicBezTo>
                  <a:cubicBezTo>
                    <a:pt x="792" y="746"/>
                    <a:pt x="928" y="711"/>
                    <a:pt x="846" y="504"/>
                  </a:cubicBezTo>
                  <a:lnTo>
                    <a:pt x="846" y="504"/>
                  </a:lnTo>
                  <a:cubicBezTo>
                    <a:pt x="805" y="511"/>
                    <a:pt x="770" y="514"/>
                    <a:pt x="738" y="514"/>
                  </a:cubicBezTo>
                  <a:cubicBezTo>
                    <a:pt x="328" y="514"/>
                    <a:pt x="637" y="0"/>
                    <a:pt x="263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451" name="Google Shape;21451;p19"/>
            <p:cNvSpPr/>
            <p:nvPr/>
          </p:nvSpPr>
          <p:spPr>
            <a:xfrm>
              <a:off x="583125" y="2851075"/>
              <a:ext cx="22025" cy="22050"/>
            </a:xfrm>
            <a:custGeom>
              <a:avLst/>
              <a:gdLst/>
              <a:ahLst/>
              <a:cxnLst/>
              <a:rect l="l" t="t" r="r" b="b"/>
              <a:pathLst>
                <a:path w="881" h="882" extrusionOk="0">
                  <a:moveTo>
                    <a:pt x="652" y="1"/>
                  </a:moveTo>
                  <a:cubicBezTo>
                    <a:pt x="404" y="1"/>
                    <a:pt x="222" y="48"/>
                    <a:pt x="83" y="131"/>
                  </a:cubicBezTo>
                  <a:cubicBezTo>
                    <a:pt x="1" y="573"/>
                    <a:pt x="104" y="882"/>
                    <a:pt x="609" y="882"/>
                  </a:cubicBezTo>
                  <a:cubicBezTo>
                    <a:pt x="689" y="882"/>
                    <a:pt x="779" y="874"/>
                    <a:pt x="880" y="858"/>
                  </a:cubicBezTo>
                  <a:lnTo>
                    <a:pt x="880" y="12"/>
                  </a:lnTo>
                  <a:cubicBezTo>
                    <a:pt x="799" y="5"/>
                    <a:pt x="723" y="1"/>
                    <a:pt x="652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452" name="Google Shape;21452;p19"/>
            <p:cNvSpPr/>
            <p:nvPr/>
          </p:nvSpPr>
          <p:spPr>
            <a:xfrm>
              <a:off x="622700" y="2477375"/>
              <a:ext cx="27250" cy="16775"/>
            </a:xfrm>
            <a:custGeom>
              <a:avLst/>
              <a:gdLst/>
              <a:ahLst/>
              <a:cxnLst/>
              <a:rect l="l" t="t" r="r" b="b"/>
              <a:pathLst>
                <a:path w="1090" h="671" extrusionOk="0">
                  <a:moveTo>
                    <a:pt x="551" y="0"/>
                  </a:moveTo>
                  <a:cubicBezTo>
                    <a:pt x="363" y="0"/>
                    <a:pt x="178" y="42"/>
                    <a:pt x="83" y="125"/>
                  </a:cubicBezTo>
                  <a:cubicBezTo>
                    <a:pt x="1" y="491"/>
                    <a:pt x="260" y="670"/>
                    <a:pt x="530" y="670"/>
                  </a:cubicBezTo>
                  <a:cubicBezTo>
                    <a:pt x="805" y="670"/>
                    <a:pt x="1090" y="485"/>
                    <a:pt x="1036" y="125"/>
                  </a:cubicBezTo>
                  <a:cubicBezTo>
                    <a:pt x="929" y="42"/>
                    <a:pt x="738" y="0"/>
                    <a:pt x="551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453" name="Google Shape;21453;p19"/>
            <p:cNvSpPr/>
            <p:nvPr/>
          </p:nvSpPr>
          <p:spPr>
            <a:xfrm>
              <a:off x="589050" y="2446550"/>
              <a:ext cx="49425" cy="27725"/>
            </a:xfrm>
            <a:custGeom>
              <a:avLst/>
              <a:gdLst/>
              <a:ahLst/>
              <a:cxnLst/>
              <a:rect l="l" t="t" r="r" b="b"/>
              <a:pathLst>
                <a:path w="1977" h="1109" extrusionOk="0">
                  <a:moveTo>
                    <a:pt x="1096" y="1"/>
                  </a:moveTo>
                  <a:cubicBezTo>
                    <a:pt x="536" y="72"/>
                    <a:pt x="310" y="453"/>
                    <a:pt x="0" y="727"/>
                  </a:cubicBezTo>
                  <a:cubicBezTo>
                    <a:pt x="501" y="846"/>
                    <a:pt x="893" y="811"/>
                    <a:pt x="1429" y="1108"/>
                  </a:cubicBezTo>
                  <a:cubicBezTo>
                    <a:pt x="1977" y="811"/>
                    <a:pt x="1739" y="96"/>
                    <a:pt x="1096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454" name="Google Shape;21454;p19"/>
            <p:cNvSpPr/>
            <p:nvPr/>
          </p:nvSpPr>
          <p:spPr>
            <a:xfrm>
              <a:off x="705125" y="1206600"/>
              <a:ext cx="36050" cy="20800"/>
            </a:xfrm>
            <a:custGeom>
              <a:avLst/>
              <a:gdLst/>
              <a:ahLst/>
              <a:cxnLst/>
              <a:rect l="l" t="t" r="r" b="b"/>
              <a:pathLst>
                <a:path w="1442" h="832" extrusionOk="0">
                  <a:moveTo>
                    <a:pt x="701" y="1"/>
                  </a:moveTo>
                  <a:cubicBezTo>
                    <a:pt x="345" y="1"/>
                    <a:pt x="38" y="122"/>
                    <a:pt x="60" y="474"/>
                  </a:cubicBezTo>
                  <a:cubicBezTo>
                    <a:pt x="1" y="736"/>
                    <a:pt x="501" y="593"/>
                    <a:pt x="537" y="831"/>
                  </a:cubicBezTo>
                  <a:cubicBezTo>
                    <a:pt x="989" y="736"/>
                    <a:pt x="1442" y="641"/>
                    <a:pt x="1323" y="105"/>
                  </a:cubicBezTo>
                  <a:cubicBezTo>
                    <a:pt x="1137" y="43"/>
                    <a:pt x="910" y="1"/>
                    <a:pt x="701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455" name="Google Shape;21455;p19"/>
            <p:cNvSpPr/>
            <p:nvPr/>
          </p:nvSpPr>
          <p:spPr>
            <a:xfrm>
              <a:off x="409425" y="2051350"/>
              <a:ext cx="46300" cy="36850"/>
            </a:xfrm>
            <a:custGeom>
              <a:avLst/>
              <a:gdLst/>
              <a:ahLst/>
              <a:cxnLst/>
              <a:rect l="l" t="t" r="r" b="b"/>
              <a:pathLst>
                <a:path w="1852" h="1474" extrusionOk="0">
                  <a:moveTo>
                    <a:pt x="1346" y="1"/>
                  </a:moveTo>
                  <a:cubicBezTo>
                    <a:pt x="887" y="1"/>
                    <a:pt x="1" y="1362"/>
                    <a:pt x="959" y="1474"/>
                  </a:cubicBezTo>
                  <a:cubicBezTo>
                    <a:pt x="780" y="676"/>
                    <a:pt x="1851" y="307"/>
                    <a:pt x="1435" y="21"/>
                  </a:cubicBezTo>
                  <a:cubicBezTo>
                    <a:pt x="1408" y="7"/>
                    <a:pt x="1378" y="1"/>
                    <a:pt x="1346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456" name="Google Shape;21456;p19"/>
            <p:cNvSpPr/>
            <p:nvPr/>
          </p:nvSpPr>
          <p:spPr>
            <a:xfrm>
              <a:off x="472225" y="2559200"/>
              <a:ext cx="20700" cy="15975"/>
            </a:xfrm>
            <a:custGeom>
              <a:avLst/>
              <a:gdLst/>
              <a:ahLst/>
              <a:cxnLst/>
              <a:rect l="l" t="t" r="r" b="b"/>
              <a:pathLst>
                <a:path w="828" h="639" extrusionOk="0">
                  <a:moveTo>
                    <a:pt x="443" y="0"/>
                  </a:moveTo>
                  <a:cubicBezTo>
                    <a:pt x="1" y="0"/>
                    <a:pt x="186" y="639"/>
                    <a:pt x="567" y="639"/>
                  </a:cubicBezTo>
                  <a:cubicBezTo>
                    <a:pt x="608" y="639"/>
                    <a:pt x="652" y="631"/>
                    <a:pt x="697" y="615"/>
                  </a:cubicBezTo>
                  <a:cubicBezTo>
                    <a:pt x="828" y="269"/>
                    <a:pt x="471" y="305"/>
                    <a:pt x="530" y="7"/>
                  </a:cubicBezTo>
                  <a:cubicBezTo>
                    <a:pt x="499" y="3"/>
                    <a:pt x="470" y="0"/>
                    <a:pt x="443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457" name="Google Shape;21457;p19"/>
            <p:cNvSpPr/>
            <p:nvPr/>
          </p:nvSpPr>
          <p:spPr>
            <a:xfrm>
              <a:off x="423850" y="1963500"/>
              <a:ext cx="32050" cy="15800"/>
            </a:xfrm>
            <a:custGeom>
              <a:avLst/>
              <a:gdLst/>
              <a:ahLst/>
              <a:cxnLst/>
              <a:rect l="l" t="t" r="r" b="b"/>
              <a:pathLst>
                <a:path w="1282" h="632" extrusionOk="0">
                  <a:moveTo>
                    <a:pt x="524" y="1"/>
                  </a:moveTo>
                  <a:cubicBezTo>
                    <a:pt x="247" y="1"/>
                    <a:pt x="1" y="102"/>
                    <a:pt x="60" y="368"/>
                  </a:cubicBezTo>
                  <a:cubicBezTo>
                    <a:pt x="66" y="540"/>
                    <a:pt x="349" y="632"/>
                    <a:pt x="632" y="632"/>
                  </a:cubicBezTo>
                  <a:cubicBezTo>
                    <a:pt x="957" y="632"/>
                    <a:pt x="1281" y="510"/>
                    <a:pt x="1179" y="249"/>
                  </a:cubicBezTo>
                  <a:cubicBezTo>
                    <a:pt x="1119" y="105"/>
                    <a:pt x="806" y="1"/>
                    <a:pt x="524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458" name="Google Shape;21458;p19"/>
            <p:cNvSpPr/>
            <p:nvPr/>
          </p:nvSpPr>
          <p:spPr>
            <a:xfrm>
              <a:off x="504825" y="1996900"/>
              <a:ext cx="21925" cy="19275"/>
            </a:xfrm>
            <a:custGeom>
              <a:avLst/>
              <a:gdLst/>
              <a:ahLst/>
              <a:cxnLst/>
              <a:rect l="l" t="t" r="r" b="b"/>
              <a:pathLst>
                <a:path w="877" h="771" extrusionOk="0">
                  <a:moveTo>
                    <a:pt x="103" y="0"/>
                  </a:moveTo>
                  <a:cubicBezTo>
                    <a:pt x="70" y="0"/>
                    <a:pt x="36" y="3"/>
                    <a:pt x="0" y="9"/>
                  </a:cubicBezTo>
                  <a:lnTo>
                    <a:pt x="0" y="759"/>
                  </a:lnTo>
                  <a:cubicBezTo>
                    <a:pt x="59" y="767"/>
                    <a:pt x="114" y="771"/>
                    <a:pt x="164" y="771"/>
                  </a:cubicBezTo>
                  <a:cubicBezTo>
                    <a:pt x="877" y="771"/>
                    <a:pt x="674" y="0"/>
                    <a:pt x="103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459" name="Google Shape;21459;p19"/>
            <p:cNvSpPr/>
            <p:nvPr/>
          </p:nvSpPr>
          <p:spPr>
            <a:xfrm>
              <a:off x="763475" y="2288025"/>
              <a:ext cx="35750" cy="36825"/>
            </a:xfrm>
            <a:custGeom>
              <a:avLst/>
              <a:gdLst/>
              <a:ahLst/>
              <a:cxnLst/>
              <a:rect l="l" t="t" r="r" b="b"/>
              <a:pathLst>
                <a:path w="1430" h="1473" extrusionOk="0">
                  <a:moveTo>
                    <a:pt x="623" y="0"/>
                  </a:moveTo>
                  <a:cubicBezTo>
                    <a:pt x="295" y="0"/>
                    <a:pt x="267" y="219"/>
                    <a:pt x="1" y="270"/>
                  </a:cubicBezTo>
                  <a:cubicBezTo>
                    <a:pt x="72" y="806"/>
                    <a:pt x="905" y="794"/>
                    <a:pt x="810" y="1472"/>
                  </a:cubicBezTo>
                  <a:lnTo>
                    <a:pt x="1429" y="1472"/>
                  </a:lnTo>
                  <a:cubicBezTo>
                    <a:pt x="1405" y="698"/>
                    <a:pt x="346" y="877"/>
                    <a:pt x="810" y="20"/>
                  </a:cubicBezTo>
                  <a:cubicBezTo>
                    <a:pt x="738" y="6"/>
                    <a:pt x="676" y="0"/>
                    <a:pt x="623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460" name="Google Shape;21460;p19"/>
            <p:cNvSpPr/>
            <p:nvPr/>
          </p:nvSpPr>
          <p:spPr>
            <a:xfrm>
              <a:off x="794125" y="1680100"/>
              <a:ext cx="34275" cy="27700"/>
            </a:xfrm>
            <a:custGeom>
              <a:avLst/>
              <a:gdLst/>
              <a:ahLst/>
              <a:cxnLst/>
              <a:rect l="l" t="t" r="r" b="b"/>
              <a:pathLst>
                <a:path w="1371" h="1108" extrusionOk="0">
                  <a:moveTo>
                    <a:pt x="656" y="0"/>
                  </a:moveTo>
                  <a:cubicBezTo>
                    <a:pt x="549" y="179"/>
                    <a:pt x="322" y="239"/>
                    <a:pt x="13" y="250"/>
                  </a:cubicBezTo>
                  <a:cubicBezTo>
                    <a:pt x="1" y="703"/>
                    <a:pt x="84" y="1084"/>
                    <a:pt x="656" y="1108"/>
                  </a:cubicBezTo>
                  <a:cubicBezTo>
                    <a:pt x="1370" y="881"/>
                    <a:pt x="1370" y="227"/>
                    <a:pt x="656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461" name="Google Shape;21461;p19"/>
            <p:cNvSpPr/>
            <p:nvPr/>
          </p:nvSpPr>
          <p:spPr>
            <a:xfrm>
              <a:off x="756300" y="2069725"/>
              <a:ext cx="46800" cy="32300"/>
            </a:xfrm>
            <a:custGeom>
              <a:avLst/>
              <a:gdLst/>
              <a:ahLst/>
              <a:cxnLst/>
              <a:rect l="l" t="t" r="r" b="b"/>
              <a:pathLst>
                <a:path w="1872" h="1292" extrusionOk="0">
                  <a:moveTo>
                    <a:pt x="597" y="1"/>
                  </a:moveTo>
                  <a:lnTo>
                    <a:pt x="597" y="1"/>
                  </a:lnTo>
                  <a:cubicBezTo>
                    <a:pt x="1" y="379"/>
                    <a:pt x="601" y="1292"/>
                    <a:pt x="1314" y="1292"/>
                  </a:cubicBezTo>
                  <a:cubicBezTo>
                    <a:pt x="1498" y="1292"/>
                    <a:pt x="1690" y="1231"/>
                    <a:pt x="1871" y="1084"/>
                  </a:cubicBezTo>
                  <a:cubicBezTo>
                    <a:pt x="1050" y="1025"/>
                    <a:pt x="1300" y="144"/>
                    <a:pt x="597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462" name="Google Shape;21462;p19"/>
            <p:cNvSpPr/>
            <p:nvPr/>
          </p:nvSpPr>
          <p:spPr>
            <a:xfrm>
              <a:off x="794725" y="1564900"/>
              <a:ext cx="27700" cy="24500"/>
            </a:xfrm>
            <a:custGeom>
              <a:avLst/>
              <a:gdLst/>
              <a:ahLst/>
              <a:cxnLst/>
              <a:rect l="l" t="t" r="r" b="b"/>
              <a:pathLst>
                <a:path w="1108" h="980" extrusionOk="0">
                  <a:moveTo>
                    <a:pt x="1" y="1"/>
                  </a:moveTo>
                  <a:lnTo>
                    <a:pt x="1" y="1"/>
                  </a:lnTo>
                  <a:cubicBezTo>
                    <a:pt x="276" y="368"/>
                    <a:pt x="242" y="980"/>
                    <a:pt x="1019" y="980"/>
                  </a:cubicBezTo>
                  <a:cubicBezTo>
                    <a:pt x="1048" y="980"/>
                    <a:pt x="1077" y="979"/>
                    <a:pt x="1108" y="977"/>
                  </a:cubicBezTo>
                  <a:cubicBezTo>
                    <a:pt x="679" y="751"/>
                    <a:pt x="120" y="25"/>
                    <a:pt x="1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463" name="Google Shape;21463;p19"/>
            <p:cNvSpPr/>
            <p:nvPr/>
          </p:nvSpPr>
          <p:spPr>
            <a:xfrm>
              <a:off x="770800" y="2671275"/>
              <a:ext cx="16800" cy="25050"/>
            </a:xfrm>
            <a:custGeom>
              <a:avLst/>
              <a:gdLst/>
              <a:ahLst/>
              <a:cxnLst/>
              <a:rect l="l" t="t" r="r" b="b"/>
              <a:pathLst>
                <a:path w="672" h="1002" extrusionOk="0">
                  <a:moveTo>
                    <a:pt x="558" y="0"/>
                  </a:moveTo>
                  <a:cubicBezTo>
                    <a:pt x="1" y="0"/>
                    <a:pt x="70" y="990"/>
                    <a:pt x="529" y="1001"/>
                  </a:cubicBezTo>
                  <a:cubicBezTo>
                    <a:pt x="660" y="727"/>
                    <a:pt x="493" y="477"/>
                    <a:pt x="672" y="13"/>
                  </a:cubicBezTo>
                  <a:cubicBezTo>
                    <a:pt x="631" y="4"/>
                    <a:pt x="593" y="0"/>
                    <a:pt x="558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464" name="Google Shape;21464;p19"/>
            <p:cNvSpPr/>
            <p:nvPr/>
          </p:nvSpPr>
          <p:spPr>
            <a:xfrm>
              <a:off x="673875" y="2328400"/>
              <a:ext cx="22650" cy="24425"/>
            </a:xfrm>
            <a:custGeom>
              <a:avLst/>
              <a:gdLst/>
              <a:ahLst/>
              <a:cxnLst/>
              <a:rect l="l" t="t" r="r" b="b"/>
              <a:pathLst>
                <a:path w="906" h="977" extrusionOk="0">
                  <a:moveTo>
                    <a:pt x="715" y="0"/>
                  </a:moveTo>
                  <a:lnTo>
                    <a:pt x="715" y="0"/>
                  </a:lnTo>
                  <a:cubicBezTo>
                    <a:pt x="203" y="36"/>
                    <a:pt x="1" y="715"/>
                    <a:pt x="239" y="977"/>
                  </a:cubicBezTo>
                  <a:cubicBezTo>
                    <a:pt x="906" y="965"/>
                    <a:pt x="822" y="274"/>
                    <a:pt x="715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465" name="Google Shape;21465;p19"/>
            <p:cNvSpPr/>
            <p:nvPr/>
          </p:nvSpPr>
          <p:spPr>
            <a:xfrm>
              <a:off x="654525" y="1183300"/>
              <a:ext cx="44675" cy="20750"/>
            </a:xfrm>
            <a:custGeom>
              <a:avLst/>
              <a:gdLst/>
              <a:ahLst/>
              <a:cxnLst/>
              <a:rect l="l" t="t" r="r" b="b"/>
              <a:pathLst>
                <a:path w="1787" h="830" extrusionOk="0">
                  <a:moveTo>
                    <a:pt x="965" y="1"/>
                  </a:moveTo>
                  <a:lnTo>
                    <a:pt x="965" y="1"/>
                  </a:lnTo>
                  <a:cubicBezTo>
                    <a:pt x="489" y="84"/>
                    <a:pt x="1" y="144"/>
                    <a:pt x="108" y="692"/>
                  </a:cubicBezTo>
                  <a:cubicBezTo>
                    <a:pt x="213" y="785"/>
                    <a:pt x="408" y="830"/>
                    <a:pt x="606" y="830"/>
                  </a:cubicBezTo>
                  <a:cubicBezTo>
                    <a:pt x="810" y="830"/>
                    <a:pt x="1017" y="782"/>
                    <a:pt x="1132" y="692"/>
                  </a:cubicBezTo>
                  <a:lnTo>
                    <a:pt x="1132" y="680"/>
                  </a:lnTo>
                  <a:cubicBezTo>
                    <a:pt x="1203" y="730"/>
                    <a:pt x="1277" y="752"/>
                    <a:pt x="1349" y="752"/>
                  </a:cubicBezTo>
                  <a:cubicBezTo>
                    <a:pt x="1565" y="752"/>
                    <a:pt x="1760" y="549"/>
                    <a:pt x="1787" y="299"/>
                  </a:cubicBezTo>
                  <a:cubicBezTo>
                    <a:pt x="1733" y="295"/>
                    <a:pt x="1682" y="293"/>
                    <a:pt x="1635" y="293"/>
                  </a:cubicBezTo>
                  <a:cubicBezTo>
                    <a:pt x="1391" y="293"/>
                    <a:pt x="1239" y="346"/>
                    <a:pt x="1180" y="465"/>
                  </a:cubicBezTo>
                  <a:cubicBezTo>
                    <a:pt x="1132" y="287"/>
                    <a:pt x="918" y="251"/>
                    <a:pt x="965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466" name="Google Shape;21466;p19"/>
            <p:cNvSpPr/>
            <p:nvPr/>
          </p:nvSpPr>
          <p:spPr>
            <a:xfrm>
              <a:off x="595300" y="1358325"/>
              <a:ext cx="21150" cy="15225"/>
            </a:xfrm>
            <a:custGeom>
              <a:avLst/>
              <a:gdLst/>
              <a:ahLst/>
              <a:cxnLst/>
              <a:rect l="l" t="t" r="r" b="b"/>
              <a:pathLst>
                <a:path w="846" h="609" extrusionOk="0">
                  <a:moveTo>
                    <a:pt x="643" y="1"/>
                  </a:moveTo>
                  <a:cubicBezTo>
                    <a:pt x="239" y="1"/>
                    <a:pt x="36" y="179"/>
                    <a:pt x="1" y="477"/>
                  </a:cubicBezTo>
                  <a:cubicBezTo>
                    <a:pt x="12" y="477"/>
                    <a:pt x="24" y="476"/>
                    <a:pt x="35" y="476"/>
                  </a:cubicBezTo>
                  <a:cubicBezTo>
                    <a:pt x="303" y="476"/>
                    <a:pt x="369" y="608"/>
                    <a:pt x="643" y="608"/>
                  </a:cubicBezTo>
                  <a:cubicBezTo>
                    <a:pt x="846" y="441"/>
                    <a:pt x="846" y="167"/>
                    <a:pt x="643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467" name="Google Shape;21467;p19"/>
            <p:cNvSpPr/>
            <p:nvPr/>
          </p:nvSpPr>
          <p:spPr>
            <a:xfrm>
              <a:off x="595600" y="1263675"/>
              <a:ext cx="50325" cy="28075"/>
            </a:xfrm>
            <a:custGeom>
              <a:avLst/>
              <a:gdLst/>
              <a:ahLst/>
              <a:cxnLst/>
              <a:rect l="l" t="t" r="r" b="b"/>
              <a:pathLst>
                <a:path w="2013" h="1123" extrusionOk="0">
                  <a:moveTo>
                    <a:pt x="1417" y="1"/>
                  </a:moveTo>
                  <a:cubicBezTo>
                    <a:pt x="0" y="143"/>
                    <a:pt x="1334" y="501"/>
                    <a:pt x="941" y="1108"/>
                  </a:cubicBezTo>
                  <a:cubicBezTo>
                    <a:pt x="1002" y="1118"/>
                    <a:pt x="1055" y="1123"/>
                    <a:pt x="1102" y="1123"/>
                  </a:cubicBezTo>
                  <a:cubicBezTo>
                    <a:pt x="1378" y="1123"/>
                    <a:pt x="1448" y="970"/>
                    <a:pt x="1715" y="970"/>
                  </a:cubicBezTo>
                  <a:cubicBezTo>
                    <a:pt x="1766" y="970"/>
                    <a:pt x="1825" y="975"/>
                    <a:pt x="1894" y="989"/>
                  </a:cubicBezTo>
                  <a:cubicBezTo>
                    <a:pt x="2013" y="453"/>
                    <a:pt x="1465" y="417"/>
                    <a:pt x="1417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468" name="Google Shape;21468;p19"/>
            <p:cNvSpPr/>
            <p:nvPr/>
          </p:nvSpPr>
          <p:spPr>
            <a:xfrm>
              <a:off x="579350" y="1859425"/>
              <a:ext cx="26400" cy="18650"/>
            </a:xfrm>
            <a:custGeom>
              <a:avLst/>
              <a:gdLst/>
              <a:ahLst/>
              <a:cxnLst/>
              <a:rect l="l" t="t" r="r" b="b"/>
              <a:pathLst>
                <a:path w="1056" h="746" extrusionOk="0">
                  <a:moveTo>
                    <a:pt x="783" y="1"/>
                  </a:moveTo>
                  <a:cubicBezTo>
                    <a:pt x="232" y="1"/>
                    <a:pt x="0" y="435"/>
                    <a:pt x="353" y="745"/>
                  </a:cubicBezTo>
                  <a:cubicBezTo>
                    <a:pt x="865" y="733"/>
                    <a:pt x="1055" y="471"/>
                    <a:pt x="984" y="19"/>
                  </a:cubicBezTo>
                  <a:cubicBezTo>
                    <a:pt x="913" y="7"/>
                    <a:pt x="846" y="1"/>
                    <a:pt x="783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469" name="Google Shape;21469;p19"/>
            <p:cNvSpPr/>
            <p:nvPr/>
          </p:nvSpPr>
          <p:spPr>
            <a:xfrm>
              <a:off x="575650" y="1441975"/>
              <a:ext cx="44675" cy="16700"/>
            </a:xfrm>
            <a:custGeom>
              <a:avLst/>
              <a:gdLst/>
              <a:ahLst/>
              <a:cxnLst/>
              <a:rect l="l" t="t" r="r" b="b"/>
              <a:pathLst>
                <a:path w="1787" h="668" extrusionOk="0">
                  <a:moveTo>
                    <a:pt x="1572" y="48"/>
                  </a:moveTo>
                  <a:lnTo>
                    <a:pt x="1572" y="48"/>
                  </a:lnTo>
                  <a:cubicBezTo>
                    <a:pt x="834" y="96"/>
                    <a:pt x="203" y="0"/>
                    <a:pt x="1" y="667"/>
                  </a:cubicBezTo>
                  <a:cubicBezTo>
                    <a:pt x="461" y="617"/>
                    <a:pt x="870" y="525"/>
                    <a:pt x="1413" y="525"/>
                  </a:cubicBezTo>
                  <a:cubicBezTo>
                    <a:pt x="1516" y="525"/>
                    <a:pt x="1624" y="529"/>
                    <a:pt x="1739" y="536"/>
                  </a:cubicBezTo>
                  <a:cubicBezTo>
                    <a:pt x="1787" y="298"/>
                    <a:pt x="1560" y="262"/>
                    <a:pt x="1572" y="48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470" name="Google Shape;21470;p19"/>
            <p:cNvSpPr/>
            <p:nvPr/>
          </p:nvSpPr>
          <p:spPr>
            <a:xfrm>
              <a:off x="680425" y="1327675"/>
              <a:ext cx="12225" cy="18175"/>
            </a:xfrm>
            <a:custGeom>
              <a:avLst/>
              <a:gdLst/>
              <a:ahLst/>
              <a:cxnLst/>
              <a:rect l="l" t="t" r="r" b="b"/>
              <a:pathLst>
                <a:path w="489" h="727" extrusionOk="0">
                  <a:moveTo>
                    <a:pt x="84" y="0"/>
                  </a:moveTo>
                  <a:cubicBezTo>
                    <a:pt x="96" y="334"/>
                    <a:pt x="1" y="715"/>
                    <a:pt x="406" y="727"/>
                  </a:cubicBezTo>
                  <a:cubicBezTo>
                    <a:pt x="406" y="405"/>
                    <a:pt x="489" y="12"/>
                    <a:pt x="84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471" name="Google Shape;21471;p19"/>
            <p:cNvSpPr/>
            <p:nvPr/>
          </p:nvSpPr>
          <p:spPr>
            <a:xfrm>
              <a:off x="639350" y="1418750"/>
              <a:ext cx="24150" cy="31075"/>
            </a:xfrm>
            <a:custGeom>
              <a:avLst/>
              <a:gdLst/>
              <a:ahLst/>
              <a:cxnLst/>
              <a:rect l="l" t="t" r="r" b="b"/>
              <a:pathLst>
                <a:path w="966" h="1243" extrusionOk="0">
                  <a:moveTo>
                    <a:pt x="310" y="1"/>
                  </a:moveTo>
                  <a:cubicBezTo>
                    <a:pt x="274" y="96"/>
                    <a:pt x="310" y="239"/>
                    <a:pt x="144" y="239"/>
                  </a:cubicBezTo>
                  <a:cubicBezTo>
                    <a:pt x="24" y="679"/>
                    <a:pt x="798" y="394"/>
                    <a:pt x="620" y="858"/>
                  </a:cubicBezTo>
                  <a:cubicBezTo>
                    <a:pt x="429" y="989"/>
                    <a:pt x="36" y="977"/>
                    <a:pt x="1" y="1227"/>
                  </a:cubicBezTo>
                  <a:cubicBezTo>
                    <a:pt x="72" y="1238"/>
                    <a:pt x="135" y="1242"/>
                    <a:pt x="191" y="1242"/>
                  </a:cubicBezTo>
                  <a:cubicBezTo>
                    <a:pt x="512" y="1242"/>
                    <a:pt x="629" y="1096"/>
                    <a:pt x="953" y="1096"/>
                  </a:cubicBezTo>
                  <a:cubicBezTo>
                    <a:pt x="906" y="596"/>
                    <a:pt x="965" y="36"/>
                    <a:pt x="310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472" name="Google Shape;21472;p19"/>
            <p:cNvSpPr/>
            <p:nvPr/>
          </p:nvSpPr>
          <p:spPr>
            <a:xfrm>
              <a:off x="675675" y="1923875"/>
              <a:ext cx="24725" cy="15225"/>
            </a:xfrm>
            <a:custGeom>
              <a:avLst/>
              <a:gdLst/>
              <a:ahLst/>
              <a:cxnLst/>
              <a:rect l="l" t="t" r="r" b="b"/>
              <a:pathLst>
                <a:path w="989" h="609" extrusionOk="0">
                  <a:moveTo>
                    <a:pt x="310" y="1"/>
                  </a:moveTo>
                  <a:cubicBezTo>
                    <a:pt x="286" y="179"/>
                    <a:pt x="60" y="203"/>
                    <a:pt x="0" y="370"/>
                  </a:cubicBezTo>
                  <a:cubicBezTo>
                    <a:pt x="290" y="404"/>
                    <a:pt x="388" y="608"/>
                    <a:pt x="755" y="608"/>
                  </a:cubicBezTo>
                  <a:cubicBezTo>
                    <a:pt x="765" y="608"/>
                    <a:pt x="775" y="608"/>
                    <a:pt x="786" y="608"/>
                  </a:cubicBezTo>
                  <a:cubicBezTo>
                    <a:pt x="988" y="251"/>
                    <a:pt x="881" y="48"/>
                    <a:pt x="310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473" name="Google Shape;21473;p19"/>
            <p:cNvSpPr/>
            <p:nvPr/>
          </p:nvSpPr>
          <p:spPr>
            <a:xfrm>
              <a:off x="695325" y="1951775"/>
              <a:ext cx="28000" cy="8950"/>
            </a:xfrm>
            <a:custGeom>
              <a:avLst/>
              <a:gdLst/>
              <a:ahLst/>
              <a:cxnLst/>
              <a:rect l="l" t="t" r="r" b="b"/>
              <a:pathLst>
                <a:path w="1120" h="358" extrusionOk="0">
                  <a:moveTo>
                    <a:pt x="232" y="1"/>
                  </a:moveTo>
                  <a:cubicBezTo>
                    <a:pt x="118" y="1"/>
                    <a:pt x="38" y="81"/>
                    <a:pt x="0" y="337"/>
                  </a:cubicBezTo>
                  <a:cubicBezTo>
                    <a:pt x="50" y="326"/>
                    <a:pt x="109" y="322"/>
                    <a:pt x="173" y="322"/>
                  </a:cubicBezTo>
                  <a:cubicBezTo>
                    <a:pt x="362" y="322"/>
                    <a:pt x="596" y="358"/>
                    <a:pt x="785" y="358"/>
                  </a:cubicBezTo>
                  <a:cubicBezTo>
                    <a:pt x="957" y="358"/>
                    <a:pt x="1090" y="329"/>
                    <a:pt x="1119" y="218"/>
                  </a:cubicBezTo>
                  <a:lnTo>
                    <a:pt x="1119" y="218"/>
                  </a:lnTo>
                  <a:cubicBezTo>
                    <a:pt x="1093" y="221"/>
                    <a:pt x="1067" y="222"/>
                    <a:pt x="1042" y="222"/>
                  </a:cubicBezTo>
                  <a:cubicBezTo>
                    <a:pt x="703" y="222"/>
                    <a:pt x="421" y="1"/>
                    <a:pt x="232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474" name="Google Shape;21474;p19"/>
            <p:cNvSpPr/>
            <p:nvPr/>
          </p:nvSpPr>
          <p:spPr>
            <a:xfrm>
              <a:off x="679575" y="2227225"/>
              <a:ext cx="20225" cy="15775"/>
            </a:xfrm>
            <a:custGeom>
              <a:avLst/>
              <a:gdLst/>
              <a:ahLst/>
              <a:cxnLst/>
              <a:rect l="l" t="t" r="r" b="b"/>
              <a:pathLst>
                <a:path w="809" h="631" extrusionOk="0">
                  <a:moveTo>
                    <a:pt x="558" y="0"/>
                  </a:moveTo>
                  <a:cubicBezTo>
                    <a:pt x="113" y="0"/>
                    <a:pt x="1" y="263"/>
                    <a:pt x="11" y="630"/>
                  </a:cubicBezTo>
                  <a:cubicBezTo>
                    <a:pt x="487" y="571"/>
                    <a:pt x="737" y="380"/>
                    <a:pt x="809" y="23"/>
                  </a:cubicBezTo>
                  <a:cubicBezTo>
                    <a:pt x="715" y="8"/>
                    <a:pt x="632" y="0"/>
                    <a:pt x="558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475" name="Google Shape;21475;p19"/>
            <p:cNvSpPr/>
            <p:nvPr/>
          </p:nvSpPr>
          <p:spPr>
            <a:xfrm>
              <a:off x="614450" y="1683825"/>
              <a:ext cx="21050" cy="18325"/>
            </a:xfrm>
            <a:custGeom>
              <a:avLst/>
              <a:gdLst/>
              <a:ahLst/>
              <a:cxnLst/>
              <a:rect l="l" t="t" r="r" b="b"/>
              <a:pathLst>
                <a:path w="842" h="733" extrusionOk="0">
                  <a:moveTo>
                    <a:pt x="700" y="1"/>
                  </a:moveTo>
                  <a:cubicBezTo>
                    <a:pt x="169" y="1"/>
                    <a:pt x="0" y="260"/>
                    <a:pt x="44" y="732"/>
                  </a:cubicBezTo>
                  <a:cubicBezTo>
                    <a:pt x="592" y="685"/>
                    <a:pt x="497" y="185"/>
                    <a:pt x="842" y="6"/>
                  </a:cubicBezTo>
                  <a:cubicBezTo>
                    <a:pt x="792" y="3"/>
                    <a:pt x="745" y="1"/>
                    <a:pt x="700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476" name="Google Shape;21476;p19"/>
            <p:cNvSpPr/>
            <p:nvPr/>
          </p:nvSpPr>
          <p:spPr>
            <a:xfrm>
              <a:off x="668550" y="1993575"/>
              <a:ext cx="32450" cy="21700"/>
            </a:xfrm>
            <a:custGeom>
              <a:avLst/>
              <a:gdLst/>
              <a:ahLst/>
              <a:cxnLst/>
              <a:rect l="l" t="t" r="r" b="b"/>
              <a:pathLst>
                <a:path w="1298" h="868" extrusionOk="0">
                  <a:moveTo>
                    <a:pt x="753" y="1"/>
                  </a:moveTo>
                  <a:cubicBezTo>
                    <a:pt x="0" y="1"/>
                    <a:pt x="26" y="701"/>
                    <a:pt x="595" y="868"/>
                  </a:cubicBezTo>
                  <a:cubicBezTo>
                    <a:pt x="892" y="713"/>
                    <a:pt x="1297" y="320"/>
                    <a:pt x="916" y="11"/>
                  </a:cubicBezTo>
                  <a:cubicBezTo>
                    <a:pt x="858" y="4"/>
                    <a:pt x="804" y="1"/>
                    <a:pt x="753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477" name="Google Shape;21477;p19"/>
            <p:cNvSpPr/>
            <p:nvPr/>
          </p:nvSpPr>
          <p:spPr>
            <a:xfrm>
              <a:off x="574275" y="1130025"/>
              <a:ext cx="20450" cy="15625"/>
            </a:xfrm>
            <a:custGeom>
              <a:avLst/>
              <a:gdLst/>
              <a:ahLst/>
              <a:cxnLst/>
              <a:rect l="l" t="t" r="r" b="b"/>
              <a:pathLst>
                <a:path w="818" h="625" extrusionOk="0">
                  <a:moveTo>
                    <a:pt x="412" y="0"/>
                  </a:moveTo>
                  <a:cubicBezTo>
                    <a:pt x="1" y="0"/>
                    <a:pt x="180" y="624"/>
                    <a:pt x="476" y="624"/>
                  </a:cubicBezTo>
                  <a:cubicBezTo>
                    <a:pt x="491" y="624"/>
                    <a:pt x="505" y="623"/>
                    <a:pt x="520" y="620"/>
                  </a:cubicBezTo>
                  <a:cubicBezTo>
                    <a:pt x="818" y="382"/>
                    <a:pt x="532" y="310"/>
                    <a:pt x="520" y="13"/>
                  </a:cubicBezTo>
                  <a:cubicBezTo>
                    <a:pt x="480" y="4"/>
                    <a:pt x="444" y="0"/>
                    <a:pt x="412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478" name="Google Shape;21478;p19"/>
            <p:cNvSpPr/>
            <p:nvPr/>
          </p:nvSpPr>
          <p:spPr>
            <a:xfrm>
              <a:off x="638875" y="1619975"/>
              <a:ext cx="55875" cy="24575"/>
            </a:xfrm>
            <a:custGeom>
              <a:avLst/>
              <a:gdLst/>
              <a:ahLst/>
              <a:cxnLst/>
              <a:rect l="l" t="t" r="r" b="b"/>
              <a:pathLst>
                <a:path w="2235" h="983" extrusionOk="0">
                  <a:moveTo>
                    <a:pt x="1770" y="0"/>
                  </a:moveTo>
                  <a:cubicBezTo>
                    <a:pt x="1420" y="102"/>
                    <a:pt x="1134" y="119"/>
                    <a:pt x="894" y="119"/>
                  </a:cubicBezTo>
                  <a:cubicBezTo>
                    <a:pt x="767" y="119"/>
                    <a:pt x="653" y="114"/>
                    <a:pt x="549" y="114"/>
                  </a:cubicBezTo>
                  <a:cubicBezTo>
                    <a:pt x="343" y="114"/>
                    <a:pt x="177" y="134"/>
                    <a:pt x="32" y="250"/>
                  </a:cubicBezTo>
                  <a:cubicBezTo>
                    <a:pt x="369" y="348"/>
                    <a:pt x="0" y="983"/>
                    <a:pt x="488" y="983"/>
                  </a:cubicBezTo>
                  <a:cubicBezTo>
                    <a:pt x="534" y="983"/>
                    <a:pt x="588" y="977"/>
                    <a:pt x="651" y="965"/>
                  </a:cubicBezTo>
                  <a:cubicBezTo>
                    <a:pt x="758" y="560"/>
                    <a:pt x="1782" y="858"/>
                    <a:pt x="2079" y="608"/>
                  </a:cubicBezTo>
                  <a:cubicBezTo>
                    <a:pt x="2234" y="203"/>
                    <a:pt x="1841" y="238"/>
                    <a:pt x="1770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479" name="Google Shape;21479;p19"/>
            <p:cNvSpPr/>
            <p:nvPr/>
          </p:nvSpPr>
          <p:spPr>
            <a:xfrm>
              <a:off x="667925" y="1789900"/>
              <a:ext cx="47050" cy="48875"/>
            </a:xfrm>
            <a:custGeom>
              <a:avLst/>
              <a:gdLst/>
              <a:ahLst/>
              <a:cxnLst/>
              <a:rect l="l" t="t" r="r" b="b"/>
              <a:pathLst>
                <a:path w="1882" h="1955" extrusionOk="0">
                  <a:moveTo>
                    <a:pt x="831" y="1"/>
                  </a:moveTo>
                  <a:cubicBezTo>
                    <a:pt x="813" y="1"/>
                    <a:pt x="794" y="1"/>
                    <a:pt x="775" y="2"/>
                  </a:cubicBezTo>
                  <a:cubicBezTo>
                    <a:pt x="398" y="71"/>
                    <a:pt x="574" y="848"/>
                    <a:pt x="260" y="848"/>
                  </a:cubicBezTo>
                  <a:cubicBezTo>
                    <a:pt x="197" y="848"/>
                    <a:pt x="113" y="816"/>
                    <a:pt x="1" y="740"/>
                  </a:cubicBezTo>
                  <a:lnTo>
                    <a:pt x="1" y="740"/>
                  </a:lnTo>
                  <a:cubicBezTo>
                    <a:pt x="13" y="1442"/>
                    <a:pt x="560" y="1740"/>
                    <a:pt x="1263" y="1954"/>
                  </a:cubicBezTo>
                  <a:cubicBezTo>
                    <a:pt x="1322" y="1383"/>
                    <a:pt x="1429" y="1478"/>
                    <a:pt x="1882" y="1097"/>
                  </a:cubicBezTo>
                  <a:cubicBezTo>
                    <a:pt x="1486" y="783"/>
                    <a:pt x="1671" y="1"/>
                    <a:pt x="831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480" name="Google Shape;21480;p19"/>
            <p:cNvSpPr/>
            <p:nvPr/>
          </p:nvSpPr>
          <p:spPr>
            <a:xfrm>
              <a:off x="5605800" y="3623200"/>
              <a:ext cx="29525" cy="14000"/>
            </a:xfrm>
            <a:custGeom>
              <a:avLst/>
              <a:gdLst/>
              <a:ahLst/>
              <a:cxnLst/>
              <a:rect l="l" t="t" r="r" b="b"/>
              <a:pathLst>
                <a:path w="1181" h="560" extrusionOk="0">
                  <a:moveTo>
                    <a:pt x="903" y="0"/>
                  </a:moveTo>
                  <a:lnTo>
                    <a:pt x="903" y="0"/>
                  </a:lnTo>
                  <a:cubicBezTo>
                    <a:pt x="0" y="204"/>
                    <a:pt x="469" y="560"/>
                    <a:pt x="806" y="560"/>
                  </a:cubicBezTo>
                  <a:cubicBezTo>
                    <a:pt x="1020" y="560"/>
                    <a:pt x="1181" y="416"/>
                    <a:pt x="903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481" name="Google Shape;21481;p19"/>
            <p:cNvSpPr/>
            <p:nvPr/>
          </p:nvSpPr>
          <p:spPr>
            <a:xfrm>
              <a:off x="6560800" y="1157125"/>
              <a:ext cx="21275" cy="11925"/>
            </a:xfrm>
            <a:custGeom>
              <a:avLst/>
              <a:gdLst/>
              <a:ahLst/>
              <a:cxnLst/>
              <a:rect l="l" t="t" r="r" b="b"/>
              <a:pathLst>
                <a:path w="851" h="477" extrusionOk="0">
                  <a:moveTo>
                    <a:pt x="851" y="0"/>
                  </a:moveTo>
                  <a:lnTo>
                    <a:pt x="851" y="0"/>
                  </a:lnTo>
                  <a:cubicBezTo>
                    <a:pt x="1" y="47"/>
                    <a:pt x="229" y="477"/>
                    <a:pt x="510" y="477"/>
                  </a:cubicBezTo>
                  <a:cubicBezTo>
                    <a:pt x="659" y="477"/>
                    <a:pt x="822" y="358"/>
                    <a:pt x="851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482" name="Google Shape;21482;p19"/>
            <p:cNvSpPr/>
            <p:nvPr/>
          </p:nvSpPr>
          <p:spPr>
            <a:xfrm>
              <a:off x="361925" y="1756125"/>
              <a:ext cx="30150" cy="14200"/>
            </a:xfrm>
            <a:custGeom>
              <a:avLst/>
              <a:gdLst/>
              <a:ahLst/>
              <a:cxnLst/>
              <a:rect l="l" t="t" r="r" b="b"/>
              <a:pathLst>
                <a:path w="1206" h="568" extrusionOk="0">
                  <a:moveTo>
                    <a:pt x="850" y="1"/>
                  </a:moveTo>
                  <a:cubicBezTo>
                    <a:pt x="512" y="1"/>
                    <a:pt x="1" y="369"/>
                    <a:pt x="894" y="567"/>
                  </a:cubicBezTo>
                  <a:cubicBezTo>
                    <a:pt x="1206" y="145"/>
                    <a:pt x="1062" y="1"/>
                    <a:pt x="850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483" name="Google Shape;21483;p19"/>
            <p:cNvSpPr/>
            <p:nvPr/>
          </p:nvSpPr>
          <p:spPr>
            <a:xfrm>
              <a:off x="1122025" y="2653925"/>
              <a:ext cx="39625" cy="17700"/>
            </a:xfrm>
            <a:custGeom>
              <a:avLst/>
              <a:gdLst/>
              <a:ahLst/>
              <a:cxnLst/>
              <a:rect l="l" t="t" r="r" b="b"/>
              <a:pathLst>
                <a:path w="1585" h="708" extrusionOk="0">
                  <a:moveTo>
                    <a:pt x="496" y="1"/>
                  </a:moveTo>
                  <a:cubicBezTo>
                    <a:pt x="222" y="1"/>
                    <a:pt x="0" y="179"/>
                    <a:pt x="256" y="707"/>
                  </a:cubicBezTo>
                  <a:cubicBezTo>
                    <a:pt x="1584" y="519"/>
                    <a:pt x="963" y="1"/>
                    <a:pt x="496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</p:grpSp>
      <p:sp>
        <p:nvSpPr>
          <p:cNvPr id="21484" name="Google Shape;21484;p19"/>
          <p:cNvSpPr/>
          <p:nvPr/>
        </p:nvSpPr>
        <p:spPr>
          <a:xfrm>
            <a:off x="1063" y="4020"/>
            <a:ext cx="12204715" cy="6858026"/>
          </a:xfrm>
          <a:custGeom>
            <a:avLst/>
            <a:gdLst/>
            <a:ahLst/>
            <a:cxnLst/>
            <a:rect l="l" t="t" r="r" b="b"/>
            <a:pathLst>
              <a:path w="286048" h="160735" extrusionOk="0">
                <a:moveTo>
                  <a:pt x="145030" y="156031"/>
                </a:moveTo>
                <a:lnTo>
                  <a:pt x="145744" y="156317"/>
                </a:lnTo>
                <a:cubicBezTo>
                  <a:pt x="145447" y="156507"/>
                  <a:pt x="145435" y="156329"/>
                  <a:pt x="145018" y="156317"/>
                </a:cubicBezTo>
                <a:cubicBezTo>
                  <a:pt x="144590" y="156305"/>
                  <a:pt x="144590" y="156376"/>
                  <a:pt x="144042" y="156210"/>
                </a:cubicBezTo>
                <a:cubicBezTo>
                  <a:pt x="143161" y="155960"/>
                  <a:pt x="143220" y="155888"/>
                  <a:pt x="142792" y="155352"/>
                </a:cubicBezTo>
                <a:lnTo>
                  <a:pt x="143708" y="155602"/>
                </a:lnTo>
                <a:cubicBezTo>
                  <a:pt x="144125" y="155269"/>
                  <a:pt x="144125" y="154781"/>
                  <a:pt x="145030" y="154840"/>
                </a:cubicBezTo>
                <a:cubicBezTo>
                  <a:pt x="145828" y="154900"/>
                  <a:pt x="146328" y="155055"/>
                  <a:pt x="147090" y="155126"/>
                </a:cubicBezTo>
                <a:cubicBezTo>
                  <a:pt x="147626" y="155186"/>
                  <a:pt x="147280" y="155198"/>
                  <a:pt x="147971" y="155174"/>
                </a:cubicBezTo>
                <a:cubicBezTo>
                  <a:pt x="148709" y="155126"/>
                  <a:pt x="148352" y="155269"/>
                  <a:pt x="148876" y="155352"/>
                </a:cubicBezTo>
                <a:cubicBezTo>
                  <a:pt x="149543" y="155448"/>
                  <a:pt x="148781" y="155174"/>
                  <a:pt x="150388" y="155614"/>
                </a:cubicBezTo>
                <a:cubicBezTo>
                  <a:pt x="150257" y="155924"/>
                  <a:pt x="149543" y="156222"/>
                  <a:pt x="149126" y="156305"/>
                </a:cubicBezTo>
                <a:cubicBezTo>
                  <a:pt x="146864" y="156781"/>
                  <a:pt x="146792" y="156019"/>
                  <a:pt x="145983" y="155686"/>
                </a:cubicBezTo>
                <a:cubicBezTo>
                  <a:pt x="144887" y="155269"/>
                  <a:pt x="144971" y="155626"/>
                  <a:pt x="145030" y="156031"/>
                </a:cubicBezTo>
                <a:close/>
                <a:moveTo>
                  <a:pt x="0" y="160734"/>
                </a:moveTo>
                <a:lnTo>
                  <a:pt x="285750" y="160734"/>
                </a:lnTo>
                <a:cubicBezTo>
                  <a:pt x="286048" y="160151"/>
                  <a:pt x="285452" y="583"/>
                  <a:pt x="285750" y="0"/>
                </a:cubicBezTo>
                <a:lnTo>
                  <a:pt x="0" y="0"/>
                </a:lnTo>
                <a:close/>
                <a:moveTo>
                  <a:pt x="2655" y="156424"/>
                </a:moveTo>
                <a:cubicBezTo>
                  <a:pt x="3310" y="156614"/>
                  <a:pt x="3405" y="156876"/>
                  <a:pt x="4405" y="157031"/>
                </a:cubicBezTo>
                <a:cubicBezTo>
                  <a:pt x="4917" y="157103"/>
                  <a:pt x="5036" y="156888"/>
                  <a:pt x="5465" y="156912"/>
                </a:cubicBezTo>
                <a:cubicBezTo>
                  <a:pt x="6310" y="156936"/>
                  <a:pt x="5167" y="157412"/>
                  <a:pt x="8549" y="157103"/>
                </a:cubicBezTo>
                <a:cubicBezTo>
                  <a:pt x="9465" y="157019"/>
                  <a:pt x="9442" y="157531"/>
                  <a:pt x="10513" y="157031"/>
                </a:cubicBezTo>
                <a:lnTo>
                  <a:pt x="8680" y="156448"/>
                </a:lnTo>
                <a:cubicBezTo>
                  <a:pt x="8382" y="156341"/>
                  <a:pt x="8442" y="156341"/>
                  <a:pt x="8192" y="156210"/>
                </a:cubicBezTo>
                <a:cubicBezTo>
                  <a:pt x="7680" y="155948"/>
                  <a:pt x="7680" y="155972"/>
                  <a:pt x="7382" y="155531"/>
                </a:cubicBezTo>
                <a:cubicBezTo>
                  <a:pt x="7191" y="155233"/>
                  <a:pt x="7025" y="154936"/>
                  <a:pt x="7179" y="154543"/>
                </a:cubicBezTo>
                <a:cubicBezTo>
                  <a:pt x="8918" y="155674"/>
                  <a:pt x="9477" y="155805"/>
                  <a:pt x="11478" y="156603"/>
                </a:cubicBezTo>
                <a:cubicBezTo>
                  <a:pt x="12454" y="156984"/>
                  <a:pt x="12478" y="156698"/>
                  <a:pt x="13252" y="156519"/>
                </a:cubicBezTo>
                <a:cubicBezTo>
                  <a:pt x="15192" y="157388"/>
                  <a:pt x="14978" y="156436"/>
                  <a:pt x="16026" y="156507"/>
                </a:cubicBezTo>
                <a:cubicBezTo>
                  <a:pt x="16740" y="156567"/>
                  <a:pt x="18931" y="156865"/>
                  <a:pt x="19383" y="156793"/>
                </a:cubicBezTo>
                <a:cubicBezTo>
                  <a:pt x="20336" y="156626"/>
                  <a:pt x="21003" y="156805"/>
                  <a:pt x="21860" y="156865"/>
                </a:cubicBezTo>
                <a:cubicBezTo>
                  <a:pt x="22920" y="156936"/>
                  <a:pt x="23253" y="156686"/>
                  <a:pt x="24384" y="156924"/>
                </a:cubicBezTo>
                <a:cubicBezTo>
                  <a:pt x="25408" y="157150"/>
                  <a:pt x="28813" y="156614"/>
                  <a:pt x="29504" y="156126"/>
                </a:cubicBezTo>
                <a:cubicBezTo>
                  <a:pt x="29801" y="155912"/>
                  <a:pt x="29647" y="155841"/>
                  <a:pt x="30016" y="155662"/>
                </a:cubicBezTo>
                <a:cubicBezTo>
                  <a:pt x="30230" y="155555"/>
                  <a:pt x="30540" y="155495"/>
                  <a:pt x="30754" y="155436"/>
                </a:cubicBezTo>
                <a:cubicBezTo>
                  <a:pt x="30944" y="155376"/>
                  <a:pt x="31313" y="155293"/>
                  <a:pt x="31480" y="155198"/>
                </a:cubicBezTo>
                <a:cubicBezTo>
                  <a:pt x="31897" y="154995"/>
                  <a:pt x="31623" y="155019"/>
                  <a:pt x="31968" y="154793"/>
                </a:cubicBezTo>
                <a:cubicBezTo>
                  <a:pt x="32433" y="154483"/>
                  <a:pt x="33052" y="154579"/>
                  <a:pt x="33707" y="154483"/>
                </a:cubicBezTo>
                <a:lnTo>
                  <a:pt x="35457" y="154233"/>
                </a:lnTo>
                <a:cubicBezTo>
                  <a:pt x="36231" y="154126"/>
                  <a:pt x="36469" y="154364"/>
                  <a:pt x="37195" y="153995"/>
                </a:cubicBezTo>
                <a:cubicBezTo>
                  <a:pt x="38148" y="153507"/>
                  <a:pt x="37683" y="153781"/>
                  <a:pt x="38767" y="153626"/>
                </a:cubicBezTo>
                <a:lnTo>
                  <a:pt x="39219" y="152947"/>
                </a:lnTo>
                <a:lnTo>
                  <a:pt x="38040" y="152507"/>
                </a:lnTo>
                <a:cubicBezTo>
                  <a:pt x="37278" y="152257"/>
                  <a:pt x="37921" y="152150"/>
                  <a:pt x="36969" y="152162"/>
                </a:cubicBezTo>
                <a:cubicBezTo>
                  <a:pt x="36290" y="152162"/>
                  <a:pt x="34992" y="151781"/>
                  <a:pt x="34885" y="151161"/>
                </a:cubicBezTo>
                <a:cubicBezTo>
                  <a:pt x="35838" y="151090"/>
                  <a:pt x="36588" y="151007"/>
                  <a:pt x="37612" y="151066"/>
                </a:cubicBezTo>
                <a:cubicBezTo>
                  <a:pt x="38076" y="151090"/>
                  <a:pt x="37874" y="151150"/>
                  <a:pt x="38326" y="151197"/>
                </a:cubicBezTo>
                <a:cubicBezTo>
                  <a:pt x="38612" y="151221"/>
                  <a:pt x="38791" y="151185"/>
                  <a:pt x="39064" y="151245"/>
                </a:cubicBezTo>
                <a:cubicBezTo>
                  <a:pt x="40374" y="151447"/>
                  <a:pt x="39041" y="151959"/>
                  <a:pt x="41505" y="151245"/>
                </a:cubicBezTo>
                <a:cubicBezTo>
                  <a:pt x="42065" y="151661"/>
                  <a:pt x="40850" y="151578"/>
                  <a:pt x="41779" y="152269"/>
                </a:cubicBezTo>
                <a:cubicBezTo>
                  <a:pt x="43374" y="153459"/>
                  <a:pt x="43827" y="152352"/>
                  <a:pt x="43886" y="153483"/>
                </a:cubicBezTo>
                <a:cubicBezTo>
                  <a:pt x="42196" y="154412"/>
                  <a:pt x="42636" y="153781"/>
                  <a:pt x="41684" y="155436"/>
                </a:cubicBezTo>
                <a:cubicBezTo>
                  <a:pt x="40493" y="154293"/>
                  <a:pt x="41255" y="154876"/>
                  <a:pt x="39945" y="154436"/>
                </a:cubicBezTo>
                <a:cubicBezTo>
                  <a:pt x="39564" y="154257"/>
                  <a:pt x="39505" y="154198"/>
                  <a:pt x="38969" y="154352"/>
                </a:cubicBezTo>
                <a:cubicBezTo>
                  <a:pt x="37779" y="154662"/>
                  <a:pt x="38945" y="155126"/>
                  <a:pt x="37386" y="155079"/>
                </a:cubicBezTo>
                <a:cubicBezTo>
                  <a:pt x="36909" y="155067"/>
                  <a:pt x="36481" y="155138"/>
                  <a:pt x="36124" y="155174"/>
                </a:cubicBezTo>
                <a:cubicBezTo>
                  <a:pt x="34897" y="155293"/>
                  <a:pt x="35362" y="155710"/>
                  <a:pt x="34516" y="156019"/>
                </a:cubicBezTo>
                <a:cubicBezTo>
                  <a:pt x="34123" y="156162"/>
                  <a:pt x="33826" y="156150"/>
                  <a:pt x="33885" y="156424"/>
                </a:cubicBezTo>
                <a:cubicBezTo>
                  <a:pt x="34028" y="156460"/>
                  <a:pt x="34111" y="156484"/>
                  <a:pt x="34266" y="156495"/>
                </a:cubicBezTo>
                <a:cubicBezTo>
                  <a:pt x="34361" y="156507"/>
                  <a:pt x="34481" y="156495"/>
                  <a:pt x="34588" y="156495"/>
                </a:cubicBezTo>
                <a:cubicBezTo>
                  <a:pt x="34957" y="156507"/>
                  <a:pt x="34921" y="156507"/>
                  <a:pt x="35219" y="156555"/>
                </a:cubicBezTo>
                <a:cubicBezTo>
                  <a:pt x="36112" y="156686"/>
                  <a:pt x="35707" y="156448"/>
                  <a:pt x="36505" y="156484"/>
                </a:cubicBezTo>
                <a:cubicBezTo>
                  <a:pt x="37076" y="156507"/>
                  <a:pt x="38183" y="156793"/>
                  <a:pt x="38886" y="156817"/>
                </a:cubicBezTo>
                <a:cubicBezTo>
                  <a:pt x="39469" y="156853"/>
                  <a:pt x="39576" y="156686"/>
                  <a:pt x="40231" y="156686"/>
                </a:cubicBezTo>
                <a:cubicBezTo>
                  <a:pt x="40791" y="156686"/>
                  <a:pt x="41088" y="156793"/>
                  <a:pt x="41493" y="156781"/>
                </a:cubicBezTo>
                <a:cubicBezTo>
                  <a:pt x="42791" y="156745"/>
                  <a:pt x="40969" y="156019"/>
                  <a:pt x="42136" y="155602"/>
                </a:cubicBezTo>
                <a:cubicBezTo>
                  <a:pt x="43863" y="156424"/>
                  <a:pt x="43946" y="156626"/>
                  <a:pt x="46149" y="156460"/>
                </a:cubicBezTo>
                <a:cubicBezTo>
                  <a:pt x="46613" y="156436"/>
                  <a:pt x="47399" y="156781"/>
                  <a:pt x="48363" y="156757"/>
                </a:cubicBezTo>
                <a:cubicBezTo>
                  <a:pt x="48959" y="156745"/>
                  <a:pt x="49959" y="156543"/>
                  <a:pt x="50590" y="156460"/>
                </a:cubicBezTo>
                <a:lnTo>
                  <a:pt x="50411" y="155793"/>
                </a:lnTo>
                <a:cubicBezTo>
                  <a:pt x="52673" y="156126"/>
                  <a:pt x="51578" y="156031"/>
                  <a:pt x="52459" y="156317"/>
                </a:cubicBezTo>
                <a:cubicBezTo>
                  <a:pt x="52626" y="156376"/>
                  <a:pt x="52947" y="156424"/>
                  <a:pt x="53161" y="156484"/>
                </a:cubicBezTo>
                <a:cubicBezTo>
                  <a:pt x="53947" y="156698"/>
                  <a:pt x="53709" y="156745"/>
                  <a:pt x="54674" y="156757"/>
                </a:cubicBezTo>
                <a:cubicBezTo>
                  <a:pt x="55257" y="156757"/>
                  <a:pt x="55828" y="156781"/>
                  <a:pt x="56364" y="156805"/>
                </a:cubicBezTo>
                <a:lnTo>
                  <a:pt x="56817" y="156317"/>
                </a:lnTo>
                <a:cubicBezTo>
                  <a:pt x="57805" y="156662"/>
                  <a:pt x="57745" y="156543"/>
                  <a:pt x="58638" y="156722"/>
                </a:cubicBezTo>
                <a:cubicBezTo>
                  <a:pt x="59841" y="156960"/>
                  <a:pt x="59484" y="156757"/>
                  <a:pt x="60436" y="156674"/>
                </a:cubicBezTo>
                <a:cubicBezTo>
                  <a:pt x="61353" y="156579"/>
                  <a:pt x="62329" y="156972"/>
                  <a:pt x="63401" y="156674"/>
                </a:cubicBezTo>
                <a:cubicBezTo>
                  <a:pt x="63960" y="156507"/>
                  <a:pt x="63794" y="156638"/>
                  <a:pt x="63889" y="156210"/>
                </a:cubicBezTo>
                <a:cubicBezTo>
                  <a:pt x="65306" y="157115"/>
                  <a:pt x="64782" y="155948"/>
                  <a:pt x="65853" y="156555"/>
                </a:cubicBezTo>
                <a:cubicBezTo>
                  <a:pt x="66377" y="156853"/>
                  <a:pt x="66068" y="156722"/>
                  <a:pt x="66866" y="156734"/>
                </a:cubicBezTo>
                <a:cubicBezTo>
                  <a:pt x="67235" y="156734"/>
                  <a:pt x="67758" y="156793"/>
                  <a:pt x="68223" y="156817"/>
                </a:cubicBezTo>
                <a:cubicBezTo>
                  <a:pt x="69699" y="156912"/>
                  <a:pt x="69997" y="156495"/>
                  <a:pt x="70616" y="156448"/>
                </a:cubicBezTo>
                <a:cubicBezTo>
                  <a:pt x="70949" y="156436"/>
                  <a:pt x="71307" y="156662"/>
                  <a:pt x="71676" y="156686"/>
                </a:cubicBezTo>
                <a:cubicBezTo>
                  <a:pt x="72557" y="156793"/>
                  <a:pt x="73497" y="156793"/>
                  <a:pt x="74426" y="156674"/>
                </a:cubicBezTo>
                <a:cubicBezTo>
                  <a:pt x="74962" y="156603"/>
                  <a:pt x="77605" y="156614"/>
                  <a:pt x="78522" y="156555"/>
                </a:cubicBezTo>
                <a:cubicBezTo>
                  <a:pt x="79046" y="156519"/>
                  <a:pt x="79343" y="156400"/>
                  <a:pt x="79879" y="156376"/>
                </a:cubicBezTo>
                <a:cubicBezTo>
                  <a:pt x="80415" y="156329"/>
                  <a:pt x="80724" y="156400"/>
                  <a:pt x="81236" y="156400"/>
                </a:cubicBezTo>
                <a:cubicBezTo>
                  <a:pt x="81796" y="156400"/>
                  <a:pt x="82213" y="156460"/>
                  <a:pt x="82641" y="156460"/>
                </a:cubicBezTo>
                <a:cubicBezTo>
                  <a:pt x="83439" y="156495"/>
                  <a:pt x="82879" y="156364"/>
                  <a:pt x="83022" y="156067"/>
                </a:cubicBezTo>
                <a:cubicBezTo>
                  <a:pt x="83177" y="155900"/>
                  <a:pt x="83677" y="155722"/>
                  <a:pt x="83939" y="155733"/>
                </a:cubicBezTo>
                <a:cubicBezTo>
                  <a:pt x="84415" y="155769"/>
                  <a:pt x="84237" y="156091"/>
                  <a:pt x="84392" y="156341"/>
                </a:cubicBezTo>
                <a:lnTo>
                  <a:pt x="85665" y="156388"/>
                </a:lnTo>
                <a:cubicBezTo>
                  <a:pt x="86594" y="156210"/>
                  <a:pt x="85999" y="156436"/>
                  <a:pt x="86868" y="156460"/>
                </a:cubicBezTo>
                <a:cubicBezTo>
                  <a:pt x="87868" y="156507"/>
                  <a:pt x="88737" y="156543"/>
                  <a:pt x="89654" y="156698"/>
                </a:cubicBezTo>
                <a:cubicBezTo>
                  <a:pt x="90976" y="156960"/>
                  <a:pt x="92904" y="156662"/>
                  <a:pt x="94036" y="156757"/>
                </a:cubicBezTo>
                <a:cubicBezTo>
                  <a:pt x="95202" y="156865"/>
                  <a:pt x="96333" y="156329"/>
                  <a:pt x="98203" y="156734"/>
                </a:cubicBezTo>
                <a:cubicBezTo>
                  <a:pt x="98893" y="156876"/>
                  <a:pt x="98810" y="156686"/>
                  <a:pt x="99512" y="156722"/>
                </a:cubicBezTo>
                <a:cubicBezTo>
                  <a:pt x="99953" y="156734"/>
                  <a:pt x="100441" y="156817"/>
                  <a:pt x="101001" y="156805"/>
                </a:cubicBezTo>
                <a:cubicBezTo>
                  <a:pt x="101751" y="156781"/>
                  <a:pt x="102691" y="156341"/>
                  <a:pt x="103620" y="156460"/>
                </a:cubicBezTo>
                <a:cubicBezTo>
                  <a:pt x="104704" y="156614"/>
                  <a:pt x="106609" y="156805"/>
                  <a:pt x="107644" y="156519"/>
                </a:cubicBezTo>
                <a:cubicBezTo>
                  <a:pt x="108585" y="156269"/>
                  <a:pt x="108121" y="156579"/>
                  <a:pt x="108871" y="156555"/>
                </a:cubicBezTo>
                <a:cubicBezTo>
                  <a:pt x="109966" y="156519"/>
                  <a:pt x="109287" y="156555"/>
                  <a:pt x="110145" y="156674"/>
                </a:cubicBezTo>
                <a:cubicBezTo>
                  <a:pt x="110645" y="156745"/>
                  <a:pt x="112145" y="156543"/>
                  <a:pt x="112931" y="156567"/>
                </a:cubicBezTo>
                <a:cubicBezTo>
                  <a:pt x="113455" y="156579"/>
                  <a:pt x="113657" y="156674"/>
                  <a:pt x="114217" y="156638"/>
                </a:cubicBezTo>
                <a:cubicBezTo>
                  <a:pt x="114943" y="156614"/>
                  <a:pt x="115026" y="156626"/>
                  <a:pt x="115705" y="156519"/>
                </a:cubicBezTo>
                <a:cubicBezTo>
                  <a:pt x="116384" y="156400"/>
                  <a:pt x="116396" y="156603"/>
                  <a:pt x="116967" y="156543"/>
                </a:cubicBezTo>
                <a:cubicBezTo>
                  <a:pt x="118277" y="156400"/>
                  <a:pt x="119110" y="156603"/>
                  <a:pt x="119896" y="156507"/>
                </a:cubicBezTo>
                <a:cubicBezTo>
                  <a:pt x="120789" y="156400"/>
                  <a:pt x="121753" y="156638"/>
                  <a:pt x="122730" y="156567"/>
                </a:cubicBezTo>
                <a:cubicBezTo>
                  <a:pt x="124527" y="156400"/>
                  <a:pt x="126099" y="157091"/>
                  <a:pt x="128099" y="156543"/>
                </a:cubicBezTo>
                <a:lnTo>
                  <a:pt x="127635" y="153566"/>
                </a:lnTo>
                <a:cubicBezTo>
                  <a:pt x="127564" y="153281"/>
                  <a:pt x="127028" y="152924"/>
                  <a:pt x="126873" y="152388"/>
                </a:cubicBezTo>
                <a:cubicBezTo>
                  <a:pt x="126694" y="151697"/>
                  <a:pt x="127040" y="151542"/>
                  <a:pt x="127171" y="151007"/>
                </a:cubicBezTo>
                <a:lnTo>
                  <a:pt x="126623" y="150530"/>
                </a:lnTo>
                <a:cubicBezTo>
                  <a:pt x="126540" y="150423"/>
                  <a:pt x="126492" y="149411"/>
                  <a:pt x="126266" y="149042"/>
                </a:cubicBezTo>
                <a:cubicBezTo>
                  <a:pt x="126075" y="148721"/>
                  <a:pt x="126004" y="148923"/>
                  <a:pt x="125825" y="148471"/>
                </a:cubicBezTo>
                <a:lnTo>
                  <a:pt x="126194" y="147863"/>
                </a:lnTo>
                <a:cubicBezTo>
                  <a:pt x="126147" y="147613"/>
                  <a:pt x="126040" y="147375"/>
                  <a:pt x="126123" y="147030"/>
                </a:cubicBezTo>
                <a:cubicBezTo>
                  <a:pt x="126218" y="146566"/>
                  <a:pt x="126480" y="146637"/>
                  <a:pt x="126575" y="146328"/>
                </a:cubicBezTo>
                <a:cubicBezTo>
                  <a:pt x="126694" y="145982"/>
                  <a:pt x="126456" y="145947"/>
                  <a:pt x="126397" y="145601"/>
                </a:cubicBezTo>
                <a:cubicBezTo>
                  <a:pt x="128445" y="147351"/>
                  <a:pt x="127349" y="146244"/>
                  <a:pt x="127766" y="147744"/>
                </a:cubicBezTo>
                <a:cubicBezTo>
                  <a:pt x="127933" y="148328"/>
                  <a:pt x="128040" y="147935"/>
                  <a:pt x="128326" y="148352"/>
                </a:cubicBezTo>
                <a:lnTo>
                  <a:pt x="128040" y="148983"/>
                </a:lnTo>
                <a:cubicBezTo>
                  <a:pt x="127695" y="150137"/>
                  <a:pt x="128266" y="151376"/>
                  <a:pt x="129969" y="151066"/>
                </a:cubicBezTo>
                <a:cubicBezTo>
                  <a:pt x="130897" y="150899"/>
                  <a:pt x="130600" y="151138"/>
                  <a:pt x="130647" y="150173"/>
                </a:cubicBezTo>
                <a:cubicBezTo>
                  <a:pt x="133171" y="151280"/>
                  <a:pt x="131481" y="150495"/>
                  <a:pt x="134243" y="150745"/>
                </a:cubicBezTo>
                <a:cubicBezTo>
                  <a:pt x="134838" y="150804"/>
                  <a:pt x="135053" y="150614"/>
                  <a:pt x="135386" y="150899"/>
                </a:cubicBezTo>
                <a:lnTo>
                  <a:pt x="135207" y="152031"/>
                </a:lnTo>
                <a:lnTo>
                  <a:pt x="136934" y="152400"/>
                </a:lnTo>
                <a:cubicBezTo>
                  <a:pt x="138922" y="152709"/>
                  <a:pt x="138351" y="152888"/>
                  <a:pt x="140410" y="152804"/>
                </a:cubicBezTo>
                <a:cubicBezTo>
                  <a:pt x="141684" y="152757"/>
                  <a:pt x="140970" y="152757"/>
                  <a:pt x="142018" y="153055"/>
                </a:cubicBezTo>
                <a:cubicBezTo>
                  <a:pt x="142375" y="153162"/>
                  <a:pt x="142506" y="153102"/>
                  <a:pt x="142827" y="153281"/>
                </a:cubicBezTo>
                <a:cubicBezTo>
                  <a:pt x="143173" y="153459"/>
                  <a:pt x="143066" y="153578"/>
                  <a:pt x="143482" y="153650"/>
                </a:cubicBezTo>
                <a:cubicBezTo>
                  <a:pt x="144018" y="153745"/>
                  <a:pt x="144768" y="153697"/>
                  <a:pt x="145244" y="153947"/>
                </a:cubicBezTo>
                <a:cubicBezTo>
                  <a:pt x="146161" y="154436"/>
                  <a:pt x="146959" y="154138"/>
                  <a:pt x="147995" y="154317"/>
                </a:cubicBezTo>
                <a:cubicBezTo>
                  <a:pt x="148983" y="154483"/>
                  <a:pt x="149650" y="154495"/>
                  <a:pt x="149840" y="154543"/>
                </a:cubicBezTo>
                <a:cubicBezTo>
                  <a:pt x="150435" y="154662"/>
                  <a:pt x="150138" y="154769"/>
                  <a:pt x="152340" y="155114"/>
                </a:cubicBezTo>
                <a:cubicBezTo>
                  <a:pt x="152948" y="155198"/>
                  <a:pt x="153067" y="155364"/>
                  <a:pt x="153960" y="155531"/>
                </a:cubicBezTo>
                <a:cubicBezTo>
                  <a:pt x="154519" y="155626"/>
                  <a:pt x="154281" y="155602"/>
                  <a:pt x="154769" y="155614"/>
                </a:cubicBezTo>
                <a:cubicBezTo>
                  <a:pt x="156317" y="155650"/>
                  <a:pt x="155484" y="156150"/>
                  <a:pt x="155567" y="156317"/>
                </a:cubicBezTo>
                <a:cubicBezTo>
                  <a:pt x="155662" y="156484"/>
                  <a:pt x="156150" y="156400"/>
                  <a:pt x="156448" y="156448"/>
                </a:cubicBezTo>
                <a:cubicBezTo>
                  <a:pt x="158353" y="156757"/>
                  <a:pt x="158067" y="156817"/>
                  <a:pt x="160187" y="156674"/>
                </a:cubicBezTo>
                <a:cubicBezTo>
                  <a:pt x="160651" y="156638"/>
                  <a:pt x="160508" y="156662"/>
                  <a:pt x="160830" y="156400"/>
                </a:cubicBezTo>
                <a:cubicBezTo>
                  <a:pt x="161746" y="155626"/>
                  <a:pt x="161044" y="156126"/>
                  <a:pt x="161556" y="154876"/>
                </a:cubicBezTo>
                <a:cubicBezTo>
                  <a:pt x="161735" y="154424"/>
                  <a:pt x="161365" y="154471"/>
                  <a:pt x="161032" y="154078"/>
                </a:cubicBezTo>
                <a:lnTo>
                  <a:pt x="161068" y="153185"/>
                </a:lnTo>
                <a:cubicBezTo>
                  <a:pt x="161008" y="152697"/>
                  <a:pt x="161163" y="152804"/>
                  <a:pt x="161318" y="152459"/>
                </a:cubicBezTo>
                <a:cubicBezTo>
                  <a:pt x="161520" y="151983"/>
                  <a:pt x="161615" y="151447"/>
                  <a:pt x="162508" y="151447"/>
                </a:cubicBezTo>
                <a:cubicBezTo>
                  <a:pt x="163425" y="152912"/>
                  <a:pt x="162806" y="152114"/>
                  <a:pt x="162532" y="152971"/>
                </a:cubicBezTo>
                <a:cubicBezTo>
                  <a:pt x="162318" y="153662"/>
                  <a:pt x="163223" y="153959"/>
                  <a:pt x="163640" y="154340"/>
                </a:cubicBezTo>
                <a:cubicBezTo>
                  <a:pt x="163044" y="154840"/>
                  <a:pt x="162758" y="154960"/>
                  <a:pt x="162473" y="155674"/>
                </a:cubicBezTo>
                <a:cubicBezTo>
                  <a:pt x="161961" y="156984"/>
                  <a:pt x="162497" y="156460"/>
                  <a:pt x="163592" y="156614"/>
                </a:cubicBezTo>
                <a:cubicBezTo>
                  <a:pt x="164140" y="156686"/>
                  <a:pt x="164068" y="156865"/>
                  <a:pt x="164783" y="156734"/>
                </a:cubicBezTo>
                <a:cubicBezTo>
                  <a:pt x="166092" y="156484"/>
                  <a:pt x="167295" y="156400"/>
                  <a:pt x="167319" y="156400"/>
                </a:cubicBezTo>
                <a:cubicBezTo>
                  <a:pt x="167831" y="156305"/>
                  <a:pt x="167652" y="155960"/>
                  <a:pt x="168176" y="156067"/>
                </a:cubicBezTo>
                <a:cubicBezTo>
                  <a:pt x="168878" y="156210"/>
                  <a:pt x="168426" y="157103"/>
                  <a:pt x="170140" y="156603"/>
                </a:cubicBezTo>
                <a:cubicBezTo>
                  <a:pt x="170748" y="156424"/>
                  <a:pt x="171581" y="156817"/>
                  <a:pt x="172533" y="156757"/>
                </a:cubicBezTo>
                <a:cubicBezTo>
                  <a:pt x="172998" y="156734"/>
                  <a:pt x="173307" y="156626"/>
                  <a:pt x="173712" y="156638"/>
                </a:cubicBezTo>
                <a:cubicBezTo>
                  <a:pt x="174319" y="156674"/>
                  <a:pt x="174343" y="156734"/>
                  <a:pt x="174998" y="156638"/>
                </a:cubicBezTo>
                <a:cubicBezTo>
                  <a:pt x="175832" y="156519"/>
                  <a:pt x="176736" y="156555"/>
                  <a:pt x="177617" y="156662"/>
                </a:cubicBezTo>
                <a:lnTo>
                  <a:pt x="178868" y="156317"/>
                </a:lnTo>
                <a:cubicBezTo>
                  <a:pt x="179653" y="156245"/>
                  <a:pt x="181820" y="156912"/>
                  <a:pt x="183368" y="156448"/>
                </a:cubicBezTo>
                <a:cubicBezTo>
                  <a:pt x="183987" y="156269"/>
                  <a:pt x="183940" y="156162"/>
                  <a:pt x="184642" y="156150"/>
                </a:cubicBezTo>
                <a:cubicBezTo>
                  <a:pt x="185333" y="156126"/>
                  <a:pt x="185261" y="155972"/>
                  <a:pt x="185321" y="155567"/>
                </a:cubicBezTo>
                <a:cubicBezTo>
                  <a:pt x="185368" y="155293"/>
                  <a:pt x="185476" y="155364"/>
                  <a:pt x="185428" y="155055"/>
                </a:cubicBezTo>
                <a:cubicBezTo>
                  <a:pt x="185392" y="154876"/>
                  <a:pt x="185273" y="154781"/>
                  <a:pt x="185273" y="154590"/>
                </a:cubicBezTo>
                <a:cubicBezTo>
                  <a:pt x="185297" y="154102"/>
                  <a:pt x="185809" y="154376"/>
                  <a:pt x="185904" y="153805"/>
                </a:cubicBezTo>
                <a:cubicBezTo>
                  <a:pt x="185618" y="153757"/>
                  <a:pt x="185214" y="153757"/>
                  <a:pt x="184999" y="153638"/>
                </a:cubicBezTo>
                <a:lnTo>
                  <a:pt x="185738" y="153174"/>
                </a:lnTo>
                <a:cubicBezTo>
                  <a:pt x="185309" y="151935"/>
                  <a:pt x="185487" y="152638"/>
                  <a:pt x="185547" y="151781"/>
                </a:cubicBezTo>
                <a:cubicBezTo>
                  <a:pt x="185571" y="151447"/>
                  <a:pt x="185357" y="151495"/>
                  <a:pt x="185547" y="151042"/>
                </a:cubicBezTo>
                <a:cubicBezTo>
                  <a:pt x="185690" y="150721"/>
                  <a:pt x="185726" y="150673"/>
                  <a:pt x="186166" y="150626"/>
                </a:cubicBezTo>
                <a:cubicBezTo>
                  <a:pt x="187095" y="152971"/>
                  <a:pt x="186452" y="151864"/>
                  <a:pt x="187654" y="152650"/>
                </a:cubicBezTo>
                <a:cubicBezTo>
                  <a:pt x="187952" y="152852"/>
                  <a:pt x="187976" y="152947"/>
                  <a:pt x="188250" y="153150"/>
                </a:cubicBezTo>
                <a:cubicBezTo>
                  <a:pt x="189286" y="152828"/>
                  <a:pt x="189167" y="153066"/>
                  <a:pt x="189643" y="152912"/>
                </a:cubicBezTo>
                <a:cubicBezTo>
                  <a:pt x="189881" y="152828"/>
                  <a:pt x="189821" y="152685"/>
                  <a:pt x="190262" y="152733"/>
                </a:cubicBezTo>
                <a:cubicBezTo>
                  <a:pt x="190536" y="152745"/>
                  <a:pt x="190679" y="152864"/>
                  <a:pt x="190810" y="152971"/>
                </a:cubicBezTo>
                <a:lnTo>
                  <a:pt x="189595" y="153900"/>
                </a:lnTo>
                <a:cubicBezTo>
                  <a:pt x="188643" y="154138"/>
                  <a:pt x="188119" y="153769"/>
                  <a:pt x="187583" y="154114"/>
                </a:cubicBezTo>
                <a:cubicBezTo>
                  <a:pt x="187119" y="154412"/>
                  <a:pt x="187142" y="155031"/>
                  <a:pt x="186642" y="155305"/>
                </a:cubicBezTo>
                <a:cubicBezTo>
                  <a:pt x="186404" y="155436"/>
                  <a:pt x="186047" y="155507"/>
                  <a:pt x="185892" y="155686"/>
                </a:cubicBezTo>
                <a:cubicBezTo>
                  <a:pt x="185666" y="155912"/>
                  <a:pt x="185809" y="156210"/>
                  <a:pt x="185964" y="156364"/>
                </a:cubicBezTo>
                <a:lnTo>
                  <a:pt x="191131" y="156662"/>
                </a:lnTo>
                <a:cubicBezTo>
                  <a:pt x="192512" y="156734"/>
                  <a:pt x="192798" y="156424"/>
                  <a:pt x="193643" y="156579"/>
                </a:cubicBezTo>
                <a:cubicBezTo>
                  <a:pt x="194203" y="156698"/>
                  <a:pt x="194191" y="156579"/>
                  <a:pt x="194727" y="156460"/>
                </a:cubicBezTo>
                <a:cubicBezTo>
                  <a:pt x="196072" y="156186"/>
                  <a:pt x="197084" y="156686"/>
                  <a:pt x="198596" y="156638"/>
                </a:cubicBezTo>
                <a:cubicBezTo>
                  <a:pt x="199489" y="156614"/>
                  <a:pt x="200537" y="156543"/>
                  <a:pt x="201430" y="156567"/>
                </a:cubicBezTo>
                <a:cubicBezTo>
                  <a:pt x="205073" y="156662"/>
                  <a:pt x="204145" y="156079"/>
                  <a:pt x="204835" y="155948"/>
                </a:cubicBezTo>
                <a:cubicBezTo>
                  <a:pt x="205371" y="155841"/>
                  <a:pt x="205121" y="156186"/>
                  <a:pt x="205383" y="156495"/>
                </a:cubicBezTo>
                <a:lnTo>
                  <a:pt x="206490" y="156031"/>
                </a:lnTo>
                <a:cubicBezTo>
                  <a:pt x="207276" y="155864"/>
                  <a:pt x="206633" y="156543"/>
                  <a:pt x="207169" y="156614"/>
                </a:cubicBezTo>
                <a:lnTo>
                  <a:pt x="208181" y="156460"/>
                </a:lnTo>
                <a:cubicBezTo>
                  <a:pt x="208550" y="156424"/>
                  <a:pt x="208895" y="156460"/>
                  <a:pt x="209264" y="156424"/>
                </a:cubicBezTo>
                <a:cubicBezTo>
                  <a:pt x="210538" y="156257"/>
                  <a:pt x="210062" y="156281"/>
                  <a:pt x="210681" y="155781"/>
                </a:cubicBezTo>
                <a:lnTo>
                  <a:pt x="211253" y="155829"/>
                </a:lnTo>
                <a:cubicBezTo>
                  <a:pt x="211288" y="156007"/>
                  <a:pt x="211336" y="156245"/>
                  <a:pt x="211455" y="156364"/>
                </a:cubicBezTo>
                <a:lnTo>
                  <a:pt x="212705" y="156138"/>
                </a:lnTo>
                <a:cubicBezTo>
                  <a:pt x="213634" y="156305"/>
                  <a:pt x="213229" y="156210"/>
                  <a:pt x="213967" y="156079"/>
                </a:cubicBezTo>
                <a:cubicBezTo>
                  <a:pt x="214801" y="155912"/>
                  <a:pt x="215551" y="156388"/>
                  <a:pt x="216849" y="156091"/>
                </a:cubicBezTo>
                <a:cubicBezTo>
                  <a:pt x="217241" y="156007"/>
                  <a:pt x="217063" y="155924"/>
                  <a:pt x="217480" y="155972"/>
                </a:cubicBezTo>
                <a:lnTo>
                  <a:pt x="219587" y="156150"/>
                </a:lnTo>
                <a:cubicBezTo>
                  <a:pt x="220135" y="156257"/>
                  <a:pt x="220242" y="156460"/>
                  <a:pt x="220813" y="156400"/>
                </a:cubicBezTo>
                <a:cubicBezTo>
                  <a:pt x="221444" y="156364"/>
                  <a:pt x="221456" y="156245"/>
                  <a:pt x="222278" y="156317"/>
                </a:cubicBezTo>
                <a:cubicBezTo>
                  <a:pt x="223302" y="156424"/>
                  <a:pt x="223849" y="156579"/>
                  <a:pt x="225016" y="156519"/>
                </a:cubicBezTo>
                <a:cubicBezTo>
                  <a:pt x="226254" y="156460"/>
                  <a:pt x="226624" y="156186"/>
                  <a:pt x="227826" y="156245"/>
                </a:cubicBezTo>
                <a:cubicBezTo>
                  <a:pt x="228898" y="156305"/>
                  <a:pt x="229826" y="156222"/>
                  <a:pt x="230755" y="156245"/>
                </a:cubicBezTo>
                <a:cubicBezTo>
                  <a:pt x="231969" y="156269"/>
                  <a:pt x="232720" y="156626"/>
                  <a:pt x="233005" y="155674"/>
                </a:cubicBezTo>
                <a:cubicBezTo>
                  <a:pt x="232327" y="155483"/>
                  <a:pt x="232386" y="155543"/>
                  <a:pt x="232279" y="155067"/>
                </a:cubicBezTo>
                <a:cubicBezTo>
                  <a:pt x="232160" y="154471"/>
                  <a:pt x="231803" y="155019"/>
                  <a:pt x="231731" y="154317"/>
                </a:cubicBezTo>
                <a:lnTo>
                  <a:pt x="232755" y="154376"/>
                </a:lnTo>
                <a:cubicBezTo>
                  <a:pt x="233291" y="154817"/>
                  <a:pt x="232422" y="154817"/>
                  <a:pt x="233672" y="154936"/>
                </a:cubicBezTo>
                <a:cubicBezTo>
                  <a:pt x="234053" y="153888"/>
                  <a:pt x="234089" y="154531"/>
                  <a:pt x="234982" y="153936"/>
                </a:cubicBezTo>
                <a:cubicBezTo>
                  <a:pt x="235672" y="153471"/>
                  <a:pt x="235851" y="154126"/>
                  <a:pt x="236434" y="154376"/>
                </a:cubicBezTo>
                <a:cubicBezTo>
                  <a:pt x="236863" y="154483"/>
                  <a:pt x="237399" y="154471"/>
                  <a:pt x="237875" y="154555"/>
                </a:cubicBezTo>
                <a:cubicBezTo>
                  <a:pt x="238697" y="154709"/>
                  <a:pt x="238018" y="154912"/>
                  <a:pt x="239113" y="154829"/>
                </a:cubicBezTo>
                <a:cubicBezTo>
                  <a:pt x="239613" y="154781"/>
                  <a:pt x="239970" y="154888"/>
                  <a:pt x="240423" y="154888"/>
                </a:cubicBezTo>
                <a:cubicBezTo>
                  <a:pt x="240983" y="154888"/>
                  <a:pt x="241173" y="154876"/>
                  <a:pt x="241852" y="154948"/>
                </a:cubicBezTo>
                <a:cubicBezTo>
                  <a:pt x="242947" y="155079"/>
                  <a:pt x="242292" y="154960"/>
                  <a:pt x="243018" y="155257"/>
                </a:cubicBezTo>
                <a:cubicBezTo>
                  <a:pt x="243614" y="155495"/>
                  <a:pt x="243483" y="155436"/>
                  <a:pt x="243971" y="155841"/>
                </a:cubicBezTo>
                <a:cubicBezTo>
                  <a:pt x="244662" y="156400"/>
                  <a:pt x="245602" y="156210"/>
                  <a:pt x="246519" y="156388"/>
                </a:cubicBezTo>
                <a:cubicBezTo>
                  <a:pt x="247114" y="156507"/>
                  <a:pt x="248876" y="156614"/>
                  <a:pt x="249376" y="156460"/>
                </a:cubicBezTo>
                <a:cubicBezTo>
                  <a:pt x="250091" y="156257"/>
                  <a:pt x="249888" y="156329"/>
                  <a:pt x="250638" y="156364"/>
                </a:cubicBezTo>
                <a:cubicBezTo>
                  <a:pt x="251591" y="156388"/>
                  <a:pt x="251412" y="156400"/>
                  <a:pt x="252162" y="156198"/>
                </a:cubicBezTo>
                <a:cubicBezTo>
                  <a:pt x="252829" y="156019"/>
                  <a:pt x="252948" y="156257"/>
                  <a:pt x="253496" y="156305"/>
                </a:cubicBezTo>
                <a:cubicBezTo>
                  <a:pt x="254032" y="156364"/>
                  <a:pt x="254544" y="156317"/>
                  <a:pt x="255080" y="156388"/>
                </a:cubicBezTo>
                <a:cubicBezTo>
                  <a:pt x="255961" y="156519"/>
                  <a:pt x="255639" y="156436"/>
                  <a:pt x="256353" y="156364"/>
                </a:cubicBezTo>
                <a:cubicBezTo>
                  <a:pt x="256830" y="156305"/>
                  <a:pt x="257175" y="156519"/>
                  <a:pt x="257866" y="156364"/>
                </a:cubicBezTo>
                <a:cubicBezTo>
                  <a:pt x="260080" y="155781"/>
                  <a:pt x="260259" y="156793"/>
                  <a:pt x="261914" y="156281"/>
                </a:cubicBezTo>
                <a:cubicBezTo>
                  <a:pt x="262711" y="156031"/>
                  <a:pt x="263366" y="155710"/>
                  <a:pt x="263759" y="155186"/>
                </a:cubicBezTo>
                <a:cubicBezTo>
                  <a:pt x="264152" y="154662"/>
                  <a:pt x="264140" y="154960"/>
                  <a:pt x="264664" y="154579"/>
                </a:cubicBezTo>
                <a:lnTo>
                  <a:pt x="266414" y="153400"/>
                </a:lnTo>
                <a:cubicBezTo>
                  <a:pt x="266771" y="153162"/>
                  <a:pt x="266998" y="153055"/>
                  <a:pt x="267295" y="152864"/>
                </a:cubicBezTo>
                <a:cubicBezTo>
                  <a:pt x="268486" y="152054"/>
                  <a:pt x="268057" y="152638"/>
                  <a:pt x="269558" y="151376"/>
                </a:cubicBezTo>
                <a:cubicBezTo>
                  <a:pt x="269724" y="151245"/>
                  <a:pt x="269784" y="151209"/>
                  <a:pt x="269962" y="151078"/>
                </a:cubicBezTo>
                <a:cubicBezTo>
                  <a:pt x="270343" y="150792"/>
                  <a:pt x="270522" y="150780"/>
                  <a:pt x="270903" y="150566"/>
                </a:cubicBezTo>
                <a:cubicBezTo>
                  <a:pt x="271474" y="150245"/>
                  <a:pt x="271760" y="149221"/>
                  <a:pt x="272713" y="149816"/>
                </a:cubicBezTo>
                <a:lnTo>
                  <a:pt x="271772" y="150792"/>
                </a:lnTo>
                <a:cubicBezTo>
                  <a:pt x="271022" y="151495"/>
                  <a:pt x="268700" y="152638"/>
                  <a:pt x="268284" y="153066"/>
                </a:cubicBezTo>
                <a:cubicBezTo>
                  <a:pt x="267581" y="153805"/>
                  <a:pt x="266533" y="154245"/>
                  <a:pt x="266057" y="154769"/>
                </a:cubicBezTo>
                <a:cubicBezTo>
                  <a:pt x="265462" y="155388"/>
                  <a:pt x="263831" y="155483"/>
                  <a:pt x="263664" y="156245"/>
                </a:cubicBezTo>
                <a:lnTo>
                  <a:pt x="269903" y="156484"/>
                </a:lnTo>
                <a:cubicBezTo>
                  <a:pt x="270546" y="156614"/>
                  <a:pt x="270677" y="156555"/>
                  <a:pt x="271284" y="156364"/>
                </a:cubicBezTo>
                <a:cubicBezTo>
                  <a:pt x="271974" y="156150"/>
                  <a:pt x="271974" y="156245"/>
                  <a:pt x="272784" y="156198"/>
                </a:cubicBezTo>
                <a:cubicBezTo>
                  <a:pt x="273534" y="156150"/>
                  <a:pt x="273498" y="156138"/>
                  <a:pt x="274260" y="156198"/>
                </a:cubicBezTo>
                <a:cubicBezTo>
                  <a:pt x="274784" y="156222"/>
                  <a:pt x="275392" y="156150"/>
                  <a:pt x="275737" y="156007"/>
                </a:cubicBezTo>
                <a:cubicBezTo>
                  <a:pt x="276023" y="154638"/>
                  <a:pt x="276177" y="155483"/>
                  <a:pt x="276987" y="154436"/>
                </a:cubicBezTo>
                <a:cubicBezTo>
                  <a:pt x="277487" y="153781"/>
                  <a:pt x="278225" y="153709"/>
                  <a:pt x="278761" y="153102"/>
                </a:cubicBezTo>
                <a:cubicBezTo>
                  <a:pt x="279178" y="152638"/>
                  <a:pt x="279452" y="152674"/>
                  <a:pt x="280249" y="152495"/>
                </a:cubicBezTo>
                <a:cubicBezTo>
                  <a:pt x="280333" y="150888"/>
                  <a:pt x="280618" y="151209"/>
                  <a:pt x="279654" y="150233"/>
                </a:cubicBezTo>
                <a:lnTo>
                  <a:pt x="280499" y="149376"/>
                </a:lnTo>
                <a:cubicBezTo>
                  <a:pt x="280404" y="148780"/>
                  <a:pt x="280690" y="148709"/>
                  <a:pt x="280702" y="148209"/>
                </a:cubicBezTo>
                <a:cubicBezTo>
                  <a:pt x="280726" y="147852"/>
                  <a:pt x="280726" y="147280"/>
                  <a:pt x="280666" y="146935"/>
                </a:cubicBezTo>
                <a:cubicBezTo>
                  <a:pt x="280559" y="146387"/>
                  <a:pt x="280523" y="145851"/>
                  <a:pt x="280285" y="145708"/>
                </a:cubicBezTo>
                <a:cubicBezTo>
                  <a:pt x="279213" y="145851"/>
                  <a:pt x="279499" y="145827"/>
                  <a:pt x="278654" y="146304"/>
                </a:cubicBezTo>
                <a:cubicBezTo>
                  <a:pt x="278130" y="146601"/>
                  <a:pt x="277761" y="147018"/>
                  <a:pt x="277273" y="147328"/>
                </a:cubicBezTo>
                <a:cubicBezTo>
                  <a:pt x="276820" y="147625"/>
                  <a:pt x="275987" y="147828"/>
                  <a:pt x="275523" y="148102"/>
                </a:cubicBezTo>
                <a:cubicBezTo>
                  <a:pt x="274951" y="148447"/>
                  <a:pt x="275034" y="148923"/>
                  <a:pt x="274189" y="149078"/>
                </a:cubicBezTo>
                <a:lnTo>
                  <a:pt x="273320" y="148506"/>
                </a:lnTo>
                <a:lnTo>
                  <a:pt x="274737" y="148030"/>
                </a:lnTo>
                <a:cubicBezTo>
                  <a:pt x="275022" y="147744"/>
                  <a:pt x="275046" y="147209"/>
                  <a:pt x="275487" y="147042"/>
                </a:cubicBezTo>
                <a:cubicBezTo>
                  <a:pt x="276023" y="146839"/>
                  <a:pt x="276201" y="146935"/>
                  <a:pt x="276820" y="146494"/>
                </a:cubicBezTo>
                <a:cubicBezTo>
                  <a:pt x="277642" y="145911"/>
                  <a:pt x="279571" y="144958"/>
                  <a:pt x="280035" y="144339"/>
                </a:cubicBezTo>
                <a:cubicBezTo>
                  <a:pt x="280559" y="143601"/>
                  <a:pt x="280440" y="144172"/>
                  <a:pt x="280487" y="143125"/>
                </a:cubicBezTo>
                <a:cubicBezTo>
                  <a:pt x="280499" y="142672"/>
                  <a:pt x="280547" y="142256"/>
                  <a:pt x="280571" y="141732"/>
                </a:cubicBezTo>
                <a:cubicBezTo>
                  <a:pt x="280618" y="140565"/>
                  <a:pt x="280642" y="141482"/>
                  <a:pt x="280499" y="140374"/>
                </a:cubicBezTo>
                <a:cubicBezTo>
                  <a:pt x="280452" y="139993"/>
                  <a:pt x="280547" y="140089"/>
                  <a:pt x="280607" y="139767"/>
                </a:cubicBezTo>
                <a:cubicBezTo>
                  <a:pt x="280678" y="139422"/>
                  <a:pt x="280571" y="139350"/>
                  <a:pt x="280583" y="139005"/>
                </a:cubicBezTo>
                <a:cubicBezTo>
                  <a:pt x="280630" y="138148"/>
                  <a:pt x="280821" y="137053"/>
                  <a:pt x="280726" y="136148"/>
                </a:cubicBezTo>
                <a:cubicBezTo>
                  <a:pt x="280642" y="135493"/>
                  <a:pt x="280618" y="135362"/>
                  <a:pt x="280749" y="134719"/>
                </a:cubicBezTo>
                <a:cubicBezTo>
                  <a:pt x="281035" y="133457"/>
                  <a:pt x="280702" y="133278"/>
                  <a:pt x="280761" y="132635"/>
                </a:cubicBezTo>
                <a:cubicBezTo>
                  <a:pt x="280797" y="132373"/>
                  <a:pt x="280880" y="132290"/>
                  <a:pt x="280868" y="132028"/>
                </a:cubicBezTo>
                <a:cubicBezTo>
                  <a:pt x="280821" y="131480"/>
                  <a:pt x="280726" y="131207"/>
                  <a:pt x="280809" y="130611"/>
                </a:cubicBezTo>
                <a:cubicBezTo>
                  <a:pt x="280999" y="129421"/>
                  <a:pt x="280249" y="129111"/>
                  <a:pt x="280642" y="127932"/>
                </a:cubicBezTo>
                <a:cubicBezTo>
                  <a:pt x="280904" y="127206"/>
                  <a:pt x="280726" y="127266"/>
                  <a:pt x="280737" y="126575"/>
                </a:cubicBezTo>
                <a:cubicBezTo>
                  <a:pt x="280749" y="125658"/>
                  <a:pt x="280499" y="126027"/>
                  <a:pt x="280345" y="125492"/>
                </a:cubicBezTo>
                <a:cubicBezTo>
                  <a:pt x="280214" y="125015"/>
                  <a:pt x="281333" y="122920"/>
                  <a:pt x="280749" y="121432"/>
                </a:cubicBezTo>
                <a:cubicBezTo>
                  <a:pt x="280571" y="121003"/>
                  <a:pt x="280976" y="120860"/>
                  <a:pt x="280797" y="120253"/>
                </a:cubicBezTo>
                <a:cubicBezTo>
                  <a:pt x="280452" y="119062"/>
                  <a:pt x="280845" y="119765"/>
                  <a:pt x="280940" y="119038"/>
                </a:cubicBezTo>
                <a:lnTo>
                  <a:pt x="280940" y="114883"/>
                </a:lnTo>
                <a:cubicBezTo>
                  <a:pt x="280904" y="114276"/>
                  <a:pt x="280904" y="114014"/>
                  <a:pt x="281059" y="113502"/>
                </a:cubicBezTo>
                <a:lnTo>
                  <a:pt x="281059" y="110776"/>
                </a:lnTo>
                <a:cubicBezTo>
                  <a:pt x="280988" y="110049"/>
                  <a:pt x="281118" y="110014"/>
                  <a:pt x="281202" y="109466"/>
                </a:cubicBezTo>
                <a:cubicBezTo>
                  <a:pt x="281440" y="107549"/>
                  <a:pt x="280690" y="105406"/>
                  <a:pt x="280988" y="103525"/>
                </a:cubicBezTo>
                <a:cubicBezTo>
                  <a:pt x="281214" y="102132"/>
                  <a:pt x="280642" y="99655"/>
                  <a:pt x="280785" y="99060"/>
                </a:cubicBezTo>
                <a:cubicBezTo>
                  <a:pt x="280928" y="98322"/>
                  <a:pt x="280999" y="98703"/>
                  <a:pt x="280904" y="97810"/>
                </a:cubicBezTo>
                <a:cubicBezTo>
                  <a:pt x="280845" y="97369"/>
                  <a:pt x="280868" y="96738"/>
                  <a:pt x="280916" y="96298"/>
                </a:cubicBezTo>
                <a:cubicBezTo>
                  <a:pt x="280988" y="95559"/>
                  <a:pt x="280797" y="95428"/>
                  <a:pt x="280749" y="94905"/>
                </a:cubicBezTo>
                <a:cubicBezTo>
                  <a:pt x="280726" y="94535"/>
                  <a:pt x="281023" y="94238"/>
                  <a:pt x="280928" y="93523"/>
                </a:cubicBezTo>
                <a:cubicBezTo>
                  <a:pt x="280809" y="92547"/>
                  <a:pt x="280964" y="91487"/>
                  <a:pt x="280964" y="90547"/>
                </a:cubicBezTo>
                <a:cubicBezTo>
                  <a:pt x="280964" y="90082"/>
                  <a:pt x="280880" y="69211"/>
                  <a:pt x="280868" y="68699"/>
                </a:cubicBezTo>
                <a:cubicBezTo>
                  <a:pt x="280845" y="68080"/>
                  <a:pt x="280678" y="67877"/>
                  <a:pt x="280785" y="67306"/>
                </a:cubicBezTo>
                <a:cubicBezTo>
                  <a:pt x="280868" y="66782"/>
                  <a:pt x="280904" y="66449"/>
                  <a:pt x="280868" y="65889"/>
                </a:cubicBezTo>
                <a:cubicBezTo>
                  <a:pt x="280797" y="64901"/>
                  <a:pt x="281238" y="64163"/>
                  <a:pt x="280964" y="63151"/>
                </a:cubicBezTo>
                <a:cubicBezTo>
                  <a:pt x="280761" y="62424"/>
                  <a:pt x="281095" y="62377"/>
                  <a:pt x="281107" y="61769"/>
                </a:cubicBezTo>
                <a:cubicBezTo>
                  <a:pt x="281118" y="60936"/>
                  <a:pt x="280857" y="59829"/>
                  <a:pt x="280988" y="59162"/>
                </a:cubicBezTo>
                <a:cubicBezTo>
                  <a:pt x="281083" y="58686"/>
                  <a:pt x="280749" y="57543"/>
                  <a:pt x="280916" y="56447"/>
                </a:cubicBezTo>
                <a:cubicBezTo>
                  <a:pt x="280976" y="56090"/>
                  <a:pt x="281083" y="55483"/>
                  <a:pt x="281095" y="55114"/>
                </a:cubicBezTo>
                <a:cubicBezTo>
                  <a:pt x="281107" y="54590"/>
                  <a:pt x="281059" y="54042"/>
                  <a:pt x="281083" y="53530"/>
                </a:cubicBezTo>
                <a:cubicBezTo>
                  <a:pt x="281095" y="53018"/>
                  <a:pt x="281285" y="52733"/>
                  <a:pt x="281238" y="52137"/>
                </a:cubicBezTo>
                <a:cubicBezTo>
                  <a:pt x="281166" y="51078"/>
                  <a:pt x="281238" y="50101"/>
                  <a:pt x="281214" y="49066"/>
                </a:cubicBezTo>
                <a:cubicBezTo>
                  <a:pt x="281202" y="48685"/>
                  <a:pt x="281107" y="48351"/>
                  <a:pt x="281059" y="48042"/>
                </a:cubicBezTo>
                <a:lnTo>
                  <a:pt x="281059" y="46434"/>
                </a:lnTo>
                <a:cubicBezTo>
                  <a:pt x="281154" y="46113"/>
                  <a:pt x="281202" y="45791"/>
                  <a:pt x="281178" y="45482"/>
                </a:cubicBezTo>
                <a:cubicBezTo>
                  <a:pt x="281178" y="45279"/>
                  <a:pt x="281178" y="45065"/>
                  <a:pt x="281166" y="44863"/>
                </a:cubicBezTo>
                <a:cubicBezTo>
                  <a:pt x="281261" y="44565"/>
                  <a:pt x="281297" y="44244"/>
                  <a:pt x="281297" y="43922"/>
                </a:cubicBezTo>
                <a:lnTo>
                  <a:pt x="281297" y="40946"/>
                </a:lnTo>
                <a:cubicBezTo>
                  <a:pt x="281297" y="40648"/>
                  <a:pt x="281261" y="40362"/>
                  <a:pt x="281178" y="40076"/>
                </a:cubicBezTo>
                <a:cubicBezTo>
                  <a:pt x="281261" y="39803"/>
                  <a:pt x="281297" y="39505"/>
                  <a:pt x="281297" y="39219"/>
                </a:cubicBezTo>
                <a:lnTo>
                  <a:pt x="281297" y="39219"/>
                </a:lnTo>
                <a:lnTo>
                  <a:pt x="281297" y="37874"/>
                </a:lnTo>
                <a:cubicBezTo>
                  <a:pt x="281297" y="36052"/>
                  <a:pt x="280321" y="32278"/>
                  <a:pt x="280321" y="30111"/>
                </a:cubicBezTo>
                <a:cubicBezTo>
                  <a:pt x="280642" y="29575"/>
                  <a:pt x="280809" y="28980"/>
                  <a:pt x="280809" y="28384"/>
                </a:cubicBezTo>
                <a:lnTo>
                  <a:pt x="280809" y="27325"/>
                </a:lnTo>
                <a:cubicBezTo>
                  <a:pt x="280809" y="21526"/>
                  <a:pt x="275880" y="18312"/>
                  <a:pt x="275880" y="14573"/>
                </a:cubicBezTo>
                <a:lnTo>
                  <a:pt x="275880" y="14442"/>
                </a:lnTo>
                <a:cubicBezTo>
                  <a:pt x="275880" y="13740"/>
                  <a:pt x="275630" y="13097"/>
                  <a:pt x="275213" y="12537"/>
                </a:cubicBezTo>
                <a:cubicBezTo>
                  <a:pt x="275225" y="12454"/>
                  <a:pt x="275249" y="12382"/>
                  <a:pt x="275249" y="12311"/>
                </a:cubicBezTo>
                <a:cubicBezTo>
                  <a:pt x="275308" y="11835"/>
                  <a:pt x="275403" y="10335"/>
                  <a:pt x="275189" y="10001"/>
                </a:cubicBezTo>
                <a:cubicBezTo>
                  <a:pt x="274868" y="9537"/>
                  <a:pt x="274606" y="9561"/>
                  <a:pt x="274320" y="9156"/>
                </a:cubicBezTo>
                <a:cubicBezTo>
                  <a:pt x="275165" y="7537"/>
                  <a:pt x="275225" y="7965"/>
                  <a:pt x="274892" y="7013"/>
                </a:cubicBezTo>
                <a:cubicBezTo>
                  <a:pt x="274689" y="6477"/>
                  <a:pt x="274987" y="6346"/>
                  <a:pt x="274725" y="5727"/>
                </a:cubicBezTo>
                <a:cubicBezTo>
                  <a:pt x="274534" y="5286"/>
                  <a:pt x="274653" y="4977"/>
                  <a:pt x="274439" y="4536"/>
                </a:cubicBezTo>
                <a:cubicBezTo>
                  <a:pt x="274130" y="3881"/>
                  <a:pt x="272903" y="3524"/>
                  <a:pt x="272105" y="3679"/>
                </a:cubicBezTo>
                <a:cubicBezTo>
                  <a:pt x="271510" y="3798"/>
                  <a:pt x="270248" y="3691"/>
                  <a:pt x="269903" y="3762"/>
                </a:cubicBezTo>
                <a:cubicBezTo>
                  <a:pt x="269212" y="3905"/>
                  <a:pt x="269629" y="3941"/>
                  <a:pt x="268164" y="4108"/>
                </a:cubicBezTo>
                <a:lnTo>
                  <a:pt x="268676" y="4179"/>
                </a:lnTo>
                <a:cubicBezTo>
                  <a:pt x="269117" y="4334"/>
                  <a:pt x="268855" y="4822"/>
                  <a:pt x="269260" y="5060"/>
                </a:cubicBezTo>
                <a:cubicBezTo>
                  <a:pt x="269831" y="5405"/>
                  <a:pt x="270212" y="5346"/>
                  <a:pt x="270486" y="5905"/>
                </a:cubicBezTo>
                <a:cubicBezTo>
                  <a:pt x="268367" y="5536"/>
                  <a:pt x="269748" y="5596"/>
                  <a:pt x="268486" y="5155"/>
                </a:cubicBezTo>
                <a:cubicBezTo>
                  <a:pt x="267569" y="4822"/>
                  <a:pt x="267236" y="4774"/>
                  <a:pt x="266462" y="4381"/>
                </a:cubicBezTo>
                <a:cubicBezTo>
                  <a:pt x="265212" y="3739"/>
                  <a:pt x="264593" y="3572"/>
                  <a:pt x="262938" y="3941"/>
                </a:cubicBezTo>
                <a:cubicBezTo>
                  <a:pt x="262354" y="4084"/>
                  <a:pt x="262390" y="4179"/>
                  <a:pt x="261866" y="3870"/>
                </a:cubicBezTo>
                <a:cubicBezTo>
                  <a:pt x="260723" y="3167"/>
                  <a:pt x="260604" y="4143"/>
                  <a:pt x="259568" y="3750"/>
                </a:cubicBezTo>
                <a:cubicBezTo>
                  <a:pt x="259068" y="3560"/>
                  <a:pt x="257425" y="3584"/>
                  <a:pt x="256877" y="3727"/>
                </a:cubicBezTo>
                <a:cubicBezTo>
                  <a:pt x="256199" y="3881"/>
                  <a:pt x="256294" y="3608"/>
                  <a:pt x="255699" y="3572"/>
                </a:cubicBezTo>
                <a:cubicBezTo>
                  <a:pt x="255032" y="3524"/>
                  <a:pt x="255008" y="3762"/>
                  <a:pt x="254675" y="3965"/>
                </a:cubicBezTo>
                <a:cubicBezTo>
                  <a:pt x="254020" y="4358"/>
                  <a:pt x="252901" y="4000"/>
                  <a:pt x="252091" y="4024"/>
                </a:cubicBezTo>
                <a:lnTo>
                  <a:pt x="251877" y="4929"/>
                </a:lnTo>
                <a:lnTo>
                  <a:pt x="252413" y="5132"/>
                </a:lnTo>
                <a:cubicBezTo>
                  <a:pt x="252865" y="5274"/>
                  <a:pt x="252710" y="5179"/>
                  <a:pt x="252877" y="5429"/>
                </a:cubicBezTo>
                <a:cubicBezTo>
                  <a:pt x="252234" y="5644"/>
                  <a:pt x="251912" y="5394"/>
                  <a:pt x="250972" y="4977"/>
                </a:cubicBezTo>
                <a:cubicBezTo>
                  <a:pt x="250257" y="4655"/>
                  <a:pt x="250198" y="4346"/>
                  <a:pt x="249269" y="4393"/>
                </a:cubicBezTo>
                <a:cubicBezTo>
                  <a:pt x="248900" y="4405"/>
                  <a:pt x="247769" y="4048"/>
                  <a:pt x="247448" y="3881"/>
                </a:cubicBezTo>
                <a:cubicBezTo>
                  <a:pt x="246447" y="3429"/>
                  <a:pt x="246281" y="3643"/>
                  <a:pt x="245793" y="4215"/>
                </a:cubicBezTo>
                <a:cubicBezTo>
                  <a:pt x="246495" y="4679"/>
                  <a:pt x="247114" y="4822"/>
                  <a:pt x="247805" y="5191"/>
                </a:cubicBezTo>
                <a:cubicBezTo>
                  <a:pt x="248079" y="5346"/>
                  <a:pt x="248079" y="5310"/>
                  <a:pt x="248400" y="5429"/>
                </a:cubicBezTo>
                <a:cubicBezTo>
                  <a:pt x="248876" y="5608"/>
                  <a:pt x="249662" y="5870"/>
                  <a:pt x="249674" y="6239"/>
                </a:cubicBezTo>
                <a:lnTo>
                  <a:pt x="246674" y="5572"/>
                </a:lnTo>
                <a:cubicBezTo>
                  <a:pt x="246043" y="5346"/>
                  <a:pt x="246626" y="5358"/>
                  <a:pt x="245388" y="5084"/>
                </a:cubicBezTo>
                <a:cubicBezTo>
                  <a:pt x="244840" y="4977"/>
                  <a:pt x="244709" y="4715"/>
                  <a:pt x="244185" y="4536"/>
                </a:cubicBezTo>
                <a:cubicBezTo>
                  <a:pt x="243483" y="4298"/>
                  <a:pt x="244054" y="4715"/>
                  <a:pt x="242757" y="4167"/>
                </a:cubicBezTo>
                <a:cubicBezTo>
                  <a:pt x="241923" y="3810"/>
                  <a:pt x="242090" y="3965"/>
                  <a:pt x="241161" y="3917"/>
                </a:cubicBezTo>
                <a:cubicBezTo>
                  <a:pt x="240018" y="3858"/>
                  <a:pt x="238589" y="3405"/>
                  <a:pt x="235970" y="3572"/>
                </a:cubicBezTo>
                <a:cubicBezTo>
                  <a:pt x="235458" y="3596"/>
                  <a:pt x="235017" y="3524"/>
                  <a:pt x="234375" y="3500"/>
                </a:cubicBezTo>
                <a:cubicBezTo>
                  <a:pt x="233517" y="3453"/>
                  <a:pt x="233243" y="3596"/>
                  <a:pt x="232648" y="3643"/>
                </a:cubicBezTo>
                <a:cubicBezTo>
                  <a:pt x="232220" y="3679"/>
                  <a:pt x="232220" y="3584"/>
                  <a:pt x="231862" y="3536"/>
                </a:cubicBezTo>
                <a:cubicBezTo>
                  <a:pt x="231053" y="3465"/>
                  <a:pt x="228064" y="3584"/>
                  <a:pt x="227147" y="3619"/>
                </a:cubicBezTo>
                <a:cubicBezTo>
                  <a:pt x="226755" y="3631"/>
                  <a:pt x="224052" y="3810"/>
                  <a:pt x="223968" y="3798"/>
                </a:cubicBezTo>
                <a:cubicBezTo>
                  <a:pt x="223254" y="3643"/>
                  <a:pt x="223516" y="3512"/>
                  <a:pt x="222397" y="3524"/>
                </a:cubicBezTo>
                <a:cubicBezTo>
                  <a:pt x="221647" y="3536"/>
                  <a:pt x="221230" y="3536"/>
                  <a:pt x="220575" y="3512"/>
                </a:cubicBezTo>
                <a:lnTo>
                  <a:pt x="216980" y="3512"/>
                </a:lnTo>
                <a:cubicBezTo>
                  <a:pt x="216348" y="3536"/>
                  <a:pt x="215658" y="3750"/>
                  <a:pt x="215301" y="3750"/>
                </a:cubicBezTo>
                <a:cubicBezTo>
                  <a:pt x="214527" y="3750"/>
                  <a:pt x="214670" y="3393"/>
                  <a:pt x="213777" y="3715"/>
                </a:cubicBezTo>
                <a:cubicBezTo>
                  <a:pt x="212955" y="4012"/>
                  <a:pt x="213039" y="3667"/>
                  <a:pt x="212408" y="3560"/>
                </a:cubicBezTo>
                <a:cubicBezTo>
                  <a:pt x="211622" y="3405"/>
                  <a:pt x="210633" y="3619"/>
                  <a:pt x="209955" y="3691"/>
                </a:cubicBezTo>
                <a:cubicBezTo>
                  <a:pt x="209621" y="3715"/>
                  <a:pt x="209419" y="3679"/>
                  <a:pt x="209145" y="3679"/>
                </a:cubicBezTo>
                <a:cubicBezTo>
                  <a:pt x="208455" y="3679"/>
                  <a:pt x="208550" y="4072"/>
                  <a:pt x="207740" y="3834"/>
                </a:cubicBezTo>
                <a:cubicBezTo>
                  <a:pt x="206800" y="3572"/>
                  <a:pt x="207097" y="3643"/>
                  <a:pt x="206038" y="3691"/>
                </a:cubicBezTo>
                <a:cubicBezTo>
                  <a:pt x="204418" y="3762"/>
                  <a:pt x="205323" y="3739"/>
                  <a:pt x="204311" y="3834"/>
                </a:cubicBezTo>
                <a:cubicBezTo>
                  <a:pt x="203871" y="3881"/>
                  <a:pt x="203895" y="3774"/>
                  <a:pt x="203514" y="3750"/>
                </a:cubicBezTo>
                <a:cubicBezTo>
                  <a:pt x="203013" y="3703"/>
                  <a:pt x="203192" y="3798"/>
                  <a:pt x="202752" y="3810"/>
                </a:cubicBezTo>
                <a:cubicBezTo>
                  <a:pt x="201882" y="3834"/>
                  <a:pt x="200358" y="2977"/>
                  <a:pt x="200501" y="4536"/>
                </a:cubicBezTo>
                <a:cubicBezTo>
                  <a:pt x="200561" y="5227"/>
                  <a:pt x="200918" y="5167"/>
                  <a:pt x="200299" y="5655"/>
                </a:cubicBezTo>
                <a:lnTo>
                  <a:pt x="198525" y="4870"/>
                </a:lnTo>
                <a:cubicBezTo>
                  <a:pt x="197882" y="4905"/>
                  <a:pt x="197977" y="4953"/>
                  <a:pt x="197560" y="4608"/>
                </a:cubicBezTo>
                <a:cubicBezTo>
                  <a:pt x="196513" y="3762"/>
                  <a:pt x="196751" y="3596"/>
                  <a:pt x="194893" y="3441"/>
                </a:cubicBezTo>
                <a:cubicBezTo>
                  <a:pt x="194000" y="3358"/>
                  <a:pt x="193096" y="3453"/>
                  <a:pt x="192238" y="3500"/>
                </a:cubicBezTo>
                <a:cubicBezTo>
                  <a:pt x="191583" y="3524"/>
                  <a:pt x="191512" y="3453"/>
                  <a:pt x="190893" y="3619"/>
                </a:cubicBezTo>
                <a:cubicBezTo>
                  <a:pt x="190417" y="3739"/>
                  <a:pt x="190119" y="3774"/>
                  <a:pt x="189655" y="3655"/>
                </a:cubicBezTo>
                <a:cubicBezTo>
                  <a:pt x="187869" y="3203"/>
                  <a:pt x="186035" y="3631"/>
                  <a:pt x="184523" y="3500"/>
                </a:cubicBezTo>
                <a:cubicBezTo>
                  <a:pt x="183666" y="3417"/>
                  <a:pt x="184130" y="3584"/>
                  <a:pt x="183452" y="3703"/>
                </a:cubicBezTo>
                <a:cubicBezTo>
                  <a:pt x="182892" y="3810"/>
                  <a:pt x="182761" y="3679"/>
                  <a:pt x="182261" y="3703"/>
                </a:cubicBezTo>
                <a:cubicBezTo>
                  <a:pt x="181249" y="3750"/>
                  <a:pt x="182154" y="3596"/>
                  <a:pt x="181249" y="3453"/>
                </a:cubicBezTo>
                <a:cubicBezTo>
                  <a:pt x="180249" y="3286"/>
                  <a:pt x="176034" y="3834"/>
                  <a:pt x="175034" y="3703"/>
                </a:cubicBezTo>
                <a:cubicBezTo>
                  <a:pt x="171462" y="3215"/>
                  <a:pt x="172593" y="3691"/>
                  <a:pt x="171557" y="3643"/>
                </a:cubicBezTo>
                <a:cubicBezTo>
                  <a:pt x="171152" y="3631"/>
                  <a:pt x="170926" y="3536"/>
                  <a:pt x="170390" y="3584"/>
                </a:cubicBezTo>
                <a:cubicBezTo>
                  <a:pt x="169712" y="3655"/>
                  <a:pt x="168723" y="3989"/>
                  <a:pt x="167997" y="3750"/>
                </a:cubicBezTo>
                <a:cubicBezTo>
                  <a:pt x="166271" y="3179"/>
                  <a:pt x="165092" y="3798"/>
                  <a:pt x="164294" y="3691"/>
                </a:cubicBezTo>
                <a:cubicBezTo>
                  <a:pt x="163770" y="3631"/>
                  <a:pt x="163961" y="3453"/>
                  <a:pt x="163211" y="3441"/>
                </a:cubicBezTo>
                <a:lnTo>
                  <a:pt x="161901" y="4108"/>
                </a:lnTo>
                <a:cubicBezTo>
                  <a:pt x="160889" y="4405"/>
                  <a:pt x="159889" y="3512"/>
                  <a:pt x="158544" y="3739"/>
                </a:cubicBezTo>
                <a:cubicBezTo>
                  <a:pt x="157639" y="3881"/>
                  <a:pt x="158044" y="3560"/>
                  <a:pt x="157317" y="4155"/>
                </a:cubicBezTo>
                <a:cubicBezTo>
                  <a:pt x="154722" y="3489"/>
                  <a:pt x="156020" y="3727"/>
                  <a:pt x="153710" y="3524"/>
                </a:cubicBezTo>
                <a:cubicBezTo>
                  <a:pt x="153091" y="3489"/>
                  <a:pt x="152436" y="3965"/>
                  <a:pt x="149900" y="3548"/>
                </a:cubicBezTo>
                <a:cubicBezTo>
                  <a:pt x="149102" y="3405"/>
                  <a:pt x="149435" y="3631"/>
                  <a:pt x="149531" y="3929"/>
                </a:cubicBezTo>
                <a:cubicBezTo>
                  <a:pt x="149650" y="4322"/>
                  <a:pt x="149483" y="4405"/>
                  <a:pt x="149554" y="4822"/>
                </a:cubicBezTo>
                <a:cubicBezTo>
                  <a:pt x="149781" y="6167"/>
                  <a:pt x="148888" y="5548"/>
                  <a:pt x="148816" y="7418"/>
                </a:cubicBezTo>
                <a:cubicBezTo>
                  <a:pt x="148804" y="7846"/>
                  <a:pt x="148507" y="7858"/>
                  <a:pt x="148411" y="8084"/>
                </a:cubicBezTo>
                <a:cubicBezTo>
                  <a:pt x="148173" y="8632"/>
                  <a:pt x="149185" y="8906"/>
                  <a:pt x="148328" y="9644"/>
                </a:cubicBezTo>
                <a:cubicBezTo>
                  <a:pt x="147828" y="10073"/>
                  <a:pt x="148280" y="9930"/>
                  <a:pt x="147507" y="10156"/>
                </a:cubicBezTo>
                <a:cubicBezTo>
                  <a:pt x="146983" y="10311"/>
                  <a:pt x="147161" y="10358"/>
                  <a:pt x="146840" y="10692"/>
                </a:cubicBezTo>
                <a:cubicBezTo>
                  <a:pt x="146602" y="10942"/>
                  <a:pt x="145566" y="11501"/>
                  <a:pt x="145125" y="11656"/>
                </a:cubicBezTo>
                <a:cubicBezTo>
                  <a:pt x="144423" y="11894"/>
                  <a:pt x="144637" y="11835"/>
                  <a:pt x="144137" y="11656"/>
                </a:cubicBezTo>
                <a:cubicBezTo>
                  <a:pt x="143470" y="11418"/>
                  <a:pt x="143506" y="11775"/>
                  <a:pt x="143030" y="11478"/>
                </a:cubicBezTo>
                <a:cubicBezTo>
                  <a:pt x="142768" y="11311"/>
                  <a:pt x="142673" y="10954"/>
                  <a:pt x="143125" y="10870"/>
                </a:cubicBezTo>
                <a:cubicBezTo>
                  <a:pt x="143601" y="10775"/>
                  <a:pt x="143697" y="10942"/>
                  <a:pt x="144137" y="10644"/>
                </a:cubicBezTo>
                <a:cubicBezTo>
                  <a:pt x="144971" y="10061"/>
                  <a:pt x="143994" y="9954"/>
                  <a:pt x="144911" y="9239"/>
                </a:cubicBezTo>
                <a:cubicBezTo>
                  <a:pt x="145625" y="8692"/>
                  <a:pt x="146566" y="8703"/>
                  <a:pt x="147197" y="8096"/>
                </a:cubicBezTo>
                <a:cubicBezTo>
                  <a:pt x="147923" y="7382"/>
                  <a:pt x="147471" y="7691"/>
                  <a:pt x="147471" y="7084"/>
                </a:cubicBezTo>
                <a:cubicBezTo>
                  <a:pt x="147471" y="6798"/>
                  <a:pt x="147983" y="6382"/>
                  <a:pt x="148007" y="5370"/>
                </a:cubicBezTo>
                <a:cubicBezTo>
                  <a:pt x="148030" y="4929"/>
                  <a:pt x="147626" y="4977"/>
                  <a:pt x="147888" y="4501"/>
                </a:cubicBezTo>
                <a:cubicBezTo>
                  <a:pt x="148114" y="4096"/>
                  <a:pt x="148292" y="4417"/>
                  <a:pt x="148245" y="3703"/>
                </a:cubicBezTo>
                <a:lnTo>
                  <a:pt x="145590" y="3381"/>
                </a:lnTo>
                <a:cubicBezTo>
                  <a:pt x="145090" y="3346"/>
                  <a:pt x="141732" y="3643"/>
                  <a:pt x="140148" y="3489"/>
                </a:cubicBezTo>
                <a:cubicBezTo>
                  <a:pt x="138946" y="3346"/>
                  <a:pt x="138279" y="3608"/>
                  <a:pt x="137505" y="3560"/>
                </a:cubicBezTo>
                <a:cubicBezTo>
                  <a:pt x="137041" y="3524"/>
                  <a:pt x="136458" y="3441"/>
                  <a:pt x="136065" y="3441"/>
                </a:cubicBezTo>
                <a:lnTo>
                  <a:pt x="131683" y="3727"/>
                </a:lnTo>
                <a:cubicBezTo>
                  <a:pt x="131195" y="3810"/>
                  <a:pt x="130957" y="4000"/>
                  <a:pt x="130421" y="4000"/>
                </a:cubicBezTo>
                <a:cubicBezTo>
                  <a:pt x="129909" y="4000"/>
                  <a:pt x="129647" y="3810"/>
                  <a:pt x="129242" y="3762"/>
                </a:cubicBezTo>
                <a:cubicBezTo>
                  <a:pt x="128861" y="3727"/>
                  <a:pt x="128278" y="3739"/>
                  <a:pt x="127754" y="3691"/>
                </a:cubicBezTo>
                <a:cubicBezTo>
                  <a:pt x="127147" y="3631"/>
                  <a:pt x="127171" y="3786"/>
                  <a:pt x="126802" y="3989"/>
                </a:cubicBezTo>
                <a:cubicBezTo>
                  <a:pt x="124004" y="3322"/>
                  <a:pt x="125742" y="3917"/>
                  <a:pt x="123658" y="3679"/>
                </a:cubicBezTo>
                <a:cubicBezTo>
                  <a:pt x="118932" y="3131"/>
                  <a:pt x="120289" y="3631"/>
                  <a:pt x="118324" y="3631"/>
                </a:cubicBezTo>
                <a:cubicBezTo>
                  <a:pt x="117800" y="3631"/>
                  <a:pt x="117312" y="3453"/>
                  <a:pt x="116610" y="3619"/>
                </a:cubicBezTo>
                <a:cubicBezTo>
                  <a:pt x="115372" y="3905"/>
                  <a:pt x="116062" y="3560"/>
                  <a:pt x="115026" y="3608"/>
                </a:cubicBezTo>
                <a:cubicBezTo>
                  <a:pt x="114062" y="3631"/>
                  <a:pt x="114717" y="3846"/>
                  <a:pt x="113407" y="3691"/>
                </a:cubicBezTo>
                <a:lnTo>
                  <a:pt x="109835" y="3524"/>
                </a:lnTo>
                <a:cubicBezTo>
                  <a:pt x="109418" y="3524"/>
                  <a:pt x="109287" y="3608"/>
                  <a:pt x="108978" y="3584"/>
                </a:cubicBezTo>
                <a:cubicBezTo>
                  <a:pt x="108537" y="3560"/>
                  <a:pt x="108704" y="3465"/>
                  <a:pt x="108204" y="3512"/>
                </a:cubicBezTo>
                <a:cubicBezTo>
                  <a:pt x="107311" y="3608"/>
                  <a:pt x="106990" y="3500"/>
                  <a:pt x="106382" y="3524"/>
                </a:cubicBezTo>
                <a:cubicBezTo>
                  <a:pt x="104608" y="3619"/>
                  <a:pt x="104192" y="3524"/>
                  <a:pt x="102513" y="3512"/>
                </a:cubicBezTo>
                <a:cubicBezTo>
                  <a:pt x="101001" y="3500"/>
                  <a:pt x="100763" y="3643"/>
                  <a:pt x="99715" y="3727"/>
                </a:cubicBezTo>
                <a:cubicBezTo>
                  <a:pt x="99358" y="3750"/>
                  <a:pt x="99274" y="3762"/>
                  <a:pt x="99131" y="3870"/>
                </a:cubicBezTo>
                <a:cubicBezTo>
                  <a:pt x="99108" y="4405"/>
                  <a:pt x="99036" y="5108"/>
                  <a:pt x="98893" y="5584"/>
                </a:cubicBezTo>
                <a:cubicBezTo>
                  <a:pt x="98750" y="6108"/>
                  <a:pt x="99072" y="5905"/>
                  <a:pt x="98524" y="6417"/>
                </a:cubicBezTo>
                <a:cubicBezTo>
                  <a:pt x="98227" y="6679"/>
                  <a:pt x="98167" y="7441"/>
                  <a:pt x="97488" y="7215"/>
                </a:cubicBezTo>
                <a:lnTo>
                  <a:pt x="97631" y="6727"/>
                </a:lnTo>
                <a:cubicBezTo>
                  <a:pt x="97727" y="6417"/>
                  <a:pt x="97524" y="6584"/>
                  <a:pt x="97548" y="6298"/>
                </a:cubicBezTo>
                <a:cubicBezTo>
                  <a:pt x="97857" y="5548"/>
                  <a:pt x="98810" y="5370"/>
                  <a:pt x="98143" y="4203"/>
                </a:cubicBezTo>
                <a:lnTo>
                  <a:pt x="95167" y="3619"/>
                </a:lnTo>
                <a:cubicBezTo>
                  <a:pt x="94167" y="3631"/>
                  <a:pt x="92619" y="3619"/>
                  <a:pt x="91785" y="3762"/>
                </a:cubicBezTo>
                <a:cubicBezTo>
                  <a:pt x="91178" y="3870"/>
                  <a:pt x="90976" y="4084"/>
                  <a:pt x="90130" y="3917"/>
                </a:cubicBezTo>
                <a:cubicBezTo>
                  <a:pt x="87880" y="3500"/>
                  <a:pt x="87559" y="3822"/>
                  <a:pt x="87094" y="3762"/>
                </a:cubicBezTo>
                <a:cubicBezTo>
                  <a:pt x="86094" y="3643"/>
                  <a:pt x="85023" y="3369"/>
                  <a:pt x="83951" y="3667"/>
                </a:cubicBezTo>
                <a:cubicBezTo>
                  <a:pt x="83022" y="3917"/>
                  <a:pt x="83594" y="3858"/>
                  <a:pt x="82606" y="3727"/>
                </a:cubicBezTo>
                <a:cubicBezTo>
                  <a:pt x="82344" y="3691"/>
                  <a:pt x="81296" y="3727"/>
                  <a:pt x="80951" y="3739"/>
                </a:cubicBezTo>
                <a:cubicBezTo>
                  <a:pt x="79034" y="3750"/>
                  <a:pt x="78569" y="3608"/>
                  <a:pt x="78319" y="4417"/>
                </a:cubicBezTo>
                <a:cubicBezTo>
                  <a:pt x="77629" y="6608"/>
                  <a:pt x="77510" y="5763"/>
                  <a:pt x="77069" y="6322"/>
                </a:cubicBezTo>
                <a:cubicBezTo>
                  <a:pt x="76664" y="6858"/>
                  <a:pt x="76902" y="6834"/>
                  <a:pt x="75902" y="6858"/>
                </a:cubicBezTo>
                <a:lnTo>
                  <a:pt x="76891" y="5417"/>
                </a:lnTo>
                <a:cubicBezTo>
                  <a:pt x="77022" y="5072"/>
                  <a:pt x="77736" y="4215"/>
                  <a:pt x="77486" y="3929"/>
                </a:cubicBezTo>
                <a:cubicBezTo>
                  <a:pt x="76926" y="3346"/>
                  <a:pt x="72926" y="3643"/>
                  <a:pt x="72128" y="3572"/>
                </a:cubicBezTo>
                <a:cubicBezTo>
                  <a:pt x="71259" y="3500"/>
                  <a:pt x="70021" y="3381"/>
                  <a:pt x="69223" y="3619"/>
                </a:cubicBezTo>
                <a:cubicBezTo>
                  <a:pt x="68699" y="3762"/>
                  <a:pt x="68937" y="3762"/>
                  <a:pt x="68390" y="3643"/>
                </a:cubicBezTo>
                <a:cubicBezTo>
                  <a:pt x="67449" y="3453"/>
                  <a:pt x="67437" y="3762"/>
                  <a:pt x="66806" y="3667"/>
                </a:cubicBezTo>
                <a:cubicBezTo>
                  <a:pt x="66508" y="3608"/>
                  <a:pt x="66365" y="3500"/>
                  <a:pt x="66032" y="3489"/>
                </a:cubicBezTo>
                <a:cubicBezTo>
                  <a:pt x="65556" y="3453"/>
                  <a:pt x="65592" y="3560"/>
                  <a:pt x="65163" y="3548"/>
                </a:cubicBezTo>
                <a:cubicBezTo>
                  <a:pt x="64544" y="3548"/>
                  <a:pt x="64091" y="3500"/>
                  <a:pt x="63508" y="3524"/>
                </a:cubicBezTo>
                <a:cubicBezTo>
                  <a:pt x="61865" y="3631"/>
                  <a:pt x="62936" y="3215"/>
                  <a:pt x="59900" y="3512"/>
                </a:cubicBezTo>
                <a:cubicBezTo>
                  <a:pt x="59365" y="3572"/>
                  <a:pt x="59579" y="3465"/>
                  <a:pt x="59115" y="3441"/>
                </a:cubicBezTo>
                <a:cubicBezTo>
                  <a:pt x="58341" y="3381"/>
                  <a:pt x="57388" y="3548"/>
                  <a:pt x="56555" y="3584"/>
                </a:cubicBezTo>
                <a:cubicBezTo>
                  <a:pt x="55817" y="3631"/>
                  <a:pt x="55257" y="3560"/>
                  <a:pt x="54531" y="3572"/>
                </a:cubicBezTo>
                <a:cubicBezTo>
                  <a:pt x="53852" y="3584"/>
                  <a:pt x="53209" y="3667"/>
                  <a:pt x="52721" y="3679"/>
                </a:cubicBezTo>
                <a:cubicBezTo>
                  <a:pt x="52257" y="3691"/>
                  <a:pt x="51614" y="3524"/>
                  <a:pt x="50959" y="3619"/>
                </a:cubicBezTo>
                <a:cubicBezTo>
                  <a:pt x="49875" y="3762"/>
                  <a:pt x="50530" y="3846"/>
                  <a:pt x="49459" y="3548"/>
                </a:cubicBezTo>
                <a:cubicBezTo>
                  <a:pt x="48292" y="4048"/>
                  <a:pt x="48875" y="3881"/>
                  <a:pt x="47554" y="3703"/>
                </a:cubicBezTo>
                <a:cubicBezTo>
                  <a:pt x="45887" y="3489"/>
                  <a:pt x="45339" y="3798"/>
                  <a:pt x="43815" y="3762"/>
                </a:cubicBezTo>
                <a:cubicBezTo>
                  <a:pt x="43113" y="3750"/>
                  <a:pt x="43172" y="3524"/>
                  <a:pt x="42815" y="3560"/>
                </a:cubicBezTo>
                <a:cubicBezTo>
                  <a:pt x="42374" y="3584"/>
                  <a:pt x="42482" y="3870"/>
                  <a:pt x="41910" y="3870"/>
                </a:cubicBezTo>
                <a:cubicBezTo>
                  <a:pt x="41481" y="3870"/>
                  <a:pt x="41469" y="3584"/>
                  <a:pt x="39684" y="3679"/>
                </a:cubicBezTo>
                <a:cubicBezTo>
                  <a:pt x="39041" y="3703"/>
                  <a:pt x="39183" y="3667"/>
                  <a:pt x="38588" y="3608"/>
                </a:cubicBezTo>
                <a:cubicBezTo>
                  <a:pt x="37755" y="3512"/>
                  <a:pt x="36707" y="3643"/>
                  <a:pt x="35945" y="3560"/>
                </a:cubicBezTo>
                <a:cubicBezTo>
                  <a:pt x="35373" y="3500"/>
                  <a:pt x="35350" y="3441"/>
                  <a:pt x="34683" y="3524"/>
                </a:cubicBezTo>
                <a:cubicBezTo>
                  <a:pt x="33683" y="3667"/>
                  <a:pt x="31968" y="3369"/>
                  <a:pt x="31206" y="3524"/>
                </a:cubicBezTo>
                <a:cubicBezTo>
                  <a:pt x="30409" y="3703"/>
                  <a:pt x="30909" y="3691"/>
                  <a:pt x="29980" y="3631"/>
                </a:cubicBezTo>
                <a:cubicBezTo>
                  <a:pt x="29337" y="3608"/>
                  <a:pt x="29682" y="3810"/>
                  <a:pt x="29051" y="3667"/>
                </a:cubicBezTo>
                <a:cubicBezTo>
                  <a:pt x="28218" y="3465"/>
                  <a:pt x="28515" y="3619"/>
                  <a:pt x="27873" y="3667"/>
                </a:cubicBezTo>
                <a:cubicBezTo>
                  <a:pt x="27396" y="3691"/>
                  <a:pt x="27242" y="3500"/>
                  <a:pt x="26789" y="3572"/>
                </a:cubicBezTo>
                <a:cubicBezTo>
                  <a:pt x="26206" y="3667"/>
                  <a:pt x="25575" y="4334"/>
                  <a:pt x="24979" y="4346"/>
                </a:cubicBezTo>
                <a:cubicBezTo>
                  <a:pt x="24086" y="4381"/>
                  <a:pt x="23789" y="3810"/>
                  <a:pt x="23158" y="3667"/>
                </a:cubicBezTo>
                <a:cubicBezTo>
                  <a:pt x="22134" y="3429"/>
                  <a:pt x="21979" y="4215"/>
                  <a:pt x="21062" y="3667"/>
                </a:cubicBezTo>
                <a:cubicBezTo>
                  <a:pt x="20419" y="3274"/>
                  <a:pt x="19705" y="3643"/>
                  <a:pt x="18907" y="3619"/>
                </a:cubicBezTo>
                <a:cubicBezTo>
                  <a:pt x="18371" y="3608"/>
                  <a:pt x="16859" y="3584"/>
                  <a:pt x="16431" y="3727"/>
                </a:cubicBezTo>
                <a:cubicBezTo>
                  <a:pt x="15823" y="3917"/>
                  <a:pt x="15728" y="4893"/>
                  <a:pt x="14954" y="3929"/>
                </a:cubicBezTo>
                <a:cubicBezTo>
                  <a:pt x="13228" y="4120"/>
                  <a:pt x="13609" y="4453"/>
                  <a:pt x="12025" y="3762"/>
                </a:cubicBezTo>
                <a:cubicBezTo>
                  <a:pt x="10894" y="3274"/>
                  <a:pt x="10489" y="4786"/>
                  <a:pt x="9680" y="4477"/>
                </a:cubicBezTo>
                <a:lnTo>
                  <a:pt x="9763" y="3881"/>
                </a:lnTo>
                <a:cubicBezTo>
                  <a:pt x="8346" y="4512"/>
                  <a:pt x="9323" y="4405"/>
                  <a:pt x="8573" y="4536"/>
                </a:cubicBezTo>
                <a:cubicBezTo>
                  <a:pt x="7608" y="4715"/>
                  <a:pt x="7751" y="4298"/>
                  <a:pt x="7787" y="3870"/>
                </a:cubicBezTo>
                <a:lnTo>
                  <a:pt x="5953" y="4679"/>
                </a:lnTo>
                <a:cubicBezTo>
                  <a:pt x="5644" y="5155"/>
                  <a:pt x="5620" y="6132"/>
                  <a:pt x="5667" y="6608"/>
                </a:cubicBezTo>
                <a:cubicBezTo>
                  <a:pt x="5715" y="7060"/>
                  <a:pt x="5417" y="8049"/>
                  <a:pt x="5358" y="8525"/>
                </a:cubicBezTo>
                <a:cubicBezTo>
                  <a:pt x="5274" y="9144"/>
                  <a:pt x="5310" y="10001"/>
                  <a:pt x="5191" y="10573"/>
                </a:cubicBezTo>
                <a:cubicBezTo>
                  <a:pt x="4858" y="12085"/>
                  <a:pt x="4917" y="15704"/>
                  <a:pt x="4691" y="16823"/>
                </a:cubicBezTo>
                <a:cubicBezTo>
                  <a:pt x="4584" y="17359"/>
                  <a:pt x="4524" y="18228"/>
                  <a:pt x="4465" y="18824"/>
                </a:cubicBezTo>
                <a:cubicBezTo>
                  <a:pt x="4417" y="19276"/>
                  <a:pt x="4632" y="20526"/>
                  <a:pt x="4596" y="20633"/>
                </a:cubicBezTo>
                <a:cubicBezTo>
                  <a:pt x="4382" y="21491"/>
                  <a:pt x="4346" y="21693"/>
                  <a:pt x="4322" y="22622"/>
                </a:cubicBezTo>
                <a:cubicBezTo>
                  <a:pt x="4298" y="23050"/>
                  <a:pt x="4179" y="23217"/>
                  <a:pt x="4203" y="23681"/>
                </a:cubicBezTo>
                <a:cubicBezTo>
                  <a:pt x="4227" y="24717"/>
                  <a:pt x="4560" y="25670"/>
                  <a:pt x="4179" y="26777"/>
                </a:cubicBezTo>
                <a:cubicBezTo>
                  <a:pt x="4012" y="27241"/>
                  <a:pt x="3917" y="29063"/>
                  <a:pt x="3917" y="29658"/>
                </a:cubicBezTo>
                <a:lnTo>
                  <a:pt x="3941" y="31587"/>
                </a:lnTo>
                <a:cubicBezTo>
                  <a:pt x="3929" y="32028"/>
                  <a:pt x="3750" y="32159"/>
                  <a:pt x="3798" y="32635"/>
                </a:cubicBezTo>
                <a:cubicBezTo>
                  <a:pt x="3881" y="33587"/>
                  <a:pt x="3834" y="33683"/>
                  <a:pt x="3762" y="34576"/>
                </a:cubicBezTo>
                <a:cubicBezTo>
                  <a:pt x="3703" y="35314"/>
                  <a:pt x="3798" y="35957"/>
                  <a:pt x="3715" y="36588"/>
                </a:cubicBezTo>
                <a:cubicBezTo>
                  <a:pt x="3631" y="37243"/>
                  <a:pt x="3596" y="40136"/>
                  <a:pt x="3715" y="40660"/>
                </a:cubicBezTo>
                <a:cubicBezTo>
                  <a:pt x="4167" y="42386"/>
                  <a:pt x="3465" y="40957"/>
                  <a:pt x="3893" y="42386"/>
                </a:cubicBezTo>
                <a:cubicBezTo>
                  <a:pt x="4096" y="43017"/>
                  <a:pt x="4001" y="43827"/>
                  <a:pt x="4120" y="44529"/>
                </a:cubicBezTo>
                <a:cubicBezTo>
                  <a:pt x="4286" y="45529"/>
                  <a:pt x="4108" y="46684"/>
                  <a:pt x="4239" y="47637"/>
                </a:cubicBezTo>
                <a:cubicBezTo>
                  <a:pt x="4298" y="48065"/>
                  <a:pt x="4167" y="48161"/>
                  <a:pt x="4227" y="48601"/>
                </a:cubicBezTo>
                <a:cubicBezTo>
                  <a:pt x="4417" y="50244"/>
                  <a:pt x="4334" y="53173"/>
                  <a:pt x="4536" y="54983"/>
                </a:cubicBezTo>
                <a:lnTo>
                  <a:pt x="5060" y="58936"/>
                </a:lnTo>
                <a:cubicBezTo>
                  <a:pt x="5358" y="60043"/>
                  <a:pt x="5179" y="62067"/>
                  <a:pt x="5298" y="63293"/>
                </a:cubicBezTo>
                <a:cubicBezTo>
                  <a:pt x="5370" y="64044"/>
                  <a:pt x="5215" y="64746"/>
                  <a:pt x="5298" y="65425"/>
                </a:cubicBezTo>
                <a:cubicBezTo>
                  <a:pt x="5405" y="66187"/>
                  <a:pt x="5405" y="93404"/>
                  <a:pt x="5370" y="94404"/>
                </a:cubicBezTo>
                <a:cubicBezTo>
                  <a:pt x="5358" y="94702"/>
                  <a:pt x="5227" y="95059"/>
                  <a:pt x="5179" y="95381"/>
                </a:cubicBezTo>
                <a:cubicBezTo>
                  <a:pt x="5132" y="95738"/>
                  <a:pt x="5239" y="96083"/>
                  <a:pt x="5251" y="96440"/>
                </a:cubicBezTo>
                <a:cubicBezTo>
                  <a:pt x="5274" y="97048"/>
                  <a:pt x="5048" y="100000"/>
                  <a:pt x="4929" y="100608"/>
                </a:cubicBezTo>
                <a:cubicBezTo>
                  <a:pt x="4858" y="101012"/>
                  <a:pt x="4953" y="101143"/>
                  <a:pt x="4929" y="101536"/>
                </a:cubicBezTo>
                <a:lnTo>
                  <a:pt x="4691" y="104465"/>
                </a:lnTo>
                <a:cubicBezTo>
                  <a:pt x="4536" y="105894"/>
                  <a:pt x="4405" y="107287"/>
                  <a:pt x="4358" y="108716"/>
                </a:cubicBezTo>
                <a:lnTo>
                  <a:pt x="4393" y="110799"/>
                </a:lnTo>
                <a:cubicBezTo>
                  <a:pt x="4334" y="111157"/>
                  <a:pt x="4286" y="112550"/>
                  <a:pt x="4346" y="112919"/>
                </a:cubicBezTo>
                <a:cubicBezTo>
                  <a:pt x="4501" y="113883"/>
                  <a:pt x="4215" y="114133"/>
                  <a:pt x="4322" y="114907"/>
                </a:cubicBezTo>
                <a:cubicBezTo>
                  <a:pt x="4560" y="116836"/>
                  <a:pt x="4286" y="118169"/>
                  <a:pt x="4441" y="120003"/>
                </a:cubicBezTo>
                <a:cubicBezTo>
                  <a:pt x="4465" y="120348"/>
                  <a:pt x="4382" y="120491"/>
                  <a:pt x="4358" y="120908"/>
                </a:cubicBezTo>
                <a:cubicBezTo>
                  <a:pt x="4334" y="122503"/>
                  <a:pt x="4334" y="121658"/>
                  <a:pt x="4179" y="122979"/>
                </a:cubicBezTo>
                <a:cubicBezTo>
                  <a:pt x="4108" y="123587"/>
                  <a:pt x="4143" y="124599"/>
                  <a:pt x="4036" y="125111"/>
                </a:cubicBezTo>
                <a:cubicBezTo>
                  <a:pt x="3881" y="125849"/>
                  <a:pt x="3762" y="126396"/>
                  <a:pt x="3810" y="127230"/>
                </a:cubicBezTo>
                <a:cubicBezTo>
                  <a:pt x="3846" y="127920"/>
                  <a:pt x="3989" y="128468"/>
                  <a:pt x="3965" y="129135"/>
                </a:cubicBezTo>
                <a:cubicBezTo>
                  <a:pt x="3870" y="130528"/>
                  <a:pt x="4024" y="130076"/>
                  <a:pt x="4203" y="131004"/>
                </a:cubicBezTo>
                <a:cubicBezTo>
                  <a:pt x="4322" y="131635"/>
                  <a:pt x="4417" y="132290"/>
                  <a:pt x="4536" y="132933"/>
                </a:cubicBezTo>
                <a:cubicBezTo>
                  <a:pt x="4620" y="133385"/>
                  <a:pt x="4512" y="133588"/>
                  <a:pt x="4703" y="133981"/>
                </a:cubicBezTo>
                <a:cubicBezTo>
                  <a:pt x="4822" y="134231"/>
                  <a:pt x="5191" y="136624"/>
                  <a:pt x="5191" y="136957"/>
                </a:cubicBezTo>
                <a:lnTo>
                  <a:pt x="5405" y="140291"/>
                </a:lnTo>
                <a:cubicBezTo>
                  <a:pt x="5715" y="142494"/>
                  <a:pt x="4929" y="142339"/>
                  <a:pt x="5060" y="143089"/>
                </a:cubicBezTo>
                <a:cubicBezTo>
                  <a:pt x="5120" y="143482"/>
                  <a:pt x="5477" y="143399"/>
                  <a:pt x="5429" y="143839"/>
                </a:cubicBezTo>
                <a:cubicBezTo>
                  <a:pt x="5417" y="143982"/>
                  <a:pt x="5251" y="144542"/>
                  <a:pt x="5215" y="144708"/>
                </a:cubicBezTo>
                <a:cubicBezTo>
                  <a:pt x="5013" y="145589"/>
                  <a:pt x="4393" y="145625"/>
                  <a:pt x="4453" y="146280"/>
                </a:cubicBezTo>
                <a:cubicBezTo>
                  <a:pt x="4560" y="147399"/>
                  <a:pt x="4120" y="148804"/>
                  <a:pt x="3393" y="149816"/>
                </a:cubicBezTo>
                <a:cubicBezTo>
                  <a:pt x="3274" y="149971"/>
                  <a:pt x="3203" y="150030"/>
                  <a:pt x="3155" y="150078"/>
                </a:cubicBezTo>
                <a:cubicBezTo>
                  <a:pt x="2988" y="150769"/>
                  <a:pt x="2834" y="151447"/>
                  <a:pt x="2893" y="152138"/>
                </a:cubicBezTo>
                <a:cubicBezTo>
                  <a:pt x="2965" y="153936"/>
                  <a:pt x="2834" y="155150"/>
                  <a:pt x="2655" y="156424"/>
                </a:cubicBezTo>
                <a:close/>
                <a:moveTo>
                  <a:pt x="276332" y="155900"/>
                </a:moveTo>
                <a:cubicBezTo>
                  <a:pt x="276320" y="155591"/>
                  <a:pt x="277642" y="154674"/>
                  <a:pt x="278023" y="154412"/>
                </a:cubicBezTo>
                <a:cubicBezTo>
                  <a:pt x="278654" y="153971"/>
                  <a:pt x="278499" y="153459"/>
                  <a:pt x="279785" y="153281"/>
                </a:cubicBezTo>
                <a:cubicBezTo>
                  <a:pt x="280035" y="153245"/>
                  <a:pt x="279475" y="153233"/>
                  <a:pt x="279975" y="153269"/>
                </a:cubicBezTo>
                <a:cubicBezTo>
                  <a:pt x="280999" y="153328"/>
                  <a:pt x="279594" y="153959"/>
                  <a:pt x="279487" y="154043"/>
                </a:cubicBezTo>
                <a:cubicBezTo>
                  <a:pt x="279118" y="154305"/>
                  <a:pt x="278416" y="155293"/>
                  <a:pt x="277666" y="155531"/>
                </a:cubicBezTo>
                <a:close/>
                <a:moveTo>
                  <a:pt x="141363" y="154519"/>
                </a:moveTo>
                <a:lnTo>
                  <a:pt x="142018" y="154579"/>
                </a:lnTo>
                <a:cubicBezTo>
                  <a:pt x="141923" y="154876"/>
                  <a:pt x="142065" y="154840"/>
                  <a:pt x="141470" y="154852"/>
                </a:cubicBezTo>
                <a:close/>
                <a:moveTo>
                  <a:pt x="33254" y="155841"/>
                </a:moveTo>
                <a:cubicBezTo>
                  <a:pt x="33433" y="155686"/>
                  <a:pt x="33457" y="155626"/>
                  <a:pt x="33742" y="155745"/>
                </a:cubicBezTo>
                <a:cubicBezTo>
                  <a:pt x="33588" y="155948"/>
                  <a:pt x="33576" y="156031"/>
                  <a:pt x="33254" y="155841"/>
                </a:cubicBezTo>
                <a:close/>
                <a:moveTo>
                  <a:pt x="140589" y="154186"/>
                </a:moveTo>
                <a:cubicBezTo>
                  <a:pt x="140910" y="154043"/>
                  <a:pt x="140839" y="154055"/>
                  <a:pt x="140982" y="154269"/>
                </a:cubicBezTo>
                <a:cubicBezTo>
                  <a:pt x="140589" y="154519"/>
                  <a:pt x="140732" y="154412"/>
                  <a:pt x="140589" y="154186"/>
                </a:cubicBezTo>
                <a:close/>
                <a:moveTo>
                  <a:pt x="138886" y="153721"/>
                </a:moveTo>
                <a:lnTo>
                  <a:pt x="139994" y="153936"/>
                </a:lnTo>
                <a:lnTo>
                  <a:pt x="139767" y="154281"/>
                </a:lnTo>
                <a:cubicBezTo>
                  <a:pt x="139279" y="154162"/>
                  <a:pt x="139779" y="154317"/>
                  <a:pt x="139410" y="154043"/>
                </a:cubicBezTo>
                <a:cubicBezTo>
                  <a:pt x="139196" y="153876"/>
                  <a:pt x="139375" y="154019"/>
                  <a:pt x="139220" y="153924"/>
                </a:cubicBezTo>
                <a:cubicBezTo>
                  <a:pt x="139184" y="153900"/>
                  <a:pt x="139160" y="153888"/>
                  <a:pt x="139136" y="153876"/>
                </a:cubicBezTo>
                <a:close/>
                <a:moveTo>
                  <a:pt x="133802" y="152828"/>
                </a:moveTo>
                <a:lnTo>
                  <a:pt x="133826" y="155150"/>
                </a:lnTo>
                <a:lnTo>
                  <a:pt x="134279" y="155317"/>
                </a:lnTo>
                <a:cubicBezTo>
                  <a:pt x="134731" y="155567"/>
                  <a:pt x="134612" y="155829"/>
                  <a:pt x="134660" y="156495"/>
                </a:cubicBezTo>
                <a:cubicBezTo>
                  <a:pt x="134172" y="156603"/>
                  <a:pt x="132564" y="156603"/>
                  <a:pt x="131909" y="156603"/>
                </a:cubicBezTo>
                <a:cubicBezTo>
                  <a:pt x="130123" y="156603"/>
                  <a:pt x="131088" y="156984"/>
                  <a:pt x="129302" y="156222"/>
                </a:cubicBezTo>
                <a:lnTo>
                  <a:pt x="130314" y="155555"/>
                </a:lnTo>
                <a:cubicBezTo>
                  <a:pt x="130147" y="155055"/>
                  <a:pt x="130028" y="155507"/>
                  <a:pt x="129516" y="155031"/>
                </a:cubicBezTo>
                <a:cubicBezTo>
                  <a:pt x="128718" y="154305"/>
                  <a:pt x="129040" y="154102"/>
                  <a:pt x="129123" y="153900"/>
                </a:cubicBezTo>
                <a:cubicBezTo>
                  <a:pt x="129421" y="153281"/>
                  <a:pt x="128528" y="153126"/>
                  <a:pt x="129838" y="153150"/>
                </a:cubicBezTo>
                <a:cubicBezTo>
                  <a:pt x="130409" y="153150"/>
                  <a:pt x="130981" y="152697"/>
                  <a:pt x="131433" y="153221"/>
                </a:cubicBezTo>
                <a:lnTo>
                  <a:pt x="131612" y="153483"/>
                </a:lnTo>
                <a:lnTo>
                  <a:pt x="132267" y="153269"/>
                </a:lnTo>
                <a:cubicBezTo>
                  <a:pt x="132564" y="153459"/>
                  <a:pt x="133088" y="153447"/>
                  <a:pt x="133814" y="153531"/>
                </a:cubicBezTo>
                <a:cubicBezTo>
                  <a:pt x="133814" y="153078"/>
                  <a:pt x="133410" y="153102"/>
                  <a:pt x="133802" y="152828"/>
                </a:cubicBezTo>
                <a:close/>
                <a:moveTo>
                  <a:pt x="129242" y="152483"/>
                </a:moveTo>
                <a:cubicBezTo>
                  <a:pt x="129254" y="152471"/>
                  <a:pt x="129290" y="152423"/>
                  <a:pt x="129302" y="152447"/>
                </a:cubicBezTo>
                <a:cubicBezTo>
                  <a:pt x="129314" y="152459"/>
                  <a:pt x="129350" y="152412"/>
                  <a:pt x="129361" y="152400"/>
                </a:cubicBezTo>
                <a:lnTo>
                  <a:pt x="130088" y="152209"/>
                </a:lnTo>
                <a:cubicBezTo>
                  <a:pt x="130183" y="152626"/>
                  <a:pt x="130242" y="152531"/>
                  <a:pt x="129766" y="152650"/>
                </a:cubicBezTo>
                <a:cubicBezTo>
                  <a:pt x="129421" y="152757"/>
                  <a:pt x="129409" y="152745"/>
                  <a:pt x="129242" y="152483"/>
                </a:cubicBezTo>
                <a:close/>
                <a:moveTo>
                  <a:pt x="280607" y="14418"/>
                </a:moveTo>
                <a:cubicBezTo>
                  <a:pt x="280547" y="14204"/>
                  <a:pt x="280749" y="14347"/>
                  <a:pt x="280749" y="14418"/>
                </a:cubicBezTo>
                <a:cubicBezTo>
                  <a:pt x="280737" y="14621"/>
                  <a:pt x="281023" y="14418"/>
                  <a:pt x="280726" y="14442"/>
                </a:cubicBezTo>
                <a:cubicBezTo>
                  <a:pt x="280666" y="14454"/>
                  <a:pt x="280618" y="14502"/>
                  <a:pt x="280607" y="14418"/>
                </a:cubicBezTo>
                <a:close/>
                <a:moveTo>
                  <a:pt x="279856" y="13978"/>
                </a:moveTo>
                <a:cubicBezTo>
                  <a:pt x="280142" y="14121"/>
                  <a:pt x="280047" y="14049"/>
                  <a:pt x="280226" y="14276"/>
                </a:cubicBezTo>
                <a:cubicBezTo>
                  <a:pt x="279868" y="14204"/>
                  <a:pt x="279987" y="14323"/>
                  <a:pt x="279856" y="13978"/>
                </a:cubicBezTo>
                <a:close/>
                <a:moveTo>
                  <a:pt x="278761" y="13323"/>
                </a:moveTo>
                <a:cubicBezTo>
                  <a:pt x="276570" y="12323"/>
                  <a:pt x="277213" y="12371"/>
                  <a:pt x="276761" y="11799"/>
                </a:cubicBezTo>
                <a:cubicBezTo>
                  <a:pt x="276511" y="11478"/>
                  <a:pt x="276642" y="11740"/>
                  <a:pt x="276356" y="11501"/>
                </a:cubicBezTo>
                <a:cubicBezTo>
                  <a:pt x="276023" y="11239"/>
                  <a:pt x="276165" y="10728"/>
                  <a:pt x="276094" y="10370"/>
                </a:cubicBezTo>
                <a:cubicBezTo>
                  <a:pt x="275975" y="9799"/>
                  <a:pt x="276058" y="9977"/>
                  <a:pt x="276225" y="9418"/>
                </a:cubicBezTo>
                <a:cubicBezTo>
                  <a:pt x="276404" y="8799"/>
                  <a:pt x="276106" y="8942"/>
                  <a:pt x="276154" y="8489"/>
                </a:cubicBezTo>
                <a:cubicBezTo>
                  <a:pt x="276261" y="7513"/>
                  <a:pt x="275665" y="6548"/>
                  <a:pt x="275677" y="6346"/>
                </a:cubicBezTo>
                <a:cubicBezTo>
                  <a:pt x="275880" y="5846"/>
                  <a:pt x="276296" y="6108"/>
                  <a:pt x="276201" y="5667"/>
                </a:cubicBezTo>
                <a:cubicBezTo>
                  <a:pt x="276118" y="5405"/>
                  <a:pt x="275808" y="5358"/>
                  <a:pt x="275749" y="4762"/>
                </a:cubicBezTo>
                <a:cubicBezTo>
                  <a:pt x="275665" y="3822"/>
                  <a:pt x="276285" y="3679"/>
                  <a:pt x="277297" y="4239"/>
                </a:cubicBezTo>
                <a:cubicBezTo>
                  <a:pt x="277666" y="4453"/>
                  <a:pt x="277773" y="4536"/>
                  <a:pt x="278082" y="4762"/>
                </a:cubicBezTo>
                <a:cubicBezTo>
                  <a:pt x="278475" y="5060"/>
                  <a:pt x="278547" y="5036"/>
                  <a:pt x="278975" y="5286"/>
                </a:cubicBezTo>
                <a:cubicBezTo>
                  <a:pt x="279452" y="5572"/>
                  <a:pt x="279952" y="6191"/>
                  <a:pt x="280487" y="6584"/>
                </a:cubicBezTo>
                <a:cubicBezTo>
                  <a:pt x="281011" y="6965"/>
                  <a:pt x="281035" y="7382"/>
                  <a:pt x="281083" y="8370"/>
                </a:cubicBezTo>
                <a:cubicBezTo>
                  <a:pt x="281154" y="10525"/>
                  <a:pt x="280499" y="9823"/>
                  <a:pt x="280702" y="10549"/>
                </a:cubicBezTo>
                <a:cubicBezTo>
                  <a:pt x="280797" y="10835"/>
                  <a:pt x="281261" y="11109"/>
                  <a:pt x="280857" y="11418"/>
                </a:cubicBezTo>
                <a:cubicBezTo>
                  <a:pt x="280559" y="11656"/>
                  <a:pt x="280214" y="11466"/>
                  <a:pt x="279952" y="11966"/>
                </a:cubicBezTo>
                <a:cubicBezTo>
                  <a:pt x="279594" y="12668"/>
                  <a:pt x="280511" y="12216"/>
                  <a:pt x="279178" y="13014"/>
                </a:cubicBezTo>
                <a:cubicBezTo>
                  <a:pt x="279023" y="13097"/>
                  <a:pt x="279118" y="13037"/>
                  <a:pt x="278975" y="13133"/>
                </a:cubicBezTo>
                <a:cubicBezTo>
                  <a:pt x="278892" y="13192"/>
                  <a:pt x="278821" y="13252"/>
                  <a:pt x="278761" y="13323"/>
                </a:cubicBezTo>
                <a:close/>
                <a:moveTo>
                  <a:pt x="92797" y="149971"/>
                </a:moveTo>
                <a:lnTo>
                  <a:pt x="92166" y="150030"/>
                </a:lnTo>
                <a:cubicBezTo>
                  <a:pt x="91916" y="149768"/>
                  <a:pt x="91916" y="149780"/>
                  <a:pt x="91869" y="149435"/>
                </a:cubicBezTo>
                <a:cubicBezTo>
                  <a:pt x="93024" y="149911"/>
                  <a:pt x="92738" y="149673"/>
                  <a:pt x="92797" y="149971"/>
                </a:cubicBezTo>
                <a:close/>
                <a:moveTo>
                  <a:pt x="95798" y="149292"/>
                </a:moveTo>
                <a:cubicBezTo>
                  <a:pt x="95655" y="149197"/>
                  <a:pt x="95738" y="149256"/>
                  <a:pt x="95643" y="149137"/>
                </a:cubicBezTo>
                <a:cubicBezTo>
                  <a:pt x="95726" y="149078"/>
                  <a:pt x="96072" y="149066"/>
                  <a:pt x="96262" y="149102"/>
                </a:cubicBezTo>
                <a:cubicBezTo>
                  <a:pt x="96667" y="149161"/>
                  <a:pt x="96655" y="149125"/>
                  <a:pt x="96667" y="149614"/>
                </a:cubicBezTo>
                <a:cubicBezTo>
                  <a:pt x="96357" y="149518"/>
                  <a:pt x="96060" y="149435"/>
                  <a:pt x="95798" y="149292"/>
                </a:cubicBezTo>
                <a:close/>
                <a:moveTo>
                  <a:pt x="93869" y="148983"/>
                </a:moveTo>
                <a:cubicBezTo>
                  <a:pt x="93583" y="149114"/>
                  <a:pt x="93643" y="149102"/>
                  <a:pt x="93393" y="148935"/>
                </a:cubicBezTo>
                <a:cubicBezTo>
                  <a:pt x="93536" y="148780"/>
                  <a:pt x="93702" y="148828"/>
                  <a:pt x="93869" y="148983"/>
                </a:cubicBezTo>
                <a:close/>
                <a:moveTo>
                  <a:pt x="94881" y="148268"/>
                </a:moveTo>
                <a:cubicBezTo>
                  <a:pt x="95131" y="147637"/>
                  <a:pt x="94667" y="147566"/>
                  <a:pt x="95238" y="147328"/>
                </a:cubicBezTo>
                <a:cubicBezTo>
                  <a:pt x="95833" y="148244"/>
                  <a:pt x="95619" y="148161"/>
                  <a:pt x="96917" y="148304"/>
                </a:cubicBezTo>
                <a:cubicBezTo>
                  <a:pt x="97226" y="148340"/>
                  <a:pt x="97334" y="148447"/>
                  <a:pt x="97584" y="148483"/>
                </a:cubicBezTo>
                <a:cubicBezTo>
                  <a:pt x="98048" y="148578"/>
                  <a:pt x="98036" y="148459"/>
                  <a:pt x="98393" y="148506"/>
                </a:cubicBezTo>
                <a:cubicBezTo>
                  <a:pt x="98703" y="148530"/>
                  <a:pt x="98691" y="148625"/>
                  <a:pt x="98989" y="148637"/>
                </a:cubicBezTo>
                <a:cubicBezTo>
                  <a:pt x="99703" y="148685"/>
                  <a:pt x="99893" y="148221"/>
                  <a:pt x="100441" y="148506"/>
                </a:cubicBezTo>
                <a:lnTo>
                  <a:pt x="98929" y="149173"/>
                </a:lnTo>
                <a:cubicBezTo>
                  <a:pt x="98453" y="149649"/>
                  <a:pt x="99203" y="150209"/>
                  <a:pt x="97953" y="149816"/>
                </a:cubicBezTo>
                <a:lnTo>
                  <a:pt x="97869" y="149102"/>
                </a:lnTo>
                <a:lnTo>
                  <a:pt x="97024" y="149828"/>
                </a:lnTo>
                <a:cubicBezTo>
                  <a:pt x="96881" y="150376"/>
                  <a:pt x="97119" y="150328"/>
                  <a:pt x="96560" y="150649"/>
                </a:cubicBezTo>
                <a:cubicBezTo>
                  <a:pt x="95155" y="149971"/>
                  <a:pt x="95750" y="150411"/>
                  <a:pt x="94679" y="150304"/>
                </a:cubicBezTo>
                <a:cubicBezTo>
                  <a:pt x="93583" y="150185"/>
                  <a:pt x="94047" y="150483"/>
                  <a:pt x="93178" y="150947"/>
                </a:cubicBezTo>
                <a:cubicBezTo>
                  <a:pt x="92893" y="150804"/>
                  <a:pt x="92714" y="150602"/>
                  <a:pt x="92333" y="150769"/>
                </a:cubicBezTo>
                <a:cubicBezTo>
                  <a:pt x="91666" y="151030"/>
                  <a:pt x="92393" y="151090"/>
                  <a:pt x="91619" y="151209"/>
                </a:cubicBezTo>
                <a:lnTo>
                  <a:pt x="91523" y="150852"/>
                </a:lnTo>
                <a:cubicBezTo>
                  <a:pt x="91392" y="150554"/>
                  <a:pt x="90297" y="150590"/>
                  <a:pt x="90023" y="150661"/>
                </a:cubicBezTo>
                <a:lnTo>
                  <a:pt x="89583" y="150947"/>
                </a:lnTo>
                <a:cubicBezTo>
                  <a:pt x="89475" y="150733"/>
                  <a:pt x="89523" y="150602"/>
                  <a:pt x="89285" y="150495"/>
                </a:cubicBezTo>
                <a:cubicBezTo>
                  <a:pt x="88761" y="150268"/>
                  <a:pt x="87856" y="150804"/>
                  <a:pt x="87535" y="150769"/>
                </a:cubicBezTo>
                <a:lnTo>
                  <a:pt x="87511" y="150376"/>
                </a:lnTo>
                <a:cubicBezTo>
                  <a:pt x="87451" y="149911"/>
                  <a:pt x="86939" y="149911"/>
                  <a:pt x="86547" y="150066"/>
                </a:cubicBezTo>
                <a:cubicBezTo>
                  <a:pt x="85511" y="150447"/>
                  <a:pt x="85511" y="150733"/>
                  <a:pt x="85082" y="150411"/>
                </a:cubicBezTo>
                <a:lnTo>
                  <a:pt x="85380" y="149959"/>
                </a:lnTo>
                <a:lnTo>
                  <a:pt x="83356" y="150126"/>
                </a:lnTo>
                <a:cubicBezTo>
                  <a:pt x="82296" y="150209"/>
                  <a:pt x="82915" y="150590"/>
                  <a:pt x="81760" y="150245"/>
                </a:cubicBezTo>
                <a:cubicBezTo>
                  <a:pt x="81439" y="150471"/>
                  <a:pt x="81629" y="150495"/>
                  <a:pt x="81213" y="150566"/>
                </a:cubicBezTo>
                <a:lnTo>
                  <a:pt x="80308" y="150066"/>
                </a:lnTo>
                <a:cubicBezTo>
                  <a:pt x="80117" y="150018"/>
                  <a:pt x="79343" y="150209"/>
                  <a:pt x="79177" y="150316"/>
                </a:cubicBezTo>
                <a:lnTo>
                  <a:pt x="80677" y="151030"/>
                </a:lnTo>
                <a:cubicBezTo>
                  <a:pt x="78938" y="151626"/>
                  <a:pt x="78593" y="151995"/>
                  <a:pt x="77379" y="151245"/>
                </a:cubicBezTo>
                <a:lnTo>
                  <a:pt x="77748" y="150292"/>
                </a:lnTo>
                <a:cubicBezTo>
                  <a:pt x="77819" y="150209"/>
                  <a:pt x="78653" y="149578"/>
                  <a:pt x="77855" y="149661"/>
                </a:cubicBezTo>
                <a:cubicBezTo>
                  <a:pt x="77534" y="149697"/>
                  <a:pt x="77283" y="150114"/>
                  <a:pt x="77117" y="150352"/>
                </a:cubicBezTo>
                <a:cubicBezTo>
                  <a:pt x="76748" y="150888"/>
                  <a:pt x="76938" y="150804"/>
                  <a:pt x="77033" y="151316"/>
                </a:cubicBezTo>
                <a:lnTo>
                  <a:pt x="76224" y="150673"/>
                </a:lnTo>
                <a:cubicBezTo>
                  <a:pt x="75962" y="150923"/>
                  <a:pt x="75117" y="151923"/>
                  <a:pt x="74890" y="152031"/>
                </a:cubicBezTo>
                <a:cubicBezTo>
                  <a:pt x="74426" y="152257"/>
                  <a:pt x="74021" y="152388"/>
                  <a:pt x="73533" y="152435"/>
                </a:cubicBezTo>
                <a:cubicBezTo>
                  <a:pt x="72140" y="152578"/>
                  <a:pt x="72759" y="152590"/>
                  <a:pt x="71509" y="152162"/>
                </a:cubicBezTo>
                <a:cubicBezTo>
                  <a:pt x="70175" y="151721"/>
                  <a:pt x="69187" y="152412"/>
                  <a:pt x="68711" y="152400"/>
                </a:cubicBezTo>
                <a:cubicBezTo>
                  <a:pt x="68032" y="152388"/>
                  <a:pt x="68282" y="152078"/>
                  <a:pt x="67116" y="152102"/>
                </a:cubicBezTo>
                <a:cubicBezTo>
                  <a:pt x="66627" y="152114"/>
                  <a:pt x="66556" y="152221"/>
                  <a:pt x="66211" y="152221"/>
                </a:cubicBezTo>
                <a:cubicBezTo>
                  <a:pt x="65770" y="152233"/>
                  <a:pt x="65925" y="152162"/>
                  <a:pt x="65544" y="152054"/>
                </a:cubicBezTo>
                <a:cubicBezTo>
                  <a:pt x="64484" y="152519"/>
                  <a:pt x="64615" y="152602"/>
                  <a:pt x="63603" y="152459"/>
                </a:cubicBezTo>
                <a:cubicBezTo>
                  <a:pt x="63163" y="152400"/>
                  <a:pt x="62829" y="152340"/>
                  <a:pt x="62353" y="152352"/>
                </a:cubicBezTo>
                <a:lnTo>
                  <a:pt x="61972" y="152804"/>
                </a:lnTo>
                <a:cubicBezTo>
                  <a:pt x="60865" y="152590"/>
                  <a:pt x="61139" y="152685"/>
                  <a:pt x="60079" y="153019"/>
                </a:cubicBezTo>
                <a:cubicBezTo>
                  <a:pt x="59734" y="153138"/>
                  <a:pt x="59841" y="153019"/>
                  <a:pt x="59424" y="153126"/>
                </a:cubicBezTo>
                <a:cubicBezTo>
                  <a:pt x="58686" y="153316"/>
                  <a:pt x="58698" y="153459"/>
                  <a:pt x="57829" y="153066"/>
                </a:cubicBezTo>
                <a:cubicBezTo>
                  <a:pt x="56995" y="152697"/>
                  <a:pt x="56328" y="153019"/>
                  <a:pt x="55447" y="152924"/>
                </a:cubicBezTo>
                <a:cubicBezTo>
                  <a:pt x="54697" y="152709"/>
                  <a:pt x="54578" y="153102"/>
                  <a:pt x="54066" y="153281"/>
                </a:cubicBezTo>
                <a:cubicBezTo>
                  <a:pt x="53388" y="153066"/>
                  <a:pt x="52971" y="152781"/>
                  <a:pt x="52566" y="152971"/>
                </a:cubicBezTo>
                <a:cubicBezTo>
                  <a:pt x="52090" y="153174"/>
                  <a:pt x="50268" y="153400"/>
                  <a:pt x="49661" y="153364"/>
                </a:cubicBezTo>
                <a:cubicBezTo>
                  <a:pt x="49220" y="153352"/>
                  <a:pt x="49435" y="153233"/>
                  <a:pt x="48863" y="153150"/>
                </a:cubicBezTo>
                <a:cubicBezTo>
                  <a:pt x="48030" y="152995"/>
                  <a:pt x="47637" y="153245"/>
                  <a:pt x="47196" y="152888"/>
                </a:cubicBezTo>
                <a:lnTo>
                  <a:pt x="48458" y="151912"/>
                </a:lnTo>
                <a:lnTo>
                  <a:pt x="47649" y="151340"/>
                </a:lnTo>
                <a:cubicBezTo>
                  <a:pt x="49018" y="150852"/>
                  <a:pt x="49197" y="151161"/>
                  <a:pt x="50744" y="151150"/>
                </a:cubicBezTo>
                <a:cubicBezTo>
                  <a:pt x="51566" y="151138"/>
                  <a:pt x="51697" y="151257"/>
                  <a:pt x="52340" y="151316"/>
                </a:cubicBezTo>
                <a:cubicBezTo>
                  <a:pt x="53447" y="151400"/>
                  <a:pt x="52804" y="151602"/>
                  <a:pt x="52876" y="151959"/>
                </a:cubicBezTo>
                <a:lnTo>
                  <a:pt x="53209" y="151983"/>
                </a:lnTo>
                <a:cubicBezTo>
                  <a:pt x="54114" y="151864"/>
                  <a:pt x="54173" y="151042"/>
                  <a:pt x="56067" y="151030"/>
                </a:cubicBezTo>
                <a:cubicBezTo>
                  <a:pt x="57352" y="151019"/>
                  <a:pt x="58841" y="150745"/>
                  <a:pt x="60115" y="150614"/>
                </a:cubicBezTo>
                <a:cubicBezTo>
                  <a:pt x="60722" y="150554"/>
                  <a:pt x="60686" y="150388"/>
                  <a:pt x="61139" y="150364"/>
                </a:cubicBezTo>
                <a:cubicBezTo>
                  <a:pt x="61674" y="150328"/>
                  <a:pt x="61639" y="150507"/>
                  <a:pt x="62258" y="150507"/>
                </a:cubicBezTo>
                <a:cubicBezTo>
                  <a:pt x="62770" y="150447"/>
                  <a:pt x="63234" y="150114"/>
                  <a:pt x="63841" y="150066"/>
                </a:cubicBezTo>
                <a:cubicBezTo>
                  <a:pt x="64853" y="149971"/>
                  <a:pt x="64818" y="150435"/>
                  <a:pt x="65306" y="150471"/>
                </a:cubicBezTo>
                <a:lnTo>
                  <a:pt x="66723" y="150411"/>
                </a:lnTo>
                <a:cubicBezTo>
                  <a:pt x="67211" y="150483"/>
                  <a:pt x="67806" y="150614"/>
                  <a:pt x="67985" y="150185"/>
                </a:cubicBezTo>
                <a:lnTo>
                  <a:pt x="67354" y="149935"/>
                </a:lnTo>
                <a:cubicBezTo>
                  <a:pt x="68818" y="149518"/>
                  <a:pt x="68699" y="149614"/>
                  <a:pt x="69663" y="150554"/>
                </a:cubicBezTo>
                <a:cubicBezTo>
                  <a:pt x="71497" y="150447"/>
                  <a:pt x="73164" y="149721"/>
                  <a:pt x="74069" y="149709"/>
                </a:cubicBezTo>
                <a:cubicBezTo>
                  <a:pt x="74676" y="149697"/>
                  <a:pt x="75569" y="149852"/>
                  <a:pt x="76093" y="149768"/>
                </a:cubicBezTo>
                <a:cubicBezTo>
                  <a:pt x="77033" y="149637"/>
                  <a:pt x="77522" y="148947"/>
                  <a:pt x="79367" y="148983"/>
                </a:cubicBezTo>
                <a:cubicBezTo>
                  <a:pt x="79843" y="148995"/>
                  <a:pt x="80022" y="149245"/>
                  <a:pt x="80605" y="149221"/>
                </a:cubicBezTo>
                <a:cubicBezTo>
                  <a:pt x="81808" y="149137"/>
                  <a:pt x="81070" y="149185"/>
                  <a:pt x="81975" y="149245"/>
                </a:cubicBezTo>
                <a:cubicBezTo>
                  <a:pt x="83129" y="149316"/>
                  <a:pt x="84308" y="149102"/>
                  <a:pt x="85451" y="149054"/>
                </a:cubicBezTo>
                <a:cubicBezTo>
                  <a:pt x="86070" y="149054"/>
                  <a:pt x="86725" y="149185"/>
                  <a:pt x="87380" y="149173"/>
                </a:cubicBezTo>
                <a:cubicBezTo>
                  <a:pt x="88511" y="149161"/>
                  <a:pt x="89666" y="149173"/>
                  <a:pt x="90785" y="148995"/>
                </a:cubicBezTo>
                <a:cubicBezTo>
                  <a:pt x="92154" y="148780"/>
                  <a:pt x="92262" y="148566"/>
                  <a:pt x="92762" y="147828"/>
                </a:cubicBezTo>
                <a:cubicBezTo>
                  <a:pt x="93238" y="148030"/>
                  <a:pt x="93655" y="148161"/>
                  <a:pt x="93869" y="148530"/>
                </a:cubicBezTo>
                <a:close/>
                <a:moveTo>
                  <a:pt x="122277" y="9930"/>
                </a:moveTo>
                <a:cubicBezTo>
                  <a:pt x="122289" y="9001"/>
                  <a:pt x="121432" y="8799"/>
                  <a:pt x="122742" y="8394"/>
                </a:cubicBezTo>
                <a:cubicBezTo>
                  <a:pt x="123504" y="8156"/>
                  <a:pt x="122944" y="8513"/>
                  <a:pt x="124004" y="8132"/>
                </a:cubicBezTo>
                <a:cubicBezTo>
                  <a:pt x="124527" y="7930"/>
                  <a:pt x="125837" y="8680"/>
                  <a:pt x="125944" y="8787"/>
                </a:cubicBezTo>
                <a:cubicBezTo>
                  <a:pt x="126611" y="9394"/>
                  <a:pt x="126182" y="8977"/>
                  <a:pt x="128218" y="9382"/>
                </a:cubicBezTo>
                <a:cubicBezTo>
                  <a:pt x="128766" y="9477"/>
                  <a:pt x="129016" y="9418"/>
                  <a:pt x="128992" y="9894"/>
                </a:cubicBezTo>
                <a:lnTo>
                  <a:pt x="128064" y="10061"/>
                </a:lnTo>
                <a:cubicBezTo>
                  <a:pt x="127885" y="10108"/>
                  <a:pt x="126302" y="10847"/>
                  <a:pt x="125766" y="10847"/>
                </a:cubicBezTo>
                <a:cubicBezTo>
                  <a:pt x="121920" y="10858"/>
                  <a:pt x="123158" y="10323"/>
                  <a:pt x="123063" y="9930"/>
                </a:cubicBezTo>
                <a:close/>
                <a:moveTo>
                  <a:pt x="14299" y="144542"/>
                </a:moveTo>
                <a:cubicBezTo>
                  <a:pt x="14466" y="144970"/>
                  <a:pt x="14097" y="145351"/>
                  <a:pt x="13787" y="145423"/>
                </a:cubicBezTo>
                <a:cubicBezTo>
                  <a:pt x="11597" y="145851"/>
                  <a:pt x="12847" y="144911"/>
                  <a:pt x="10394" y="144494"/>
                </a:cubicBezTo>
                <a:cubicBezTo>
                  <a:pt x="9418" y="144339"/>
                  <a:pt x="9454" y="143684"/>
                  <a:pt x="8120" y="143541"/>
                </a:cubicBezTo>
                <a:cubicBezTo>
                  <a:pt x="6144" y="143327"/>
                  <a:pt x="6691" y="142339"/>
                  <a:pt x="7727" y="142529"/>
                </a:cubicBezTo>
                <a:lnTo>
                  <a:pt x="7858" y="142863"/>
                </a:lnTo>
                <a:cubicBezTo>
                  <a:pt x="8180" y="143518"/>
                  <a:pt x="10406" y="143422"/>
                  <a:pt x="10478" y="143458"/>
                </a:cubicBezTo>
                <a:lnTo>
                  <a:pt x="11216" y="144006"/>
                </a:lnTo>
                <a:cubicBezTo>
                  <a:pt x="13228" y="145018"/>
                  <a:pt x="12787" y="143768"/>
                  <a:pt x="14299" y="144542"/>
                </a:cubicBezTo>
                <a:close/>
                <a:moveTo>
                  <a:pt x="230255" y="153471"/>
                </a:moveTo>
                <a:cubicBezTo>
                  <a:pt x="229957" y="153626"/>
                  <a:pt x="230005" y="153483"/>
                  <a:pt x="229624" y="153578"/>
                </a:cubicBezTo>
                <a:cubicBezTo>
                  <a:pt x="228112" y="153947"/>
                  <a:pt x="229124" y="153805"/>
                  <a:pt x="227767" y="153447"/>
                </a:cubicBezTo>
                <a:cubicBezTo>
                  <a:pt x="227112" y="153269"/>
                  <a:pt x="225016" y="153543"/>
                  <a:pt x="224969" y="152912"/>
                </a:cubicBezTo>
                <a:cubicBezTo>
                  <a:pt x="224945" y="152447"/>
                  <a:pt x="225909" y="152554"/>
                  <a:pt x="226290" y="152674"/>
                </a:cubicBezTo>
                <a:cubicBezTo>
                  <a:pt x="226874" y="152852"/>
                  <a:pt x="230100" y="152614"/>
                  <a:pt x="230255" y="153471"/>
                </a:cubicBezTo>
                <a:close/>
                <a:moveTo>
                  <a:pt x="6668" y="22693"/>
                </a:moveTo>
                <a:cubicBezTo>
                  <a:pt x="6656" y="22300"/>
                  <a:pt x="6822" y="21348"/>
                  <a:pt x="6894" y="20895"/>
                </a:cubicBezTo>
                <a:cubicBezTo>
                  <a:pt x="7001" y="20229"/>
                  <a:pt x="6537" y="19991"/>
                  <a:pt x="6882" y="19348"/>
                </a:cubicBezTo>
                <a:lnTo>
                  <a:pt x="7501" y="19871"/>
                </a:lnTo>
                <a:cubicBezTo>
                  <a:pt x="7977" y="20598"/>
                  <a:pt x="7608" y="21229"/>
                  <a:pt x="7430" y="21729"/>
                </a:cubicBezTo>
                <a:cubicBezTo>
                  <a:pt x="7310" y="22122"/>
                  <a:pt x="7441" y="22205"/>
                  <a:pt x="7441" y="22598"/>
                </a:cubicBezTo>
                <a:cubicBezTo>
                  <a:pt x="7441" y="22836"/>
                  <a:pt x="7275" y="23146"/>
                  <a:pt x="7239" y="23396"/>
                </a:cubicBezTo>
                <a:cubicBezTo>
                  <a:pt x="7203" y="23741"/>
                  <a:pt x="7334" y="23681"/>
                  <a:pt x="7477" y="24039"/>
                </a:cubicBezTo>
                <a:lnTo>
                  <a:pt x="6775" y="24384"/>
                </a:lnTo>
                <a:cubicBezTo>
                  <a:pt x="6620" y="23824"/>
                  <a:pt x="6679" y="23241"/>
                  <a:pt x="6668" y="22693"/>
                </a:cubicBezTo>
                <a:close/>
                <a:moveTo>
                  <a:pt x="6882" y="138648"/>
                </a:moveTo>
                <a:cubicBezTo>
                  <a:pt x="6858" y="138029"/>
                  <a:pt x="7037" y="137267"/>
                  <a:pt x="7013" y="136636"/>
                </a:cubicBezTo>
                <a:cubicBezTo>
                  <a:pt x="6977" y="136148"/>
                  <a:pt x="6465" y="135326"/>
                  <a:pt x="7239" y="135088"/>
                </a:cubicBezTo>
                <a:cubicBezTo>
                  <a:pt x="8287" y="136981"/>
                  <a:pt x="7715" y="136136"/>
                  <a:pt x="7620" y="137231"/>
                </a:cubicBezTo>
                <a:cubicBezTo>
                  <a:pt x="7537" y="138469"/>
                  <a:pt x="7513" y="137862"/>
                  <a:pt x="7418" y="138422"/>
                </a:cubicBezTo>
                <a:cubicBezTo>
                  <a:pt x="7322" y="138886"/>
                  <a:pt x="7751" y="139160"/>
                  <a:pt x="7144" y="139398"/>
                </a:cubicBezTo>
                <a:cubicBezTo>
                  <a:pt x="6894" y="138946"/>
                  <a:pt x="6882" y="139041"/>
                  <a:pt x="6882" y="138648"/>
                </a:cubicBezTo>
                <a:close/>
                <a:moveTo>
                  <a:pt x="103823" y="148173"/>
                </a:moveTo>
                <a:cubicBezTo>
                  <a:pt x="104108" y="147816"/>
                  <a:pt x="104870" y="147923"/>
                  <a:pt x="105680" y="147816"/>
                </a:cubicBezTo>
                <a:cubicBezTo>
                  <a:pt x="106097" y="147756"/>
                  <a:pt x="107192" y="147923"/>
                  <a:pt x="107585" y="148006"/>
                </a:cubicBezTo>
                <a:cubicBezTo>
                  <a:pt x="107097" y="148530"/>
                  <a:pt x="107073" y="148471"/>
                  <a:pt x="106370" y="148602"/>
                </a:cubicBezTo>
                <a:cubicBezTo>
                  <a:pt x="105656" y="148721"/>
                  <a:pt x="105561" y="148983"/>
                  <a:pt x="105013" y="148530"/>
                </a:cubicBezTo>
                <a:cubicBezTo>
                  <a:pt x="104513" y="148697"/>
                  <a:pt x="103834" y="149042"/>
                  <a:pt x="103823" y="148173"/>
                </a:cubicBezTo>
                <a:close/>
                <a:moveTo>
                  <a:pt x="11382" y="6501"/>
                </a:moveTo>
                <a:cubicBezTo>
                  <a:pt x="11585" y="6322"/>
                  <a:pt x="11644" y="6358"/>
                  <a:pt x="11740" y="6263"/>
                </a:cubicBezTo>
                <a:cubicBezTo>
                  <a:pt x="12061" y="6013"/>
                  <a:pt x="11775" y="6179"/>
                  <a:pt x="12002" y="5941"/>
                </a:cubicBezTo>
                <a:cubicBezTo>
                  <a:pt x="12383" y="5536"/>
                  <a:pt x="12121" y="6060"/>
                  <a:pt x="12621" y="5465"/>
                </a:cubicBezTo>
                <a:cubicBezTo>
                  <a:pt x="13025" y="4989"/>
                  <a:pt x="12859" y="5322"/>
                  <a:pt x="13442" y="5048"/>
                </a:cubicBezTo>
                <a:cubicBezTo>
                  <a:pt x="13764" y="4882"/>
                  <a:pt x="13692" y="4703"/>
                  <a:pt x="14264" y="4703"/>
                </a:cubicBezTo>
                <a:cubicBezTo>
                  <a:pt x="12978" y="6775"/>
                  <a:pt x="13811" y="5524"/>
                  <a:pt x="12621" y="6501"/>
                </a:cubicBezTo>
                <a:cubicBezTo>
                  <a:pt x="12371" y="6715"/>
                  <a:pt x="12263" y="6953"/>
                  <a:pt x="11823" y="7037"/>
                </a:cubicBezTo>
                <a:close/>
                <a:moveTo>
                  <a:pt x="107990" y="148113"/>
                </a:moveTo>
                <a:cubicBezTo>
                  <a:pt x="108466" y="147756"/>
                  <a:pt x="109121" y="147863"/>
                  <a:pt x="109930" y="147804"/>
                </a:cubicBezTo>
                <a:cubicBezTo>
                  <a:pt x="110704" y="147744"/>
                  <a:pt x="111073" y="147340"/>
                  <a:pt x="111419" y="148030"/>
                </a:cubicBezTo>
                <a:cubicBezTo>
                  <a:pt x="110442" y="148292"/>
                  <a:pt x="108347" y="149018"/>
                  <a:pt x="107990" y="148113"/>
                </a:cubicBezTo>
                <a:close/>
                <a:moveTo>
                  <a:pt x="158722" y="7144"/>
                </a:moveTo>
                <a:cubicBezTo>
                  <a:pt x="158758" y="6727"/>
                  <a:pt x="159032" y="6739"/>
                  <a:pt x="159556" y="6739"/>
                </a:cubicBezTo>
                <a:cubicBezTo>
                  <a:pt x="160425" y="6763"/>
                  <a:pt x="160032" y="6501"/>
                  <a:pt x="160592" y="6548"/>
                </a:cubicBezTo>
                <a:cubicBezTo>
                  <a:pt x="160925" y="6584"/>
                  <a:pt x="160842" y="6679"/>
                  <a:pt x="161199" y="6667"/>
                </a:cubicBezTo>
                <a:cubicBezTo>
                  <a:pt x="161580" y="6656"/>
                  <a:pt x="162235" y="6191"/>
                  <a:pt x="162520" y="6834"/>
                </a:cubicBezTo>
                <a:cubicBezTo>
                  <a:pt x="159818" y="7096"/>
                  <a:pt x="161413" y="7191"/>
                  <a:pt x="160187" y="7513"/>
                </a:cubicBezTo>
                <a:cubicBezTo>
                  <a:pt x="158734" y="6918"/>
                  <a:pt x="159425" y="7453"/>
                  <a:pt x="158722" y="7144"/>
                </a:cubicBezTo>
                <a:close/>
                <a:moveTo>
                  <a:pt x="8346" y="11537"/>
                </a:moveTo>
                <a:cubicBezTo>
                  <a:pt x="8525" y="11180"/>
                  <a:pt x="8882" y="11239"/>
                  <a:pt x="9204" y="10989"/>
                </a:cubicBezTo>
                <a:cubicBezTo>
                  <a:pt x="9394" y="10835"/>
                  <a:pt x="9335" y="10823"/>
                  <a:pt x="9537" y="10644"/>
                </a:cubicBezTo>
                <a:lnTo>
                  <a:pt x="10751" y="9906"/>
                </a:lnTo>
                <a:cubicBezTo>
                  <a:pt x="11192" y="9585"/>
                  <a:pt x="11001" y="9454"/>
                  <a:pt x="11680" y="9430"/>
                </a:cubicBezTo>
                <a:cubicBezTo>
                  <a:pt x="11013" y="10906"/>
                  <a:pt x="11621" y="9894"/>
                  <a:pt x="10370" y="10835"/>
                </a:cubicBezTo>
                <a:cubicBezTo>
                  <a:pt x="9989" y="11120"/>
                  <a:pt x="9811" y="11049"/>
                  <a:pt x="9358" y="11287"/>
                </a:cubicBezTo>
                <a:cubicBezTo>
                  <a:pt x="9096" y="11442"/>
                  <a:pt x="8751" y="11775"/>
                  <a:pt x="8346" y="11537"/>
                </a:cubicBezTo>
                <a:close/>
                <a:moveTo>
                  <a:pt x="7001" y="153781"/>
                </a:moveTo>
                <a:cubicBezTo>
                  <a:pt x="6644" y="153269"/>
                  <a:pt x="7084" y="153221"/>
                  <a:pt x="7001" y="152816"/>
                </a:cubicBezTo>
                <a:cubicBezTo>
                  <a:pt x="6894" y="152340"/>
                  <a:pt x="6608" y="152340"/>
                  <a:pt x="6953" y="151816"/>
                </a:cubicBezTo>
                <a:cubicBezTo>
                  <a:pt x="7739" y="152400"/>
                  <a:pt x="8025" y="152412"/>
                  <a:pt x="8049" y="152804"/>
                </a:cubicBezTo>
                <a:cubicBezTo>
                  <a:pt x="8072" y="153424"/>
                  <a:pt x="7215" y="153757"/>
                  <a:pt x="7001" y="153781"/>
                </a:cubicBezTo>
                <a:close/>
                <a:moveTo>
                  <a:pt x="6620" y="126813"/>
                </a:moveTo>
                <a:cubicBezTo>
                  <a:pt x="6608" y="126313"/>
                  <a:pt x="6525" y="125230"/>
                  <a:pt x="6822" y="124908"/>
                </a:cubicBezTo>
                <a:cubicBezTo>
                  <a:pt x="7227" y="125432"/>
                  <a:pt x="7430" y="125563"/>
                  <a:pt x="7441" y="126373"/>
                </a:cubicBezTo>
                <a:cubicBezTo>
                  <a:pt x="7453" y="126897"/>
                  <a:pt x="7453" y="126718"/>
                  <a:pt x="6739" y="127516"/>
                </a:cubicBezTo>
                <a:close/>
                <a:moveTo>
                  <a:pt x="6620" y="129885"/>
                </a:moveTo>
                <a:cubicBezTo>
                  <a:pt x="6596" y="129671"/>
                  <a:pt x="6727" y="129575"/>
                  <a:pt x="6822" y="129480"/>
                </a:cubicBezTo>
                <a:cubicBezTo>
                  <a:pt x="7965" y="130195"/>
                  <a:pt x="7191" y="130445"/>
                  <a:pt x="7215" y="131099"/>
                </a:cubicBezTo>
                <a:cubicBezTo>
                  <a:pt x="7251" y="131683"/>
                  <a:pt x="7382" y="131909"/>
                  <a:pt x="6846" y="132052"/>
                </a:cubicBezTo>
                <a:cubicBezTo>
                  <a:pt x="6429" y="130790"/>
                  <a:pt x="6834" y="131302"/>
                  <a:pt x="6620" y="129885"/>
                </a:cubicBezTo>
                <a:close/>
                <a:moveTo>
                  <a:pt x="7013" y="13561"/>
                </a:moveTo>
                <a:cubicBezTo>
                  <a:pt x="6846" y="13395"/>
                  <a:pt x="6477" y="11430"/>
                  <a:pt x="7310" y="11430"/>
                </a:cubicBezTo>
                <a:cubicBezTo>
                  <a:pt x="7632" y="11966"/>
                  <a:pt x="7834" y="12275"/>
                  <a:pt x="7596" y="12799"/>
                </a:cubicBezTo>
                <a:cubicBezTo>
                  <a:pt x="7489" y="13025"/>
                  <a:pt x="7549" y="12906"/>
                  <a:pt x="7477" y="13144"/>
                </a:cubicBezTo>
                <a:cubicBezTo>
                  <a:pt x="7358" y="13549"/>
                  <a:pt x="7489" y="13490"/>
                  <a:pt x="7013" y="13561"/>
                </a:cubicBezTo>
                <a:close/>
                <a:moveTo>
                  <a:pt x="6668" y="122967"/>
                </a:moveTo>
                <a:cubicBezTo>
                  <a:pt x="6656" y="122396"/>
                  <a:pt x="6656" y="121801"/>
                  <a:pt x="6822" y="121277"/>
                </a:cubicBezTo>
                <a:cubicBezTo>
                  <a:pt x="7179" y="121670"/>
                  <a:pt x="7334" y="121801"/>
                  <a:pt x="7358" y="122515"/>
                </a:cubicBezTo>
                <a:cubicBezTo>
                  <a:pt x="7370" y="123027"/>
                  <a:pt x="7084" y="123515"/>
                  <a:pt x="6906" y="123991"/>
                </a:cubicBezTo>
                <a:cubicBezTo>
                  <a:pt x="6596" y="123444"/>
                  <a:pt x="6679" y="123682"/>
                  <a:pt x="6668" y="122967"/>
                </a:cubicBezTo>
                <a:close/>
                <a:moveTo>
                  <a:pt x="6906" y="14026"/>
                </a:moveTo>
                <a:cubicBezTo>
                  <a:pt x="7394" y="14049"/>
                  <a:pt x="7251" y="14097"/>
                  <a:pt x="7310" y="14359"/>
                </a:cubicBezTo>
                <a:cubicBezTo>
                  <a:pt x="7370" y="14657"/>
                  <a:pt x="7453" y="14585"/>
                  <a:pt x="7549" y="14859"/>
                </a:cubicBezTo>
                <a:cubicBezTo>
                  <a:pt x="7656" y="15133"/>
                  <a:pt x="7441" y="15835"/>
                  <a:pt x="7239" y="16002"/>
                </a:cubicBezTo>
                <a:cubicBezTo>
                  <a:pt x="6370" y="16621"/>
                  <a:pt x="6906" y="14026"/>
                  <a:pt x="6906" y="14026"/>
                </a:cubicBezTo>
                <a:close/>
                <a:moveTo>
                  <a:pt x="7001" y="7870"/>
                </a:moveTo>
                <a:cubicBezTo>
                  <a:pt x="6977" y="7299"/>
                  <a:pt x="7013" y="7191"/>
                  <a:pt x="7680" y="7239"/>
                </a:cubicBezTo>
                <a:cubicBezTo>
                  <a:pt x="8346" y="7275"/>
                  <a:pt x="8465" y="7299"/>
                  <a:pt x="8632" y="7680"/>
                </a:cubicBezTo>
                <a:cubicBezTo>
                  <a:pt x="8072" y="7930"/>
                  <a:pt x="7215" y="8430"/>
                  <a:pt x="7060" y="8453"/>
                </a:cubicBezTo>
                <a:close/>
                <a:moveTo>
                  <a:pt x="6846" y="37731"/>
                </a:moveTo>
                <a:cubicBezTo>
                  <a:pt x="7358" y="37636"/>
                  <a:pt x="7382" y="37957"/>
                  <a:pt x="7394" y="38374"/>
                </a:cubicBezTo>
                <a:cubicBezTo>
                  <a:pt x="7418" y="39148"/>
                  <a:pt x="7370" y="38969"/>
                  <a:pt x="6727" y="40005"/>
                </a:cubicBezTo>
                <a:cubicBezTo>
                  <a:pt x="6715" y="39719"/>
                  <a:pt x="6668" y="38207"/>
                  <a:pt x="6739" y="37957"/>
                </a:cubicBezTo>
                <a:cubicBezTo>
                  <a:pt x="6787" y="37755"/>
                  <a:pt x="6739" y="37850"/>
                  <a:pt x="6846" y="37731"/>
                </a:cubicBezTo>
                <a:close/>
                <a:moveTo>
                  <a:pt x="6739" y="111573"/>
                </a:moveTo>
                <a:cubicBezTo>
                  <a:pt x="6727" y="111216"/>
                  <a:pt x="6775" y="111145"/>
                  <a:pt x="6965" y="110966"/>
                </a:cubicBezTo>
                <a:cubicBezTo>
                  <a:pt x="7156" y="111192"/>
                  <a:pt x="7775" y="111740"/>
                  <a:pt x="7691" y="112014"/>
                </a:cubicBezTo>
                <a:cubicBezTo>
                  <a:pt x="7656" y="112216"/>
                  <a:pt x="7394" y="112764"/>
                  <a:pt x="6953" y="112752"/>
                </a:cubicBezTo>
                <a:close/>
                <a:moveTo>
                  <a:pt x="71438" y="153769"/>
                </a:moveTo>
                <a:cubicBezTo>
                  <a:pt x="71890" y="153424"/>
                  <a:pt x="71497" y="153590"/>
                  <a:pt x="72223" y="153590"/>
                </a:cubicBezTo>
                <a:cubicBezTo>
                  <a:pt x="72545" y="153590"/>
                  <a:pt x="72842" y="153519"/>
                  <a:pt x="73116" y="153578"/>
                </a:cubicBezTo>
                <a:cubicBezTo>
                  <a:pt x="73735" y="153697"/>
                  <a:pt x="73569" y="154114"/>
                  <a:pt x="73259" y="154352"/>
                </a:cubicBezTo>
                <a:lnTo>
                  <a:pt x="72366" y="154007"/>
                </a:lnTo>
                <a:cubicBezTo>
                  <a:pt x="71985" y="153876"/>
                  <a:pt x="71747" y="154102"/>
                  <a:pt x="71438" y="153769"/>
                </a:cubicBezTo>
                <a:close/>
                <a:moveTo>
                  <a:pt x="6715" y="27075"/>
                </a:moveTo>
                <a:cubicBezTo>
                  <a:pt x="6703" y="26765"/>
                  <a:pt x="6787" y="26706"/>
                  <a:pt x="6763" y="26491"/>
                </a:cubicBezTo>
                <a:cubicBezTo>
                  <a:pt x="6703" y="26003"/>
                  <a:pt x="6537" y="25110"/>
                  <a:pt x="6906" y="24777"/>
                </a:cubicBezTo>
                <a:lnTo>
                  <a:pt x="7418" y="25241"/>
                </a:lnTo>
                <a:cubicBezTo>
                  <a:pt x="7203" y="25706"/>
                  <a:pt x="7191" y="25301"/>
                  <a:pt x="7203" y="25944"/>
                </a:cubicBezTo>
                <a:cubicBezTo>
                  <a:pt x="7203" y="26241"/>
                  <a:pt x="7001" y="26479"/>
                  <a:pt x="7013" y="26622"/>
                </a:cubicBezTo>
                <a:cubicBezTo>
                  <a:pt x="7037" y="26896"/>
                  <a:pt x="7453" y="27027"/>
                  <a:pt x="6715" y="27075"/>
                </a:cubicBezTo>
                <a:close/>
                <a:moveTo>
                  <a:pt x="253472" y="7358"/>
                </a:moveTo>
                <a:cubicBezTo>
                  <a:pt x="252984" y="7299"/>
                  <a:pt x="250805" y="6775"/>
                  <a:pt x="250424" y="6310"/>
                </a:cubicBezTo>
                <a:cubicBezTo>
                  <a:pt x="252032" y="6596"/>
                  <a:pt x="252829" y="6560"/>
                  <a:pt x="253472" y="7358"/>
                </a:cubicBezTo>
                <a:close/>
                <a:moveTo>
                  <a:pt x="100584" y="148363"/>
                </a:moveTo>
                <a:cubicBezTo>
                  <a:pt x="101929" y="148185"/>
                  <a:pt x="101870" y="148352"/>
                  <a:pt x="102501" y="148828"/>
                </a:cubicBezTo>
                <a:lnTo>
                  <a:pt x="101286" y="149185"/>
                </a:lnTo>
                <a:cubicBezTo>
                  <a:pt x="100596" y="148149"/>
                  <a:pt x="100917" y="148923"/>
                  <a:pt x="100584" y="148363"/>
                </a:cubicBezTo>
                <a:close/>
                <a:moveTo>
                  <a:pt x="7358" y="10716"/>
                </a:moveTo>
                <a:cubicBezTo>
                  <a:pt x="7310" y="10728"/>
                  <a:pt x="7370" y="10882"/>
                  <a:pt x="7025" y="10728"/>
                </a:cubicBezTo>
                <a:cubicBezTo>
                  <a:pt x="6787" y="10620"/>
                  <a:pt x="6977" y="10287"/>
                  <a:pt x="6918" y="9894"/>
                </a:cubicBezTo>
                <a:cubicBezTo>
                  <a:pt x="6858" y="9477"/>
                  <a:pt x="6739" y="9061"/>
                  <a:pt x="7441" y="9120"/>
                </a:cubicBezTo>
                <a:cubicBezTo>
                  <a:pt x="7453" y="9537"/>
                  <a:pt x="7501" y="10358"/>
                  <a:pt x="7358" y="10716"/>
                </a:cubicBezTo>
                <a:close/>
                <a:moveTo>
                  <a:pt x="6941" y="144411"/>
                </a:moveTo>
                <a:cubicBezTo>
                  <a:pt x="6822" y="143934"/>
                  <a:pt x="7239" y="143744"/>
                  <a:pt x="7787" y="143744"/>
                </a:cubicBezTo>
                <a:cubicBezTo>
                  <a:pt x="8108" y="143744"/>
                  <a:pt x="8168" y="143887"/>
                  <a:pt x="8263" y="144065"/>
                </a:cubicBezTo>
                <a:cubicBezTo>
                  <a:pt x="8025" y="144434"/>
                  <a:pt x="7537" y="144613"/>
                  <a:pt x="6941" y="144411"/>
                </a:cubicBezTo>
                <a:close/>
                <a:moveTo>
                  <a:pt x="147590" y="14395"/>
                </a:moveTo>
                <a:cubicBezTo>
                  <a:pt x="147471" y="14276"/>
                  <a:pt x="147387" y="13585"/>
                  <a:pt x="147411" y="13383"/>
                </a:cubicBezTo>
                <a:cubicBezTo>
                  <a:pt x="147459" y="13025"/>
                  <a:pt x="147685" y="12835"/>
                  <a:pt x="148126" y="12835"/>
                </a:cubicBezTo>
                <a:cubicBezTo>
                  <a:pt x="148066" y="13264"/>
                  <a:pt x="148066" y="14157"/>
                  <a:pt x="147590" y="14395"/>
                </a:cubicBezTo>
                <a:close/>
                <a:moveTo>
                  <a:pt x="164140" y="154995"/>
                </a:moveTo>
                <a:cubicBezTo>
                  <a:pt x="164485" y="154948"/>
                  <a:pt x="164437" y="154793"/>
                  <a:pt x="165092" y="154900"/>
                </a:cubicBezTo>
                <a:cubicBezTo>
                  <a:pt x="165425" y="154948"/>
                  <a:pt x="165771" y="155031"/>
                  <a:pt x="165985" y="155138"/>
                </a:cubicBezTo>
                <a:cubicBezTo>
                  <a:pt x="165652" y="155376"/>
                  <a:pt x="164354" y="155805"/>
                  <a:pt x="164140" y="154995"/>
                </a:cubicBezTo>
                <a:close/>
                <a:moveTo>
                  <a:pt x="68449" y="153364"/>
                </a:moveTo>
                <a:lnTo>
                  <a:pt x="68687" y="153150"/>
                </a:lnTo>
                <a:lnTo>
                  <a:pt x="69783" y="153328"/>
                </a:lnTo>
                <a:cubicBezTo>
                  <a:pt x="70711" y="153602"/>
                  <a:pt x="70497" y="153507"/>
                  <a:pt x="70676" y="153697"/>
                </a:cubicBezTo>
                <a:cubicBezTo>
                  <a:pt x="70044" y="153995"/>
                  <a:pt x="70044" y="153840"/>
                  <a:pt x="68449" y="153364"/>
                </a:cubicBezTo>
                <a:close/>
                <a:moveTo>
                  <a:pt x="95798" y="152221"/>
                </a:moveTo>
                <a:cubicBezTo>
                  <a:pt x="95369" y="152054"/>
                  <a:pt x="95190" y="151554"/>
                  <a:pt x="95262" y="151066"/>
                </a:cubicBezTo>
                <a:cubicBezTo>
                  <a:pt x="95262" y="151019"/>
                  <a:pt x="95298" y="150864"/>
                  <a:pt x="95298" y="150840"/>
                </a:cubicBezTo>
                <a:cubicBezTo>
                  <a:pt x="95357" y="150649"/>
                  <a:pt x="95321" y="150769"/>
                  <a:pt x="95429" y="150649"/>
                </a:cubicBezTo>
                <a:cubicBezTo>
                  <a:pt x="96036" y="151328"/>
                  <a:pt x="95905" y="150971"/>
                  <a:pt x="95798" y="152221"/>
                </a:cubicBezTo>
                <a:close/>
                <a:moveTo>
                  <a:pt x="7727" y="4632"/>
                </a:moveTo>
                <a:cubicBezTo>
                  <a:pt x="8215" y="5048"/>
                  <a:pt x="7608" y="5691"/>
                  <a:pt x="7299" y="5667"/>
                </a:cubicBezTo>
                <a:cubicBezTo>
                  <a:pt x="6906" y="5644"/>
                  <a:pt x="6977" y="5334"/>
                  <a:pt x="7096" y="5048"/>
                </a:cubicBezTo>
                <a:cubicBezTo>
                  <a:pt x="7263" y="4643"/>
                  <a:pt x="7299" y="4632"/>
                  <a:pt x="7727" y="4632"/>
                </a:cubicBezTo>
                <a:close/>
                <a:moveTo>
                  <a:pt x="258139" y="8608"/>
                </a:moveTo>
                <a:cubicBezTo>
                  <a:pt x="258544" y="8263"/>
                  <a:pt x="259413" y="9108"/>
                  <a:pt x="259128" y="9346"/>
                </a:cubicBezTo>
                <a:cubicBezTo>
                  <a:pt x="258723" y="9715"/>
                  <a:pt x="258175" y="8965"/>
                  <a:pt x="258080" y="8846"/>
                </a:cubicBezTo>
                <a:cubicBezTo>
                  <a:pt x="257889" y="8549"/>
                  <a:pt x="258080" y="8668"/>
                  <a:pt x="258139" y="8608"/>
                </a:cubicBezTo>
                <a:close/>
                <a:moveTo>
                  <a:pt x="7001" y="18014"/>
                </a:moveTo>
                <a:cubicBezTo>
                  <a:pt x="6560" y="17836"/>
                  <a:pt x="6703" y="17752"/>
                  <a:pt x="6727" y="17335"/>
                </a:cubicBezTo>
                <a:cubicBezTo>
                  <a:pt x="6775" y="16859"/>
                  <a:pt x="6668" y="16919"/>
                  <a:pt x="7072" y="16669"/>
                </a:cubicBezTo>
                <a:lnTo>
                  <a:pt x="7501" y="17240"/>
                </a:lnTo>
                <a:close/>
                <a:moveTo>
                  <a:pt x="17740" y="5894"/>
                </a:moveTo>
                <a:cubicBezTo>
                  <a:pt x="17812" y="5691"/>
                  <a:pt x="18705" y="4893"/>
                  <a:pt x="19336" y="5072"/>
                </a:cubicBezTo>
                <a:cubicBezTo>
                  <a:pt x="18788" y="5620"/>
                  <a:pt x="18336" y="6251"/>
                  <a:pt x="17740" y="5894"/>
                </a:cubicBezTo>
                <a:close/>
                <a:moveTo>
                  <a:pt x="7156" y="120086"/>
                </a:moveTo>
                <a:cubicBezTo>
                  <a:pt x="6656" y="119836"/>
                  <a:pt x="6548" y="119134"/>
                  <a:pt x="7060" y="119050"/>
                </a:cubicBezTo>
                <a:cubicBezTo>
                  <a:pt x="7620" y="118931"/>
                  <a:pt x="7775" y="119777"/>
                  <a:pt x="7156" y="120086"/>
                </a:cubicBezTo>
                <a:close/>
                <a:moveTo>
                  <a:pt x="10037" y="153947"/>
                </a:moveTo>
                <a:cubicBezTo>
                  <a:pt x="9620" y="154078"/>
                  <a:pt x="9394" y="153947"/>
                  <a:pt x="9120" y="153781"/>
                </a:cubicBezTo>
                <a:cubicBezTo>
                  <a:pt x="8846" y="153602"/>
                  <a:pt x="8608" y="153507"/>
                  <a:pt x="8680" y="153102"/>
                </a:cubicBezTo>
                <a:cubicBezTo>
                  <a:pt x="9585" y="153424"/>
                  <a:pt x="10037" y="153483"/>
                  <a:pt x="10037" y="153947"/>
                </a:cubicBezTo>
                <a:close/>
                <a:moveTo>
                  <a:pt x="217170" y="5715"/>
                </a:moveTo>
                <a:cubicBezTo>
                  <a:pt x="216051" y="6263"/>
                  <a:pt x="215217" y="5274"/>
                  <a:pt x="216491" y="5251"/>
                </a:cubicBezTo>
                <a:cubicBezTo>
                  <a:pt x="216968" y="5251"/>
                  <a:pt x="217110" y="5405"/>
                  <a:pt x="217170" y="5715"/>
                </a:cubicBezTo>
                <a:close/>
                <a:moveTo>
                  <a:pt x="7310" y="141958"/>
                </a:moveTo>
                <a:cubicBezTo>
                  <a:pt x="7132" y="141732"/>
                  <a:pt x="7120" y="141422"/>
                  <a:pt x="7120" y="141077"/>
                </a:cubicBezTo>
                <a:lnTo>
                  <a:pt x="7715" y="141279"/>
                </a:lnTo>
                <a:cubicBezTo>
                  <a:pt x="8465" y="141672"/>
                  <a:pt x="8049" y="142053"/>
                  <a:pt x="7310" y="141958"/>
                </a:cubicBezTo>
                <a:close/>
                <a:moveTo>
                  <a:pt x="65258" y="153328"/>
                </a:moveTo>
                <a:cubicBezTo>
                  <a:pt x="65413" y="153174"/>
                  <a:pt x="65770" y="153007"/>
                  <a:pt x="66020" y="152995"/>
                </a:cubicBezTo>
                <a:cubicBezTo>
                  <a:pt x="66425" y="152971"/>
                  <a:pt x="66592" y="153114"/>
                  <a:pt x="66711" y="153293"/>
                </a:cubicBezTo>
                <a:cubicBezTo>
                  <a:pt x="66389" y="153709"/>
                  <a:pt x="65580" y="153638"/>
                  <a:pt x="65258" y="153328"/>
                </a:cubicBezTo>
                <a:close/>
                <a:moveTo>
                  <a:pt x="6596" y="45827"/>
                </a:moveTo>
                <a:lnTo>
                  <a:pt x="6632" y="45541"/>
                </a:lnTo>
                <a:lnTo>
                  <a:pt x="7049" y="45541"/>
                </a:lnTo>
                <a:lnTo>
                  <a:pt x="7132" y="46601"/>
                </a:lnTo>
                <a:lnTo>
                  <a:pt x="6775" y="46827"/>
                </a:lnTo>
                <a:cubicBezTo>
                  <a:pt x="6691" y="46660"/>
                  <a:pt x="6620" y="46601"/>
                  <a:pt x="6620" y="46363"/>
                </a:cubicBezTo>
                <a:close/>
                <a:moveTo>
                  <a:pt x="118277" y="7727"/>
                </a:moveTo>
                <a:cubicBezTo>
                  <a:pt x="118836" y="7668"/>
                  <a:pt x="119372" y="7453"/>
                  <a:pt x="119789" y="7620"/>
                </a:cubicBezTo>
                <a:cubicBezTo>
                  <a:pt x="119253" y="8013"/>
                  <a:pt x="119098" y="8275"/>
                  <a:pt x="118586" y="8096"/>
                </a:cubicBezTo>
                <a:cubicBezTo>
                  <a:pt x="118241" y="7965"/>
                  <a:pt x="118360" y="8025"/>
                  <a:pt x="118277" y="7727"/>
                </a:cubicBezTo>
                <a:close/>
                <a:moveTo>
                  <a:pt x="263533" y="10430"/>
                </a:moveTo>
                <a:cubicBezTo>
                  <a:pt x="263664" y="10370"/>
                  <a:pt x="263712" y="10323"/>
                  <a:pt x="264009" y="10323"/>
                </a:cubicBezTo>
                <a:cubicBezTo>
                  <a:pt x="264128" y="10323"/>
                  <a:pt x="264295" y="10358"/>
                  <a:pt x="264390" y="10406"/>
                </a:cubicBezTo>
                <a:cubicBezTo>
                  <a:pt x="265426" y="10787"/>
                  <a:pt x="263664" y="11394"/>
                  <a:pt x="263533" y="10430"/>
                </a:cubicBezTo>
                <a:close/>
                <a:moveTo>
                  <a:pt x="132683" y="155602"/>
                </a:moveTo>
                <a:cubicBezTo>
                  <a:pt x="133171" y="155710"/>
                  <a:pt x="133779" y="156198"/>
                  <a:pt x="133029" y="156317"/>
                </a:cubicBezTo>
                <a:cubicBezTo>
                  <a:pt x="132338" y="156424"/>
                  <a:pt x="132147" y="155924"/>
                  <a:pt x="132683" y="155602"/>
                </a:cubicBezTo>
                <a:close/>
                <a:moveTo>
                  <a:pt x="6739" y="60007"/>
                </a:moveTo>
                <a:cubicBezTo>
                  <a:pt x="6679" y="59650"/>
                  <a:pt x="6775" y="59186"/>
                  <a:pt x="6929" y="58972"/>
                </a:cubicBezTo>
                <a:lnTo>
                  <a:pt x="7501" y="59364"/>
                </a:lnTo>
                <a:cubicBezTo>
                  <a:pt x="7060" y="60019"/>
                  <a:pt x="7191" y="59948"/>
                  <a:pt x="6739" y="60007"/>
                </a:cubicBezTo>
                <a:close/>
                <a:moveTo>
                  <a:pt x="6941" y="41898"/>
                </a:moveTo>
                <a:cubicBezTo>
                  <a:pt x="6370" y="41791"/>
                  <a:pt x="6477" y="41196"/>
                  <a:pt x="6679" y="40910"/>
                </a:cubicBezTo>
                <a:lnTo>
                  <a:pt x="7025" y="40886"/>
                </a:lnTo>
                <a:cubicBezTo>
                  <a:pt x="7120" y="41255"/>
                  <a:pt x="7239" y="41553"/>
                  <a:pt x="6941" y="41898"/>
                </a:cubicBezTo>
                <a:close/>
                <a:moveTo>
                  <a:pt x="160258" y="152173"/>
                </a:moveTo>
                <a:cubicBezTo>
                  <a:pt x="160294" y="152554"/>
                  <a:pt x="160127" y="152685"/>
                  <a:pt x="159675" y="152566"/>
                </a:cubicBezTo>
                <a:cubicBezTo>
                  <a:pt x="159329" y="152459"/>
                  <a:pt x="159246" y="152328"/>
                  <a:pt x="159270" y="152042"/>
                </a:cubicBezTo>
                <a:cubicBezTo>
                  <a:pt x="159699" y="151983"/>
                  <a:pt x="159925" y="152019"/>
                  <a:pt x="160258" y="152173"/>
                </a:cubicBezTo>
                <a:close/>
                <a:moveTo>
                  <a:pt x="83415" y="153459"/>
                </a:moveTo>
                <a:cubicBezTo>
                  <a:pt x="83570" y="153126"/>
                  <a:pt x="83939" y="153019"/>
                  <a:pt x="84415" y="153245"/>
                </a:cubicBezTo>
                <a:cubicBezTo>
                  <a:pt x="84689" y="153781"/>
                  <a:pt x="83891" y="153828"/>
                  <a:pt x="83415" y="153459"/>
                </a:cubicBezTo>
                <a:close/>
                <a:moveTo>
                  <a:pt x="6834" y="148590"/>
                </a:moveTo>
                <a:cubicBezTo>
                  <a:pt x="6739" y="148280"/>
                  <a:pt x="6703" y="148268"/>
                  <a:pt x="6894" y="147947"/>
                </a:cubicBezTo>
                <a:lnTo>
                  <a:pt x="7394" y="147923"/>
                </a:lnTo>
                <a:cubicBezTo>
                  <a:pt x="7477" y="148423"/>
                  <a:pt x="7608" y="148578"/>
                  <a:pt x="6834" y="148590"/>
                </a:cubicBezTo>
                <a:close/>
                <a:moveTo>
                  <a:pt x="112990" y="147875"/>
                </a:moveTo>
                <a:cubicBezTo>
                  <a:pt x="113086" y="147828"/>
                  <a:pt x="113467" y="147804"/>
                  <a:pt x="113633" y="147816"/>
                </a:cubicBezTo>
                <a:cubicBezTo>
                  <a:pt x="114002" y="147863"/>
                  <a:pt x="113955" y="147911"/>
                  <a:pt x="114098" y="148042"/>
                </a:cubicBezTo>
                <a:cubicBezTo>
                  <a:pt x="113752" y="148185"/>
                  <a:pt x="112978" y="148602"/>
                  <a:pt x="112990" y="147875"/>
                </a:cubicBezTo>
                <a:close/>
                <a:moveTo>
                  <a:pt x="7025" y="108335"/>
                </a:moveTo>
                <a:cubicBezTo>
                  <a:pt x="6644" y="108168"/>
                  <a:pt x="6644" y="107811"/>
                  <a:pt x="6787" y="107466"/>
                </a:cubicBezTo>
                <a:cubicBezTo>
                  <a:pt x="7025" y="107525"/>
                  <a:pt x="7203" y="107620"/>
                  <a:pt x="7299" y="107847"/>
                </a:cubicBezTo>
                <a:cubicBezTo>
                  <a:pt x="7382" y="108120"/>
                  <a:pt x="7263" y="108216"/>
                  <a:pt x="7025" y="108335"/>
                </a:cubicBezTo>
                <a:close/>
                <a:moveTo>
                  <a:pt x="28158" y="11835"/>
                </a:moveTo>
                <a:cubicBezTo>
                  <a:pt x="28075" y="11490"/>
                  <a:pt x="28337" y="11347"/>
                  <a:pt x="28861" y="11299"/>
                </a:cubicBezTo>
                <a:lnTo>
                  <a:pt x="29099" y="11609"/>
                </a:lnTo>
                <a:cubicBezTo>
                  <a:pt x="28813" y="11847"/>
                  <a:pt x="28527" y="11906"/>
                  <a:pt x="28158" y="11835"/>
                </a:cubicBezTo>
                <a:close/>
                <a:moveTo>
                  <a:pt x="44160" y="153352"/>
                </a:moveTo>
                <a:cubicBezTo>
                  <a:pt x="44327" y="153185"/>
                  <a:pt x="45434" y="153328"/>
                  <a:pt x="44982" y="153888"/>
                </a:cubicBezTo>
                <a:cubicBezTo>
                  <a:pt x="44529" y="153840"/>
                  <a:pt x="44244" y="153650"/>
                  <a:pt x="44160" y="153352"/>
                </a:cubicBezTo>
                <a:close/>
                <a:moveTo>
                  <a:pt x="93536" y="147161"/>
                </a:moveTo>
                <a:cubicBezTo>
                  <a:pt x="94619" y="146423"/>
                  <a:pt x="94714" y="147459"/>
                  <a:pt x="94000" y="147471"/>
                </a:cubicBezTo>
                <a:cubicBezTo>
                  <a:pt x="93762" y="147471"/>
                  <a:pt x="93643" y="147316"/>
                  <a:pt x="93536" y="147161"/>
                </a:cubicBezTo>
                <a:close/>
                <a:moveTo>
                  <a:pt x="129790" y="9977"/>
                </a:moveTo>
                <a:cubicBezTo>
                  <a:pt x="130123" y="9299"/>
                  <a:pt x="130469" y="9537"/>
                  <a:pt x="131219" y="9692"/>
                </a:cubicBezTo>
                <a:cubicBezTo>
                  <a:pt x="130731" y="9823"/>
                  <a:pt x="130362" y="9989"/>
                  <a:pt x="129790" y="9977"/>
                </a:cubicBezTo>
                <a:close/>
                <a:moveTo>
                  <a:pt x="97226" y="151423"/>
                </a:moveTo>
                <a:cubicBezTo>
                  <a:pt x="97357" y="151138"/>
                  <a:pt x="97715" y="150899"/>
                  <a:pt x="98203" y="151019"/>
                </a:cubicBezTo>
                <a:lnTo>
                  <a:pt x="97869" y="151590"/>
                </a:lnTo>
                <a:close/>
                <a:moveTo>
                  <a:pt x="7132" y="150376"/>
                </a:moveTo>
                <a:cubicBezTo>
                  <a:pt x="6965" y="150233"/>
                  <a:pt x="7025" y="150388"/>
                  <a:pt x="6953" y="149899"/>
                </a:cubicBezTo>
                <a:cubicBezTo>
                  <a:pt x="6918" y="149697"/>
                  <a:pt x="6894" y="149554"/>
                  <a:pt x="6894" y="149340"/>
                </a:cubicBezTo>
                <a:cubicBezTo>
                  <a:pt x="7072" y="149483"/>
                  <a:pt x="7834" y="149911"/>
                  <a:pt x="7132" y="150376"/>
                </a:cubicBezTo>
                <a:close/>
                <a:moveTo>
                  <a:pt x="42446" y="151376"/>
                </a:moveTo>
                <a:cubicBezTo>
                  <a:pt x="42351" y="151221"/>
                  <a:pt x="42315" y="151578"/>
                  <a:pt x="42351" y="151161"/>
                </a:cubicBezTo>
                <a:cubicBezTo>
                  <a:pt x="42434" y="150483"/>
                  <a:pt x="43720" y="151364"/>
                  <a:pt x="42732" y="151447"/>
                </a:cubicBezTo>
                <a:cubicBezTo>
                  <a:pt x="42243" y="151483"/>
                  <a:pt x="42553" y="151400"/>
                  <a:pt x="42446" y="151376"/>
                </a:cubicBezTo>
                <a:close/>
                <a:moveTo>
                  <a:pt x="6906" y="120979"/>
                </a:moveTo>
                <a:cubicBezTo>
                  <a:pt x="6644" y="120789"/>
                  <a:pt x="6584" y="120646"/>
                  <a:pt x="6834" y="120265"/>
                </a:cubicBezTo>
                <a:lnTo>
                  <a:pt x="7370" y="120670"/>
                </a:lnTo>
                <a:cubicBezTo>
                  <a:pt x="7310" y="120979"/>
                  <a:pt x="7156" y="121015"/>
                  <a:pt x="6906" y="120979"/>
                </a:cubicBezTo>
                <a:close/>
                <a:moveTo>
                  <a:pt x="230219" y="154233"/>
                </a:moveTo>
                <a:cubicBezTo>
                  <a:pt x="230279" y="153769"/>
                  <a:pt x="231136" y="153781"/>
                  <a:pt x="231231" y="153947"/>
                </a:cubicBezTo>
                <a:cubicBezTo>
                  <a:pt x="231446" y="154257"/>
                  <a:pt x="230565" y="154269"/>
                  <a:pt x="230219" y="154233"/>
                </a:cubicBezTo>
                <a:close/>
                <a:moveTo>
                  <a:pt x="166318" y="155329"/>
                </a:moveTo>
                <a:cubicBezTo>
                  <a:pt x="166914" y="155210"/>
                  <a:pt x="167116" y="155388"/>
                  <a:pt x="167140" y="155888"/>
                </a:cubicBezTo>
                <a:cubicBezTo>
                  <a:pt x="166628" y="155829"/>
                  <a:pt x="166402" y="155674"/>
                  <a:pt x="166318" y="155329"/>
                </a:cubicBezTo>
                <a:close/>
                <a:moveTo>
                  <a:pt x="46387" y="153745"/>
                </a:moveTo>
                <a:cubicBezTo>
                  <a:pt x="46970" y="153483"/>
                  <a:pt x="47149" y="153602"/>
                  <a:pt x="47208" y="154019"/>
                </a:cubicBezTo>
                <a:cubicBezTo>
                  <a:pt x="46720" y="154114"/>
                  <a:pt x="46411" y="154186"/>
                  <a:pt x="46387" y="153745"/>
                </a:cubicBezTo>
                <a:close/>
                <a:moveTo>
                  <a:pt x="268676" y="7715"/>
                </a:moveTo>
                <a:cubicBezTo>
                  <a:pt x="269034" y="7632"/>
                  <a:pt x="269367" y="7751"/>
                  <a:pt x="269450" y="8049"/>
                </a:cubicBezTo>
                <a:cubicBezTo>
                  <a:pt x="268831" y="8120"/>
                  <a:pt x="268641" y="8227"/>
                  <a:pt x="268593" y="7918"/>
                </a:cubicBezTo>
                <a:cubicBezTo>
                  <a:pt x="268498" y="7513"/>
                  <a:pt x="268581" y="7858"/>
                  <a:pt x="268676" y="7715"/>
                </a:cubicBezTo>
                <a:close/>
                <a:moveTo>
                  <a:pt x="89690" y="151840"/>
                </a:moveTo>
                <a:lnTo>
                  <a:pt x="90011" y="151150"/>
                </a:lnTo>
                <a:lnTo>
                  <a:pt x="90583" y="151138"/>
                </a:lnTo>
                <a:cubicBezTo>
                  <a:pt x="90309" y="151614"/>
                  <a:pt x="90464" y="151280"/>
                  <a:pt x="90190" y="151542"/>
                </a:cubicBezTo>
                <a:cubicBezTo>
                  <a:pt x="89833" y="151900"/>
                  <a:pt x="90345" y="151816"/>
                  <a:pt x="89690" y="151840"/>
                </a:cubicBezTo>
                <a:close/>
                <a:moveTo>
                  <a:pt x="218301" y="5513"/>
                </a:moveTo>
                <a:cubicBezTo>
                  <a:pt x="218575" y="5286"/>
                  <a:pt x="218932" y="5644"/>
                  <a:pt x="219254" y="5882"/>
                </a:cubicBezTo>
                <a:cubicBezTo>
                  <a:pt x="218932" y="6013"/>
                  <a:pt x="218908" y="5989"/>
                  <a:pt x="218539" y="5917"/>
                </a:cubicBezTo>
                <a:close/>
                <a:moveTo>
                  <a:pt x="6918" y="134278"/>
                </a:moveTo>
                <a:cubicBezTo>
                  <a:pt x="7453" y="134124"/>
                  <a:pt x="7501" y="134588"/>
                  <a:pt x="7144" y="134874"/>
                </a:cubicBezTo>
                <a:cubicBezTo>
                  <a:pt x="6918" y="134790"/>
                  <a:pt x="6906" y="134957"/>
                  <a:pt x="6822" y="134600"/>
                </a:cubicBezTo>
                <a:cubicBezTo>
                  <a:pt x="6715" y="134183"/>
                  <a:pt x="6787" y="134421"/>
                  <a:pt x="6918" y="134278"/>
                </a:cubicBezTo>
                <a:close/>
                <a:moveTo>
                  <a:pt x="99358" y="154638"/>
                </a:moveTo>
                <a:cubicBezTo>
                  <a:pt x="99953" y="154424"/>
                  <a:pt x="100132" y="154662"/>
                  <a:pt x="100060" y="155067"/>
                </a:cubicBezTo>
                <a:cubicBezTo>
                  <a:pt x="99548" y="155055"/>
                  <a:pt x="99370" y="154995"/>
                  <a:pt x="99358" y="154638"/>
                </a:cubicBezTo>
                <a:close/>
                <a:moveTo>
                  <a:pt x="144661" y="150185"/>
                </a:moveTo>
                <a:cubicBezTo>
                  <a:pt x="145018" y="149911"/>
                  <a:pt x="145435" y="150007"/>
                  <a:pt x="145375" y="150483"/>
                </a:cubicBezTo>
                <a:lnTo>
                  <a:pt x="144994" y="150530"/>
                </a:lnTo>
                <a:cubicBezTo>
                  <a:pt x="144959" y="150530"/>
                  <a:pt x="144744" y="150483"/>
                  <a:pt x="144720" y="150471"/>
                </a:cubicBezTo>
                <a:close/>
                <a:moveTo>
                  <a:pt x="83630" y="19764"/>
                </a:moveTo>
                <a:cubicBezTo>
                  <a:pt x="83701" y="19514"/>
                  <a:pt x="84237" y="19443"/>
                  <a:pt x="84463" y="19836"/>
                </a:cubicBezTo>
                <a:cubicBezTo>
                  <a:pt x="84130" y="20122"/>
                  <a:pt x="83808" y="20133"/>
                  <a:pt x="83630" y="19764"/>
                </a:cubicBezTo>
                <a:close/>
                <a:moveTo>
                  <a:pt x="97107" y="154757"/>
                </a:moveTo>
                <a:cubicBezTo>
                  <a:pt x="97000" y="154162"/>
                  <a:pt x="98167" y="154269"/>
                  <a:pt x="97703" y="154781"/>
                </a:cubicBezTo>
                <a:cubicBezTo>
                  <a:pt x="97488" y="154912"/>
                  <a:pt x="97262" y="154793"/>
                  <a:pt x="97107" y="154757"/>
                </a:cubicBezTo>
                <a:close/>
                <a:moveTo>
                  <a:pt x="98512" y="147804"/>
                </a:moveTo>
                <a:cubicBezTo>
                  <a:pt x="98453" y="148363"/>
                  <a:pt x="97857" y="148221"/>
                  <a:pt x="97798" y="147971"/>
                </a:cubicBezTo>
                <a:cubicBezTo>
                  <a:pt x="97738" y="147673"/>
                  <a:pt x="98179" y="147613"/>
                  <a:pt x="98512" y="147804"/>
                </a:cubicBezTo>
                <a:close/>
                <a:moveTo>
                  <a:pt x="6965" y="6382"/>
                </a:moveTo>
                <a:cubicBezTo>
                  <a:pt x="6965" y="6227"/>
                  <a:pt x="7025" y="6144"/>
                  <a:pt x="7084" y="6060"/>
                </a:cubicBezTo>
                <a:lnTo>
                  <a:pt x="7441" y="6025"/>
                </a:lnTo>
                <a:lnTo>
                  <a:pt x="7477" y="6596"/>
                </a:lnTo>
                <a:cubicBezTo>
                  <a:pt x="6977" y="6667"/>
                  <a:pt x="6965" y="6679"/>
                  <a:pt x="6965" y="6382"/>
                </a:cubicBezTo>
                <a:close/>
                <a:moveTo>
                  <a:pt x="157032" y="155591"/>
                </a:moveTo>
                <a:cubicBezTo>
                  <a:pt x="157091" y="155376"/>
                  <a:pt x="157103" y="155233"/>
                  <a:pt x="157401" y="155210"/>
                </a:cubicBezTo>
                <a:cubicBezTo>
                  <a:pt x="157734" y="155198"/>
                  <a:pt x="157710" y="155317"/>
                  <a:pt x="157746" y="155543"/>
                </a:cubicBezTo>
                <a:cubicBezTo>
                  <a:pt x="157353" y="155733"/>
                  <a:pt x="157413" y="155674"/>
                  <a:pt x="157032" y="155591"/>
                </a:cubicBezTo>
                <a:close/>
                <a:moveTo>
                  <a:pt x="9418" y="7989"/>
                </a:moveTo>
                <a:cubicBezTo>
                  <a:pt x="9501" y="7739"/>
                  <a:pt x="9977" y="7251"/>
                  <a:pt x="10239" y="7751"/>
                </a:cubicBezTo>
                <a:cubicBezTo>
                  <a:pt x="10037" y="7965"/>
                  <a:pt x="9823" y="8025"/>
                  <a:pt x="9418" y="7989"/>
                </a:cubicBezTo>
                <a:close/>
                <a:moveTo>
                  <a:pt x="277285" y="138588"/>
                </a:moveTo>
                <a:cubicBezTo>
                  <a:pt x="277285" y="138588"/>
                  <a:pt x="276975" y="138696"/>
                  <a:pt x="277142" y="138243"/>
                </a:cubicBezTo>
                <a:cubicBezTo>
                  <a:pt x="277213" y="138112"/>
                  <a:pt x="277344" y="138088"/>
                  <a:pt x="277475" y="138029"/>
                </a:cubicBezTo>
                <a:lnTo>
                  <a:pt x="277701" y="138386"/>
                </a:lnTo>
                <a:cubicBezTo>
                  <a:pt x="277606" y="138529"/>
                  <a:pt x="277463" y="138624"/>
                  <a:pt x="277285" y="138588"/>
                </a:cubicBezTo>
                <a:close/>
                <a:moveTo>
                  <a:pt x="271379" y="6906"/>
                </a:moveTo>
                <a:cubicBezTo>
                  <a:pt x="271498" y="6882"/>
                  <a:pt x="271165" y="6763"/>
                  <a:pt x="271641" y="6894"/>
                </a:cubicBezTo>
                <a:cubicBezTo>
                  <a:pt x="271939" y="6977"/>
                  <a:pt x="272070" y="7144"/>
                  <a:pt x="272034" y="7394"/>
                </a:cubicBezTo>
                <a:cubicBezTo>
                  <a:pt x="271653" y="7275"/>
                  <a:pt x="271451" y="7263"/>
                  <a:pt x="271343" y="7037"/>
                </a:cubicBezTo>
                <a:cubicBezTo>
                  <a:pt x="271212" y="6739"/>
                  <a:pt x="271320" y="7037"/>
                  <a:pt x="271379" y="6906"/>
                </a:cubicBezTo>
                <a:close/>
                <a:moveTo>
                  <a:pt x="93452" y="20169"/>
                </a:moveTo>
                <a:cubicBezTo>
                  <a:pt x="93428" y="20002"/>
                  <a:pt x="93488" y="19895"/>
                  <a:pt x="93750" y="19871"/>
                </a:cubicBezTo>
                <a:cubicBezTo>
                  <a:pt x="94226" y="19836"/>
                  <a:pt x="94047" y="19955"/>
                  <a:pt x="94119" y="20062"/>
                </a:cubicBezTo>
                <a:cubicBezTo>
                  <a:pt x="93940" y="20348"/>
                  <a:pt x="93821" y="20407"/>
                  <a:pt x="93452" y="20169"/>
                </a:cubicBezTo>
                <a:close/>
                <a:moveTo>
                  <a:pt x="260925" y="9596"/>
                </a:moveTo>
                <a:cubicBezTo>
                  <a:pt x="261402" y="9454"/>
                  <a:pt x="261533" y="9573"/>
                  <a:pt x="261616" y="9942"/>
                </a:cubicBezTo>
                <a:cubicBezTo>
                  <a:pt x="261199" y="10073"/>
                  <a:pt x="260997" y="9977"/>
                  <a:pt x="260925" y="9596"/>
                </a:cubicBezTo>
                <a:close/>
                <a:moveTo>
                  <a:pt x="85011" y="153590"/>
                </a:moveTo>
                <a:cubicBezTo>
                  <a:pt x="85142" y="153471"/>
                  <a:pt x="85701" y="153459"/>
                  <a:pt x="85606" y="153947"/>
                </a:cubicBezTo>
                <a:lnTo>
                  <a:pt x="85070" y="153983"/>
                </a:lnTo>
                <a:close/>
                <a:moveTo>
                  <a:pt x="93571" y="146792"/>
                </a:moveTo>
                <a:cubicBezTo>
                  <a:pt x="93476" y="146399"/>
                  <a:pt x="93559" y="146268"/>
                  <a:pt x="93940" y="146149"/>
                </a:cubicBezTo>
                <a:cubicBezTo>
                  <a:pt x="94178" y="146423"/>
                  <a:pt x="93988" y="146720"/>
                  <a:pt x="93571" y="146792"/>
                </a:cubicBezTo>
                <a:close/>
                <a:moveTo>
                  <a:pt x="278440" y="122491"/>
                </a:moveTo>
                <a:cubicBezTo>
                  <a:pt x="278344" y="122086"/>
                  <a:pt x="278594" y="122027"/>
                  <a:pt x="279011" y="122146"/>
                </a:cubicBezTo>
                <a:cubicBezTo>
                  <a:pt x="279059" y="122491"/>
                  <a:pt x="278952" y="122586"/>
                  <a:pt x="278440" y="122491"/>
                </a:cubicBezTo>
                <a:close/>
                <a:moveTo>
                  <a:pt x="71033" y="150007"/>
                </a:moveTo>
                <a:cubicBezTo>
                  <a:pt x="71057" y="149816"/>
                  <a:pt x="71009" y="149780"/>
                  <a:pt x="71187" y="149697"/>
                </a:cubicBezTo>
                <a:cubicBezTo>
                  <a:pt x="71438" y="149578"/>
                  <a:pt x="71616" y="149721"/>
                  <a:pt x="71616" y="149721"/>
                </a:cubicBezTo>
                <a:cubicBezTo>
                  <a:pt x="71747" y="150137"/>
                  <a:pt x="71449" y="150114"/>
                  <a:pt x="71033" y="150007"/>
                </a:cubicBezTo>
                <a:close/>
                <a:moveTo>
                  <a:pt x="66830" y="143303"/>
                </a:moveTo>
                <a:cubicBezTo>
                  <a:pt x="66592" y="142982"/>
                  <a:pt x="66985" y="142815"/>
                  <a:pt x="67318" y="142684"/>
                </a:cubicBezTo>
                <a:cubicBezTo>
                  <a:pt x="67258" y="143113"/>
                  <a:pt x="67258" y="143232"/>
                  <a:pt x="66830" y="143303"/>
                </a:cubicBezTo>
                <a:close/>
                <a:moveTo>
                  <a:pt x="113752" y="152519"/>
                </a:moveTo>
                <a:cubicBezTo>
                  <a:pt x="113288" y="152388"/>
                  <a:pt x="113598" y="152483"/>
                  <a:pt x="113383" y="152102"/>
                </a:cubicBezTo>
                <a:cubicBezTo>
                  <a:pt x="113264" y="151912"/>
                  <a:pt x="113157" y="152019"/>
                  <a:pt x="113288" y="151757"/>
                </a:cubicBezTo>
                <a:lnTo>
                  <a:pt x="113693" y="152138"/>
                </a:lnTo>
                <a:cubicBezTo>
                  <a:pt x="114133" y="152614"/>
                  <a:pt x="113824" y="152447"/>
                  <a:pt x="113752" y="152519"/>
                </a:cubicBezTo>
                <a:close/>
                <a:moveTo>
                  <a:pt x="6822" y="67544"/>
                </a:moveTo>
                <a:cubicBezTo>
                  <a:pt x="6358" y="67103"/>
                  <a:pt x="6798" y="66901"/>
                  <a:pt x="6798" y="66901"/>
                </a:cubicBezTo>
                <a:lnTo>
                  <a:pt x="7120" y="67246"/>
                </a:lnTo>
                <a:cubicBezTo>
                  <a:pt x="7060" y="67461"/>
                  <a:pt x="7013" y="67461"/>
                  <a:pt x="6822" y="67544"/>
                </a:cubicBezTo>
                <a:close/>
                <a:moveTo>
                  <a:pt x="277166" y="12204"/>
                </a:moveTo>
                <a:cubicBezTo>
                  <a:pt x="277213" y="11859"/>
                  <a:pt x="277570" y="11728"/>
                  <a:pt x="277868" y="12085"/>
                </a:cubicBezTo>
                <a:cubicBezTo>
                  <a:pt x="277606" y="12359"/>
                  <a:pt x="277487" y="12311"/>
                  <a:pt x="277166" y="12204"/>
                </a:cubicBezTo>
                <a:close/>
                <a:moveTo>
                  <a:pt x="172224" y="153828"/>
                </a:moveTo>
                <a:cubicBezTo>
                  <a:pt x="172617" y="153697"/>
                  <a:pt x="172617" y="153674"/>
                  <a:pt x="172772" y="154019"/>
                </a:cubicBezTo>
                <a:cubicBezTo>
                  <a:pt x="172688" y="154090"/>
                  <a:pt x="172867" y="154174"/>
                  <a:pt x="172391" y="154174"/>
                </a:cubicBezTo>
                <a:cubicBezTo>
                  <a:pt x="172105" y="154186"/>
                  <a:pt x="172176" y="153959"/>
                  <a:pt x="172224" y="153828"/>
                </a:cubicBezTo>
                <a:close/>
                <a:moveTo>
                  <a:pt x="54185" y="155722"/>
                </a:moveTo>
                <a:cubicBezTo>
                  <a:pt x="53804" y="155852"/>
                  <a:pt x="53590" y="155805"/>
                  <a:pt x="53578" y="155424"/>
                </a:cubicBezTo>
                <a:cubicBezTo>
                  <a:pt x="54066" y="155329"/>
                  <a:pt x="54126" y="155412"/>
                  <a:pt x="54185" y="155722"/>
                </a:cubicBezTo>
                <a:close/>
                <a:moveTo>
                  <a:pt x="85951" y="150685"/>
                </a:moveTo>
                <a:cubicBezTo>
                  <a:pt x="85987" y="150388"/>
                  <a:pt x="86058" y="150352"/>
                  <a:pt x="86475" y="150364"/>
                </a:cubicBezTo>
                <a:lnTo>
                  <a:pt x="86511" y="150733"/>
                </a:lnTo>
                <a:cubicBezTo>
                  <a:pt x="86070" y="150792"/>
                  <a:pt x="86285" y="150840"/>
                  <a:pt x="85951" y="150685"/>
                </a:cubicBezTo>
                <a:close/>
                <a:moveTo>
                  <a:pt x="120539" y="8025"/>
                </a:moveTo>
                <a:cubicBezTo>
                  <a:pt x="120527" y="7608"/>
                  <a:pt x="121253" y="7632"/>
                  <a:pt x="121039" y="8072"/>
                </a:cubicBezTo>
                <a:cubicBezTo>
                  <a:pt x="120884" y="8156"/>
                  <a:pt x="121313" y="8215"/>
                  <a:pt x="120729" y="8144"/>
                </a:cubicBezTo>
                <a:cubicBezTo>
                  <a:pt x="120670" y="8144"/>
                  <a:pt x="120587" y="8049"/>
                  <a:pt x="120539" y="8025"/>
                </a:cubicBezTo>
                <a:close/>
                <a:moveTo>
                  <a:pt x="251412" y="11001"/>
                </a:moveTo>
                <a:cubicBezTo>
                  <a:pt x="251162" y="10751"/>
                  <a:pt x="251150" y="10787"/>
                  <a:pt x="251412" y="10549"/>
                </a:cubicBezTo>
                <a:cubicBezTo>
                  <a:pt x="251817" y="10644"/>
                  <a:pt x="252008" y="10966"/>
                  <a:pt x="251412" y="11001"/>
                </a:cubicBezTo>
                <a:close/>
                <a:moveTo>
                  <a:pt x="74093" y="149364"/>
                </a:moveTo>
                <a:cubicBezTo>
                  <a:pt x="74093" y="149364"/>
                  <a:pt x="74152" y="149554"/>
                  <a:pt x="73759" y="149411"/>
                </a:cubicBezTo>
                <a:cubicBezTo>
                  <a:pt x="73676" y="149376"/>
                  <a:pt x="73640" y="149316"/>
                  <a:pt x="73640" y="149256"/>
                </a:cubicBezTo>
                <a:cubicBezTo>
                  <a:pt x="73628" y="149078"/>
                  <a:pt x="73771" y="149066"/>
                  <a:pt x="73938" y="149018"/>
                </a:cubicBezTo>
                <a:cubicBezTo>
                  <a:pt x="74402" y="149435"/>
                  <a:pt x="74105" y="149316"/>
                  <a:pt x="74093" y="149364"/>
                </a:cubicBezTo>
                <a:close/>
                <a:moveTo>
                  <a:pt x="6548" y="43874"/>
                </a:moveTo>
                <a:lnTo>
                  <a:pt x="7025" y="43815"/>
                </a:lnTo>
                <a:lnTo>
                  <a:pt x="7025" y="44267"/>
                </a:lnTo>
                <a:cubicBezTo>
                  <a:pt x="6620" y="44220"/>
                  <a:pt x="6608" y="44208"/>
                  <a:pt x="6548" y="43874"/>
                </a:cubicBezTo>
                <a:close/>
                <a:moveTo>
                  <a:pt x="99608" y="149899"/>
                </a:moveTo>
                <a:cubicBezTo>
                  <a:pt x="99632" y="149673"/>
                  <a:pt x="100060" y="149733"/>
                  <a:pt x="100251" y="149780"/>
                </a:cubicBezTo>
                <a:cubicBezTo>
                  <a:pt x="100501" y="149840"/>
                  <a:pt x="100310" y="149780"/>
                  <a:pt x="100477" y="149887"/>
                </a:cubicBezTo>
                <a:cubicBezTo>
                  <a:pt x="100048" y="150007"/>
                  <a:pt x="100013" y="150078"/>
                  <a:pt x="99608" y="149899"/>
                </a:cubicBezTo>
                <a:close/>
                <a:moveTo>
                  <a:pt x="85201" y="19752"/>
                </a:moveTo>
                <a:cubicBezTo>
                  <a:pt x="85475" y="19598"/>
                  <a:pt x="85665" y="19610"/>
                  <a:pt x="86035" y="19645"/>
                </a:cubicBezTo>
                <a:cubicBezTo>
                  <a:pt x="85880" y="19955"/>
                  <a:pt x="85475" y="20002"/>
                  <a:pt x="85201" y="19752"/>
                </a:cubicBezTo>
                <a:close/>
                <a:moveTo>
                  <a:pt x="62222" y="18371"/>
                </a:moveTo>
                <a:close/>
                <a:moveTo>
                  <a:pt x="46434" y="7632"/>
                </a:moveTo>
                <a:cubicBezTo>
                  <a:pt x="46780" y="7382"/>
                  <a:pt x="46887" y="7513"/>
                  <a:pt x="47065" y="7715"/>
                </a:cubicBezTo>
                <a:cubicBezTo>
                  <a:pt x="47042" y="7715"/>
                  <a:pt x="47137" y="7918"/>
                  <a:pt x="46637" y="7810"/>
                </a:cubicBezTo>
                <a:cubicBezTo>
                  <a:pt x="46339" y="7751"/>
                  <a:pt x="46542" y="7787"/>
                  <a:pt x="46434" y="7632"/>
                </a:cubicBezTo>
                <a:close/>
                <a:moveTo>
                  <a:pt x="59948" y="19145"/>
                </a:moveTo>
                <a:cubicBezTo>
                  <a:pt x="59948" y="19145"/>
                  <a:pt x="59627" y="19098"/>
                  <a:pt x="59948" y="18848"/>
                </a:cubicBezTo>
                <a:cubicBezTo>
                  <a:pt x="60198" y="18645"/>
                  <a:pt x="60341" y="18824"/>
                  <a:pt x="60353" y="18824"/>
                </a:cubicBezTo>
                <a:cubicBezTo>
                  <a:pt x="60353" y="19062"/>
                  <a:pt x="60258" y="19169"/>
                  <a:pt x="59948" y="19145"/>
                </a:cubicBezTo>
                <a:close/>
                <a:moveTo>
                  <a:pt x="48030" y="7037"/>
                </a:moveTo>
                <a:cubicBezTo>
                  <a:pt x="48101" y="6727"/>
                  <a:pt x="48054" y="6739"/>
                  <a:pt x="48494" y="6763"/>
                </a:cubicBezTo>
                <a:cubicBezTo>
                  <a:pt x="48518" y="7013"/>
                  <a:pt x="48530" y="6953"/>
                  <a:pt x="48447" y="7096"/>
                </a:cubicBezTo>
                <a:cubicBezTo>
                  <a:pt x="48077" y="7156"/>
                  <a:pt x="48197" y="7144"/>
                  <a:pt x="48030" y="7037"/>
                </a:cubicBezTo>
                <a:close/>
                <a:moveTo>
                  <a:pt x="41708" y="5596"/>
                </a:moveTo>
                <a:cubicBezTo>
                  <a:pt x="41791" y="5060"/>
                  <a:pt x="42374" y="5274"/>
                  <a:pt x="42077" y="5691"/>
                </a:cubicBezTo>
                <a:cubicBezTo>
                  <a:pt x="41672" y="5667"/>
                  <a:pt x="41981" y="5763"/>
                  <a:pt x="41708" y="5596"/>
                </a:cubicBezTo>
                <a:close/>
                <a:moveTo>
                  <a:pt x="158520" y="155352"/>
                </a:moveTo>
                <a:cubicBezTo>
                  <a:pt x="158484" y="155186"/>
                  <a:pt x="158556" y="155031"/>
                  <a:pt x="158829" y="155114"/>
                </a:cubicBezTo>
                <a:cubicBezTo>
                  <a:pt x="159210" y="155210"/>
                  <a:pt x="158996" y="155150"/>
                  <a:pt x="159020" y="155436"/>
                </a:cubicBezTo>
                <a:close/>
                <a:moveTo>
                  <a:pt x="262068" y="9930"/>
                </a:moveTo>
                <a:cubicBezTo>
                  <a:pt x="262176" y="9870"/>
                  <a:pt x="261830" y="9799"/>
                  <a:pt x="262366" y="9858"/>
                </a:cubicBezTo>
                <a:cubicBezTo>
                  <a:pt x="262700" y="9894"/>
                  <a:pt x="262783" y="10013"/>
                  <a:pt x="262830" y="10239"/>
                </a:cubicBezTo>
                <a:close/>
                <a:moveTo>
                  <a:pt x="186488" y="150185"/>
                </a:moveTo>
                <a:cubicBezTo>
                  <a:pt x="186333" y="149840"/>
                  <a:pt x="186333" y="149887"/>
                  <a:pt x="186761" y="149792"/>
                </a:cubicBezTo>
                <a:cubicBezTo>
                  <a:pt x="186904" y="150149"/>
                  <a:pt x="186928" y="150090"/>
                  <a:pt x="186488" y="150185"/>
                </a:cubicBezTo>
                <a:close/>
                <a:moveTo>
                  <a:pt x="83749" y="145482"/>
                </a:moveTo>
                <a:cubicBezTo>
                  <a:pt x="83403" y="145780"/>
                  <a:pt x="83296" y="145601"/>
                  <a:pt x="83237" y="145292"/>
                </a:cubicBezTo>
                <a:cubicBezTo>
                  <a:pt x="83713" y="145304"/>
                  <a:pt x="83570" y="145244"/>
                  <a:pt x="83749" y="145482"/>
                </a:cubicBezTo>
                <a:close/>
                <a:moveTo>
                  <a:pt x="96000" y="154757"/>
                </a:moveTo>
                <a:cubicBezTo>
                  <a:pt x="96000" y="154436"/>
                  <a:pt x="96333" y="154424"/>
                  <a:pt x="96488" y="154757"/>
                </a:cubicBezTo>
                <a:cubicBezTo>
                  <a:pt x="96155" y="154936"/>
                  <a:pt x="96310" y="154888"/>
                  <a:pt x="96000" y="154757"/>
                </a:cubicBezTo>
                <a:close/>
                <a:moveTo>
                  <a:pt x="38076" y="138446"/>
                </a:moveTo>
                <a:lnTo>
                  <a:pt x="38040" y="138100"/>
                </a:lnTo>
                <a:cubicBezTo>
                  <a:pt x="38398" y="138124"/>
                  <a:pt x="38398" y="138148"/>
                  <a:pt x="38457" y="138398"/>
                </a:cubicBezTo>
                <a:close/>
                <a:moveTo>
                  <a:pt x="264986" y="5310"/>
                </a:moveTo>
                <a:cubicBezTo>
                  <a:pt x="265212" y="5239"/>
                  <a:pt x="264712" y="5191"/>
                  <a:pt x="265247" y="5251"/>
                </a:cubicBezTo>
                <a:cubicBezTo>
                  <a:pt x="265509" y="5286"/>
                  <a:pt x="265545" y="5465"/>
                  <a:pt x="265569" y="5655"/>
                </a:cubicBezTo>
                <a:close/>
                <a:moveTo>
                  <a:pt x="29718" y="151400"/>
                </a:moveTo>
                <a:cubicBezTo>
                  <a:pt x="30039" y="151197"/>
                  <a:pt x="30039" y="151257"/>
                  <a:pt x="30337" y="151388"/>
                </a:cubicBezTo>
                <a:cubicBezTo>
                  <a:pt x="29742" y="151697"/>
                  <a:pt x="29837" y="151495"/>
                  <a:pt x="29718" y="151400"/>
                </a:cubicBezTo>
                <a:close/>
                <a:moveTo>
                  <a:pt x="114217" y="147947"/>
                </a:moveTo>
                <a:cubicBezTo>
                  <a:pt x="114252" y="147613"/>
                  <a:pt x="114455" y="147494"/>
                  <a:pt x="114669" y="147852"/>
                </a:cubicBezTo>
                <a:cubicBezTo>
                  <a:pt x="114419" y="147982"/>
                  <a:pt x="114645" y="147947"/>
                  <a:pt x="114217" y="147947"/>
                </a:cubicBezTo>
                <a:close/>
                <a:moveTo>
                  <a:pt x="95345" y="19883"/>
                </a:moveTo>
                <a:cubicBezTo>
                  <a:pt x="95595" y="19705"/>
                  <a:pt x="95714" y="19669"/>
                  <a:pt x="95893" y="19883"/>
                </a:cubicBezTo>
                <a:cubicBezTo>
                  <a:pt x="95822" y="19931"/>
                  <a:pt x="96024" y="19991"/>
                  <a:pt x="95560" y="19991"/>
                </a:cubicBezTo>
                <a:cubicBezTo>
                  <a:pt x="95119" y="19991"/>
                  <a:pt x="95476" y="19967"/>
                  <a:pt x="95345" y="19883"/>
                </a:cubicBezTo>
                <a:close/>
                <a:moveTo>
                  <a:pt x="116967" y="148113"/>
                </a:moveTo>
                <a:cubicBezTo>
                  <a:pt x="116979" y="147994"/>
                  <a:pt x="117038" y="147971"/>
                  <a:pt x="117169" y="147935"/>
                </a:cubicBezTo>
                <a:cubicBezTo>
                  <a:pt x="117574" y="147852"/>
                  <a:pt x="117253" y="147935"/>
                  <a:pt x="117408" y="148006"/>
                </a:cubicBezTo>
                <a:cubicBezTo>
                  <a:pt x="117253" y="148280"/>
                  <a:pt x="117324" y="148304"/>
                  <a:pt x="116967" y="148113"/>
                </a:cubicBezTo>
                <a:close/>
                <a:moveTo>
                  <a:pt x="82153" y="147018"/>
                </a:moveTo>
                <a:lnTo>
                  <a:pt x="82570" y="146994"/>
                </a:lnTo>
                <a:cubicBezTo>
                  <a:pt x="82498" y="147280"/>
                  <a:pt x="82570" y="147292"/>
                  <a:pt x="82236" y="147256"/>
                </a:cubicBezTo>
                <a:cubicBezTo>
                  <a:pt x="82117" y="147137"/>
                  <a:pt x="82106" y="147447"/>
                  <a:pt x="82153" y="147018"/>
                </a:cubicBezTo>
                <a:close/>
                <a:moveTo>
                  <a:pt x="231172" y="154340"/>
                </a:moveTo>
                <a:cubicBezTo>
                  <a:pt x="231327" y="154257"/>
                  <a:pt x="230934" y="154162"/>
                  <a:pt x="231493" y="154269"/>
                </a:cubicBezTo>
                <a:cubicBezTo>
                  <a:pt x="231624" y="154305"/>
                  <a:pt x="231648" y="154424"/>
                  <a:pt x="231672" y="154424"/>
                </a:cubicBezTo>
                <a:cubicBezTo>
                  <a:pt x="231338" y="154543"/>
                  <a:pt x="231434" y="154590"/>
                  <a:pt x="231172" y="154340"/>
                </a:cubicBezTo>
                <a:close/>
                <a:moveTo>
                  <a:pt x="109835" y="151507"/>
                </a:moveTo>
                <a:cubicBezTo>
                  <a:pt x="109883" y="151483"/>
                  <a:pt x="109716" y="151340"/>
                  <a:pt x="110085" y="151376"/>
                </a:cubicBezTo>
                <a:cubicBezTo>
                  <a:pt x="110383" y="151388"/>
                  <a:pt x="110288" y="151459"/>
                  <a:pt x="110323" y="151507"/>
                </a:cubicBezTo>
                <a:cubicBezTo>
                  <a:pt x="110049" y="151661"/>
                  <a:pt x="110145" y="151685"/>
                  <a:pt x="109835" y="151507"/>
                </a:cubicBezTo>
                <a:close/>
                <a:moveTo>
                  <a:pt x="12383" y="155888"/>
                </a:moveTo>
                <a:cubicBezTo>
                  <a:pt x="12013" y="155888"/>
                  <a:pt x="12085" y="155864"/>
                  <a:pt x="12013" y="155591"/>
                </a:cubicBezTo>
                <a:cubicBezTo>
                  <a:pt x="12383" y="155602"/>
                  <a:pt x="12383" y="155591"/>
                  <a:pt x="12383" y="155888"/>
                </a:cubicBezTo>
                <a:close/>
                <a:moveTo>
                  <a:pt x="10728" y="6846"/>
                </a:moveTo>
                <a:cubicBezTo>
                  <a:pt x="10775" y="6525"/>
                  <a:pt x="10716" y="6608"/>
                  <a:pt x="11037" y="6525"/>
                </a:cubicBezTo>
                <a:lnTo>
                  <a:pt x="11085" y="6798"/>
                </a:lnTo>
                <a:close/>
                <a:moveTo>
                  <a:pt x="256592" y="8334"/>
                </a:moveTo>
                <a:cubicBezTo>
                  <a:pt x="256794" y="8215"/>
                  <a:pt x="256508" y="8263"/>
                  <a:pt x="256830" y="8251"/>
                </a:cubicBezTo>
                <a:cubicBezTo>
                  <a:pt x="257115" y="8227"/>
                  <a:pt x="256889" y="8251"/>
                  <a:pt x="257020" y="8346"/>
                </a:cubicBezTo>
                <a:cubicBezTo>
                  <a:pt x="256746" y="8692"/>
                  <a:pt x="256770" y="8513"/>
                  <a:pt x="256592" y="8334"/>
                </a:cubicBezTo>
                <a:close/>
                <a:moveTo>
                  <a:pt x="82284" y="148625"/>
                </a:moveTo>
                <a:cubicBezTo>
                  <a:pt x="82451" y="148518"/>
                  <a:pt x="82701" y="148542"/>
                  <a:pt x="82677" y="148828"/>
                </a:cubicBezTo>
                <a:cubicBezTo>
                  <a:pt x="82344" y="148840"/>
                  <a:pt x="82403" y="148828"/>
                  <a:pt x="82284" y="148625"/>
                </a:cubicBezTo>
                <a:close/>
                <a:moveTo>
                  <a:pt x="83713" y="147173"/>
                </a:moveTo>
                <a:cubicBezTo>
                  <a:pt x="83677" y="147149"/>
                  <a:pt x="83570" y="147149"/>
                  <a:pt x="83522" y="147018"/>
                </a:cubicBezTo>
                <a:cubicBezTo>
                  <a:pt x="83415" y="146697"/>
                  <a:pt x="83475" y="147018"/>
                  <a:pt x="83594" y="146828"/>
                </a:cubicBezTo>
                <a:cubicBezTo>
                  <a:pt x="83891" y="146982"/>
                  <a:pt x="83951" y="146911"/>
                  <a:pt x="83713" y="147173"/>
                </a:cubicBezTo>
                <a:close/>
                <a:moveTo>
                  <a:pt x="27063" y="12537"/>
                </a:moveTo>
                <a:cubicBezTo>
                  <a:pt x="26944" y="12263"/>
                  <a:pt x="26956" y="12371"/>
                  <a:pt x="27182" y="12216"/>
                </a:cubicBezTo>
                <a:cubicBezTo>
                  <a:pt x="27337" y="12359"/>
                  <a:pt x="27396" y="12097"/>
                  <a:pt x="27277" y="12418"/>
                </a:cubicBezTo>
                <a:cubicBezTo>
                  <a:pt x="27194" y="12656"/>
                  <a:pt x="27313" y="12442"/>
                  <a:pt x="27063" y="12537"/>
                </a:cubicBezTo>
                <a:close/>
                <a:moveTo>
                  <a:pt x="130707" y="153519"/>
                </a:moveTo>
                <a:cubicBezTo>
                  <a:pt x="130838" y="153447"/>
                  <a:pt x="130493" y="153340"/>
                  <a:pt x="131088" y="153376"/>
                </a:cubicBezTo>
                <a:cubicBezTo>
                  <a:pt x="130945" y="153638"/>
                  <a:pt x="131159" y="153459"/>
                  <a:pt x="130921" y="153566"/>
                </a:cubicBezTo>
                <a:cubicBezTo>
                  <a:pt x="130647" y="153697"/>
                  <a:pt x="130766" y="153543"/>
                  <a:pt x="130707" y="153519"/>
                </a:cubicBezTo>
                <a:close/>
                <a:moveTo>
                  <a:pt x="38267" y="12787"/>
                </a:moveTo>
                <a:cubicBezTo>
                  <a:pt x="37898" y="12668"/>
                  <a:pt x="37969" y="12680"/>
                  <a:pt x="38267" y="12513"/>
                </a:cubicBezTo>
                <a:cubicBezTo>
                  <a:pt x="38291" y="12561"/>
                  <a:pt x="38576" y="12430"/>
                  <a:pt x="38267" y="12787"/>
                </a:cubicBezTo>
                <a:close/>
                <a:moveTo>
                  <a:pt x="103442" y="150090"/>
                </a:moveTo>
                <a:cubicBezTo>
                  <a:pt x="103061" y="150078"/>
                  <a:pt x="103168" y="150173"/>
                  <a:pt x="103120" y="149876"/>
                </a:cubicBezTo>
                <a:cubicBezTo>
                  <a:pt x="103501" y="149899"/>
                  <a:pt x="103346" y="149828"/>
                  <a:pt x="103442" y="150090"/>
                </a:cubicBezTo>
                <a:close/>
                <a:moveTo>
                  <a:pt x="83641" y="147982"/>
                </a:moveTo>
                <a:cubicBezTo>
                  <a:pt x="83689" y="147685"/>
                  <a:pt x="83582" y="147792"/>
                  <a:pt x="83939" y="147721"/>
                </a:cubicBezTo>
                <a:cubicBezTo>
                  <a:pt x="83856" y="147971"/>
                  <a:pt x="84130" y="147828"/>
                  <a:pt x="83641" y="147982"/>
                </a:cubicBezTo>
                <a:close/>
                <a:moveTo>
                  <a:pt x="147983" y="12192"/>
                </a:moveTo>
                <a:cubicBezTo>
                  <a:pt x="147649" y="12323"/>
                  <a:pt x="147721" y="12335"/>
                  <a:pt x="147697" y="12061"/>
                </a:cubicBezTo>
                <a:cubicBezTo>
                  <a:pt x="148126" y="12073"/>
                  <a:pt x="147864" y="11990"/>
                  <a:pt x="147983" y="12192"/>
                </a:cubicBezTo>
                <a:close/>
                <a:moveTo>
                  <a:pt x="43958" y="9942"/>
                </a:moveTo>
                <a:cubicBezTo>
                  <a:pt x="44006" y="9596"/>
                  <a:pt x="43755" y="9704"/>
                  <a:pt x="44244" y="9704"/>
                </a:cubicBezTo>
                <a:cubicBezTo>
                  <a:pt x="44089" y="9989"/>
                  <a:pt x="44208" y="9823"/>
                  <a:pt x="43958" y="9942"/>
                </a:cubicBezTo>
                <a:close/>
                <a:moveTo>
                  <a:pt x="256056" y="8191"/>
                </a:moveTo>
                <a:cubicBezTo>
                  <a:pt x="255663" y="8156"/>
                  <a:pt x="255853" y="8227"/>
                  <a:pt x="255699" y="7989"/>
                </a:cubicBezTo>
                <a:cubicBezTo>
                  <a:pt x="256092" y="8049"/>
                  <a:pt x="255901" y="7930"/>
                  <a:pt x="256056" y="8191"/>
                </a:cubicBezTo>
                <a:close/>
                <a:moveTo>
                  <a:pt x="102382" y="154757"/>
                </a:moveTo>
                <a:cubicBezTo>
                  <a:pt x="102632" y="154686"/>
                  <a:pt x="102549" y="154590"/>
                  <a:pt x="102608" y="154900"/>
                </a:cubicBezTo>
                <a:cubicBezTo>
                  <a:pt x="102287" y="154888"/>
                  <a:pt x="102334" y="154936"/>
                  <a:pt x="102382" y="154757"/>
                </a:cubicBezTo>
                <a:close/>
                <a:moveTo>
                  <a:pt x="97869" y="152983"/>
                </a:moveTo>
                <a:cubicBezTo>
                  <a:pt x="97869" y="152924"/>
                  <a:pt x="97965" y="152816"/>
                  <a:pt x="98036" y="153007"/>
                </a:cubicBezTo>
                <a:cubicBezTo>
                  <a:pt x="98155" y="153305"/>
                  <a:pt x="97881" y="153114"/>
                  <a:pt x="97869" y="152983"/>
                </a:cubicBezTo>
                <a:close/>
                <a:moveTo>
                  <a:pt x="49042" y="5489"/>
                </a:moveTo>
                <a:cubicBezTo>
                  <a:pt x="49042" y="5215"/>
                  <a:pt x="49173" y="5417"/>
                  <a:pt x="49209" y="5477"/>
                </a:cubicBezTo>
                <a:cubicBezTo>
                  <a:pt x="49244" y="5584"/>
                  <a:pt x="49042" y="5691"/>
                  <a:pt x="49042" y="5489"/>
                </a:cubicBezTo>
                <a:close/>
                <a:moveTo>
                  <a:pt x="112288" y="151483"/>
                </a:moveTo>
                <a:cubicBezTo>
                  <a:pt x="112443" y="151400"/>
                  <a:pt x="112264" y="151328"/>
                  <a:pt x="112574" y="151483"/>
                </a:cubicBezTo>
                <a:cubicBezTo>
                  <a:pt x="112514" y="151519"/>
                  <a:pt x="112669" y="151697"/>
                  <a:pt x="112288" y="151483"/>
                </a:cubicBezTo>
                <a:close/>
                <a:moveTo>
                  <a:pt x="70818" y="156138"/>
                </a:moveTo>
                <a:cubicBezTo>
                  <a:pt x="70818" y="155900"/>
                  <a:pt x="70937" y="156031"/>
                  <a:pt x="70973" y="156138"/>
                </a:cubicBezTo>
                <a:cubicBezTo>
                  <a:pt x="71021" y="156257"/>
                  <a:pt x="70818" y="156281"/>
                  <a:pt x="70818" y="156138"/>
                </a:cubicBezTo>
                <a:close/>
                <a:moveTo>
                  <a:pt x="63925" y="155614"/>
                </a:moveTo>
                <a:cubicBezTo>
                  <a:pt x="64187" y="155531"/>
                  <a:pt x="63996" y="155495"/>
                  <a:pt x="64187" y="155650"/>
                </a:cubicBezTo>
                <a:cubicBezTo>
                  <a:pt x="64103" y="155710"/>
                  <a:pt x="64115" y="155733"/>
                  <a:pt x="64044" y="155722"/>
                </a:cubicBezTo>
                <a:cubicBezTo>
                  <a:pt x="63698" y="155686"/>
                  <a:pt x="64091" y="155781"/>
                  <a:pt x="63925" y="155614"/>
                </a:cubicBezTo>
                <a:close/>
                <a:moveTo>
                  <a:pt x="273058" y="149518"/>
                </a:moveTo>
                <a:cubicBezTo>
                  <a:pt x="273320" y="149340"/>
                  <a:pt x="272713" y="149435"/>
                  <a:pt x="273344" y="149316"/>
                </a:cubicBezTo>
                <a:cubicBezTo>
                  <a:pt x="273225" y="149518"/>
                  <a:pt x="273356" y="149423"/>
                  <a:pt x="273058" y="149518"/>
                </a:cubicBezTo>
                <a:close/>
                <a:moveTo>
                  <a:pt x="112574" y="153233"/>
                </a:moveTo>
                <a:cubicBezTo>
                  <a:pt x="112562" y="153126"/>
                  <a:pt x="112669" y="153126"/>
                  <a:pt x="112728" y="153245"/>
                </a:cubicBezTo>
                <a:cubicBezTo>
                  <a:pt x="112824" y="153471"/>
                  <a:pt x="112574" y="153293"/>
                  <a:pt x="112574" y="153233"/>
                </a:cubicBezTo>
                <a:close/>
                <a:moveTo>
                  <a:pt x="152471" y="150923"/>
                </a:moveTo>
                <a:lnTo>
                  <a:pt x="152745" y="150923"/>
                </a:lnTo>
                <a:cubicBezTo>
                  <a:pt x="152436" y="151185"/>
                  <a:pt x="152614" y="151042"/>
                  <a:pt x="152471" y="150923"/>
                </a:cubicBezTo>
                <a:close/>
                <a:moveTo>
                  <a:pt x="86547" y="146911"/>
                </a:moveTo>
                <a:cubicBezTo>
                  <a:pt x="86547" y="146792"/>
                  <a:pt x="86606" y="146875"/>
                  <a:pt x="86666" y="146899"/>
                </a:cubicBezTo>
                <a:cubicBezTo>
                  <a:pt x="86904" y="146923"/>
                  <a:pt x="86630" y="146613"/>
                  <a:pt x="86701" y="146923"/>
                </a:cubicBezTo>
                <a:cubicBezTo>
                  <a:pt x="86749" y="147042"/>
                  <a:pt x="86547" y="147113"/>
                  <a:pt x="86547" y="146911"/>
                </a:cubicBezTo>
                <a:close/>
                <a:moveTo>
                  <a:pt x="63829" y="149304"/>
                </a:moveTo>
                <a:cubicBezTo>
                  <a:pt x="63829" y="149256"/>
                  <a:pt x="63913" y="149137"/>
                  <a:pt x="63948" y="149304"/>
                </a:cubicBezTo>
                <a:cubicBezTo>
                  <a:pt x="64032" y="149542"/>
                  <a:pt x="63829" y="149364"/>
                  <a:pt x="63829" y="149304"/>
                </a:cubicBezTo>
                <a:close/>
                <a:moveTo>
                  <a:pt x="74462" y="154043"/>
                </a:moveTo>
                <a:close/>
                <a:moveTo>
                  <a:pt x="285941" y="158710"/>
                </a:moveTo>
                <a:lnTo>
                  <a:pt x="285821" y="158627"/>
                </a:lnTo>
                <a:close/>
              </a:path>
            </a:pathLst>
          </a:custGeom>
          <a:solidFill>
            <a:srgbClr val="EFEEED"/>
          </a:solidFill>
          <a:ln>
            <a:noFill/>
          </a:ln>
        </p:spPr>
        <p:txBody>
          <a:bodyPr spcFirstLastPara="1" wrap="square" lIns="117421" tIns="117421" rIns="117421" bIns="11742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98"/>
          </a:p>
        </p:txBody>
      </p:sp>
      <p:grpSp>
        <p:nvGrpSpPr>
          <p:cNvPr id="21485" name="Google Shape;21485;p19"/>
          <p:cNvGrpSpPr/>
          <p:nvPr/>
        </p:nvGrpSpPr>
        <p:grpSpPr>
          <a:xfrm>
            <a:off x="625126" y="196486"/>
            <a:ext cx="11133344" cy="6246836"/>
            <a:chOff x="238400" y="851425"/>
            <a:chExt cx="7143475" cy="4008150"/>
          </a:xfrm>
        </p:grpSpPr>
        <p:sp>
          <p:nvSpPr>
            <p:cNvPr id="21486" name="Google Shape;21486;p19"/>
            <p:cNvSpPr/>
            <p:nvPr/>
          </p:nvSpPr>
          <p:spPr>
            <a:xfrm>
              <a:off x="3353325" y="4499125"/>
              <a:ext cx="20375" cy="19050"/>
            </a:xfrm>
            <a:custGeom>
              <a:avLst/>
              <a:gdLst/>
              <a:ahLst/>
              <a:cxnLst/>
              <a:rect l="l" t="t" r="r" b="b"/>
              <a:pathLst>
                <a:path w="815" h="762" extrusionOk="0">
                  <a:moveTo>
                    <a:pt x="527" y="0"/>
                  </a:moveTo>
                  <a:cubicBezTo>
                    <a:pt x="18" y="0"/>
                    <a:pt x="0" y="542"/>
                    <a:pt x="265" y="753"/>
                  </a:cubicBezTo>
                  <a:cubicBezTo>
                    <a:pt x="306" y="759"/>
                    <a:pt x="345" y="761"/>
                    <a:pt x="380" y="761"/>
                  </a:cubicBezTo>
                  <a:cubicBezTo>
                    <a:pt x="814" y="761"/>
                    <a:pt x="752" y="369"/>
                    <a:pt x="741" y="27"/>
                  </a:cubicBezTo>
                  <a:cubicBezTo>
                    <a:pt x="662" y="9"/>
                    <a:pt x="591" y="0"/>
                    <a:pt x="527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487" name="Google Shape;21487;p19"/>
            <p:cNvSpPr/>
            <p:nvPr/>
          </p:nvSpPr>
          <p:spPr>
            <a:xfrm>
              <a:off x="6445725" y="1098925"/>
              <a:ext cx="20575" cy="25775"/>
            </a:xfrm>
            <a:custGeom>
              <a:avLst/>
              <a:gdLst/>
              <a:ahLst/>
              <a:cxnLst/>
              <a:rect l="l" t="t" r="r" b="b"/>
              <a:pathLst>
                <a:path w="823" h="1031" extrusionOk="0">
                  <a:moveTo>
                    <a:pt x="233" y="1"/>
                  </a:moveTo>
                  <a:cubicBezTo>
                    <a:pt x="165" y="1"/>
                    <a:pt x="88" y="40"/>
                    <a:pt x="1" y="137"/>
                  </a:cubicBezTo>
                  <a:cubicBezTo>
                    <a:pt x="275" y="376"/>
                    <a:pt x="465" y="697"/>
                    <a:pt x="644" y="1030"/>
                  </a:cubicBezTo>
                  <a:cubicBezTo>
                    <a:pt x="691" y="899"/>
                    <a:pt x="775" y="745"/>
                    <a:pt x="822" y="566"/>
                  </a:cubicBezTo>
                  <a:cubicBezTo>
                    <a:pt x="626" y="510"/>
                    <a:pt x="482" y="1"/>
                    <a:pt x="233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488" name="Google Shape;21488;p19"/>
            <p:cNvSpPr/>
            <p:nvPr/>
          </p:nvSpPr>
          <p:spPr>
            <a:xfrm>
              <a:off x="4669925" y="1630250"/>
              <a:ext cx="32750" cy="15050"/>
            </a:xfrm>
            <a:custGeom>
              <a:avLst/>
              <a:gdLst/>
              <a:ahLst/>
              <a:cxnLst/>
              <a:rect l="l" t="t" r="r" b="b"/>
              <a:pathLst>
                <a:path w="1310" h="602" extrusionOk="0">
                  <a:moveTo>
                    <a:pt x="563" y="0"/>
                  </a:moveTo>
                  <a:cubicBezTo>
                    <a:pt x="533" y="0"/>
                    <a:pt x="500" y="2"/>
                    <a:pt x="465" y="6"/>
                  </a:cubicBezTo>
                  <a:cubicBezTo>
                    <a:pt x="465" y="268"/>
                    <a:pt x="0" y="185"/>
                    <a:pt x="119" y="542"/>
                  </a:cubicBezTo>
                  <a:cubicBezTo>
                    <a:pt x="276" y="579"/>
                    <a:pt x="436" y="601"/>
                    <a:pt x="595" y="601"/>
                  </a:cubicBezTo>
                  <a:cubicBezTo>
                    <a:pt x="845" y="601"/>
                    <a:pt x="1091" y="545"/>
                    <a:pt x="1310" y="399"/>
                  </a:cubicBezTo>
                  <a:cubicBezTo>
                    <a:pt x="943" y="366"/>
                    <a:pt x="991" y="0"/>
                    <a:pt x="563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489" name="Google Shape;21489;p19"/>
            <p:cNvSpPr/>
            <p:nvPr/>
          </p:nvSpPr>
          <p:spPr>
            <a:xfrm>
              <a:off x="6469250" y="1133300"/>
              <a:ext cx="22950" cy="18175"/>
            </a:xfrm>
            <a:custGeom>
              <a:avLst/>
              <a:gdLst/>
              <a:ahLst/>
              <a:cxnLst/>
              <a:rect l="l" t="t" r="r" b="b"/>
              <a:pathLst>
                <a:path w="918" h="727" extrusionOk="0">
                  <a:moveTo>
                    <a:pt x="584" y="1"/>
                  </a:moveTo>
                  <a:cubicBezTo>
                    <a:pt x="262" y="13"/>
                    <a:pt x="108" y="144"/>
                    <a:pt x="0" y="322"/>
                  </a:cubicBezTo>
                  <a:cubicBezTo>
                    <a:pt x="60" y="453"/>
                    <a:pt x="131" y="596"/>
                    <a:pt x="191" y="727"/>
                  </a:cubicBezTo>
                  <a:cubicBezTo>
                    <a:pt x="596" y="691"/>
                    <a:pt x="739" y="477"/>
                    <a:pt x="917" y="251"/>
                  </a:cubicBezTo>
                  <a:cubicBezTo>
                    <a:pt x="834" y="179"/>
                    <a:pt x="715" y="84"/>
                    <a:pt x="584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490" name="Google Shape;21490;p19"/>
            <p:cNvSpPr/>
            <p:nvPr/>
          </p:nvSpPr>
          <p:spPr>
            <a:xfrm>
              <a:off x="2601200" y="4589075"/>
              <a:ext cx="20575" cy="17600"/>
            </a:xfrm>
            <a:custGeom>
              <a:avLst/>
              <a:gdLst/>
              <a:ahLst/>
              <a:cxnLst/>
              <a:rect l="l" t="t" r="r" b="b"/>
              <a:pathLst>
                <a:path w="823" h="704" extrusionOk="0">
                  <a:moveTo>
                    <a:pt x="1" y="1"/>
                  </a:moveTo>
                  <a:cubicBezTo>
                    <a:pt x="1" y="441"/>
                    <a:pt x="465" y="537"/>
                    <a:pt x="798" y="703"/>
                  </a:cubicBezTo>
                  <a:cubicBezTo>
                    <a:pt x="822" y="251"/>
                    <a:pt x="489" y="72"/>
                    <a:pt x="1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491" name="Google Shape;21491;p19"/>
            <p:cNvSpPr/>
            <p:nvPr/>
          </p:nvSpPr>
          <p:spPr>
            <a:xfrm>
              <a:off x="6601400" y="878800"/>
              <a:ext cx="6875" cy="3600"/>
            </a:xfrm>
            <a:custGeom>
              <a:avLst/>
              <a:gdLst/>
              <a:ahLst/>
              <a:cxnLst/>
              <a:rect l="l" t="t" r="r" b="b"/>
              <a:pathLst>
                <a:path w="275" h="144" extrusionOk="0">
                  <a:moveTo>
                    <a:pt x="215" y="1"/>
                  </a:moveTo>
                  <a:cubicBezTo>
                    <a:pt x="144" y="60"/>
                    <a:pt x="60" y="96"/>
                    <a:pt x="1" y="144"/>
                  </a:cubicBezTo>
                  <a:cubicBezTo>
                    <a:pt x="96" y="132"/>
                    <a:pt x="179" y="96"/>
                    <a:pt x="275" y="72"/>
                  </a:cubicBezTo>
                  <a:cubicBezTo>
                    <a:pt x="251" y="60"/>
                    <a:pt x="251" y="37"/>
                    <a:pt x="215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492" name="Google Shape;21492;p19"/>
            <p:cNvSpPr/>
            <p:nvPr/>
          </p:nvSpPr>
          <p:spPr>
            <a:xfrm>
              <a:off x="6505275" y="1142225"/>
              <a:ext cx="30075" cy="24525"/>
            </a:xfrm>
            <a:custGeom>
              <a:avLst/>
              <a:gdLst/>
              <a:ahLst/>
              <a:cxnLst/>
              <a:rect l="l" t="t" r="r" b="b"/>
              <a:pathLst>
                <a:path w="1203" h="981" extrusionOk="0">
                  <a:moveTo>
                    <a:pt x="810" y="1"/>
                  </a:moveTo>
                  <a:cubicBezTo>
                    <a:pt x="393" y="13"/>
                    <a:pt x="250" y="215"/>
                    <a:pt x="0" y="370"/>
                  </a:cubicBezTo>
                  <a:cubicBezTo>
                    <a:pt x="329" y="551"/>
                    <a:pt x="334" y="981"/>
                    <a:pt x="867" y="981"/>
                  </a:cubicBezTo>
                  <a:cubicBezTo>
                    <a:pt x="894" y="981"/>
                    <a:pt x="923" y="979"/>
                    <a:pt x="953" y="977"/>
                  </a:cubicBezTo>
                  <a:cubicBezTo>
                    <a:pt x="1203" y="596"/>
                    <a:pt x="1072" y="299"/>
                    <a:pt x="810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493" name="Google Shape;21493;p19"/>
            <p:cNvSpPr/>
            <p:nvPr/>
          </p:nvSpPr>
          <p:spPr>
            <a:xfrm>
              <a:off x="3479300" y="1781000"/>
              <a:ext cx="55675" cy="36950"/>
            </a:xfrm>
            <a:custGeom>
              <a:avLst/>
              <a:gdLst/>
              <a:ahLst/>
              <a:cxnLst/>
              <a:rect l="l" t="t" r="r" b="b"/>
              <a:pathLst>
                <a:path w="2227" h="1478" extrusionOk="0">
                  <a:moveTo>
                    <a:pt x="789" y="0"/>
                  </a:moveTo>
                  <a:cubicBezTo>
                    <a:pt x="380" y="0"/>
                    <a:pt x="233" y="222"/>
                    <a:pt x="12" y="370"/>
                  </a:cubicBezTo>
                  <a:cubicBezTo>
                    <a:pt x="0" y="977"/>
                    <a:pt x="774" y="1001"/>
                    <a:pt x="953" y="1477"/>
                  </a:cubicBezTo>
                  <a:cubicBezTo>
                    <a:pt x="1608" y="1298"/>
                    <a:pt x="1953" y="906"/>
                    <a:pt x="2227" y="489"/>
                  </a:cubicBezTo>
                  <a:cubicBezTo>
                    <a:pt x="2049" y="435"/>
                    <a:pt x="1919" y="410"/>
                    <a:pt x="1808" y="410"/>
                  </a:cubicBezTo>
                  <a:cubicBezTo>
                    <a:pt x="1623" y="410"/>
                    <a:pt x="1490" y="481"/>
                    <a:pt x="1274" y="608"/>
                  </a:cubicBezTo>
                  <a:cubicBezTo>
                    <a:pt x="1310" y="310"/>
                    <a:pt x="1036" y="239"/>
                    <a:pt x="965" y="13"/>
                  </a:cubicBezTo>
                  <a:cubicBezTo>
                    <a:pt x="901" y="4"/>
                    <a:pt x="843" y="0"/>
                    <a:pt x="789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494" name="Google Shape;21494;p19"/>
            <p:cNvSpPr/>
            <p:nvPr/>
          </p:nvSpPr>
          <p:spPr>
            <a:xfrm>
              <a:off x="3178350" y="2076275"/>
              <a:ext cx="24150" cy="18525"/>
            </a:xfrm>
            <a:custGeom>
              <a:avLst/>
              <a:gdLst/>
              <a:ahLst/>
              <a:cxnLst/>
              <a:rect l="l" t="t" r="r" b="b"/>
              <a:pathLst>
                <a:path w="966" h="741" extrusionOk="0">
                  <a:moveTo>
                    <a:pt x="597" y="0"/>
                  </a:moveTo>
                  <a:cubicBezTo>
                    <a:pt x="331" y="0"/>
                    <a:pt x="288" y="88"/>
                    <a:pt x="200" y="88"/>
                  </a:cubicBezTo>
                  <a:cubicBezTo>
                    <a:pt x="156" y="88"/>
                    <a:pt x="101" y="66"/>
                    <a:pt x="1" y="1"/>
                  </a:cubicBezTo>
                  <a:lnTo>
                    <a:pt x="1" y="1"/>
                  </a:lnTo>
                  <a:cubicBezTo>
                    <a:pt x="150" y="276"/>
                    <a:pt x="45" y="741"/>
                    <a:pt x="572" y="741"/>
                  </a:cubicBezTo>
                  <a:cubicBezTo>
                    <a:pt x="591" y="741"/>
                    <a:pt x="611" y="740"/>
                    <a:pt x="632" y="739"/>
                  </a:cubicBezTo>
                  <a:cubicBezTo>
                    <a:pt x="965" y="477"/>
                    <a:pt x="561" y="394"/>
                    <a:pt x="632" y="1"/>
                  </a:cubicBezTo>
                  <a:cubicBezTo>
                    <a:pt x="620" y="0"/>
                    <a:pt x="608" y="0"/>
                    <a:pt x="597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495" name="Google Shape;21495;p19"/>
            <p:cNvSpPr/>
            <p:nvPr/>
          </p:nvSpPr>
          <p:spPr>
            <a:xfrm>
              <a:off x="3246850" y="2048900"/>
              <a:ext cx="26200" cy="17600"/>
            </a:xfrm>
            <a:custGeom>
              <a:avLst/>
              <a:gdLst/>
              <a:ahLst/>
              <a:cxnLst/>
              <a:rect l="l" t="t" r="r" b="b"/>
              <a:pathLst>
                <a:path w="1048" h="704" extrusionOk="0">
                  <a:moveTo>
                    <a:pt x="428" y="0"/>
                  </a:moveTo>
                  <a:lnTo>
                    <a:pt x="428" y="0"/>
                  </a:lnTo>
                  <a:cubicBezTo>
                    <a:pt x="0" y="257"/>
                    <a:pt x="483" y="703"/>
                    <a:pt x="829" y="703"/>
                  </a:cubicBezTo>
                  <a:cubicBezTo>
                    <a:pt x="916" y="703"/>
                    <a:pt x="994" y="675"/>
                    <a:pt x="1047" y="607"/>
                  </a:cubicBezTo>
                  <a:cubicBezTo>
                    <a:pt x="833" y="417"/>
                    <a:pt x="738" y="131"/>
                    <a:pt x="428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496" name="Google Shape;21496;p19"/>
            <p:cNvSpPr/>
            <p:nvPr/>
          </p:nvSpPr>
          <p:spPr>
            <a:xfrm>
              <a:off x="4748750" y="1198425"/>
              <a:ext cx="34900" cy="21525"/>
            </a:xfrm>
            <a:custGeom>
              <a:avLst/>
              <a:gdLst/>
              <a:ahLst/>
              <a:cxnLst/>
              <a:rect l="l" t="t" r="r" b="b"/>
              <a:pathLst>
                <a:path w="1396" h="861" extrusionOk="0">
                  <a:moveTo>
                    <a:pt x="1121" y="1"/>
                  </a:moveTo>
                  <a:cubicBezTo>
                    <a:pt x="383" y="1"/>
                    <a:pt x="1" y="850"/>
                    <a:pt x="895" y="860"/>
                  </a:cubicBezTo>
                  <a:cubicBezTo>
                    <a:pt x="741" y="337"/>
                    <a:pt x="1300" y="384"/>
                    <a:pt x="1395" y="39"/>
                  </a:cubicBezTo>
                  <a:cubicBezTo>
                    <a:pt x="1300" y="13"/>
                    <a:pt x="1208" y="1"/>
                    <a:pt x="1121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497" name="Google Shape;21497;p19"/>
            <p:cNvSpPr/>
            <p:nvPr/>
          </p:nvSpPr>
          <p:spPr>
            <a:xfrm>
              <a:off x="4719325" y="1207400"/>
              <a:ext cx="34250" cy="19400"/>
            </a:xfrm>
            <a:custGeom>
              <a:avLst/>
              <a:gdLst/>
              <a:ahLst/>
              <a:cxnLst/>
              <a:rect l="l" t="t" r="r" b="b"/>
              <a:pathLst>
                <a:path w="1370" h="776" extrusionOk="0">
                  <a:moveTo>
                    <a:pt x="486" y="1"/>
                  </a:moveTo>
                  <a:cubicBezTo>
                    <a:pt x="335" y="1"/>
                    <a:pt x="177" y="29"/>
                    <a:pt x="1" y="97"/>
                  </a:cubicBezTo>
                  <a:lnTo>
                    <a:pt x="1" y="775"/>
                  </a:lnTo>
                  <a:cubicBezTo>
                    <a:pt x="644" y="740"/>
                    <a:pt x="941" y="418"/>
                    <a:pt x="1370" y="228"/>
                  </a:cubicBezTo>
                  <a:cubicBezTo>
                    <a:pt x="1054" y="109"/>
                    <a:pt x="785" y="1"/>
                    <a:pt x="486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498" name="Google Shape;21498;p19"/>
            <p:cNvSpPr/>
            <p:nvPr/>
          </p:nvSpPr>
          <p:spPr>
            <a:xfrm>
              <a:off x="2155900" y="4408175"/>
              <a:ext cx="27600" cy="25700"/>
            </a:xfrm>
            <a:custGeom>
              <a:avLst/>
              <a:gdLst/>
              <a:ahLst/>
              <a:cxnLst/>
              <a:rect l="l" t="t" r="r" b="b"/>
              <a:pathLst>
                <a:path w="1104" h="1028" extrusionOk="0">
                  <a:moveTo>
                    <a:pt x="665" y="0"/>
                  </a:moveTo>
                  <a:cubicBezTo>
                    <a:pt x="449" y="0"/>
                    <a:pt x="315" y="98"/>
                    <a:pt x="13" y="212"/>
                  </a:cubicBezTo>
                  <a:cubicBezTo>
                    <a:pt x="1" y="546"/>
                    <a:pt x="1" y="867"/>
                    <a:pt x="180" y="1022"/>
                  </a:cubicBezTo>
                  <a:cubicBezTo>
                    <a:pt x="230" y="1026"/>
                    <a:pt x="277" y="1028"/>
                    <a:pt x="323" y="1028"/>
                  </a:cubicBezTo>
                  <a:cubicBezTo>
                    <a:pt x="952" y="1028"/>
                    <a:pt x="1103" y="647"/>
                    <a:pt x="1037" y="69"/>
                  </a:cubicBezTo>
                  <a:cubicBezTo>
                    <a:pt x="880" y="21"/>
                    <a:pt x="764" y="0"/>
                    <a:pt x="665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499" name="Google Shape;21499;p19"/>
            <p:cNvSpPr/>
            <p:nvPr/>
          </p:nvSpPr>
          <p:spPr>
            <a:xfrm>
              <a:off x="2086850" y="4379300"/>
              <a:ext cx="72075" cy="78100"/>
            </a:xfrm>
            <a:custGeom>
              <a:avLst/>
              <a:gdLst/>
              <a:ahLst/>
              <a:cxnLst/>
              <a:rect l="l" t="t" r="r" b="b"/>
              <a:pathLst>
                <a:path w="2883" h="3124" extrusionOk="0">
                  <a:moveTo>
                    <a:pt x="902" y="1"/>
                  </a:moveTo>
                  <a:cubicBezTo>
                    <a:pt x="487" y="1"/>
                    <a:pt x="366" y="208"/>
                    <a:pt x="25" y="272"/>
                  </a:cubicBezTo>
                  <a:cubicBezTo>
                    <a:pt x="1" y="1058"/>
                    <a:pt x="810" y="1189"/>
                    <a:pt x="1406" y="1498"/>
                  </a:cubicBezTo>
                  <a:cubicBezTo>
                    <a:pt x="584" y="1844"/>
                    <a:pt x="1453" y="2689"/>
                    <a:pt x="1584" y="3118"/>
                  </a:cubicBezTo>
                  <a:cubicBezTo>
                    <a:pt x="1746" y="3118"/>
                    <a:pt x="1913" y="3123"/>
                    <a:pt x="2072" y="3123"/>
                  </a:cubicBezTo>
                  <a:cubicBezTo>
                    <a:pt x="2369" y="3123"/>
                    <a:pt x="2635" y="3103"/>
                    <a:pt x="2775" y="2987"/>
                  </a:cubicBezTo>
                  <a:cubicBezTo>
                    <a:pt x="2882" y="2177"/>
                    <a:pt x="1001" y="1558"/>
                    <a:pt x="1906" y="1367"/>
                  </a:cubicBezTo>
                  <a:cubicBezTo>
                    <a:pt x="1453" y="1070"/>
                    <a:pt x="1525" y="308"/>
                    <a:pt x="1060" y="10"/>
                  </a:cubicBezTo>
                  <a:cubicBezTo>
                    <a:pt x="1003" y="4"/>
                    <a:pt x="950" y="1"/>
                    <a:pt x="902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500" name="Google Shape;21500;p19"/>
            <p:cNvSpPr/>
            <p:nvPr/>
          </p:nvSpPr>
          <p:spPr>
            <a:xfrm>
              <a:off x="3418275" y="1836075"/>
              <a:ext cx="29500" cy="21150"/>
            </a:xfrm>
            <a:custGeom>
              <a:avLst/>
              <a:gdLst/>
              <a:ahLst/>
              <a:cxnLst/>
              <a:rect l="l" t="t" r="r" b="b"/>
              <a:pathLst>
                <a:path w="1180" h="846" extrusionOk="0">
                  <a:moveTo>
                    <a:pt x="72" y="0"/>
                  </a:moveTo>
                  <a:cubicBezTo>
                    <a:pt x="0" y="488"/>
                    <a:pt x="262" y="738"/>
                    <a:pt x="715" y="846"/>
                  </a:cubicBezTo>
                  <a:cubicBezTo>
                    <a:pt x="1179" y="429"/>
                    <a:pt x="500" y="84"/>
                    <a:pt x="72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501" name="Google Shape;21501;p19"/>
            <p:cNvSpPr/>
            <p:nvPr/>
          </p:nvSpPr>
          <p:spPr>
            <a:xfrm>
              <a:off x="576250" y="950850"/>
              <a:ext cx="25025" cy="28000"/>
            </a:xfrm>
            <a:custGeom>
              <a:avLst/>
              <a:gdLst/>
              <a:ahLst/>
              <a:cxnLst/>
              <a:rect l="l" t="t" r="r" b="b"/>
              <a:pathLst>
                <a:path w="1001" h="1120" extrusionOk="0">
                  <a:moveTo>
                    <a:pt x="751" y="0"/>
                  </a:moveTo>
                  <a:cubicBezTo>
                    <a:pt x="239" y="60"/>
                    <a:pt x="1" y="655"/>
                    <a:pt x="120" y="1119"/>
                  </a:cubicBezTo>
                  <a:cubicBezTo>
                    <a:pt x="332" y="981"/>
                    <a:pt x="595" y="878"/>
                    <a:pt x="819" y="878"/>
                  </a:cubicBezTo>
                  <a:cubicBezTo>
                    <a:pt x="884" y="878"/>
                    <a:pt x="945" y="886"/>
                    <a:pt x="1001" y="905"/>
                  </a:cubicBezTo>
                  <a:cubicBezTo>
                    <a:pt x="810" y="750"/>
                    <a:pt x="810" y="453"/>
                    <a:pt x="822" y="131"/>
                  </a:cubicBezTo>
                  <a:cubicBezTo>
                    <a:pt x="798" y="95"/>
                    <a:pt x="763" y="48"/>
                    <a:pt x="751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502" name="Google Shape;21502;p19"/>
            <p:cNvSpPr/>
            <p:nvPr/>
          </p:nvSpPr>
          <p:spPr>
            <a:xfrm>
              <a:off x="289600" y="1540950"/>
              <a:ext cx="25575" cy="12625"/>
            </a:xfrm>
            <a:custGeom>
              <a:avLst/>
              <a:gdLst/>
              <a:ahLst/>
              <a:cxnLst/>
              <a:rect l="l" t="t" r="r" b="b"/>
              <a:pathLst>
                <a:path w="1023" h="505" extrusionOk="0">
                  <a:moveTo>
                    <a:pt x="390" y="1"/>
                  </a:moveTo>
                  <a:cubicBezTo>
                    <a:pt x="318" y="1"/>
                    <a:pt x="250" y="14"/>
                    <a:pt x="191" y="42"/>
                  </a:cubicBezTo>
                  <a:lnTo>
                    <a:pt x="191" y="90"/>
                  </a:lnTo>
                  <a:cubicBezTo>
                    <a:pt x="156" y="90"/>
                    <a:pt x="132" y="90"/>
                    <a:pt x="84" y="101"/>
                  </a:cubicBezTo>
                  <a:cubicBezTo>
                    <a:pt x="60" y="137"/>
                    <a:pt x="25" y="197"/>
                    <a:pt x="1" y="256"/>
                  </a:cubicBezTo>
                  <a:cubicBezTo>
                    <a:pt x="250" y="326"/>
                    <a:pt x="374" y="505"/>
                    <a:pt x="730" y="505"/>
                  </a:cubicBezTo>
                  <a:cubicBezTo>
                    <a:pt x="799" y="505"/>
                    <a:pt x="876" y="498"/>
                    <a:pt x="965" y="482"/>
                  </a:cubicBezTo>
                  <a:cubicBezTo>
                    <a:pt x="1023" y="215"/>
                    <a:pt x="681" y="1"/>
                    <a:pt x="390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503" name="Google Shape;21503;p19"/>
            <p:cNvSpPr/>
            <p:nvPr/>
          </p:nvSpPr>
          <p:spPr>
            <a:xfrm>
              <a:off x="337525" y="1611050"/>
              <a:ext cx="25325" cy="15225"/>
            </a:xfrm>
            <a:custGeom>
              <a:avLst/>
              <a:gdLst/>
              <a:ahLst/>
              <a:cxnLst/>
              <a:rect l="l" t="t" r="r" b="b"/>
              <a:pathLst>
                <a:path w="1013" h="609" extrusionOk="0">
                  <a:moveTo>
                    <a:pt x="953" y="0"/>
                  </a:moveTo>
                  <a:lnTo>
                    <a:pt x="953" y="0"/>
                  </a:lnTo>
                  <a:cubicBezTo>
                    <a:pt x="818" y="33"/>
                    <a:pt x="700" y="41"/>
                    <a:pt x="598" y="41"/>
                  </a:cubicBezTo>
                  <a:cubicBezTo>
                    <a:pt x="487" y="41"/>
                    <a:pt x="394" y="31"/>
                    <a:pt x="317" y="31"/>
                  </a:cubicBezTo>
                  <a:cubicBezTo>
                    <a:pt x="153" y="31"/>
                    <a:pt x="57" y="76"/>
                    <a:pt x="1" y="357"/>
                  </a:cubicBezTo>
                  <a:cubicBezTo>
                    <a:pt x="135" y="525"/>
                    <a:pt x="373" y="609"/>
                    <a:pt x="726" y="609"/>
                  </a:cubicBezTo>
                  <a:cubicBezTo>
                    <a:pt x="750" y="609"/>
                    <a:pt x="774" y="608"/>
                    <a:pt x="798" y="607"/>
                  </a:cubicBezTo>
                  <a:cubicBezTo>
                    <a:pt x="941" y="476"/>
                    <a:pt x="1013" y="274"/>
                    <a:pt x="953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504" name="Google Shape;21504;p19"/>
            <p:cNvSpPr/>
            <p:nvPr/>
          </p:nvSpPr>
          <p:spPr>
            <a:xfrm>
              <a:off x="374450" y="1242550"/>
              <a:ext cx="18175" cy="12225"/>
            </a:xfrm>
            <a:custGeom>
              <a:avLst/>
              <a:gdLst/>
              <a:ahLst/>
              <a:cxnLst/>
              <a:rect l="l" t="t" r="r" b="b"/>
              <a:pathLst>
                <a:path w="727" h="489" extrusionOk="0">
                  <a:moveTo>
                    <a:pt x="83" y="0"/>
                  </a:moveTo>
                  <a:lnTo>
                    <a:pt x="83" y="0"/>
                  </a:lnTo>
                  <a:cubicBezTo>
                    <a:pt x="0" y="417"/>
                    <a:pt x="369" y="465"/>
                    <a:pt x="726" y="488"/>
                  </a:cubicBezTo>
                  <a:lnTo>
                    <a:pt x="726" y="131"/>
                  </a:lnTo>
                  <a:cubicBezTo>
                    <a:pt x="453" y="131"/>
                    <a:pt x="238" y="107"/>
                    <a:pt x="83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505" name="Google Shape;21505;p19"/>
            <p:cNvSpPr/>
            <p:nvPr/>
          </p:nvSpPr>
          <p:spPr>
            <a:xfrm>
              <a:off x="5961450" y="3411850"/>
              <a:ext cx="47050" cy="21175"/>
            </a:xfrm>
            <a:custGeom>
              <a:avLst/>
              <a:gdLst/>
              <a:ahLst/>
              <a:cxnLst/>
              <a:rect l="l" t="t" r="r" b="b"/>
              <a:pathLst>
                <a:path w="1882" h="847" extrusionOk="0">
                  <a:moveTo>
                    <a:pt x="1870" y="37"/>
                  </a:moveTo>
                  <a:lnTo>
                    <a:pt x="1870" y="37"/>
                  </a:lnTo>
                  <a:cubicBezTo>
                    <a:pt x="977" y="251"/>
                    <a:pt x="453" y="1"/>
                    <a:pt x="0" y="441"/>
                  </a:cubicBezTo>
                  <a:cubicBezTo>
                    <a:pt x="168" y="371"/>
                    <a:pt x="308" y="339"/>
                    <a:pt x="426" y="339"/>
                  </a:cubicBezTo>
                  <a:cubicBezTo>
                    <a:pt x="730" y="339"/>
                    <a:pt x="893" y="547"/>
                    <a:pt x="1012" y="846"/>
                  </a:cubicBezTo>
                  <a:cubicBezTo>
                    <a:pt x="1548" y="751"/>
                    <a:pt x="1882" y="549"/>
                    <a:pt x="1870" y="37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506" name="Google Shape;21506;p19"/>
            <p:cNvSpPr/>
            <p:nvPr/>
          </p:nvSpPr>
          <p:spPr>
            <a:xfrm>
              <a:off x="5975800" y="3372250"/>
              <a:ext cx="27650" cy="19700"/>
            </a:xfrm>
            <a:custGeom>
              <a:avLst/>
              <a:gdLst/>
              <a:ahLst/>
              <a:cxnLst/>
              <a:rect l="l" t="t" r="r" b="b"/>
              <a:pathLst>
                <a:path w="1106" h="788" extrusionOk="0">
                  <a:moveTo>
                    <a:pt x="672" y="0"/>
                  </a:moveTo>
                  <a:cubicBezTo>
                    <a:pt x="257" y="0"/>
                    <a:pt x="1" y="363"/>
                    <a:pt x="272" y="787"/>
                  </a:cubicBezTo>
                  <a:cubicBezTo>
                    <a:pt x="748" y="728"/>
                    <a:pt x="1034" y="513"/>
                    <a:pt x="1105" y="120"/>
                  </a:cubicBezTo>
                  <a:cubicBezTo>
                    <a:pt x="953" y="37"/>
                    <a:pt x="804" y="0"/>
                    <a:pt x="672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507" name="Google Shape;21507;p19"/>
            <p:cNvSpPr/>
            <p:nvPr/>
          </p:nvSpPr>
          <p:spPr>
            <a:xfrm>
              <a:off x="5961450" y="3313925"/>
              <a:ext cx="53000" cy="51400"/>
            </a:xfrm>
            <a:custGeom>
              <a:avLst/>
              <a:gdLst/>
              <a:ahLst/>
              <a:cxnLst/>
              <a:rect l="l" t="t" r="r" b="b"/>
              <a:pathLst>
                <a:path w="2120" h="2056" extrusionOk="0">
                  <a:moveTo>
                    <a:pt x="667" y="1"/>
                  </a:moveTo>
                  <a:lnTo>
                    <a:pt x="667" y="1"/>
                  </a:lnTo>
                  <a:cubicBezTo>
                    <a:pt x="858" y="1156"/>
                    <a:pt x="358" y="1072"/>
                    <a:pt x="0" y="1906"/>
                  </a:cubicBezTo>
                  <a:cubicBezTo>
                    <a:pt x="122" y="2020"/>
                    <a:pt x="345" y="2056"/>
                    <a:pt x="614" y="2056"/>
                  </a:cubicBezTo>
                  <a:cubicBezTo>
                    <a:pt x="738" y="2056"/>
                    <a:pt x="873" y="2048"/>
                    <a:pt x="1012" y="2037"/>
                  </a:cubicBezTo>
                  <a:cubicBezTo>
                    <a:pt x="1370" y="1239"/>
                    <a:pt x="2120" y="322"/>
                    <a:pt x="667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508" name="Google Shape;21508;p19"/>
            <p:cNvSpPr/>
            <p:nvPr/>
          </p:nvSpPr>
          <p:spPr>
            <a:xfrm>
              <a:off x="5890900" y="2201075"/>
              <a:ext cx="17300" cy="15025"/>
            </a:xfrm>
            <a:custGeom>
              <a:avLst/>
              <a:gdLst/>
              <a:ahLst/>
              <a:cxnLst/>
              <a:rect l="l" t="t" r="r" b="b"/>
              <a:pathLst>
                <a:path w="692" h="601" extrusionOk="0">
                  <a:moveTo>
                    <a:pt x="477" y="1"/>
                  </a:moveTo>
                  <a:cubicBezTo>
                    <a:pt x="1" y="1"/>
                    <a:pt x="135" y="601"/>
                    <a:pt x="554" y="601"/>
                  </a:cubicBezTo>
                  <a:cubicBezTo>
                    <a:pt x="597" y="601"/>
                    <a:pt x="643" y="595"/>
                    <a:pt x="691" y="581"/>
                  </a:cubicBezTo>
                  <a:lnTo>
                    <a:pt x="691" y="33"/>
                  </a:lnTo>
                  <a:cubicBezTo>
                    <a:pt x="609" y="11"/>
                    <a:pt x="538" y="1"/>
                    <a:pt x="477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509" name="Google Shape;21509;p19"/>
            <p:cNvSpPr/>
            <p:nvPr/>
          </p:nvSpPr>
          <p:spPr>
            <a:xfrm>
              <a:off x="5683725" y="3745225"/>
              <a:ext cx="17600" cy="17375"/>
            </a:xfrm>
            <a:custGeom>
              <a:avLst/>
              <a:gdLst/>
              <a:ahLst/>
              <a:cxnLst/>
              <a:rect l="l" t="t" r="r" b="b"/>
              <a:pathLst>
                <a:path w="704" h="695" extrusionOk="0">
                  <a:moveTo>
                    <a:pt x="1" y="1"/>
                  </a:moveTo>
                  <a:cubicBezTo>
                    <a:pt x="1" y="352"/>
                    <a:pt x="48" y="694"/>
                    <a:pt x="519" y="694"/>
                  </a:cubicBezTo>
                  <a:cubicBezTo>
                    <a:pt x="574" y="694"/>
                    <a:pt x="636" y="690"/>
                    <a:pt x="703" y="679"/>
                  </a:cubicBezTo>
                  <a:cubicBezTo>
                    <a:pt x="584" y="358"/>
                    <a:pt x="465" y="37"/>
                    <a:pt x="1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510" name="Google Shape;21510;p19"/>
            <p:cNvSpPr/>
            <p:nvPr/>
          </p:nvSpPr>
          <p:spPr>
            <a:xfrm>
              <a:off x="5918225" y="4429475"/>
              <a:ext cx="31350" cy="16225"/>
            </a:xfrm>
            <a:custGeom>
              <a:avLst/>
              <a:gdLst/>
              <a:ahLst/>
              <a:cxnLst/>
              <a:rect l="l" t="t" r="r" b="b"/>
              <a:pathLst>
                <a:path w="1254" h="649" extrusionOk="0">
                  <a:moveTo>
                    <a:pt x="445" y="1"/>
                  </a:moveTo>
                  <a:cubicBezTo>
                    <a:pt x="356" y="1"/>
                    <a:pt x="257" y="9"/>
                    <a:pt x="146" y="27"/>
                  </a:cubicBezTo>
                  <a:cubicBezTo>
                    <a:pt x="1" y="401"/>
                    <a:pt x="424" y="648"/>
                    <a:pt x="793" y="648"/>
                  </a:cubicBezTo>
                  <a:cubicBezTo>
                    <a:pt x="1000" y="648"/>
                    <a:pt x="1189" y="571"/>
                    <a:pt x="1253" y="396"/>
                  </a:cubicBezTo>
                  <a:cubicBezTo>
                    <a:pt x="1075" y="198"/>
                    <a:pt x="881" y="1"/>
                    <a:pt x="445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511" name="Google Shape;21511;p19"/>
            <p:cNvSpPr/>
            <p:nvPr/>
          </p:nvSpPr>
          <p:spPr>
            <a:xfrm>
              <a:off x="5974625" y="2171225"/>
              <a:ext cx="28825" cy="13725"/>
            </a:xfrm>
            <a:custGeom>
              <a:avLst/>
              <a:gdLst/>
              <a:ahLst/>
              <a:cxnLst/>
              <a:rect l="l" t="t" r="r" b="b"/>
              <a:pathLst>
                <a:path w="1153" h="549" extrusionOk="0">
                  <a:moveTo>
                    <a:pt x="759" y="1"/>
                  </a:moveTo>
                  <a:cubicBezTo>
                    <a:pt x="726" y="188"/>
                    <a:pt x="587" y="270"/>
                    <a:pt x="430" y="270"/>
                  </a:cubicBezTo>
                  <a:cubicBezTo>
                    <a:pt x="307" y="270"/>
                    <a:pt x="173" y="220"/>
                    <a:pt x="69" y="132"/>
                  </a:cubicBezTo>
                  <a:lnTo>
                    <a:pt x="69" y="132"/>
                  </a:lnTo>
                  <a:cubicBezTo>
                    <a:pt x="0" y="490"/>
                    <a:pt x="294" y="549"/>
                    <a:pt x="654" y="549"/>
                  </a:cubicBezTo>
                  <a:cubicBezTo>
                    <a:pt x="796" y="549"/>
                    <a:pt x="948" y="540"/>
                    <a:pt x="1093" y="536"/>
                  </a:cubicBezTo>
                  <a:cubicBezTo>
                    <a:pt x="1152" y="239"/>
                    <a:pt x="1057" y="48"/>
                    <a:pt x="759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512" name="Google Shape;21512;p19"/>
            <p:cNvSpPr/>
            <p:nvPr/>
          </p:nvSpPr>
          <p:spPr>
            <a:xfrm>
              <a:off x="5956375" y="3720825"/>
              <a:ext cx="52950" cy="32375"/>
            </a:xfrm>
            <a:custGeom>
              <a:avLst/>
              <a:gdLst/>
              <a:ahLst/>
              <a:cxnLst/>
              <a:rect l="l" t="t" r="r" b="b"/>
              <a:pathLst>
                <a:path w="2118" h="1295" extrusionOk="0">
                  <a:moveTo>
                    <a:pt x="703" y="1"/>
                  </a:moveTo>
                  <a:cubicBezTo>
                    <a:pt x="49" y="24"/>
                    <a:pt x="1" y="536"/>
                    <a:pt x="37" y="1096"/>
                  </a:cubicBezTo>
                  <a:cubicBezTo>
                    <a:pt x="363" y="1215"/>
                    <a:pt x="737" y="1295"/>
                    <a:pt x="1075" y="1295"/>
                  </a:cubicBezTo>
                  <a:cubicBezTo>
                    <a:pt x="1649" y="1295"/>
                    <a:pt x="2118" y="1065"/>
                    <a:pt x="2073" y="405"/>
                  </a:cubicBezTo>
                  <a:lnTo>
                    <a:pt x="2073" y="405"/>
                  </a:lnTo>
                  <a:cubicBezTo>
                    <a:pt x="1911" y="447"/>
                    <a:pt x="1779" y="464"/>
                    <a:pt x="1667" y="464"/>
                  </a:cubicBezTo>
                  <a:cubicBezTo>
                    <a:pt x="1168" y="464"/>
                    <a:pt x="1083" y="117"/>
                    <a:pt x="703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513" name="Google Shape;21513;p19"/>
            <p:cNvSpPr/>
            <p:nvPr/>
          </p:nvSpPr>
          <p:spPr>
            <a:xfrm>
              <a:off x="5889125" y="3154675"/>
              <a:ext cx="19075" cy="20275"/>
            </a:xfrm>
            <a:custGeom>
              <a:avLst/>
              <a:gdLst/>
              <a:ahLst/>
              <a:cxnLst/>
              <a:rect l="l" t="t" r="r" b="b"/>
              <a:pathLst>
                <a:path w="763" h="811" extrusionOk="0">
                  <a:moveTo>
                    <a:pt x="298" y="1"/>
                  </a:moveTo>
                  <a:cubicBezTo>
                    <a:pt x="60" y="191"/>
                    <a:pt x="0" y="810"/>
                    <a:pt x="465" y="810"/>
                  </a:cubicBezTo>
                  <a:cubicBezTo>
                    <a:pt x="715" y="632"/>
                    <a:pt x="762" y="1"/>
                    <a:pt x="298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514" name="Google Shape;21514;p19"/>
            <p:cNvSpPr/>
            <p:nvPr/>
          </p:nvSpPr>
          <p:spPr>
            <a:xfrm>
              <a:off x="5931975" y="1934300"/>
              <a:ext cx="75925" cy="44375"/>
            </a:xfrm>
            <a:custGeom>
              <a:avLst/>
              <a:gdLst/>
              <a:ahLst/>
              <a:cxnLst/>
              <a:rect l="l" t="t" r="r" b="b"/>
              <a:pathLst>
                <a:path w="3037" h="1775" extrusionOk="0">
                  <a:moveTo>
                    <a:pt x="1429" y="0"/>
                  </a:moveTo>
                  <a:cubicBezTo>
                    <a:pt x="1394" y="727"/>
                    <a:pt x="1" y="965"/>
                    <a:pt x="584" y="1774"/>
                  </a:cubicBezTo>
                  <a:cubicBezTo>
                    <a:pt x="1203" y="1453"/>
                    <a:pt x="3037" y="417"/>
                    <a:pt x="1429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515" name="Google Shape;21515;p19"/>
            <p:cNvSpPr/>
            <p:nvPr/>
          </p:nvSpPr>
          <p:spPr>
            <a:xfrm>
              <a:off x="5702775" y="3657075"/>
              <a:ext cx="53600" cy="78050"/>
            </a:xfrm>
            <a:custGeom>
              <a:avLst/>
              <a:gdLst/>
              <a:ahLst/>
              <a:cxnLst/>
              <a:rect l="l" t="t" r="r" b="b"/>
              <a:pathLst>
                <a:path w="2144" h="3122" extrusionOk="0">
                  <a:moveTo>
                    <a:pt x="1785" y="1"/>
                  </a:moveTo>
                  <a:cubicBezTo>
                    <a:pt x="1576" y="1"/>
                    <a:pt x="1363" y="103"/>
                    <a:pt x="1120" y="134"/>
                  </a:cubicBezTo>
                  <a:cubicBezTo>
                    <a:pt x="1477" y="1229"/>
                    <a:pt x="310" y="1122"/>
                    <a:pt x="84" y="1753"/>
                  </a:cubicBezTo>
                  <a:cubicBezTo>
                    <a:pt x="882" y="2110"/>
                    <a:pt x="1" y="2991"/>
                    <a:pt x="1120" y="3122"/>
                  </a:cubicBezTo>
                  <a:cubicBezTo>
                    <a:pt x="882" y="2360"/>
                    <a:pt x="1989" y="2646"/>
                    <a:pt x="1965" y="2039"/>
                  </a:cubicBezTo>
                  <a:cubicBezTo>
                    <a:pt x="1596" y="1919"/>
                    <a:pt x="1680" y="1443"/>
                    <a:pt x="1442" y="1217"/>
                  </a:cubicBezTo>
                  <a:cubicBezTo>
                    <a:pt x="1834" y="979"/>
                    <a:pt x="2049" y="622"/>
                    <a:pt x="2144" y="134"/>
                  </a:cubicBezTo>
                  <a:cubicBezTo>
                    <a:pt x="2023" y="34"/>
                    <a:pt x="1905" y="1"/>
                    <a:pt x="1785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516" name="Google Shape;21516;p19"/>
            <p:cNvSpPr/>
            <p:nvPr/>
          </p:nvSpPr>
          <p:spPr>
            <a:xfrm>
              <a:off x="5838825" y="2154550"/>
              <a:ext cx="26225" cy="17850"/>
            </a:xfrm>
            <a:custGeom>
              <a:avLst/>
              <a:gdLst/>
              <a:ahLst/>
              <a:cxnLst/>
              <a:rect l="l" t="t" r="r" b="b"/>
              <a:pathLst>
                <a:path w="1049" h="714" extrusionOk="0">
                  <a:moveTo>
                    <a:pt x="381" y="1"/>
                  </a:moveTo>
                  <a:lnTo>
                    <a:pt x="381" y="1"/>
                  </a:lnTo>
                  <a:cubicBezTo>
                    <a:pt x="0" y="25"/>
                    <a:pt x="24" y="346"/>
                    <a:pt x="36" y="680"/>
                  </a:cubicBezTo>
                  <a:cubicBezTo>
                    <a:pt x="135" y="703"/>
                    <a:pt x="225" y="714"/>
                    <a:pt x="307" y="714"/>
                  </a:cubicBezTo>
                  <a:cubicBezTo>
                    <a:pt x="971" y="714"/>
                    <a:pt x="1049" y="22"/>
                    <a:pt x="381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517" name="Google Shape;21517;p19"/>
            <p:cNvSpPr/>
            <p:nvPr/>
          </p:nvSpPr>
          <p:spPr>
            <a:xfrm>
              <a:off x="5728125" y="3588800"/>
              <a:ext cx="36900" cy="27575"/>
            </a:xfrm>
            <a:custGeom>
              <a:avLst/>
              <a:gdLst/>
              <a:ahLst/>
              <a:cxnLst/>
              <a:rect l="l" t="t" r="r" b="b"/>
              <a:pathLst>
                <a:path w="1476" h="1103" extrusionOk="0">
                  <a:moveTo>
                    <a:pt x="1137" y="0"/>
                  </a:moveTo>
                  <a:cubicBezTo>
                    <a:pt x="333" y="0"/>
                    <a:pt x="1" y="365"/>
                    <a:pt x="106" y="1102"/>
                  </a:cubicBezTo>
                  <a:cubicBezTo>
                    <a:pt x="374" y="1049"/>
                    <a:pt x="454" y="1022"/>
                    <a:pt x="535" y="1022"/>
                  </a:cubicBezTo>
                  <a:cubicBezTo>
                    <a:pt x="615" y="1022"/>
                    <a:pt x="695" y="1049"/>
                    <a:pt x="963" y="1102"/>
                  </a:cubicBezTo>
                  <a:cubicBezTo>
                    <a:pt x="844" y="507"/>
                    <a:pt x="1451" y="495"/>
                    <a:pt x="1475" y="19"/>
                  </a:cubicBezTo>
                  <a:cubicBezTo>
                    <a:pt x="1355" y="7"/>
                    <a:pt x="1242" y="0"/>
                    <a:pt x="1137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518" name="Google Shape;21518;p19"/>
            <p:cNvSpPr/>
            <p:nvPr/>
          </p:nvSpPr>
          <p:spPr>
            <a:xfrm>
              <a:off x="5712000" y="2381975"/>
              <a:ext cx="37250" cy="37525"/>
            </a:xfrm>
            <a:custGeom>
              <a:avLst/>
              <a:gdLst/>
              <a:ahLst/>
              <a:cxnLst/>
              <a:rect l="l" t="t" r="r" b="b"/>
              <a:pathLst>
                <a:path w="1490" h="1501" extrusionOk="0">
                  <a:moveTo>
                    <a:pt x="1" y="0"/>
                  </a:moveTo>
                  <a:lnTo>
                    <a:pt x="1" y="0"/>
                  </a:lnTo>
                  <a:cubicBezTo>
                    <a:pt x="96" y="750"/>
                    <a:pt x="453" y="1274"/>
                    <a:pt x="1192" y="1500"/>
                  </a:cubicBezTo>
                  <a:cubicBezTo>
                    <a:pt x="1489" y="441"/>
                    <a:pt x="453" y="477"/>
                    <a:pt x="1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519" name="Google Shape;21519;p19"/>
            <p:cNvSpPr/>
            <p:nvPr/>
          </p:nvSpPr>
          <p:spPr>
            <a:xfrm>
              <a:off x="5725850" y="3391900"/>
              <a:ext cx="17150" cy="14725"/>
            </a:xfrm>
            <a:custGeom>
              <a:avLst/>
              <a:gdLst/>
              <a:ahLst/>
              <a:cxnLst/>
              <a:rect l="l" t="t" r="r" b="b"/>
              <a:pathLst>
                <a:path w="686" h="589" extrusionOk="0">
                  <a:moveTo>
                    <a:pt x="460" y="0"/>
                  </a:moveTo>
                  <a:cubicBezTo>
                    <a:pt x="1" y="0"/>
                    <a:pt x="137" y="588"/>
                    <a:pt x="563" y="588"/>
                  </a:cubicBezTo>
                  <a:cubicBezTo>
                    <a:pt x="601" y="588"/>
                    <a:pt x="642" y="583"/>
                    <a:pt x="685" y="573"/>
                  </a:cubicBezTo>
                  <a:lnTo>
                    <a:pt x="685" y="37"/>
                  </a:lnTo>
                  <a:cubicBezTo>
                    <a:pt x="598" y="11"/>
                    <a:pt x="524" y="0"/>
                    <a:pt x="460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520" name="Google Shape;21520;p19"/>
            <p:cNvSpPr/>
            <p:nvPr/>
          </p:nvSpPr>
          <p:spPr>
            <a:xfrm>
              <a:off x="5807600" y="3165100"/>
              <a:ext cx="29725" cy="13700"/>
            </a:xfrm>
            <a:custGeom>
              <a:avLst/>
              <a:gdLst/>
              <a:ahLst/>
              <a:cxnLst/>
              <a:rect l="l" t="t" r="r" b="b"/>
              <a:pathLst>
                <a:path w="1189" h="548" extrusionOk="0">
                  <a:moveTo>
                    <a:pt x="494" y="1"/>
                  </a:moveTo>
                  <a:cubicBezTo>
                    <a:pt x="381" y="1"/>
                    <a:pt x="262" y="6"/>
                    <a:pt x="142" y="12"/>
                  </a:cubicBezTo>
                  <a:cubicBezTo>
                    <a:pt x="0" y="382"/>
                    <a:pt x="291" y="547"/>
                    <a:pt x="599" y="547"/>
                  </a:cubicBezTo>
                  <a:cubicBezTo>
                    <a:pt x="886" y="547"/>
                    <a:pt x="1189" y="402"/>
                    <a:pt x="1166" y="143"/>
                  </a:cubicBezTo>
                  <a:cubicBezTo>
                    <a:pt x="1029" y="32"/>
                    <a:pt x="781" y="1"/>
                    <a:pt x="494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521" name="Google Shape;21521;p19"/>
            <p:cNvSpPr/>
            <p:nvPr/>
          </p:nvSpPr>
          <p:spPr>
            <a:xfrm>
              <a:off x="5673325" y="2266775"/>
              <a:ext cx="34250" cy="30650"/>
            </a:xfrm>
            <a:custGeom>
              <a:avLst/>
              <a:gdLst/>
              <a:ahLst/>
              <a:cxnLst/>
              <a:rect l="l" t="t" r="r" b="b"/>
              <a:pathLst>
                <a:path w="1370" h="1226" extrusionOk="0">
                  <a:moveTo>
                    <a:pt x="845" y="1"/>
                  </a:moveTo>
                  <a:cubicBezTo>
                    <a:pt x="715" y="441"/>
                    <a:pt x="226" y="596"/>
                    <a:pt x="0" y="941"/>
                  </a:cubicBezTo>
                  <a:cubicBezTo>
                    <a:pt x="229" y="1055"/>
                    <a:pt x="597" y="1226"/>
                    <a:pt x="936" y="1226"/>
                  </a:cubicBezTo>
                  <a:cubicBezTo>
                    <a:pt x="1092" y="1226"/>
                    <a:pt x="1242" y="1190"/>
                    <a:pt x="1369" y="1096"/>
                  </a:cubicBezTo>
                  <a:cubicBezTo>
                    <a:pt x="1250" y="691"/>
                    <a:pt x="1322" y="120"/>
                    <a:pt x="845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522" name="Google Shape;21522;p19"/>
            <p:cNvSpPr/>
            <p:nvPr/>
          </p:nvSpPr>
          <p:spPr>
            <a:xfrm>
              <a:off x="5724800" y="4003000"/>
              <a:ext cx="69400" cy="58600"/>
            </a:xfrm>
            <a:custGeom>
              <a:avLst/>
              <a:gdLst/>
              <a:ahLst/>
              <a:cxnLst/>
              <a:rect l="l" t="t" r="r" b="b"/>
              <a:pathLst>
                <a:path w="2776" h="2344" extrusionOk="0">
                  <a:moveTo>
                    <a:pt x="2456" y="1"/>
                  </a:moveTo>
                  <a:cubicBezTo>
                    <a:pt x="2282" y="1"/>
                    <a:pt x="2173" y="68"/>
                    <a:pt x="1860" y="68"/>
                  </a:cubicBezTo>
                  <a:cubicBezTo>
                    <a:pt x="1803" y="68"/>
                    <a:pt x="1740" y="65"/>
                    <a:pt x="1668" y="60"/>
                  </a:cubicBezTo>
                  <a:cubicBezTo>
                    <a:pt x="1296" y="351"/>
                    <a:pt x="1103" y="990"/>
                    <a:pt x="572" y="990"/>
                  </a:cubicBezTo>
                  <a:cubicBezTo>
                    <a:pt x="474" y="990"/>
                    <a:pt x="364" y="968"/>
                    <a:pt x="239" y="917"/>
                  </a:cubicBezTo>
                  <a:cubicBezTo>
                    <a:pt x="1" y="1096"/>
                    <a:pt x="96" y="1548"/>
                    <a:pt x="72" y="1906"/>
                  </a:cubicBezTo>
                  <a:cubicBezTo>
                    <a:pt x="78" y="1906"/>
                    <a:pt x="83" y="1905"/>
                    <a:pt x="88" y="1905"/>
                  </a:cubicBezTo>
                  <a:cubicBezTo>
                    <a:pt x="579" y="1905"/>
                    <a:pt x="1167" y="2344"/>
                    <a:pt x="1478" y="2344"/>
                  </a:cubicBezTo>
                  <a:cubicBezTo>
                    <a:pt x="1549" y="2344"/>
                    <a:pt x="1606" y="2320"/>
                    <a:pt x="1644" y="2263"/>
                  </a:cubicBezTo>
                  <a:cubicBezTo>
                    <a:pt x="916" y="2089"/>
                    <a:pt x="1309" y="1535"/>
                    <a:pt x="898" y="1535"/>
                  </a:cubicBezTo>
                  <a:cubicBezTo>
                    <a:pt x="886" y="1535"/>
                    <a:pt x="872" y="1535"/>
                    <a:pt x="858" y="1537"/>
                  </a:cubicBezTo>
                  <a:cubicBezTo>
                    <a:pt x="1489" y="1072"/>
                    <a:pt x="1811" y="489"/>
                    <a:pt x="2775" y="60"/>
                  </a:cubicBezTo>
                  <a:cubicBezTo>
                    <a:pt x="2635" y="16"/>
                    <a:pt x="2538" y="1"/>
                    <a:pt x="2456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523" name="Google Shape;21523;p19"/>
            <p:cNvSpPr/>
            <p:nvPr/>
          </p:nvSpPr>
          <p:spPr>
            <a:xfrm>
              <a:off x="5785525" y="3738100"/>
              <a:ext cx="45875" cy="27100"/>
            </a:xfrm>
            <a:custGeom>
              <a:avLst/>
              <a:gdLst/>
              <a:ahLst/>
              <a:cxnLst/>
              <a:rect l="l" t="t" r="r" b="b"/>
              <a:pathLst>
                <a:path w="1835" h="1084" extrusionOk="0">
                  <a:moveTo>
                    <a:pt x="203" y="0"/>
                  </a:moveTo>
                  <a:lnTo>
                    <a:pt x="215" y="262"/>
                  </a:lnTo>
                  <a:cubicBezTo>
                    <a:pt x="96" y="286"/>
                    <a:pt x="1" y="298"/>
                    <a:pt x="48" y="417"/>
                  </a:cubicBezTo>
                  <a:cubicBezTo>
                    <a:pt x="751" y="488"/>
                    <a:pt x="1203" y="774"/>
                    <a:pt x="1584" y="1084"/>
                  </a:cubicBezTo>
                  <a:cubicBezTo>
                    <a:pt x="1834" y="893"/>
                    <a:pt x="1715" y="381"/>
                    <a:pt x="1751" y="0"/>
                  </a:cubicBezTo>
                  <a:lnTo>
                    <a:pt x="1751" y="0"/>
                  </a:lnTo>
                  <a:cubicBezTo>
                    <a:pt x="1507" y="83"/>
                    <a:pt x="1245" y="125"/>
                    <a:pt x="982" y="125"/>
                  </a:cubicBezTo>
                  <a:cubicBezTo>
                    <a:pt x="718" y="125"/>
                    <a:pt x="453" y="83"/>
                    <a:pt x="203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524" name="Google Shape;21524;p19"/>
            <p:cNvSpPr/>
            <p:nvPr/>
          </p:nvSpPr>
          <p:spPr>
            <a:xfrm>
              <a:off x="5742675" y="4077425"/>
              <a:ext cx="28300" cy="34200"/>
            </a:xfrm>
            <a:custGeom>
              <a:avLst/>
              <a:gdLst/>
              <a:ahLst/>
              <a:cxnLst/>
              <a:rect l="l" t="t" r="r" b="b"/>
              <a:pathLst>
                <a:path w="1132" h="1368" extrusionOk="0">
                  <a:moveTo>
                    <a:pt x="1131" y="0"/>
                  </a:moveTo>
                  <a:lnTo>
                    <a:pt x="1131" y="0"/>
                  </a:lnTo>
                  <a:cubicBezTo>
                    <a:pt x="536" y="179"/>
                    <a:pt x="60" y="417"/>
                    <a:pt x="0" y="976"/>
                  </a:cubicBezTo>
                  <a:cubicBezTo>
                    <a:pt x="138" y="1167"/>
                    <a:pt x="276" y="1367"/>
                    <a:pt x="648" y="1367"/>
                  </a:cubicBezTo>
                  <a:cubicBezTo>
                    <a:pt x="694" y="1367"/>
                    <a:pt x="744" y="1364"/>
                    <a:pt x="798" y="1357"/>
                  </a:cubicBezTo>
                  <a:cubicBezTo>
                    <a:pt x="810" y="536"/>
                    <a:pt x="1024" y="822"/>
                    <a:pt x="1131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525" name="Google Shape;21525;p19"/>
            <p:cNvSpPr/>
            <p:nvPr/>
          </p:nvSpPr>
          <p:spPr>
            <a:xfrm>
              <a:off x="5782250" y="3778700"/>
              <a:ext cx="47050" cy="26125"/>
            </a:xfrm>
            <a:custGeom>
              <a:avLst/>
              <a:gdLst/>
              <a:ahLst/>
              <a:cxnLst/>
              <a:rect l="l" t="t" r="r" b="b"/>
              <a:pathLst>
                <a:path w="1882" h="1045" extrusionOk="0">
                  <a:moveTo>
                    <a:pt x="1124" y="1"/>
                  </a:moveTo>
                  <a:cubicBezTo>
                    <a:pt x="1089" y="1"/>
                    <a:pt x="1053" y="3"/>
                    <a:pt x="1013" y="7"/>
                  </a:cubicBezTo>
                  <a:cubicBezTo>
                    <a:pt x="465" y="162"/>
                    <a:pt x="1" y="388"/>
                    <a:pt x="1" y="960"/>
                  </a:cubicBezTo>
                  <a:cubicBezTo>
                    <a:pt x="137" y="1016"/>
                    <a:pt x="367" y="1045"/>
                    <a:pt x="621" y="1045"/>
                  </a:cubicBezTo>
                  <a:cubicBezTo>
                    <a:pt x="1125" y="1045"/>
                    <a:pt x="1724" y="931"/>
                    <a:pt x="1882" y="686"/>
                  </a:cubicBezTo>
                  <a:cubicBezTo>
                    <a:pt x="1569" y="496"/>
                    <a:pt x="1655" y="1"/>
                    <a:pt x="1124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526" name="Google Shape;21526;p19"/>
            <p:cNvSpPr/>
            <p:nvPr/>
          </p:nvSpPr>
          <p:spPr>
            <a:xfrm>
              <a:off x="5807550" y="3714475"/>
              <a:ext cx="32175" cy="20650"/>
            </a:xfrm>
            <a:custGeom>
              <a:avLst/>
              <a:gdLst/>
              <a:ahLst/>
              <a:cxnLst/>
              <a:rect l="l" t="t" r="r" b="b"/>
              <a:pathLst>
                <a:path w="1287" h="826" extrusionOk="0">
                  <a:moveTo>
                    <a:pt x="383" y="0"/>
                  </a:moveTo>
                  <a:cubicBezTo>
                    <a:pt x="251" y="0"/>
                    <a:pt x="117" y="40"/>
                    <a:pt x="1" y="135"/>
                  </a:cubicBezTo>
                  <a:cubicBezTo>
                    <a:pt x="1" y="600"/>
                    <a:pt x="513" y="647"/>
                    <a:pt x="870" y="826"/>
                  </a:cubicBezTo>
                  <a:cubicBezTo>
                    <a:pt x="1287" y="492"/>
                    <a:pt x="846" y="0"/>
                    <a:pt x="383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527" name="Google Shape;21527;p19"/>
            <p:cNvSpPr/>
            <p:nvPr/>
          </p:nvSpPr>
          <p:spPr>
            <a:xfrm>
              <a:off x="5680800" y="2333725"/>
              <a:ext cx="26775" cy="13825"/>
            </a:xfrm>
            <a:custGeom>
              <a:avLst/>
              <a:gdLst/>
              <a:ahLst/>
              <a:cxnLst/>
              <a:rect l="l" t="t" r="r" b="b"/>
              <a:pathLst>
                <a:path w="1071" h="553" extrusionOk="0">
                  <a:moveTo>
                    <a:pt x="300" y="0"/>
                  </a:moveTo>
                  <a:cubicBezTo>
                    <a:pt x="226" y="0"/>
                    <a:pt x="142" y="8"/>
                    <a:pt x="46" y="25"/>
                  </a:cubicBezTo>
                  <a:cubicBezTo>
                    <a:pt x="1" y="316"/>
                    <a:pt x="386" y="552"/>
                    <a:pt x="700" y="552"/>
                  </a:cubicBezTo>
                  <a:cubicBezTo>
                    <a:pt x="875" y="552"/>
                    <a:pt x="1028" y="478"/>
                    <a:pt x="1070" y="299"/>
                  </a:cubicBezTo>
                  <a:cubicBezTo>
                    <a:pt x="821" y="200"/>
                    <a:pt x="681" y="0"/>
                    <a:pt x="300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528" name="Google Shape;21528;p19"/>
            <p:cNvSpPr/>
            <p:nvPr/>
          </p:nvSpPr>
          <p:spPr>
            <a:xfrm>
              <a:off x="5768875" y="3494000"/>
              <a:ext cx="63950" cy="30400"/>
            </a:xfrm>
            <a:custGeom>
              <a:avLst/>
              <a:gdLst/>
              <a:ahLst/>
              <a:cxnLst/>
              <a:rect l="l" t="t" r="r" b="b"/>
              <a:pathLst>
                <a:path w="2558" h="1216" extrusionOk="0">
                  <a:moveTo>
                    <a:pt x="777" y="1"/>
                  </a:moveTo>
                  <a:cubicBezTo>
                    <a:pt x="409" y="1"/>
                    <a:pt x="83" y="153"/>
                    <a:pt x="0" y="549"/>
                  </a:cubicBezTo>
                  <a:cubicBezTo>
                    <a:pt x="524" y="799"/>
                    <a:pt x="1345" y="846"/>
                    <a:pt x="1703" y="1215"/>
                  </a:cubicBezTo>
                  <a:cubicBezTo>
                    <a:pt x="2557" y="711"/>
                    <a:pt x="1571" y="1"/>
                    <a:pt x="777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529" name="Google Shape;21529;p19"/>
            <p:cNvSpPr/>
            <p:nvPr/>
          </p:nvSpPr>
          <p:spPr>
            <a:xfrm>
              <a:off x="5768875" y="3562175"/>
              <a:ext cx="30975" cy="30375"/>
            </a:xfrm>
            <a:custGeom>
              <a:avLst/>
              <a:gdLst/>
              <a:ahLst/>
              <a:cxnLst/>
              <a:rect l="l" t="t" r="r" b="b"/>
              <a:pathLst>
                <a:path w="1239" h="1215" extrusionOk="0">
                  <a:moveTo>
                    <a:pt x="1214" y="0"/>
                  </a:moveTo>
                  <a:lnTo>
                    <a:pt x="1214" y="0"/>
                  </a:lnTo>
                  <a:cubicBezTo>
                    <a:pt x="500" y="96"/>
                    <a:pt x="238" y="596"/>
                    <a:pt x="0" y="1084"/>
                  </a:cubicBezTo>
                  <a:cubicBezTo>
                    <a:pt x="96" y="1064"/>
                    <a:pt x="179" y="1056"/>
                    <a:pt x="252" y="1056"/>
                  </a:cubicBezTo>
                  <a:cubicBezTo>
                    <a:pt x="577" y="1056"/>
                    <a:pt x="715" y="1215"/>
                    <a:pt x="1036" y="1215"/>
                  </a:cubicBezTo>
                  <a:cubicBezTo>
                    <a:pt x="1238" y="977"/>
                    <a:pt x="869" y="393"/>
                    <a:pt x="1214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530" name="Google Shape;21530;p19"/>
            <p:cNvSpPr/>
            <p:nvPr/>
          </p:nvSpPr>
          <p:spPr>
            <a:xfrm>
              <a:off x="5277725" y="4674525"/>
              <a:ext cx="82475" cy="74725"/>
            </a:xfrm>
            <a:custGeom>
              <a:avLst/>
              <a:gdLst/>
              <a:ahLst/>
              <a:cxnLst/>
              <a:rect l="l" t="t" r="r" b="b"/>
              <a:pathLst>
                <a:path w="3299" h="2989" extrusionOk="0">
                  <a:moveTo>
                    <a:pt x="3299" y="0"/>
                  </a:moveTo>
                  <a:lnTo>
                    <a:pt x="3299" y="0"/>
                  </a:lnTo>
                  <a:cubicBezTo>
                    <a:pt x="2406" y="488"/>
                    <a:pt x="1" y="2298"/>
                    <a:pt x="1596" y="2989"/>
                  </a:cubicBezTo>
                  <a:cubicBezTo>
                    <a:pt x="1822" y="1715"/>
                    <a:pt x="2953" y="1179"/>
                    <a:pt x="3299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531" name="Google Shape;21531;p19"/>
            <p:cNvSpPr/>
            <p:nvPr/>
          </p:nvSpPr>
          <p:spPr>
            <a:xfrm>
              <a:off x="5093175" y="4718525"/>
              <a:ext cx="94400" cy="80550"/>
            </a:xfrm>
            <a:custGeom>
              <a:avLst/>
              <a:gdLst/>
              <a:ahLst/>
              <a:cxnLst/>
              <a:rect l="l" t="t" r="r" b="b"/>
              <a:pathLst>
                <a:path w="3776" h="3222" extrusionOk="0">
                  <a:moveTo>
                    <a:pt x="2896" y="1"/>
                  </a:moveTo>
                  <a:cubicBezTo>
                    <a:pt x="2425" y="1"/>
                    <a:pt x="2081" y="284"/>
                    <a:pt x="1512" y="284"/>
                  </a:cubicBezTo>
                  <a:cubicBezTo>
                    <a:pt x="1332" y="284"/>
                    <a:pt x="1130" y="255"/>
                    <a:pt x="894" y="181"/>
                  </a:cubicBezTo>
                  <a:lnTo>
                    <a:pt x="894" y="181"/>
                  </a:lnTo>
                  <a:cubicBezTo>
                    <a:pt x="1346" y="621"/>
                    <a:pt x="1168" y="1455"/>
                    <a:pt x="263" y="1514"/>
                  </a:cubicBezTo>
                  <a:cubicBezTo>
                    <a:pt x="1" y="2217"/>
                    <a:pt x="537" y="2050"/>
                    <a:pt x="418" y="2860"/>
                  </a:cubicBezTo>
                  <a:cubicBezTo>
                    <a:pt x="749" y="2959"/>
                    <a:pt x="916" y="3222"/>
                    <a:pt x="1413" y="3222"/>
                  </a:cubicBezTo>
                  <a:cubicBezTo>
                    <a:pt x="1452" y="3222"/>
                    <a:pt x="1493" y="3220"/>
                    <a:pt x="1537" y="3217"/>
                  </a:cubicBezTo>
                  <a:cubicBezTo>
                    <a:pt x="1952" y="2984"/>
                    <a:pt x="2117" y="2554"/>
                    <a:pt x="2851" y="2554"/>
                  </a:cubicBezTo>
                  <a:cubicBezTo>
                    <a:pt x="2981" y="2554"/>
                    <a:pt x="3129" y="2567"/>
                    <a:pt x="3299" y="2598"/>
                  </a:cubicBezTo>
                  <a:cubicBezTo>
                    <a:pt x="3775" y="1752"/>
                    <a:pt x="2525" y="1312"/>
                    <a:pt x="2180" y="1026"/>
                  </a:cubicBezTo>
                  <a:cubicBezTo>
                    <a:pt x="2418" y="609"/>
                    <a:pt x="3096" y="538"/>
                    <a:pt x="3275" y="62"/>
                  </a:cubicBezTo>
                  <a:cubicBezTo>
                    <a:pt x="3137" y="18"/>
                    <a:pt x="3013" y="1"/>
                    <a:pt x="2896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532" name="Google Shape;21532;p19"/>
            <p:cNvSpPr/>
            <p:nvPr/>
          </p:nvSpPr>
          <p:spPr>
            <a:xfrm>
              <a:off x="5214625" y="4214925"/>
              <a:ext cx="40500" cy="24950"/>
            </a:xfrm>
            <a:custGeom>
              <a:avLst/>
              <a:gdLst/>
              <a:ahLst/>
              <a:cxnLst/>
              <a:rect l="l" t="t" r="r" b="b"/>
              <a:pathLst>
                <a:path w="1620" h="998" extrusionOk="0">
                  <a:moveTo>
                    <a:pt x="1263" y="1"/>
                  </a:moveTo>
                  <a:lnTo>
                    <a:pt x="1263" y="1"/>
                  </a:lnTo>
                  <a:cubicBezTo>
                    <a:pt x="667" y="120"/>
                    <a:pt x="1" y="179"/>
                    <a:pt x="143" y="858"/>
                  </a:cubicBezTo>
                  <a:cubicBezTo>
                    <a:pt x="459" y="858"/>
                    <a:pt x="571" y="997"/>
                    <a:pt x="878" y="997"/>
                  </a:cubicBezTo>
                  <a:cubicBezTo>
                    <a:pt x="941" y="997"/>
                    <a:pt x="1013" y="991"/>
                    <a:pt x="1096" y="977"/>
                  </a:cubicBezTo>
                  <a:cubicBezTo>
                    <a:pt x="1298" y="739"/>
                    <a:pt x="1620" y="287"/>
                    <a:pt x="1263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533" name="Google Shape;21533;p19"/>
            <p:cNvSpPr/>
            <p:nvPr/>
          </p:nvSpPr>
          <p:spPr>
            <a:xfrm>
              <a:off x="5238750" y="4832275"/>
              <a:ext cx="32750" cy="18175"/>
            </a:xfrm>
            <a:custGeom>
              <a:avLst/>
              <a:gdLst/>
              <a:ahLst/>
              <a:cxnLst/>
              <a:rect l="l" t="t" r="r" b="b"/>
              <a:pathLst>
                <a:path w="1310" h="727" extrusionOk="0">
                  <a:moveTo>
                    <a:pt x="1119" y="0"/>
                  </a:moveTo>
                  <a:cubicBezTo>
                    <a:pt x="726" y="131"/>
                    <a:pt x="48" y="60"/>
                    <a:pt x="0" y="489"/>
                  </a:cubicBezTo>
                  <a:cubicBezTo>
                    <a:pt x="298" y="667"/>
                    <a:pt x="762" y="727"/>
                    <a:pt x="1286" y="727"/>
                  </a:cubicBezTo>
                  <a:cubicBezTo>
                    <a:pt x="1298" y="429"/>
                    <a:pt x="1310" y="143"/>
                    <a:pt x="1119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534" name="Google Shape;21534;p19"/>
            <p:cNvSpPr/>
            <p:nvPr/>
          </p:nvSpPr>
          <p:spPr>
            <a:xfrm>
              <a:off x="5216200" y="4783100"/>
              <a:ext cx="17500" cy="17050"/>
            </a:xfrm>
            <a:custGeom>
              <a:avLst/>
              <a:gdLst/>
              <a:ahLst/>
              <a:cxnLst/>
              <a:rect l="l" t="t" r="r" b="b"/>
              <a:pathLst>
                <a:path w="700" h="682" extrusionOk="0">
                  <a:moveTo>
                    <a:pt x="517" y="0"/>
                  </a:moveTo>
                  <a:cubicBezTo>
                    <a:pt x="15" y="0"/>
                    <a:pt x="1" y="670"/>
                    <a:pt x="473" y="681"/>
                  </a:cubicBezTo>
                  <a:cubicBezTo>
                    <a:pt x="616" y="539"/>
                    <a:pt x="700" y="324"/>
                    <a:pt x="652" y="15"/>
                  </a:cubicBezTo>
                  <a:cubicBezTo>
                    <a:pt x="603" y="5"/>
                    <a:pt x="558" y="0"/>
                    <a:pt x="517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535" name="Google Shape;21535;p19"/>
            <p:cNvSpPr/>
            <p:nvPr/>
          </p:nvSpPr>
          <p:spPr>
            <a:xfrm>
              <a:off x="5111925" y="4838025"/>
              <a:ext cx="43650" cy="21350"/>
            </a:xfrm>
            <a:custGeom>
              <a:avLst/>
              <a:gdLst/>
              <a:ahLst/>
              <a:cxnLst/>
              <a:rect l="l" t="t" r="r" b="b"/>
              <a:pathLst>
                <a:path w="1746" h="854" extrusionOk="0">
                  <a:moveTo>
                    <a:pt x="524" y="1"/>
                  </a:moveTo>
                  <a:cubicBezTo>
                    <a:pt x="307" y="1"/>
                    <a:pt x="108" y="75"/>
                    <a:pt x="1" y="259"/>
                  </a:cubicBezTo>
                  <a:cubicBezTo>
                    <a:pt x="94" y="327"/>
                    <a:pt x="159" y="353"/>
                    <a:pt x="212" y="353"/>
                  </a:cubicBezTo>
                  <a:cubicBezTo>
                    <a:pt x="344" y="353"/>
                    <a:pt x="407" y="195"/>
                    <a:pt x="644" y="128"/>
                  </a:cubicBezTo>
                  <a:lnTo>
                    <a:pt x="644" y="128"/>
                  </a:lnTo>
                  <a:cubicBezTo>
                    <a:pt x="561" y="592"/>
                    <a:pt x="977" y="687"/>
                    <a:pt x="1275" y="854"/>
                  </a:cubicBezTo>
                  <a:cubicBezTo>
                    <a:pt x="1746" y="486"/>
                    <a:pt x="1078" y="1"/>
                    <a:pt x="524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536" name="Google Shape;21536;p19"/>
            <p:cNvSpPr/>
            <p:nvPr/>
          </p:nvSpPr>
          <p:spPr>
            <a:xfrm>
              <a:off x="5167600" y="4800350"/>
              <a:ext cx="23525" cy="16875"/>
            </a:xfrm>
            <a:custGeom>
              <a:avLst/>
              <a:gdLst/>
              <a:ahLst/>
              <a:cxnLst/>
              <a:rect l="l" t="t" r="r" b="b"/>
              <a:pathLst>
                <a:path w="941" h="675" extrusionOk="0">
                  <a:moveTo>
                    <a:pt x="554" y="0"/>
                  </a:moveTo>
                  <a:cubicBezTo>
                    <a:pt x="480" y="0"/>
                    <a:pt x="405" y="21"/>
                    <a:pt x="167" y="63"/>
                  </a:cubicBezTo>
                  <a:cubicBezTo>
                    <a:pt x="167" y="265"/>
                    <a:pt x="143" y="444"/>
                    <a:pt x="0" y="551"/>
                  </a:cubicBezTo>
                  <a:cubicBezTo>
                    <a:pt x="156" y="652"/>
                    <a:pt x="410" y="675"/>
                    <a:pt x="687" y="675"/>
                  </a:cubicBezTo>
                  <a:cubicBezTo>
                    <a:pt x="770" y="675"/>
                    <a:pt x="856" y="673"/>
                    <a:pt x="941" y="670"/>
                  </a:cubicBezTo>
                  <a:lnTo>
                    <a:pt x="941" y="63"/>
                  </a:lnTo>
                  <a:cubicBezTo>
                    <a:pt x="703" y="21"/>
                    <a:pt x="628" y="0"/>
                    <a:pt x="554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537" name="Google Shape;21537;p19"/>
            <p:cNvSpPr/>
            <p:nvPr/>
          </p:nvSpPr>
          <p:spPr>
            <a:xfrm>
              <a:off x="5190825" y="4753275"/>
              <a:ext cx="21925" cy="18000"/>
            </a:xfrm>
            <a:custGeom>
              <a:avLst/>
              <a:gdLst/>
              <a:ahLst/>
              <a:cxnLst/>
              <a:rect l="l" t="t" r="r" b="b"/>
              <a:pathLst>
                <a:path w="877" h="720" extrusionOk="0">
                  <a:moveTo>
                    <a:pt x="145" y="0"/>
                  </a:moveTo>
                  <a:cubicBezTo>
                    <a:pt x="103" y="0"/>
                    <a:pt x="59" y="2"/>
                    <a:pt x="12" y="5"/>
                  </a:cubicBezTo>
                  <a:cubicBezTo>
                    <a:pt x="0" y="470"/>
                    <a:pt x="286" y="684"/>
                    <a:pt x="822" y="720"/>
                  </a:cubicBezTo>
                  <a:cubicBezTo>
                    <a:pt x="877" y="278"/>
                    <a:pt x="686" y="0"/>
                    <a:pt x="145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538" name="Google Shape;21538;p19"/>
            <p:cNvSpPr/>
            <p:nvPr/>
          </p:nvSpPr>
          <p:spPr>
            <a:xfrm>
              <a:off x="5379825" y="4661950"/>
              <a:ext cx="19925" cy="15500"/>
            </a:xfrm>
            <a:custGeom>
              <a:avLst/>
              <a:gdLst/>
              <a:ahLst/>
              <a:cxnLst/>
              <a:rect l="l" t="t" r="r" b="b"/>
              <a:pathLst>
                <a:path w="797" h="620" extrusionOk="0">
                  <a:moveTo>
                    <a:pt x="411" y="1"/>
                  </a:moveTo>
                  <a:cubicBezTo>
                    <a:pt x="1" y="1"/>
                    <a:pt x="13" y="448"/>
                    <a:pt x="251" y="610"/>
                  </a:cubicBezTo>
                  <a:cubicBezTo>
                    <a:pt x="291" y="616"/>
                    <a:pt x="328" y="619"/>
                    <a:pt x="362" y="619"/>
                  </a:cubicBezTo>
                  <a:cubicBezTo>
                    <a:pt x="797" y="619"/>
                    <a:pt x="780" y="158"/>
                    <a:pt x="548" y="15"/>
                  </a:cubicBezTo>
                  <a:cubicBezTo>
                    <a:pt x="498" y="5"/>
                    <a:pt x="453" y="1"/>
                    <a:pt x="411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539" name="Google Shape;21539;p19"/>
            <p:cNvSpPr/>
            <p:nvPr/>
          </p:nvSpPr>
          <p:spPr>
            <a:xfrm>
              <a:off x="5370000" y="4301250"/>
              <a:ext cx="17600" cy="1730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275" y="1"/>
                  </a:moveTo>
                  <a:lnTo>
                    <a:pt x="275" y="1"/>
                  </a:lnTo>
                  <a:cubicBezTo>
                    <a:pt x="48" y="179"/>
                    <a:pt x="1" y="679"/>
                    <a:pt x="453" y="691"/>
                  </a:cubicBezTo>
                  <a:cubicBezTo>
                    <a:pt x="679" y="525"/>
                    <a:pt x="703" y="36"/>
                    <a:pt x="275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540" name="Google Shape;21540;p19"/>
            <p:cNvSpPr/>
            <p:nvPr/>
          </p:nvSpPr>
          <p:spPr>
            <a:xfrm>
              <a:off x="5283675" y="4613200"/>
              <a:ext cx="40800" cy="34825"/>
            </a:xfrm>
            <a:custGeom>
              <a:avLst/>
              <a:gdLst/>
              <a:ahLst/>
              <a:cxnLst/>
              <a:rect l="l" t="t" r="r" b="b"/>
              <a:pathLst>
                <a:path w="1632" h="1393" extrusionOk="0">
                  <a:moveTo>
                    <a:pt x="275" y="0"/>
                  </a:moveTo>
                  <a:cubicBezTo>
                    <a:pt x="120" y="417"/>
                    <a:pt x="1" y="441"/>
                    <a:pt x="120" y="1203"/>
                  </a:cubicBezTo>
                  <a:cubicBezTo>
                    <a:pt x="386" y="1343"/>
                    <a:pt x="512" y="1392"/>
                    <a:pt x="694" y="1392"/>
                  </a:cubicBezTo>
                  <a:cubicBezTo>
                    <a:pt x="822" y="1392"/>
                    <a:pt x="977" y="1368"/>
                    <a:pt x="1227" y="1334"/>
                  </a:cubicBezTo>
                  <a:cubicBezTo>
                    <a:pt x="1156" y="881"/>
                    <a:pt x="1632" y="477"/>
                    <a:pt x="1227" y="119"/>
                  </a:cubicBezTo>
                  <a:lnTo>
                    <a:pt x="1227" y="119"/>
                  </a:lnTo>
                  <a:cubicBezTo>
                    <a:pt x="937" y="137"/>
                    <a:pt x="793" y="167"/>
                    <a:pt x="681" y="167"/>
                  </a:cubicBezTo>
                  <a:cubicBezTo>
                    <a:pt x="559" y="167"/>
                    <a:pt x="473" y="131"/>
                    <a:pt x="275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541" name="Google Shape;21541;p19"/>
            <p:cNvSpPr/>
            <p:nvPr/>
          </p:nvSpPr>
          <p:spPr>
            <a:xfrm>
              <a:off x="5298575" y="4798925"/>
              <a:ext cx="21750" cy="21175"/>
            </a:xfrm>
            <a:custGeom>
              <a:avLst/>
              <a:gdLst/>
              <a:ahLst/>
              <a:cxnLst/>
              <a:rect l="l" t="t" r="r" b="b"/>
              <a:pathLst>
                <a:path w="870" h="847" extrusionOk="0">
                  <a:moveTo>
                    <a:pt x="0" y="1"/>
                  </a:moveTo>
                  <a:cubicBezTo>
                    <a:pt x="179" y="299"/>
                    <a:pt x="262" y="680"/>
                    <a:pt x="643" y="846"/>
                  </a:cubicBezTo>
                  <a:cubicBezTo>
                    <a:pt x="869" y="680"/>
                    <a:pt x="869" y="156"/>
                    <a:pt x="643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542" name="Google Shape;21542;p19"/>
            <p:cNvSpPr/>
            <p:nvPr/>
          </p:nvSpPr>
          <p:spPr>
            <a:xfrm>
              <a:off x="5348600" y="4820050"/>
              <a:ext cx="22150" cy="14925"/>
            </a:xfrm>
            <a:custGeom>
              <a:avLst/>
              <a:gdLst/>
              <a:ahLst/>
              <a:cxnLst/>
              <a:rect l="l" t="t" r="r" b="b"/>
              <a:pathLst>
                <a:path w="886" h="597" extrusionOk="0">
                  <a:moveTo>
                    <a:pt x="561" y="1"/>
                  </a:moveTo>
                  <a:cubicBezTo>
                    <a:pt x="556" y="1"/>
                    <a:pt x="552" y="1"/>
                    <a:pt x="547" y="1"/>
                  </a:cubicBezTo>
                  <a:cubicBezTo>
                    <a:pt x="383" y="247"/>
                    <a:pt x="0" y="597"/>
                    <a:pt x="679" y="597"/>
                  </a:cubicBezTo>
                  <a:cubicBezTo>
                    <a:pt x="690" y="597"/>
                    <a:pt x="702" y="597"/>
                    <a:pt x="714" y="597"/>
                  </a:cubicBezTo>
                  <a:cubicBezTo>
                    <a:pt x="620" y="432"/>
                    <a:pt x="885" y="1"/>
                    <a:pt x="561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543" name="Google Shape;21543;p19"/>
            <p:cNvSpPr/>
            <p:nvPr/>
          </p:nvSpPr>
          <p:spPr>
            <a:xfrm>
              <a:off x="4893150" y="4732550"/>
              <a:ext cx="43800" cy="33175"/>
            </a:xfrm>
            <a:custGeom>
              <a:avLst/>
              <a:gdLst/>
              <a:ahLst/>
              <a:cxnLst/>
              <a:rect l="l" t="t" r="r" b="b"/>
              <a:pathLst>
                <a:path w="1752" h="1327" extrusionOk="0">
                  <a:moveTo>
                    <a:pt x="799" y="1"/>
                  </a:moveTo>
                  <a:cubicBezTo>
                    <a:pt x="763" y="489"/>
                    <a:pt x="1" y="429"/>
                    <a:pt x="13" y="965"/>
                  </a:cubicBezTo>
                  <a:cubicBezTo>
                    <a:pt x="156" y="1130"/>
                    <a:pt x="238" y="1326"/>
                    <a:pt x="570" y="1326"/>
                  </a:cubicBezTo>
                  <a:cubicBezTo>
                    <a:pt x="597" y="1326"/>
                    <a:pt x="625" y="1325"/>
                    <a:pt x="656" y="1322"/>
                  </a:cubicBezTo>
                  <a:cubicBezTo>
                    <a:pt x="646" y="944"/>
                    <a:pt x="809" y="459"/>
                    <a:pt x="1209" y="459"/>
                  </a:cubicBezTo>
                  <a:cubicBezTo>
                    <a:pt x="1326" y="459"/>
                    <a:pt x="1462" y="500"/>
                    <a:pt x="1620" y="596"/>
                  </a:cubicBezTo>
                  <a:cubicBezTo>
                    <a:pt x="1751" y="72"/>
                    <a:pt x="977" y="275"/>
                    <a:pt x="799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544" name="Google Shape;21544;p19"/>
            <p:cNvSpPr/>
            <p:nvPr/>
          </p:nvSpPr>
          <p:spPr>
            <a:xfrm>
              <a:off x="5097050" y="4301850"/>
              <a:ext cx="21450" cy="23825"/>
            </a:xfrm>
            <a:custGeom>
              <a:avLst/>
              <a:gdLst/>
              <a:ahLst/>
              <a:cxnLst/>
              <a:rect l="l" t="t" r="r" b="b"/>
              <a:pathLst>
                <a:path w="858" h="953" extrusionOk="0">
                  <a:moveTo>
                    <a:pt x="251" y="0"/>
                  </a:moveTo>
                  <a:lnTo>
                    <a:pt x="251" y="0"/>
                  </a:lnTo>
                  <a:cubicBezTo>
                    <a:pt x="203" y="322"/>
                    <a:pt x="1" y="512"/>
                    <a:pt x="84" y="953"/>
                  </a:cubicBezTo>
                  <a:cubicBezTo>
                    <a:pt x="858" y="917"/>
                    <a:pt x="858" y="155"/>
                    <a:pt x="251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545" name="Google Shape;21545;p19"/>
            <p:cNvSpPr/>
            <p:nvPr/>
          </p:nvSpPr>
          <p:spPr>
            <a:xfrm>
              <a:off x="4951950" y="4720075"/>
              <a:ext cx="24875" cy="15475"/>
            </a:xfrm>
            <a:custGeom>
              <a:avLst/>
              <a:gdLst/>
              <a:ahLst/>
              <a:cxnLst/>
              <a:rect l="l" t="t" r="r" b="b"/>
              <a:pathLst>
                <a:path w="995" h="619" extrusionOk="0">
                  <a:moveTo>
                    <a:pt x="771" y="1"/>
                  </a:moveTo>
                  <a:cubicBezTo>
                    <a:pt x="270" y="1"/>
                    <a:pt x="0" y="191"/>
                    <a:pt x="42" y="619"/>
                  </a:cubicBezTo>
                  <a:cubicBezTo>
                    <a:pt x="578" y="571"/>
                    <a:pt x="744" y="250"/>
                    <a:pt x="995" y="12"/>
                  </a:cubicBezTo>
                  <a:cubicBezTo>
                    <a:pt x="916" y="4"/>
                    <a:pt x="841" y="1"/>
                    <a:pt x="771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546" name="Google Shape;21546;p19"/>
            <p:cNvSpPr/>
            <p:nvPr/>
          </p:nvSpPr>
          <p:spPr>
            <a:xfrm>
              <a:off x="4859525" y="4119100"/>
              <a:ext cx="29200" cy="33950"/>
            </a:xfrm>
            <a:custGeom>
              <a:avLst/>
              <a:gdLst/>
              <a:ahLst/>
              <a:cxnLst/>
              <a:rect l="l" t="t" r="r" b="b"/>
              <a:pathLst>
                <a:path w="1168" h="1358" extrusionOk="0">
                  <a:moveTo>
                    <a:pt x="870" y="0"/>
                  </a:moveTo>
                  <a:cubicBezTo>
                    <a:pt x="465" y="48"/>
                    <a:pt x="143" y="131"/>
                    <a:pt x="0" y="405"/>
                  </a:cubicBezTo>
                  <a:cubicBezTo>
                    <a:pt x="358" y="476"/>
                    <a:pt x="167" y="1238"/>
                    <a:pt x="0" y="1357"/>
                  </a:cubicBezTo>
                  <a:lnTo>
                    <a:pt x="1036" y="1357"/>
                  </a:lnTo>
                  <a:cubicBezTo>
                    <a:pt x="1001" y="893"/>
                    <a:pt x="1167" y="250"/>
                    <a:pt x="870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547" name="Google Shape;21547;p19"/>
            <p:cNvSpPr/>
            <p:nvPr/>
          </p:nvSpPr>
          <p:spPr>
            <a:xfrm>
              <a:off x="4886900" y="4159575"/>
              <a:ext cx="41100" cy="13700"/>
            </a:xfrm>
            <a:custGeom>
              <a:avLst/>
              <a:gdLst/>
              <a:ahLst/>
              <a:cxnLst/>
              <a:rect l="l" t="t" r="r" b="b"/>
              <a:pathLst>
                <a:path w="1644" h="548" extrusionOk="0">
                  <a:moveTo>
                    <a:pt x="132" y="0"/>
                  </a:moveTo>
                  <a:lnTo>
                    <a:pt x="132" y="0"/>
                  </a:lnTo>
                  <a:cubicBezTo>
                    <a:pt x="1" y="369"/>
                    <a:pt x="453" y="274"/>
                    <a:pt x="453" y="548"/>
                  </a:cubicBezTo>
                  <a:cubicBezTo>
                    <a:pt x="894" y="393"/>
                    <a:pt x="1430" y="310"/>
                    <a:pt x="1644" y="0"/>
                  </a:cubicBezTo>
                  <a:lnTo>
                    <a:pt x="1644" y="0"/>
                  </a:lnTo>
                  <a:cubicBezTo>
                    <a:pt x="1311" y="60"/>
                    <a:pt x="1099" y="90"/>
                    <a:pt x="888" y="90"/>
                  </a:cubicBezTo>
                  <a:cubicBezTo>
                    <a:pt x="677" y="90"/>
                    <a:pt x="465" y="60"/>
                    <a:pt x="132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548" name="Google Shape;21548;p19"/>
            <p:cNvSpPr/>
            <p:nvPr/>
          </p:nvSpPr>
          <p:spPr>
            <a:xfrm>
              <a:off x="4840775" y="3931200"/>
              <a:ext cx="59550" cy="17550"/>
            </a:xfrm>
            <a:custGeom>
              <a:avLst/>
              <a:gdLst/>
              <a:ahLst/>
              <a:cxnLst/>
              <a:rect l="l" t="t" r="r" b="b"/>
              <a:pathLst>
                <a:path w="2382" h="702" extrusionOk="0">
                  <a:moveTo>
                    <a:pt x="2052" y="0"/>
                  </a:moveTo>
                  <a:cubicBezTo>
                    <a:pt x="1560" y="0"/>
                    <a:pt x="1234" y="433"/>
                    <a:pt x="621" y="433"/>
                  </a:cubicBezTo>
                  <a:cubicBezTo>
                    <a:pt x="442" y="433"/>
                    <a:pt x="239" y="396"/>
                    <a:pt x="0" y="301"/>
                  </a:cubicBezTo>
                  <a:lnTo>
                    <a:pt x="0" y="301"/>
                  </a:lnTo>
                  <a:cubicBezTo>
                    <a:pt x="174" y="578"/>
                    <a:pt x="584" y="701"/>
                    <a:pt x="1017" y="701"/>
                  </a:cubicBezTo>
                  <a:cubicBezTo>
                    <a:pt x="1625" y="701"/>
                    <a:pt x="2277" y="459"/>
                    <a:pt x="2382" y="63"/>
                  </a:cubicBezTo>
                  <a:cubicBezTo>
                    <a:pt x="2262" y="19"/>
                    <a:pt x="2154" y="0"/>
                    <a:pt x="2052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549" name="Google Shape;21549;p19"/>
            <p:cNvSpPr/>
            <p:nvPr/>
          </p:nvSpPr>
          <p:spPr>
            <a:xfrm>
              <a:off x="5019825" y="4328700"/>
              <a:ext cx="24875" cy="20875"/>
            </a:xfrm>
            <a:custGeom>
              <a:avLst/>
              <a:gdLst/>
              <a:ahLst/>
              <a:cxnLst/>
              <a:rect l="l" t="t" r="r" b="b"/>
              <a:pathLst>
                <a:path w="995" h="835" extrusionOk="0">
                  <a:moveTo>
                    <a:pt x="719" y="0"/>
                  </a:moveTo>
                  <a:cubicBezTo>
                    <a:pt x="270" y="0"/>
                    <a:pt x="1" y="834"/>
                    <a:pt x="558" y="834"/>
                  </a:cubicBezTo>
                  <a:cubicBezTo>
                    <a:pt x="575" y="834"/>
                    <a:pt x="594" y="833"/>
                    <a:pt x="613" y="831"/>
                  </a:cubicBezTo>
                  <a:cubicBezTo>
                    <a:pt x="994" y="808"/>
                    <a:pt x="696" y="248"/>
                    <a:pt x="804" y="10"/>
                  </a:cubicBezTo>
                  <a:cubicBezTo>
                    <a:pt x="775" y="3"/>
                    <a:pt x="747" y="0"/>
                    <a:pt x="719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550" name="Google Shape;21550;p19"/>
            <p:cNvSpPr/>
            <p:nvPr/>
          </p:nvSpPr>
          <p:spPr>
            <a:xfrm>
              <a:off x="5012825" y="4826325"/>
              <a:ext cx="48225" cy="24150"/>
            </a:xfrm>
            <a:custGeom>
              <a:avLst/>
              <a:gdLst/>
              <a:ahLst/>
              <a:cxnLst/>
              <a:rect l="l" t="t" r="r" b="b"/>
              <a:pathLst>
                <a:path w="1929" h="966" extrusionOk="0">
                  <a:moveTo>
                    <a:pt x="1929" y="0"/>
                  </a:moveTo>
                  <a:lnTo>
                    <a:pt x="1929" y="0"/>
                  </a:lnTo>
                  <a:cubicBezTo>
                    <a:pt x="1412" y="114"/>
                    <a:pt x="1065" y="140"/>
                    <a:pt x="767" y="140"/>
                  </a:cubicBezTo>
                  <a:cubicBezTo>
                    <a:pt x="502" y="140"/>
                    <a:pt x="275" y="119"/>
                    <a:pt x="0" y="119"/>
                  </a:cubicBezTo>
                  <a:cubicBezTo>
                    <a:pt x="226" y="298"/>
                    <a:pt x="262" y="655"/>
                    <a:pt x="334" y="965"/>
                  </a:cubicBezTo>
                  <a:cubicBezTo>
                    <a:pt x="353" y="965"/>
                    <a:pt x="373" y="965"/>
                    <a:pt x="392" y="965"/>
                  </a:cubicBezTo>
                  <a:cubicBezTo>
                    <a:pt x="1296" y="965"/>
                    <a:pt x="1544" y="420"/>
                    <a:pt x="1929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551" name="Google Shape;21551;p19"/>
            <p:cNvSpPr/>
            <p:nvPr/>
          </p:nvSpPr>
          <p:spPr>
            <a:xfrm>
              <a:off x="5068475" y="4759350"/>
              <a:ext cx="15800" cy="15200"/>
            </a:xfrm>
            <a:custGeom>
              <a:avLst/>
              <a:gdLst/>
              <a:ahLst/>
              <a:cxnLst/>
              <a:rect l="l" t="t" r="r" b="b"/>
              <a:pathLst>
                <a:path w="632" h="608" extrusionOk="0">
                  <a:moveTo>
                    <a:pt x="1" y="0"/>
                  </a:moveTo>
                  <a:lnTo>
                    <a:pt x="1" y="608"/>
                  </a:lnTo>
                  <a:cubicBezTo>
                    <a:pt x="46" y="603"/>
                    <a:pt x="95" y="602"/>
                    <a:pt x="145" y="602"/>
                  </a:cubicBezTo>
                  <a:cubicBezTo>
                    <a:pt x="189" y="602"/>
                    <a:pt x="234" y="603"/>
                    <a:pt x="278" y="603"/>
                  </a:cubicBezTo>
                  <a:cubicBezTo>
                    <a:pt x="443" y="603"/>
                    <a:pt x="594" y="591"/>
                    <a:pt x="632" y="477"/>
                  </a:cubicBezTo>
                  <a:lnTo>
                    <a:pt x="632" y="477"/>
                  </a:lnTo>
                  <a:cubicBezTo>
                    <a:pt x="627" y="477"/>
                    <a:pt x="621" y="477"/>
                    <a:pt x="617" y="477"/>
                  </a:cubicBezTo>
                  <a:cubicBezTo>
                    <a:pt x="220" y="477"/>
                    <a:pt x="412" y="12"/>
                    <a:pt x="1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552" name="Google Shape;21552;p19"/>
            <p:cNvSpPr/>
            <p:nvPr/>
          </p:nvSpPr>
          <p:spPr>
            <a:xfrm>
              <a:off x="4982150" y="4199675"/>
              <a:ext cx="193500" cy="46150"/>
            </a:xfrm>
            <a:custGeom>
              <a:avLst/>
              <a:gdLst/>
              <a:ahLst/>
              <a:cxnLst/>
              <a:rect l="l" t="t" r="r" b="b"/>
              <a:pathLst>
                <a:path w="7740" h="1846" extrusionOk="0">
                  <a:moveTo>
                    <a:pt x="5600" y="1"/>
                  </a:moveTo>
                  <a:cubicBezTo>
                    <a:pt x="4807" y="1"/>
                    <a:pt x="4012" y="84"/>
                    <a:pt x="3418" y="242"/>
                  </a:cubicBezTo>
                  <a:cubicBezTo>
                    <a:pt x="3108" y="337"/>
                    <a:pt x="3466" y="909"/>
                    <a:pt x="3108" y="992"/>
                  </a:cubicBezTo>
                  <a:cubicBezTo>
                    <a:pt x="3090" y="993"/>
                    <a:pt x="3072" y="993"/>
                    <a:pt x="3056" y="993"/>
                  </a:cubicBezTo>
                  <a:cubicBezTo>
                    <a:pt x="2477" y="993"/>
                    <a:pt x="2669" y="416"/>
                    <a:pt x="2299" y="254"/>
                  </a:cubicBezTo>
                  <a:cubicBezTo>
                    <a:pt x="1430" y="313"/>
                    <a:pt x="989" y="730"/>
                    <a:pt x="239" y="873"/>
                  </a:cubicBezTo>
                  <a:cubicBezTo>
                    <a:pt x="382" y="1301"/>
                    <a:pt x="1" y="1349"/>
                    <a:pt x="84" y="1730"/>
                  </a:cubicBezTo>
                  <a:cubicBezTo>
                    <a:pt x="165" y="1749"/>
                    <a:pt x="233" y="1758"/>
                    <a:pt x="290" y="1758"/>
                  </a:cubicBezTo>
                  <a:cubicBezTo>
                    <a:pt x="736" y="1758"/>
                    <a:pt x="506" y="1227"/>
                    <a:pt x="958" y="1227"/>
                  </a:cubicBezTo>
                  <a:cubicBezTo>
                    <a:pt x="979" y="1227"/>
                    <a:pt x="1001" y="1228"/>
                    <a:pt x="1025" y="1230"/>
                  </a:cubicBezTo>
                  <a:cubicBezTo>
                    <a:pt x="2138" y="1503"/>
                    <a:pt x="2872" y="1846"/>
                    <a:pt x="4032" y="1846"/>
                  </a:cubicBezTo>
                  <a:cubicBezTo>
                    <a:pt x="4137" y="1846"/>
                    <a:pt x="4246" y="1843"/>
                    <a:pt x="4359" y="1837"/>
                  </a:cubicBezTo>
                  <a:cubicBezTo>
                    <a:pt x="4251" y="1147"/>
                    <a:pt x="4442" y="789"/>
                    <a:pt x="4501" y="242"/>
                  </a:cubicBezTo>
                  <a:cubicBezTo>
                    <a:pt x="5359" y="587"/>
                    <a:pt x="5180" y="1504"/>
                    <a:pt x="5632" y="1837"/>
                  </a:cubicBezTo>
                  <a:cubicBezTo>
                    <a:pt x="6168" y="1742"/>
                    <a:pt x="5502" y="992"/>
                    <a:pt x="6264" y="849"/>
                  </a:cubicBezTo>
                  <a:cubicBezTo>
                    <a:pt x="6580" y="914"/>
                    <a:pt x="6853" y="987"/>
                    <a:pt x="7225" y="987"/>
                  </a:cubicBezTo>
                  <a:cubicBezTo>
                    <a:pt x="7328" y="987"/>
                    <a:pt x="7439" y="981"/>
                    <a:pt x="7561" y="968"/>
                  </a:cubicBezTo>
                  <a:cubicBezTo>
                    <a:pt x="7740" y="825"/>
                    <a:pt x="7716" y="551"/>
                    <a:pt x="7704" y="242"/>
                  </a:cubicBezTo>
                  <a:cubicBezTo>
                    <a:pt x="7126" y="78"/>
                    <a:pt x="6364" y="1"/>
                    <a:pt x="5600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553" name="Google Shape;21553;p19"/>
            <p:cNvSpPr/>
            <p:nvPr/>
          </p:nvSpPr>
          <p:spPr>
            <a:xfrm>
              <a:off x="4983650" y="4067875"/>
              <a:ext cx="23850" cy="20575"/>
            </a:xfrm>
            <a:custGeom>
              <a:avLst/>
              <a:gdLst/>
              <a:ahLst/>
              <a:cxnLst/>
              <a:rect l="l" t="t" r="r" b="b"/>
              <a:pathLst>
                <a:path w="954" h="823" extrusionOk="0">
                  <a:moveTo>
                    <a:pt x="160" y="1"/>
                  </a:moveTo>
                  <a:cubicBezTo>
                    <a:pt x="109" y="1"/>
                    <a:pt x="56" y="5"/>
                    <a:pt x="0" y="13"/>
                  </a:cubicBezTo>
                  <a:cubicBezTo>
                    <a:pt x="24" y="430"/>
                    <a:pt x="119" y="811"/>
                    <a:pt x="679" y="823"/>
                  </a:cubicBezTo>
                  <a:cubicBezTo>
                    <a:pt x="953" y="548"/>
                    <a:pt x="752" y="1"/>
                    <a:pt x="160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554" name="Google Shape;21554;p19"/>
            <p:cNvSpPr/>
            <p:nvPr/>
          </p:nvSpPr>
          <p:spPr>
            <a:xfrm>
              <a:off x="5617775" y="3886525"/>
              <a:ext cx="28775" cy="21600"/>
            </a:xfrm>
            <a:custGeom>
              <a:avLst/>
              <a:gdLst/>
              <a:ahLst/>
              <a:cxnLst/>
              <a:rect l="l" t="t" r="r" b="b"/>
              <a:pathLst>
                <a:path w="1151" h="864" extrusionOk="0">
                  <a:moveTo>
                    <a:pt x="863" y="1"/>
                  </a:moveTo>
                  <a:cubicBezTo>
                    <a:pt x="179" y="1"/>
                    <a:pt x="0" y="864"/>
                    <a:pt x="705" y="864"/>
                  </a:cubicBezTo>
                  <a:cubicBezTo>
                    <a:pt x="726" y="864"/>
                    <a:pt x="747" y="863"/>
                    <a:pt x="770" y="862"/>
                  </a:cubicBezTo>
                  <a:cubicBezTo>
                    <a:pt x="1067" y="731"/>
                    <a:pt x="1151" y="433"/>
                    <a:pt x="1127" y="40"/>
                  </a:cubicBezTo>
                  <a:cubicBezTo>
                    <a:pt x="1032" y="13"/>
                    <a:pt x="944" y="1"/>
                    <a:pt x="863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555" name="Google Shape;21555;p19"/>
            <p:cNvSpPr/>
            <p:nvPr/>
          </p:nvSpPr>
          <p:spPr>
            <a:xfrm>
              <a:off x="5768275" y="4615875"/>
              <a:ext cx="29475" cy="18175"/>
            </a:xfrm>
            <a:custGeom>
              <a:avLst/>
              <a:gdLst/>
              <a:ahLst/>
              <a:cxnLst/>
              <a:rect l="l" t="t" r="r" b="b"/>
              <a:pathLst>
                <a:path w="1179" h="727" extrusionOk="0">
                  <a:moveTo>
                    <a:pt x="584" y="1"/>
                  </a:moveTo>
                  <a:cubicBezTo>
                    <a:pt x="441" y="239"/>
                    <a:pt x="0" y="632"/>
                    <a:pt x="584" y="727"/>
                  </a:cubicBezTo>
                  <a:cubicBezTo>
                    <a:pt x="822" y="560"/>
                    <a:pt x="1179" y="84"/>
                    <a:pt x="584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556" name="Google Shape;21556;p19"/>
            <p:cNvSpPr/>
            <p:nvPr/>
          </p:nvSpPr>
          <p:spPr>
            <a:xfrm>
              <a:off x="5699800" y="4657150"/>
              <a:ext cx="29625" cy="10900"/>
            </a:xfrm>
            <a:custGeom>
              <a:avLst/>
              <a:gdLst/>
              <a:ahLst/>
              <a:cxnLst/>
              <a:rect l="l" t="t" r="r" b="b"/>
              <a:pathLst>
                <a:path w="1185" h="436" extrusionOk="0">
                  <a:moveTo>
                    <a:pt x="642" y="1"/>
                  </a:moveTo>
                  <a:cubicBezTo>
                    <a:pt x="318" y="1"/>
                    <a:pt x="17" y="103"/>
                    <a:pt x="1" y="433"/>
                  </a:cubicBezTo>
                  <a:cubicBezTo>
                    <a:pt x="47" y="431"/>
                    <a:pt x="94" y="430"/>
                    <a:pt x="143" y="430"/>
                  </a:cubicBezTo>
                  <a:cubicBezTo>
                    <a:pt x="267" y="430"/>
                    <a:pt x="399" y="435"/>
                    <a:pt x="523" y="435"/>
                  </a:cubicBezTo>
                  <a:cubicBezTo>
                    <a:pt x="881" y="435"/>
                    <a:pt x="1184" y="393"/>
                    <a:pt x="1120" y="64"/>
                  </a:cubicBezTo>
                  <a:cubicBezTo>
                    <a:pt x="979" y="28"/>
                    <a:pt x="807" y="1"/>
                    <a:pt x="642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557" name="Google Shape;21557;p19"/>
            <p:cNvSpPr/>
            <p:nvPr/>
          </p:nvSpPr>
          <p:spPr>
            <a:xfrm>
              <a:off x="5727200" y="4639775"/>
              <a:ext cx="27700" cy="13125"/>
            </a:xfrm>
            <a:custGeom>
              <a:avLst/>
              <a:gdLst/>
              <a:ahLst/>
              <a:cxnLst/>
              <a:rect l="l" t="t" r="r" b="b"/>
              <a:pathLst>
                <a:path w="1108" h="525" extrusionOk="0">
                  <a:moveTo>
                    <a:pt x="518" y="1"/>
                  </a:moveTo>
                  <a:cubicBezTo>
                    <a:pt x="251" y="1"/>
                    <a:pt x="0" y="70"/>
                    <a:pt x="0" y="259"/>
                  </a:cubicBezTo>
                  <a:cubicBezTo>
                    <a:pt x="219" y="392"/>
                    <a:pt x="429" y="525"/>
                    <a:pt x="796" y="525"/>
                  </a:cubicBezTo>
                  <a:cubicBezTo>
                    <a:pt x="889" y="525"/>
                    <a:pt x="992" y="516"/>
                    <a:pt x="1107" y="497"/>
                  </a:cubicBezTo>
                  <a:lnTo>
                    <a:pt x="1107" y="128"/>
                  </a:lnTo>
                  <a:cubicBezTo>
                    <a:pt x="1007" y="55"/>
                    <a:pt x="756" y="1"/>
                    <a:pt x="518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558" name="Google Shape;21558;p19"/>
            <p:cNvSpPr/>
            <p:nvPr/>
          </p:nvSpPr>
          <p:spPr>
            <a:xfrm>
              <a:off x="5666175" y="4457525"/>
              <a:ext cx="94375" cy="55925"/>
            </a:xfrm>
            <a:custGeom>
              <a:avLst/>
              <a:gdLst/>
              <a:ahLst/>
              <a:cxnLst/>
              <a:rect l="l" t="t" r="r" b="b"/>
              <a:pathLst>
                <a:path w="3775" h="2237" extrusionOk="0">
                  <a:moveTo>
                    <a:pt x="524" y="0"/>
                  </a:moveTo>
                  <a:lnTo>
                    <a:pt x="524" y="0"/>
                  </a:lnTo>
                  <a:cubicBezTo>
                    <a:pt x="679" y="405"/>
                    <a:pt x="0" y="179"/>
                    <a:pt x="60" y="500"/>
                  </a:cubicBezTo>
                  <a:cubicBezTo>
                    <a:pt x="679" y="608"/>
                    <a:pt x="346" y="989"/>
                    <a:pt x="524" y="1227"/>
                  </a:cubicBezTo>
                  <a:lnTo>
                    <a:pt x="1477" y="1227"/>
                  </a:lnTo>
                  <a:cubicBezTo>
                    <a:pt x="1691" y="1524"/>
                    <a:pt x="1870" y="1822"/>
                    <a:pt x="1953" y="2203"/>
                  </a:cubicBezTo>
                  <a:cubicBezTo>
                    <a:pt x="2068" y="2226"/>
                    <a:pt x="2167" y="2236"/>
                    <a:pt x="2253" y="2236"/>
                  </a:cubicBezTo>
                  <a:cubicBezTo>
                    <a:pt x="3006" y="2236"/>
                    <a:pt x="2747" y="1450"/>
                    <a:pt x="3499" y="1450"/>
                  </a:cubicBezTo>
                  <a:cubicBezTo>
                    <a:pt x="3557" y="1450"/>
                    <a:pt x="3621" y="1455"/>
                    <a:pt x="3691" y="1465"/>
                  </a:cubicBezTo>
                  <a:cubicBezTo>
                    <a:pt x="3691" y="1286"/>
                    <a:pt x="3775" y="1012"/>
                    <a:pt x="3548" y="977"/>
                  </a:cubicBezTo>
                  <a:cubicBezTo>
                    <a:pt x="3547" y="1020"/>
                    <a:pt x="3537" y="1038"/>
                    <a:pt x="3520" y="1038"/>
                  </a:cubicBezTo>
                  <a:cubicBezTo>
                    <a:pt x="3444" y="1038"/>
                    <a:pt x="3228" y="678"/>
                    <a:pt x="3009" y="678"/>
                  </a:cubicBezTo>
                  <a:cubicBezTo>
                    <a:pt x="2929" y="678"/>
                    <a:pt x="2849" y="726"/>
                    <a:pt x="2775" y="858"/>
                  </a:cubicBezTo>
                  <a:cubicBezTo>
                    <a:pt x="2786" y="855"/>
                    <a:pt x="2797" y="854"/>
                    <a:pt x="2808" y="854"/>
                  </a:cubicBezTo>
                  <a:cubicBezTo>
                    <a:pt x="3038" y="854"/>
                    <a:pt x="3281" y="1300"/>
                    <a:pt x="2917" y="1346"/>
                  </a:cubicBezTo>
                  <a:cubicBezTo>
                    <a:pt x="2310" y="1215"/>
                    <a:pt x="2060" y="798"/>
                    <a:pt x="1965" y="262"/>
                  </a:cubicBezTo>
                  <a:cubicBezTo>
                    <a:pt x="1310" y="119"/>
                    <a:pt x="1120" y="274"/>
                    <a:pt x="524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559" name="Google Shape;21559;p19"/>
            <p:cNvSpPr/>
            <p:nvPr/>
          </p:nvSpPr>
          <p:spPr>
            <a:xfrm>
              <a:off x="5957750" y="4036200"/>
              <a:ext cx="29325" cy="27550"/>
            </a:xfrm>
            <a:custGeom>
              <a:avLst/>
              <a:gdLst/>
              <a:ahLst/>
              <a:cxnLst/>
              <a:rect l="l" t="t" r="r" b="b"/>
              <a:pathLst>
                <a:path w="1173" h="1102" extrusionOk="0">
                  <a:moveTo>
                    <a:pt x="1073" y="1"/>
                  </a:moveTo>
                  <a:cubicBezTo>
                    <a:pt x="333" y="1"/>
                    <a:pt x="1" y="885"/>
                    <a:pt x="160" y="1101"/>
                  </a:cubicBezTo>
                  <a:cubicBezTo>
                    <a:pt x="303" y="590"/>
                    <a:pt x="1053" y="530"/>
                    <a:pt x="1172" y="6"/>
                  </a:cubicBezTo>
                  <a:cubicBezTo>
                    <a:pt x="1139" y="3"/>
                    <a:pt x="1106" y="1"/>
                    <a:pt x="1073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560" name="Google Shape;21560;p19"/>
            <p:cNvSpPr/>
            <p:nvPr/>
          </p:nvSpPr>
          <p:spPr>
            <a:xfrm>
              <a:off x="5639375" y="4372650"/>
              <a:ext cx="59575" cy="45900"/>
            </a:xfrm>
            <a:custGeom>
              <a:avLst/>
              <a:gdLst/>
              <a:ahLst/>
              <a:cxnLst/>
              <a:rect l="l" t="t" r="r" b="b"/>
              <a:pathLst>
                <a:path w="2383" h="1836" extrusionOk="0">
                  <a:moveTo>
                    <a:pt x="704" y="0"/>
                  </a:moveTo>
                  <a:cubicBezTo>
                    <a:pt x="514" y="0"/>
                    <a:pt x="284" y="36"/>
                    <a:pt x="1" y="121"/>
                  </a:cubicBezTo>
                  <a:cubicBezTo>
                    <a:pt x="1013" y="324"/>
                    <a:pt x="953" y="1348"/>
                    <a:pt x="1584" y="1836"/>
                  </a:cubicBezTo>
                  <a:cubicBezTo>
                    <a:pt x="1846" y="1598"/>
                    <a:pt x="2263" y="1526"/>
                    <a:pt x="2382" y="1217"/>
                  </a:cubicBezTo>
                  <a:cubicBezTo>
                    <a:pt x="1574" y="1136"/>
                    <a:pt x="1769" y="0"/>
                    <a:pt x="704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561" name="Google Shape;21561;p19"/>
            <p:cNvSpPr/>
            <p:nvPr/>
          </p:nvSpPr>
          <p:spPr>
            <a:xfrm>
              <a:off x="5806075" y="4521525"/>
              <a:ext cx="28000" cy="30800"/>
            </a:xfrm>
            <a:custGeom>
              <a:avLst/>
              <a:gdLst/>
              <a:ahLst/>
              <a:cxnLst/>
              <a:rect l="l" t="t" r="r" b="b"/>
              <a:pathLst>
                <a:path w="1120" h="1232" extrusionOk="0">
                  <a:moveTo>
                    <a:pt x="322" y="0"/>
                  </a:moveTo>
                  <a:cubicBezTo>
                    <a:pt x="465" y="584"/>
                    <a:pt x="179" y="858"/>
                    <a:pt x="0" y="1227"/>
                  </a:cubicBezTo>
                  <a:cubicBezTo>
                    <a:pt x="46" y="1230"/>
                    <a:pt x="90" y="1232"/>
                    <a:pt x="131" y="1232"/>
                  </a:cubicBezTo>
                  <a:cubicBezTo>
                    <a:pt x="652" y="1232"/>
                    <a:pt x="788" y="968"/>
                    <a:pt x="1120" y="858"/>
                  </a:cubicBezTo>
                  <a:cubicBezTo>
                    <a:pt x="1072" y="572"/>
                    <a:pt x="881" y="393"/>
                    <a:pt x="953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562" name="Google Shape;21562;p19"/>
            <p:cNvSpPr/>
            <p:nvPr/>
          </p:nvSpPr>
          <p:spPr>
            <a:xfrm>
              <a:off x="5935825" y="4591100"/>
              <a:ext cx="38850" cy="18125"/>
            </a:xfrm>
            <a:custGeom>
              <a:avLst/>
              <a:gdLst/>
              <a:ahLst/>
              <a:cxnLst/>
              <a:rect l="l" t="t" r="r" b="b"/>
              <a:pathLst>
                <a:path w="1554" h="725" extrusionOk="0">
                  <a:moveTo>
                    <a:pt x="1016" y="0"/>
                  </a:moveTo>
                  <a:cubicBezTo>
                    <a:pt x="446" y="0"/>
                    <a:pt x="1" y="96"/>
                    <a:pt x="85" y="611"/>
                  </a:cubicBezTo>
                  <a:cubicBezTo>
                    <a:pt x="272" y="687"/>
                    <a:pt x="471" y="725"/>
                    <a:pt x="659" y="725"/>
                  </a:cubicBezTo>
                  <a:cubicBezTo>
                    <a:pt x="1142" y="725"/>
                    <a:pt x="1553" y="478"/>
                    <a:pt x="1502" y="15"/>
                  </a:cubicBezTo>
                  <a:cubicBezTo>
                    <a:pt x="1336" y="8"/>
                    <a:pt x="1171" y="0"/>
                    <a:pt x="1016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563" name="Google Shape;21563;p19"/>
            <p:cNvSpPr/>
            <p:nvPr/>
          </p:nvSpPr>
          <p:spPr>
            <a:xfrm>
              <a:off x="5813800" y="4456850"/>
              <a:ext cx="131600" cy="146575"/>
            </a:xfrm>
            <a:custGeom>
              <a:avLst/>
              <a:gdLst/>
              <a:ahLst/>
              <a:cxnLst/>
              <a:rect l="l" t="t" r="r" b="b"/>
              <a:pathLst>
                <a:path w="5264" h="5863" extrusionOk="0">
                  <a:moveTo>
                    <a:pt x="3494" y="1"/>
                  </a:moveTo>
                  <a:cubicBezTo>
                    <a:pt x="3001" y="1"/>
                    <a:pt x="2175" y="275"/>
                    <a:pt x="1413" y="275"/>
                  </a:cubicBezTo>
                  <a:cubicBezTo>
                    <a:pt x="1143" y="275"/>
                    <a:pt x="880" y="241"/>
                    <a:pt x="644" y="146"/>
                  </a:cubicBezTo>
                  <a:lnTo>
                    <a:pt x="644" y="146"/>
                  </a:lnTo>
                  <a:cubicBezTo>
                    <a:pt x="322" y="1397"/>
                    <a:pt x="3906" y="1611"/>
                    <a:pt x="1930" y="2575"/>
                  </a:cubicBezTo>
                  <a:cubicBezTo>
                    <a:pt x="1281" y="2509"/>
                    <a:pt x="1272" y="1956"/>
                    <a:pt x="534" y="1956"/>
                  </a:cubicBezTo>
                  <a:cubicBezTo>
                    <a:pt x="473" y="1956"/>
                    <a:pt x="406" y="1960"/>
                    <a:pt x="334" y="1968"/>
                  </a:cubicBezTo>
                  <a:cubicBezTo>
                    <a:pt x="299" y="2540"/>
                    <a:pt x="870" y="2694"/>
                    <a:pt x="1596" y="2694"/>
                  </a:cubicBezTo>
                  <a:cubicBezTo>
                    <a:pt x="2358" y="4111"/>
                    <a:pt x="382" y="4207"/>
                    <a:pt x="1" y="5135"/>
                  </a:cubicBezTo>
                  <a:cubicBezTo>
                    <a:pt x="132" y="5234"/>
                    <a:pt x="240" y="5272"/>
                    <a:pt x="334" y="5272"/>
                  </a:cubicBezTo>
                  <a:cubicBezTo>
                    <a:pt x="625" y="5272"/>
                    <a:pt x="788" y="4915"/>
                    <a:pt x="1120" y="4897"/>
                  </a:cubicBezTo>
                  <a:cubicBezTo>
                    <a:pt x="1525" y="5040"/>
                    <a:pt x="1715" y="5338"/>
                    <a:pt x="1608" y="5861"/>
                  </a:cubicBezTo>
                  <a:cubicBezTo>
                    <a:pt x="1629" y="5862"/>
                    <a:pt x="1648" y="5863"/>
                    <a:pt x="1668" y="5863"/>
                  </a:cubicBezTo>
                  <a:cubicBezTo>
                    <a:pt x="2484" y="5863"/>
                    <a:pt x="2370" y="5141"/>
                    <a:pt x="2882" y="4885"/>
                  </a:cubicBezTo>
                  <a:cubicBezTo>
                    <a:pt x="3550" y="4842"/>
                    <a:pt x="3964" y="4516"/>
                    <a:pt x="4937" y="4516"/>
                  </a:cubicBezTo>
                  <a:cubicBezTo>
                    <a:pt x="5039" y="4516"/>
                    <a:pt x="5148" y="4520"/>
                    <a:pt x="5263" y="4528"/>
                  </a:cubicBezTo>
                  <a:cubicBezTo>
                    <a:pt x="4370" y="3445"/>
                    <a:pt x="3918" y="2147"/>
                    <a:pt x="4156" y="766"/>
                  </a:cubicBezTo>
                  <a:lnTo>
                    <a:pt x="4156" y="766"/>
                  </a:lnTo>
                  <a:cubicBezTo>
                    <a:pt x="4126" y="860"/>
                    <a:pt x="4041" y="896"/>
                    <a:pt x="3937" y="896"/>
                  </a:cubicBezTo>
                  <a:cubicBezTo>
                    <a:pt x="3712" y="896"/>
                    <a:pt x="3399" y="729"/>
                    <a:pt x="3358" y="623"/>
                  </a:cubicBezTo>
                  <a:cubicBezTo>
                    <a:pt x="3430" y="408"/>
                    <a:pt x="3811" y="420"/>
                    <a:pt x="3668" y="16"/>
                  </a:cubicBezTo>
                  <a:cubicBezTo>
                    <a:pt x="3616" y="5"/>
                    <a:pt x="3558" y="1"/>
                    <a:pt x="3494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564" name="Google Shape;21564;p19"/>
            <p:cNvSpPr/>
            <p:nvPr/>
          </p:nvSpPr>
          <p:spPr>
            <a:xfrm>
              <a:off x="5739700" y="4382025"/>
              <a:ext cx="78900" cy="83100"/>
            </a:xfrm>
            <a:custGeom>
              <a:avLst/>
              <a:gdLst/>
              <a:ahLst/>
              <a:cxnLst/>
              <a:rect l="l" t="t" r="r" b="b"/>
              <a:pathLst>
                <a:path w="3156" h="3324" extrusionOk="0">
                  <a:moveTo>
                    <a:pt x="1550" y="1"/>
                  </a:moveTo>
                  <a:cubicBezTo>
                    <a:pt x="1355" y="1"/>
                    <a:pt x="1144" y="12"/>
                    <a:pt x="948" y="12"/>
                  </a:cubicBezTo>
                  <a:cubicBezTo>
                    <a:pt x="888" y="12"/>
                    <a:pt x="830" y="11"/>
                    <a:pt x="774" y="8"/>
                  </a:cubicBezTo>
                  <a:lnTo>
                    <a:pt x="774" y="8"/>
                  </a:lnTo>
                  <a:cubicBezTo>
                    <a:pt x="738" y="437"/>
                    <a:pt x="1072" y="580"/>
                    <a:pt x="1096" y="984"/>
                  </a:cubicBezTo>
                  <a:cubicBezTo>
                    <a:pt x="1150" y="1006"/>
                    <a:pt x="1202" y="1014"/>
                    <a:pt x="1251" y="1014"/>
                  </a:cubicBezTo>
                  <a:cubicBezTo>
                    <a:pt x="1462" y="1014"/>
                    <a:pt x="1629" y="855"/>
                    <a:pt x="1756" y="855"/>
                  </a:cubicBezTo>
                  <a:cubicBezTo>
                    <a:pt x="1814" y="855"/>
                    <a:pt x="1863" y="888"/>
                    <a:pt x="1905" y="984"/>
                  </a:cubicBezTo>
                  <a:cubicBezTo>
                    <a:pt x="1870" y="1139"/>
                    <a:pt x="1929" y="1330"/>
                    <a:pt x="1739" y="1354"/>
                  </a:cubicBezTo>
                  <a:cubicBezTo>
                    <a:pt x="1468" y="1251"/>
                    <a:pt x="1183" y="1191"/>
                    <a:pt x="923" y="1191"/>
                  </a:cubicBezTo>
                  <a:cubicBezTo>
                    <a:pt x="427" y="1191"/>
                    <a:pt x="24" y="1410"/>
                    <a:pt x="0" y="1973"/>
                  </a:cubicBezTo>
                  <a:cubicBezTo>
                    <a:pt x="92" y="2032"/>
                    <a:pt x="170" y="2055"/>
                    <a:pt x="242" y="2055"/>
                  </a:cubicBezTo>
                  <a:cubicBezTo>
                    <a:pt x="515" y="2055"/>
                    <a:pt x="695" y="1720"/>
                    <a:pt x="1118" y="1720"/>
                  </a:cubicBezTo>
                  <a:cubicBezTo>
                    <a:pt x="1166" y="1720"/>
                    <a:pt x="1218" y="1725"/>
                    <a:pt x="1274" y="1735"/>
                  </a:cubicBezTo>
                  <a:cubicBezTo>
                    <a:pt x="1524" y="2008"/>
                    <a:pt x="1881" y="2223"/>
                    <a:pt x="2060" y="2580"/>
                  </a:cubicBezTo>
                  <a:cubicBezTo>
                    <a:pt x="1952" y="2594"/>
                    <a:pt x="1855" y="2600"/>
                    <a:pt x="1765" y="2600"/>
                  </a:cubicBezTo>
                  <a:cubicBezTo>
                    <a:pt x="1328" y="2600"/>
                    <a:pt x="1066" y="2461"/>
                    <a:pt x="631" y="2461"/>
                  </a:cubicBezTo>
                  <a:cubicBezTo>
                    <a:pt x="572" y="2758"/>
                    <a:pt x="917" y="2723"/>
                    <a:pt x="786" y="3068"/>
                  </a:cubicBezTo>
                  <a:cubicBezTo>
                    <a:pt x="1177" y="3205"/>
                    <a:pt x="1577" y="3324"/>
                    <a:pt x="2162" y="3324"/>
                  </a:cubicBezTo>
                  <a:cubicBezTo>
                    <a:pt x="2236" y="3324"/>
                    <a:pt x="2313" y="3322"/>
                    <a:pt x="2393" y="3318"/>
                  </a:cubicBezTo>
                  <a:cubicBezTo>
                    <a:pt x="2600" y="3089"/>
                    <a:pt x="2498" y="2651"/>
                    <a:pt x="2999" y="2651"/>
                  </a:cubicBezTo>
                  <a:cubicBezTo>
                    <a:pt x="3046" y="2651"/>
                    <a:pt x="3098" y="2655"/>
                    <a:pt x="3155" y="2663"/>
                  </a:cubicBezTo>
                  <a:cubicBezTo>
                    <a:pt x="3013" y="1937"/>
                    <a:pt x="2774" y="1758"/>
                    <a:pt x="2989" y="973"/>
                  </a:cubicBezTo>
                  <a:cubicBezTo>
                    <a:pt x="2923" y="953"/>
                    <a:pt x="2872" y="944"/>
                    <a:pt x="2832" y="944"/>
                  </a:cubicBezTo>
                  <a:cubicBezTo>
                    <a:pt x="2600" y="944"/>
                    <a:pt x="2747" y="1235"/>
                    <a:pt x="2506" y="1235"/>
                  </a:cubicBezTo>
                  <a:cubicBezTo>
                    <a:pt x="2467" y="1235"/>
                    <a:pt x="2419" y="1228"/>
                    <a:pt x="2358" y="1211"/>
                  </a:cubicBezTo>
                  <a:cubicBezTo>
                    <a:pt x="2358" y="806"/>
                    <a:pt x="2096" y="615"/>
                    <a:pt x="2203" y="127"/>
                  </a:cubicBezTo>
                  <a:cubicBezTo>
                    <a:pt x="2067" y="22"/>
                    <a:pt x="1823" y="1"/>
                    <a:pt x="1550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565" name="Google Shape;21565;p19"/>
            <p:cNvSpPr/>
            <p:nvPr/>
          </p:nvSpPr>
          <p:spPr>
            <a:xfrm>
              <a:off x="5960550" y="4411750"/>
              <a:ext cx="14825" cy="21675"/>
            </a:xfrm>
            <a:custGeom>
              <a:avLst/>
              <a:gdLst/>
              <a:ahLst/>
              <a:cxnLst/>
              <a:rect l="l" t="t" r="r" b="b"/>
              <a:pathLst>
                <a:path w="593" h="867" extrusionOk="0">
                  <a:moveTo>
                    <a:pt x="143" y="1"/>
                  </a:moveTo>
                  <a:cubicBezTo>
                    <a:pt x="112" y="1"/>
                    <a:pt x="76" y="4"/>
                    <a:pt x="36" y="10"/>
                  </a:cubicBezTo>
                  <a:cubicBezTo>
                    <a:pt x="1" y="391"/>
                    <a:pt x="36" y="736"/>
                    <a:pt x="358" y="867"/>
                  </a:cubicBezTo>
                  <a:cubicBezTo>
                    <a:pt x="247" y="600"/>
                    <a:pt x="593" y="1"/>
                    <a:pt x="143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566" name="Google Shape;21566;p19"/>
            <p:cNvSpPr/>
            <p:nvPr/>
          </p:nvSpPr>
          <p:spPr>
            <a:xfrm>
              <a:off x="5598250" y="3819800"/>
              <a:ext cx="31625" cy="30525"/>
            </a:xfrm>
            <a:custGeom>
              <a:avLst/>
              <a:gdLst/>
              <a:ahLst/>
              <a:cxnLst/>
              <a:rect l="l" t="t" r="r" b="b"/>
              <a:pathLst>
                <a:path w="1265" h="1221" extrusionOk="0">
                  <a:moveTo>
                    <a:pt x="761" y="0"/>
                  </a:moveTo>
                  <a:cubicBezTo>
                    <a:pt x="24" y="0"/>
                    <a:pt x="1" y="1027"/>
                    <a:pt x="515" y="1221"/>
                  </a:cubicBezTo>
                  <a:cubicBezTo>
                    <a:pt x="931" y="1078"/>
                    <a:pt x="1265" y="387"/>
                    <a:pt x="860" y="6"/>
                  </a:cubicBezTo>
                  <a:cubicBezTo>
                    <a:pt x="826" y="2"/>
                    <a:pt x="793" y="0"/>
                    <a:pt x="761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567" name="Google Shape;21567;p19"/>
            <p:cNvSpPr/>
            <p:nvPr/>
          </p:nvSpPr>
          <p:spPr>
            <a:xfrm>
              <a:off x="5818575" y="4605450"/>
              <a:ext cx="25325" cy="16850"/>
            </a:xfrm>
            <a:custGeom>
              <a:avLst/>
              <a:gdLst/>
              <a:ahLst/>
              <a:cxnLst/>
              <a:rect l="l" t="t" r="r" b="b"/>
              <a:pathLst>
                <a:path w="1013" h="674" extrusionOk="0">
                  <a:moveTo>
                    <a:pt x="965" y="48"/>
                  </a:moveTo>
                  <a:lnTo>
                    <a:pt x="965" y="48"/>
                  </a:lnTo>
                  <a:cubicBezTo>
                    <a:pt x="548" y="60"/>
                    <a:pt x="24" y="1"/>
                    <a:pt x="0" y="310"/>
                  </a:cubicBezTo>
                  <a:cubicBezTo>
                    <a:pt x="344" y="333"/>
                    <a:pt x="316" y="674"/>
                    <a:pt x="703" y="674"/>
                  </a:cubicBezTo>
                  <a:cubicBezTo>
                    <a:pt x="732" y="674"/>
                    <a:pt x="764" y="672"/>
                    <a:pt x="798" y="668"/>
                  </a:cubicBezTo>
                  <a:cubicBezTo>
                    <a:pt x="929" y="513"/>
                    <a:pt x="1012" y="334"/>
                    <a:pt x="965" y="48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568" name="Google Shape;21568;p19"/>
            <p:cNvSpPr/>
            <p:nvPr/>
          </p:nvSpPr>
          <p:spPr>
            <a:xfrm>
              <a:off x="5506925" y="4795575"/>
              <a:ext cx="19375" cy="15300"/>
            </a:xfrm>
            <a:custGeom>
              <a:avLst/>
              <a:gdLst/>
              <a:ahLst/>
              <a:cxnLst/>
              <a:rect l="l" t="t" r="r" b="b"/>
              <a:pathLst>
                <a:path w="775" h="612" extrusionOk="0">
                  <a:moveTo>
                    <a:pt x="260" y="0"/>
                  </a:moveTo>
                  <a:cubicBezTo>
                    <a:pt x="213" y="0"/>
                    <a:pt x="159" y="5"/>
                    <a:pt x="96" y="16"/>
                  </a:cubicBezTo>
                  <a:cubicBezTo>
                    <a:pt x="1" y="385"/>
                    <a:pt x="286" y="504"/>
                    <a:pt x="560" y="611"/>
                  </a:cubicBezTo>
                  <a:cubicBezTo>
                    <a:pt x="620" y="444"/>
                    <a:pt x="774" y="373"/>
                    <a:pt x="715" y="111"/>
                  </a:cubicBezTo>
                  <a:cubicBezTo>
                    <a:pt x="549" y="92"/>
                    <a:pt x="471" y="0"/>
                    <a:pt x="260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569" name="Google Shape;21569;p19"/>
            <p:cNvSpPr/>
            <p:nvPr/>
          </p:nvSpPr>
          <p:spPr>
            <a:xfrm>
              <a:off x="5445025" y="4701300"/>
              <a:ext cx="25325" cy="33675"/>
            </a:xfrm>
            <a:custGeom>
              <a:avLst/>
              <a:gdLst/>
              <a:ahLst/>
              <a:cxnLst/>
              <a:rect l="l" t="t" r="r" b="b"/>
              <a:pathLst>
                <a:path w="1013" h="1347" extrusionOk="0">
                  <a:moveTo>
                    <a:pt x="24" y="1"/>
                  </a:moveTo>
                  <a:cubicBezTo>
                    <a:pt x="95" y="548"/>
                    <a:pt x="0" y="1239"/>
                    <a:pt x="667" y="1346"/>
                  </a:cubicBezTo>
                  <a:cubicBezTo>
                    <a:pt x="1012" y="882"/>
                    <a:pt x="679" y="72"/>
                    <a:pt x="24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570" name="Google Shape;21570;p19"/>
            <p:cNvSpPr/>
            <p:nvPr/>
          </p:nvSpPr>
          <p:spPr>
            <a:xfrm>
              <a:off x="5446500" y="3502650"/>
              <a:ext cx="30100" cy="28900"/>
            </a:xfrm>
            <a:custGeom>
              <a:avLst/>
              <a:gdLst/>
              <a:ahLst/>
              <a:cxnLst/>
              <a:rect l="l" t="t" r="r" b="b"/>
              <a:pathLst>
                <a:path w="1204" h="1156" extrusionOk="0">
                  <a:moveTo>
                    <a:pt x="448" y="0"/>
                  </a:moveTo>
                  <a:cubicBezTo>
                    <a:pt x="366" y="0"/>
                    <a:pt x="262" y="18"/>
                    <a:pt x="72" y="72"/>
                  </a:cubicBezTo>
                  <a:cubicBezTo>
                    <a:pt x="1" y="727"/>
                    <a:pt x="203" y="1143"/>
                    <a:pt x="929" y="1155"/>
                  </a:cubicBezTo>
                  <a:cubicBezTo>
                    <a:pt x="1203" y="965"/>
                    <a:pt x="1096" y="476"/>
                    <a:pt x="1108" y="72"/>
                  </a:cubicBezTo>
                  <a:cubicBezTo>
                    <a:pt x="680" y="64"/>
                    <a:pt x="603" y="0"/>
                    <a:pt x="448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571" name="Google Shape;21571;p19"/>
            <p:cNvSpPr/>
            <p:nvPr/>
          </p:nvSpPr>
          <p:spPr>
            <a:xfrm>
              <a:off x="5436975" y="4801900"/>
              <a:ext cx="26825" cy="36350"/>
            </a:xfrm>
            <a:custGeom>
              <a:avLst/>
              <a:gdLst/>
              <a:ahLst/>
              <a:cxnLst/>
              <a:rect l="l" t="t" r="r" b="b"/>
              <a:pathLst>
                <a:path w="1073" h="1454" extrusionOk="0">
                  <a:moveTo>
                    <a:pt x="346" y="1"/>
                  </a:moveTo>
                  <a:lnTo>
                    <a:pt x="346" y="1"/>
                  </a:lnTo>
                  <a:cubicBezTo>
                    <a:pt x="1" y="251"/>
                    <a:pt x="513" y="477"/>
                    <a:pt x="655" y="727"/>
                  </a:cubicBezTo>
                  <a:cubicBezTo>
                    <a:pt x="619" y="723"/>
                    <a:pt x="584" y="722"/>
                    <a:pt x="553" y="722"/>
                  </a:cubicBezTo>
                  <a:cubicBezTo>
                    <a:pt x="84" y="722"/>
                    <a:pt x="168" y="1119"/>
                    <a:pt x="179" y="1453"/>
                  </a:cubicBezTo>
                  <a:cubicBezTo>
                    <a:pt x="882" y="1394"/>
                    <a:pt x="1072" y="84"/>
                    <a:pt x="346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572" name="Google Shape;21572;p19"/>
            <p:cNvSpPr/>
            <p:nvPr/>
          </p:nvSpPr>
          <p:spPr>
            <a:xfrm>
              <a:off x="5602175" y="4372700"/>
              <a:ext cx="18975" cy="15550"/>
            </a:xfrm>
            <a:custGeom>
              <a:avLst/>
              <a:gdLst/>
              <a:ahLst/>
              <a:cxnLst/>
              <a:rect l="l" t="t" r="r" b="b"/>
              <a:pathLst>
                <a:path w="759" h="622" extrusionOk="0">
                  <a:moveTo>
                    <a:pt x="60" y="0"/>
                  </a:moveTo>
                  <a:cubicBezTo>
                    <a:pt x="1" y="286"/>
                    <a:pt x="358" y="274"/>
                    <a:pt x="227" y="619"/>
                  </a:cubicBezTo>
                  <a:cubicBezTo>
                    <a:pt x="248" y="621"/>
                    <a:pt x="269" y="621"/>
                    <a:pt x="289" y="621"/>
                  </a:cubicBezTo>
                  <a:cubicBezTo>
                    <a:pt x="645" y="621"/>
                    <a:pt x="759" y="423"/>
                    <a:pt x="691" y="107"/>
                  </a:cubicBezTo>
                  <a:lnTo>
                    <a:pt x="691" y="107"/>
                  </a:lnTo>
                  <a:cubicBezTo>
                    <a:pt x="635" y="115"/>
                    <a:pt x="580" y="119"/>
                    <a:pt x="526" y="119"/>
                  </a:cubicBezTo>
                  <a:cubicBezTo>
                    <a:pt x="343" y="119"/>
                    <a:pt x="180" y="74"/>
                    <a:pt x="60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573" name="Google Shape;21573;p19"/>
            <p:cNvSpPr/>
            <p:nvPr/>
          </p:nvSpPr>
          <p:spPr>
            <a:xfrm>
              <a:off x="5421500" y="4592950"/>
              <a:ext cx="19675" cy="20275"/>
            </a:xfrm>
            <a:custGeom>
              <a:avLst/>
              <a:gdLst/>
              <a:ahLst/>
              <a:cxnLst/>
              <a:rect l="l" t="t" r="r" b="b"/>
              <a:pathLst>
                <a:path w="787" h="811" extrusionOk="0">
                  <a:moveTo>
                    <a:pt x="108" y="1"/>
                  </a:moveTo>
                  <a:cubicBezTo>
                    <a:pt x="0" y="477"/>
                    <a:pt x="250" y="703"/>
                    <a:pt x="620" y="810"/>
                  </a:cubicBezTo>
                  <a:cubicBezTo>
                    <a:pt x="786" y="453"/>
                    <a:pt x="739" y="36"/>
                    <a:pt x="108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574" name="Google Shape;21574;p19"/>
            <p:cNvSpPr/>
            <p:nvPr/>
          </p:nvSpPr>
          <p:spPr>
            <a:xfrm>
              <a:off x="5433100" y="4772750"/>
              <a:ext cx="26275" cy="20875"/>
            </a:xfrm>
            <a:custGeom>
              <a:avLst/>
              <a:gdLst/>
              <a:ahLst/>
              <a:cxnLst/>
              <a:rect l="l" t="t" r="r" b="b"/>
              <a:pathLst>
                <a:path w="1051" h="835" extrusionOk="0">
                  <a:moveTo>
                    <a:pt x="668" y="0"/>
                  </a:moveTo>
                  <a:cubicBezTo>
                    <a:pt x="120" y="0"/>
                    <a:pt x="25" y="369"/>
                    <a:pt x="1" y="822"/>
                  </a:cubicBezTo>
                  <a:cubicBezTo>
                    <a:pt x="57" y="830"/>
                    <a:pt x="112" y="835"/>
                    <a:pt x="165" y="835"/>
                  </a:cubicBezTo>
                  <a:cubicBezTo>
                    <a:pt x="750" y="835"/>
                    <a:pt x="1050" y="317"/>
                    <a:pt x="668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575" name="Google Shape;21575;p19"/>
            <p:cNvSpPr/>
            <p:nvPr/>
          </p:nvSpPr>
          <p:spPr>
            <a:xfrm>
              <a:off x="5469725" y="4724225"/>
              <a:ext cx="63125" cy="65200"/>
            </a:xfrm>
            <a:custGeom>
              <a:avLst/>
              <a:gdLst/>
              <a:ahLst/>
              <a:cxnLst/>
              <a:rect l="l" t="t" r="r" b="b"/>
              <a:pathLst>
                <a:path w="2525" h="2608" extrusionOk="0">
                  <a:moveTo>
                    <a:pt x="1646" y="1"/>
                  </a:moveTo>
                  <a:cubicBezTo>
                    <a:pt x="1514" y="1"/>
                    <a:pt x="1383" y="18"/>
                    <a:pt x="1250" y="60"/>
                  </a:cubicBezTo>
                  <a:cubicBezTo>
                    <a:pt x="976" y="531"/>
                    <a:pt x="1277" y="1426"/>
                    <a:pt x="408" y="1426"/>
                  </a:cubicBezTo>
                  <a:cubicBezTo>
                    <a:pt x="333" y="1426"/>
                    <a:pt x="249" y="1420"/>
                    <a:pt x="155" y="1405"/>
                  </a:cubicBezTo>
                  <a:lnTo>
                    <a:pt x="155" y="1405"/>
                  </a:lnTo>
                  <a:cubicBezTo>
                    <a:pt x="0" y="2072"/>
                    <a:pt x="715" y="2084"/>
                    <a:pt x="774" y="2608"/>
                  </a:cubicBezTo>
                  <a:cubicBezTo>
                    <a:pt x="1334" y="2608"/>
                    <a:pt x="1215" y="2132"/>
                    <a:pt x="1584" y="2013"/>
                  </a:cubicBezTo>
                  <a:cubicBezTo>
                    <a:pt x="1584" y="2040"/>
                    <a:pt x="1627" y="2075"/>
                    <a:pt x="1666" y="2075"/>
                  </a:cubicBezTo>
                  <a:cubicBezTo>
                    <a:pt x="1695" y="2075"/>
                    <a:pt x="1722" y="2056"/>
                    <a:pt x="1727" y="2001"/>
                  </a:cubicBezTo>
                  <a:cubicBezTo>
                    <a:pt x="1369" y="1941"/>
                    <a:pt x="1727" y="1346"/>
                    <a:pt x="1405" y="1274"/>
                  </a:cubicBezTo>
                  <a:cubicBezTo>
                    <a:pt x="2108" y="1155"/>
                    <a:pt x="2298" y="655"/>
                    <a:pt x="2524" y="179"/>
                  </a:cubicBezTo>
                  <a:cubicBezTo>
                    <a:pt x="2216" y="82"/>
                    <a:pt x="1929" y="1"/>
                    <a:pt x="1646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576" name="Google Shape;21576;p19"/>
            <p:cNvSpPr/>
            <p:nvPr/>
          </p:nvSpPr>
          <p:spPr>
            <a:xfrm>
              <a:off x="5553550" y="3617650"/>
              <a:ext cx="25400" cy="23200"/>
            </a:xfrm>
            <a:custGeom>
              <a:avLst/>
              <a:gdLst/>
              <a:ahLst/>
              <a:cxnLst/>
              <a:rect l="l" t="t" r="r" b="b"/>
              <a:pathLst>
                <a:path w="1016" h="928" extrusionOk="0">
                  <a:moveTo>
                    <a:pt x="588" y="0"/>
                  </a:moveTo>
                  <a:cubicBezTo>
                    <a:pt x="195" y="0"/>
                    <a:pt x="1" y="372"/>
                    <a:pt x="76" y="901"/>
                  </a:cubicBezTo>
                  <a:cubicBezTo>
                    <a:pt x="185" y="919"/>
                    <a:pt x="282" y="927"/>
                    <a:pt x="368" y="927"/>
                  </a:cubicBezTo>
                  <a:cubicBezTo>
                    <a:pt x="912" y="927"/>
                    <a:pt x="1016" y="583"/>
                    <a:pt x="934" y="79"/>
                  </a:cubicBezTo>
                  <a:cubicBezTo>
                    <a:pt x="806" y="25"/>
                    <a:pt x="690" y="0"/>
                    <a:pt x="588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577" name="Google Shape;21577;p19"/>
            <p:cNvSpPr/>
            <p:nvPr/>
          </p:nvSpPr>
          <p:spPr>
            <a:xfrm>
              <a:off x="5534600" y="3433300"/>
              <a:ext cx="97950" cy="98250"/>
            </a:xfrm>
            <a:custGeom>
              <a:avLst/>
              <a:gdLst/>
              <a:ahLst/>
              <a:cxnLst/>
              <a:rect l="l" t="t" r="r" b="b"/>
              <a:pathLst>
                <a:path w="3918" h="3930" extrusionOk="0">
                  <a:moveTo>
                    <a:pt x="2882" y="0"/>
                  </a:moveTo>
                  <a:cubicBezTo>
                    <a:pt x="2430" y="476"/>
                    <a:pt x="3049" y="988"/>
                    <a:pt x="3227" y="1357"/>
                  </a:cubicBezTo>
                  <a:cubicBezTo>
                    <a:pt x="2644" y="1941"/>
                    <a:pt x="2442" y="2810"/>
                    <a:pt x="1525" y="3108"/>
                  </a:cubicBezTo>
                  <a:cubicBezTo>
                    <a:pt x="1487" y="3113"/>
                    <a:pt x="1453" y="3115"/>
                    <a:pt x="1421" y="3115"/>
                  </a:cubicBezTo>
                  <a:cubicBezTo>
                    <a:pt x="1059" y="3115"/>
                    <a:pt x="1080" y="2815"/>
                    <a:pt x="725" y="2815"/>
                  </a:cubicBezTo>
                  <a:cubicBezTo>
                    <a:pt x="663" y="2815"/>
                    <a:pt x="590" y="2824"/>
                    <a:pt x="501" y="2846"/>
                  </a:cubicBezTo>
                  <a:cubicBezTo>
                    <a:pt x="370" y="3084"/>
                    <a:pt x="120" y="3250"/>
                    <a:pt x="1" y="3524"/>
                  </a:cubicBezTo>
                  <a:cubicBezTo>
                    <a:pt x="327" y="3451"/>
                    <a:pt x="576" y="3422"/>
                    <a:pt x="780" y="3422"/>
                  </a:cubicBezTo>
                  <a:cubicBezTo>
                    <a:pt x="1507" y="3422"/>
                    <a:pt x="1644" y="3799"/>
                    <a:pt x="2537" y="3929"/>
                  </a:cubicBezTo>
                  <a:cubicBezTo>
                    <a:pt x="2680" y="3370"/>
                    <a:pt x="2751" y="3048"/>
                    <a:pt x="2537" y="2441"/>
                  </a:cubicBezTo>
                  <a:cubicBezTo>
                    <a:pt x="2763" y="2310"/>
                    <a:pt x="3168" y="2310"/>
                    <a:pt x="3394" y="2179"/>
                  </a:cubicBezTo>
                  <a:cubicBezTo>
                    <a:pt x="3275" y="1488"/>
                    <a:pt x="3704" y="1238"/>
                    <a:pt x="3918" y="798"/>
                  </a:cubicBezTo>
                  <a:cubicBezTo>
                    <a:pt x="3454" y="619"/>
                    <a:pt x="3573" y="0"/>
                    <a:pt x="2882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578" name="Google Shape;21578;p19"/>
            <p:cNvSpPr/>
            <p:nvPr/>
          </p:nvSpPr>
          <p:spPr>
            <a:xfrm>
              <a:off x="5564950" y="4808000"/>
              <a:ext cx="31900" cy="15075"/>
            </a:xfrm>
            <a:custGeom>
              <a:avLst/>
              <a:gdLst/>
              <a:ahLst/>
              <a:cxnLst/>
              <a:rect l="l" t="t" r="r" b="b"/>
              <a:pathLst>
                <a:path w="1276" h="603" extrusionOk="0">
                  <a:moveTo>
                    <a:pt x="620" y="1"/>
                  </a:moveTo>
                  <a:cubicBezTo>
                    <a:pt x="288" y="1"/>
                    <a:pt x="0" y="168"/>
                    <a:pt x="156" y="602"/>
                  </a:cubicBezTo>
                  <a:cubicBezTo>
                    <a:pt x="173" y="603"/>
                    <a:pt x="190" y="603"/>
                    <a:pt x="206" y="603"/>
                  </a:cubicBezTo>
                  <a:cubicBezTo>
                    <a:pt x="711" y="603"/>
                    <a:pt x="1010" y="430"/>
                    <a:pt x="1275" y="245"/>
                  </a:cubicBezTo>
                  <a:cubicBezTo>
                    <a:pt x="1147" y="96"/>
                    <a:pt x="871" y="1"/>
                    <a:pt x="620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579" name="Google Shape;21579;p19"/>
            <p:cNvSpPr/>
            <p:nvPr/>
          </p:nvSpPr>
          <p:spPr>
            <a:xfrm>
              <a:off x="5525975" y="4825950"/>
              <a:ext cx="38200" cy="24200"/>
            </a:xfrm>
            <a:custGeom>
              <a:avLst/>
              <a:gdLst/>
              <a:ahLst/>
              <a:cxnLst/>
              <a:rect l="l" t="t" r="r" b="b"/>
              <a:pathLst>
                <a:path w="1528" h="968" extrusionOk="0">
                  <a:moveTo>
                    <a:pt x="221" y="0"/>
                  </a:moveTo>
                  <a:cubicBezTo>
                    <a:pt x="187" y="0"/>
                    <a:pt x="153" y="1"/>
                    <a:pt x="120" y="3"/>
                  </a:cubicBezTo>
                  <a:cubicBezTo>
                    <a:pt x="1" y="670"/>
                    <a:pt x="453" y="908"/>
                    <a:pt x="1084" y="968"/>
                  </a:cubicBezTo>
                  <a:cubicBezTo>
                    <a:pt x="1528" y="479"/>
                    <a:pt x="939" y="0"/>
                    <a:pt x="221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580" name="Google Shape;21580;p19"/>
            <p:cNvSpPr/>
            <p:nvPr/>
          </p:nvSpPr>
          <p:spPr>
            <a:xfrm>
              <a:off x="5542350" y="3709225"/>
              <a:ext cx="24600" cy="22150"/>
            </a:xfrm>
            <a:custGeom>
              <a:avLst/>
              <a:gdLst/>
              <a:ahLst/>
              <a:cxnLst/>
              <a:rect l="l" t="t" r="r" b="b"/>
              <a:pathLst>
                <a:path w="984" h="886" extrusionOk="0">
                  <a:moveTo>
                    <a:pt x="354" y="0"/>
                  </a:moveTo>
                  <a:cubicBezTo>
                    <a:pt x="250" y="0"/>
                    <a:pt x="131" y="26"/>
                    <a:pt x="0" y="84"/>
                  </a:cubicBezTo>
                  <a:cubicBezTo>
                    <a:pt x="170" y="377"/>
                    <a:pt x="71" y="886"/>
                    <a:pt x="611" y="886"/>
                  </a:cubicBezTo>
                  <a:cubicBezTo>
                    <a:pt x="639" y="886"/>
                    <a:pt x="670" y="884"/>
                    <a:pt x="703" y="881"/>
                  </a:cubicBezTo>
                  <a:cubicBezTo>
                    <a:pt x="984" y="484"/>
                    <a:pt x="808" y="0"/>
                    <a:pt x="354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581" name="Google Shape;21581;p19"/>
            <p:cNvSpPr/>
            <p:nvPr/>
          </p:nvSpPr>
          <p:spPr>
            <a:xfrm>
              <a:off x="5046875" y="1660175"/>
              <a:ext cx="26175" cy="16325"/>
            </a:xfrm>
            <a:custGeom>
              <a:avLst/>
              <a:gdLst/>
              <a:ahLst/>
              <a:cxnLst/>
              <a:rect l="l" t="t" r="r" b="b"/>
              <a:pathLst>
                <a:path w="1047" h="653" extrusionOk="0">
                  <a:moveTo>
                    <a:pt x="688" y="0"/>
                  </a:moveTo>
                  <a:cubicBezTo>
                    <a:pt x="428" y="0"/>
                    <a:pt x="244" y="49"/>
                    <a:pt x="67" y="143"/>
                  </a:cubicBezTo>
                  <a:cubicBezTo>
                    <a:pt x="1" y="504"/>
                    <a:pt x="187" y="652"/>
                    <a:pt x="405" y="652"/>
                  </a:cubicBezTo>
                  <a:cubicBezTo>
                    <a:pt x="697" y="652"/>
                    <a:pt x="1047" y="387"/>
                    <a:pt x="924" y="12"/>
                  </a:cubicBezTo>
                  <a:cubicBezTo>
                    <a:pt x="839" y="4"/>
                    <a:pt x="760" y="0"/>
                    <a:pt x="688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582" name="Google Shape;21582;p19"/>
            <p:cNvSpPr/>
            <p:nvPr/>
          </p:nvSpPr>
          <p:spPr>
            <a:xfrm>
              <a:off x="5030925" y="1555075"/>
              <a:ext cx="30725" cy="34400"/>
            </a:xfrm>
            <a:custGeom>
              <a:avLst/>
              <a:gdLst/>
              <a:ahLst/>
              <a:cxnLst/>
              <a:rect l="l" t="t" r="r" b="b"/>
              <a:pathLst>
                <a:path w="1229" h="1376" extrusionOk="0">
                  <a:moveTo>
                    <a:pt x="383" y="1"/>
                  </a:moveTo>
                  <a:lnTo>
                    <a:pt x="383" y="1"/>
                  </a:lnTo>
                  <a:cubicBezTo>
                    <a:pt x="327" y="715"/>
                    <a:pt x="0" y="1375"/>
                    <a:pt x="1058" y="1375"/>
                  </a:cubicBezTo>
                  <a:cubicBezTo>
                    <a:pt x="1112" y="1375"/>
                    <a:pt x="1168" y="1373"/>
                    <a:pt x="1229" y="1370"/>
                  </a:cubicBezTo>
                  <a:cubicBezTo>
                    <a:pt x="919" y="644"/>
                    <a:pt x="1038" y="298"/>
                    <a:pt x="383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583" name="Google Shape;21583;p19"/>
            <p:cNvSpPr/>
            <p:nvPr/>
          </p:nvSpPr>
          <p:spPr>
            <a:xfrm>
              <a:off x="4859525" y="1416375"/>
              <a:ext cx="49475" cy="30850"/>
            </a:xfrm>
            <a:custGeom>
              <a:avLst/>
              <a:gdLst/>
              <a:ahLst/>
              <a:cxnLst/>
              <a:rect l="l" t="t" r="r" b="b"/>
              <a:pathLst>
                <a:path w="1979" h="1234" extrusionOk="0">
                  <a:moveTo>
                    <a:pt x="227" y="1"/>
                  </a:moveTo>
                  <a:lnTo>
                    <a:pt x="227" y="1"/>
                  </a:lnTo>
                  <a:cubicBezTo>
                    <a:pt x="0" y="143"/>
                    <a:pt x="346" y="977"/>
                    <a:pt x="572" y="1215"/>
                  </a:cubicBezTo>
                  <a:cubicBezTo>
                    <a:pt x="639" y="1196"/>
                    <a:pt x="720" y="1190"/>
                    <a:pt x="810" y="1190"/>
                  </a:cubicBezTo>
                  <a:cubicBezTo>
                    <a:pt x="1039" y="1190"/>
                    <a:pt x="1322" y="1234"/>
                    <a:pt x="1548" y="1234"/>
                  </a:cubicBezTo>
                  <a:cubicBezTo>
                    <a:pt x="1798" y="1234"/>
                    <a:pt x="1978" y="1180"/>
                    <a:pt x="1941" y="953"/>
                  </a:cubicBezTo>
                  <a:cubicBezTo>
                    <a:pt x="1548" y="477"/>
                    <a:pt x="524" y="524"/>
                    <a:pt x="227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584" name="Google Shape;21584;p19"/>
            <p:cNvSpPr/>
            <p:nvPr/>
          </p:nvSpPr>
          <p:spPr>
            <a:xfrm>
              <a:off x="5056575" y="1677425"/>
              <a:ext cx="18475" cy="27400"/>
            </a:xfrm>
            <a:custGeom>
              <a:avLst/>
              <a:gdLst/>
              <a:ahLst/>
              <a:cxnLst/>
              <a:rect l="l" t="t" r="r" b="b"/>
              <a:pathLst>
                <a:path w="739" h="1096" extrusionOk="0">
                  <a:moveTo>
                    <a:pt x="203" y="0"/>
                  </a:moveTo>
                  <a:lnTo>
                    <a:pt x="203" y="0"/>
                  </a:lnTo>
                  <a:cubicBezTo>
                    <a:pt x="143" y="96"/>
                    <a:pt x="0" y="1072"/>
                    <a:pt x="548" y="1096"/>
                  </a:cubicBezTo>
                  <a:cubicBezTo>
                    <a:pt x="489" y="679"/>
                    <a:pt x="739" y="36"/>
                    <a:pt x="203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585" name="Google Shape;21585;p19"/>
            <p:cNvSpPr/>
            <p:nvPr/>
          </p:nvSpPr>
          <p:spPr>
            <a:xfrm>
              <a:off x="5054825" y="2107475"/>
              <a:ext cx="21050" cy="17800"/>
            </a:xfrm>
            <a:custGeom>
              <a:avLst/>
              <a:gdLst/>
              <a:ahLst/>
              <a:cxnLst/>
              <a:rect l="l" t="t" r="r" b="b"/>
              <a:pathLst>
                <a:path w="842" h="712" extrusionOk="0">
                  <a:moveTo>
                    <a:pt x="593" y="0"/>
                  </a:moveTo>
                  <a:cubicBezTo>
                    <a:pt x="98" y="0"/>
                    <a:pt x="1" y="474"/>
                    <a:pt x="285" y="705"/>
                  </a:cubicBezTo>
                  <a:cubicBezTo>
                    <a:pt x="324" y="710"/>
                    <a:pt x="361" y="712"/>
                    <a:pt x="395" y="712"/>
                  </a:cubicBezTo>
                  <a:cubicBezTo>
                    <a:pt x="824" y="712"/>
                    <a:pt x="842" y="379"/>
                    <a:pt x="809" y="27"/>
                  </a:cubicBezTo>
                  <a:cubicBezTo>
                    <a:pt x="730" y="9"/>
                    <a:pt x="658" y="0"/>
                    <a:pt x="593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586" name="Google Shape;21586;p19"/>
            <p:cNvSpPr/>
            <p:nvPr/>
          </p:nvSpPr>
          <p:spPr>
            <a:xfrm>
              <a:off x="4619325" y="1484850"/>
              <a:ext cx="56875" cy="50625"/>
            </a:xfrm>
            <a:custGeom>
              <a:avLst/>
              <a:gdLst/>
              <a:ahLst/>
              <a:cxnLst/>
              <a:rect l="l" t="t" r="r" b="b"/>
              <a:pathLst>
                <a:path w="2275" h="2025" extrusionOk="0">
                  <a:moveTo>
                    <a:pt x="474" y="1"/>
                  </a:moveTo>
                  <a:cubicBezTo>
                    <a:pt x="246" y="1"/>
                    <a:pt x="72" y="123"/>
                    <a:pt x="0" y="488"/>
                  </a:cubicBezTo>
                  <a:cubicBezTo>
                    <a:pt x="119" y="471"/>
                    <a:pt x="223" y="464"/>
                    <a:pt x="315" y="464"/>
                  </a:cubicBezTo>
                  <a:cubicBezTo>
                    <a:pt x="674" y="464"/>
                    <a:pt x="859" y="579"/>
                    <a:pt x="1095" y="702"/>
                  </a:cubicBezTo>
                  <a:cubicBezTo>
                    <a:pt x="822" y="1060"/>
                    <a:pt x="1191" y="1560"/>
                    <a:pt x="1298" y="2024"/>
                  </a:cubicBezTo>
                  <a:lnTo>
                    <a:pt x="2143" y="2024"/>
                  </a:lnTo>
                  <a:cubicBezTo>
                    <a:pt x="1929" y="1607"/>
                    <a:pt x="1596" y="1274"/>
                    <a:pt x="2143" y="941"/>
                  </a:cubicBezTo>
                  <a:cubicBezTo>
                    <a:pt x="2072" y="905"/>
                    <a:pt x="2036" y="893"/>
                    <a:pt x="1988" y="857"/>
                  </a:cubicBezTo>
                  <a:lnTo>
                    <a:pt x="2072" y="857"/>
                  </a:lnTo>
                  <a:cubicBezTo>
                    <a:pt x="2084" y="714"/>
                    <a:pt x="2274" y="702"/>
                    <a:pt x="2227" y="488"/>
                  </a:cubicBezTo>
                  <a:lnTo>
                    <a:pt x="2227" y="488"/>
                  </a:lnTo>
                  <a:cubicBezTo>
                    <a:pt x="2197" y="492"/>
                    <a:pt x="2167" y="493"/>
                    <a:pt x="2136" y="493"/>
                  </a:cubicBezTo>
                  <a:cubicBezTo>
                    <a:pt x="1612" y="493"/>
                    <a:pt x="932" y="1"/>
                    <a:pt x="474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587" name="Google Shape;21587;p19"/>
            <p:cNvSpPr/>
            <p:nvPr/>
          </p:nvSpPr>
          <p:spPr>
            <a:xfrm>
              <a:off x="4860475" y="1487725"/>
              <a:ext cx="21625" cy="15400"/>
            </a:xfrm>
            <a:custGeom>
              <a:avLst/>
              <a:gdLst/>
              <a:ahLst/>
              <a:cxnLst/>
              <a:rect l="l" t="t" r="r" b="b"/>
              <a:pathLst>
                <a:path w="865" h="616" extrusionOk="0">
                  <a:moveTo>
                    <a:pt x="713" y="0"/>
                  </a:moveTo>
                  <a:cubicBezTo>
                    <a:pt x="224" y="0"/>
                    <a:pt x="1" y="213"/>
                    <a:pt x="34" y="611"/>
                  </a:cubicBezTo>
                  <a:cubicBezTo>
                    <a:pt x="75" y="614"/>
                    <a:pt x="114" y="615"/>
                    <a:pt x="152" y="615"/>
                  </a:cubicBezTo>
                  <a:cubicBezTo>
                    <a:pt x="641" y="615"/>
                    <a:pt x="865" y="402"/>
                    <a:pt x="832" y="4"/>
                  </a:cubicBezTo>
                  <a:cubicBezTo>
                    <a:pt x="791" y="1"/>
                    <a:pt x="751" y="0"/>
                    <a:pt x="713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588" name="Google Shape;21588;p19"/>
            <p:cNvSpPr/>
            <p:nvPr/>
          </p:nvSpPr>
          <p:spPr>
            <a:xfrm>
              <a:off x="4514850" y="1505375"/>
              <a:ext cx="34550" cy="47200"/>
            </a:xfrm>
            <a:custGeom>
              <a:avLst/>
              <a:gdLst/>
              <a:ahLst/>
              <a:cxnLst/>
              <a:rect l="l" t="t" r="r" b="b"/>
              <a:pathLst>
                <a:path w="1382" h="1888" extrusionOk="0">
                  <a:moveTo>
                    <a:pt x="1381" y="0"/>
                  </a:moveTo>
                  <a:cubicBezTo>
                    <a:pt x="572" y="179"/>
                    <a:pt x="429" y="870"/>
                    <a:pt x="0" y="1346"/>
                  </a:cubicBezTo>
                  <a:cubicBezTo>
                    <a:pt x="188" y="1534"/>
                    <a:pt x="150" y="1888"/>
                    <a:pt x="585" y="1888"/>
                  </a:cubicBezTo>
                  <a:cubicBezTo>
                    <a:pt x="618" y="1888"/>
                    <a:pt x="653" y="1886"/>
                    <a:pt x="691" y="1882"/>
                  </a:cubicBezTo>
                  <a:cubicBezTo>
                    <a:pt x="857" y="1215"/>
                    <a:pt x="1214" y="691"/>
                    <a:pt x="1381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589" name="Google Shape;21589;p19"/>
            <p:cNvSpPr/>
            <p:nvPr/>
          </p:nvSpPr>
          <p:spPr>
            <a:xfrm>
              <a:off x="4582700" y="1311300"/>
              <a:ext cx="69375" cy="48175"/>
            </a:xfrm>
            <a:custGeom>
              <a:avLst/>
              <a:gdLst/>
              <a:ahLst/>
              <a:cxnLst/>
              <a:rect l="l" t="t" r="r" b="b"/>
              <a:pathLst>
                <a:path w="2775" h="1927" extrusionOk="0">
                  <a:moveTo>
                    <a:pt x="1715" y="1"/>
                  </a:moveTo>
                  <a:cubicBezTo>
                    <a:pt x="1489" y="929"/>
                    <a:pt x="417" y="1156"/>
                    <a:pt x="1" y="1906"/>
                  </a:cubicBezTo>
                  <a:cubicBezTo>
                    <a:pt x="56" y="1920"/>
                    <a:pt x="110" y="1927"/>
                    <a:pt x="161" y="1927"/>
                  </a:cubicBezTo>
                  <a:cubicBezTo>
                    <a:pt x="570" y="1927"/>
                    <a:pt x="865" y="1513"/>
                    <a:pt x="1451" y="1513"/>
                  </a:cubicBezTo>
                  <a:cubicBezTo>
                    <a:pt x="1625" y="1513"/>
                    <a:pt x="1825" y="1549"/>
                    <a:pt x="2060" y="1644"/>
                  </a:cubicBezTo>
                  <a:cubicBezTo>
                    <a:pt x="2775" y="1179"/>
                    <a:pt x="1715" y="703"/>
                    <a:pt x="1715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590" name="Google Shape;21590;p19"/>
            <p:cNvSpPr/>
            <p:nvPr/>
          </p:nvSpPr>
          <p:spPr>
            <a:xfrm>
              <a:off x="4283925" y="4030200"/>
              <a:ext cx="13550" cy="15425"/>
            </a:xfrm>
            <a:custGeom>
              <a:avLst/>
              <a:gdLst/>
              <a:ahLst/>
              <a:cxnLst/>
              <a:rect l="l" t="t" r="r" b="b"/>
              <a:pathLst>
                <a:path w="542" h="617" extrusionOk="0">
                  <a:moveTo>
                    <a:pt x="400" y="1"/>
                  </a:moveTo>
                  <a:cubicBezTo>
                    <a:pt x="18" y="1"/>
                    <a:pt x="1" y="297"/>
                    <a:pt x="33" y="603"/>
                  </a:cubicBezTo>
                  <a:cubicBezTo>
                    <a:pt x="85" y="612"/>
                    <a:pt x="131" y="616"/>
                    <a:pt x="173" y="616"/>
                  </a:cubicBezTo>
                  <a:cubicBezTo>
                    <a:pt x="526" y="616"/>
                    <a:pt x="542" y="317"/>
                    <a:pt x="510" y="8"/>
                  </a:cubicBezTo>
                  <a:cubicBezTo>
                    <a:pt x="470" y="3"/>
                    <a:pt x="433" y="1"/>
                    <a:pt x="400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591" name="Google Shape;21591;p19"/>
            <p:cNvSpPr/>
            <p:nvPr/>
          </p:nvSpPr>
          <p:spPr>
            <a:xfrm>
              <a:off x="4253500" y="4195625"/>
              <a:ext cx="24750" cy="17550"/>
            </a:xfrm>
            <a:custGeom>
              <a:avLst/>
              <a:gdLst/>
              <a:ahLst/>
              <a:cxnLst/>
              <a:rect l="l" t="t" r="r" b="b"/>
              <a:pathLst>
                <a:path w="990" h="702" extrusionOk="0">
                  <a:moveTo>
                    <a:pt x="300" y="1"/>
                  </a:moveTo>
                  <a:cubicBezTo>
                    <a:pt x="198" y="1"/>
                    <a:pt x="95" y="29"/>
                    <a:pt x="0" y="94"/>
                  </a:cubicBezTo>
                  <a:cubicBezTo>
                    <a:pt x="48" y="511"/>
                    <a:pt x="477" y="630"/>
                    <a:pt x="953" y="701"/>
                  </a:cubicBezTo>
                  <a:cubicBezTo>
                    <a:pt x="990" y="333"/>
                    <a:pt x="649" y="1"/>
                    <a:pt x="300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592" name="Google Shape;21592;p19"/>
            <p:cNvSpPr/>
            <p:nvPr/>
          </p:nvSpPr>
          <p:spPr>
            <a:xfrm>
              <a:off x="4267200" y="3127600"/>
              <a:ext cx="39900" cy="39225"/>
            </a:xfrm>
            <a:custGeom>
              <a:avLst/>
              <a:gdLst/>
              <a:ahLst/>
              <a:cxnLst/>
              <a:rect l="l" t="t" r="r" b="b"/>
              <a:pathLst>
                <a:path w="1596" h="1569" extrusionOk="0">
                  <a:moveTo>
                    <a:pt x="0" y="0"/>
                  </a:moveTo>
                  <a:cubicBezTo>
                    <a:pt x="140" y="552"/>
                    <a:pt x="721" y="1569"/>
                    <a:pt x="1284" y="1569"/>
                  </a:cubicBezTo>
                  <a:cubicBezTo>
                    <a:pt x="1390" y="1569"/>
                    <a:pt x="1494" y="1534"/>
                    <a:pt x="1595" y="1453"/>
                  </a:cubicBezTo>
                  <a:cubicBezTo>
                    <a:pt x="1381" y="1417"/>
                    <a:pt x="1464" y="1155"/>
                    <a:pt x="1429" y="965"/>
                  </a:cubicBezTo>
                  <a:lnTo>
                    <a:pt x="1429" y="965"/>
                  </a:lnTo>
                  <a:cubicBezTo>
                    <a:pt x="1423" y="965"/>
                    <a:pt x="1417" y="965"/>
                    <a:pt x="1410" y="965"/>
                  </a:cubicBezTo>
                  <a:cubicBezTo>
                    <a:pt x="527" y="965"/>
                    <a:pt x="745" y="107"/>
                    <a:pt x="0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593" name="Google Shape;21593;p19"/>
            <p:cNvSpPr/>
            <p:nvPr/>
          </p:nvSpPr>
          <p:spPr>
            <a:xfrm>
              <a:off x="4323150" y="3179800"/>
              <a:ext cx="41250" cy="32950"/>
            </a:xfrm>
            <a:custGeom>
              <a:avLst/>
              <a:gdLst/>
              <a:ahLst/>
              <a:cxnLst/>
              <a:rect l="l" t="t" r="r" b="b"/>
              <a:pathLst>
                <a:path w="1650" h="1318" extrusionOk="0">
                  <a:moveTo>
                    <a:pt x="804" y="0"/>
                  </a:moveTo>
                  <a:cubicBezTo>
                    <a:pt x="731" y="0"/>
                    <a:pt x="650" y="7"/>
                    <a:pt x="560" y="20"/>
                  </a:cubicBezTo>
                  <a:cubicBezTo>
                    <a:pt x="596" y="210"/>
                    <a:pt x="548" y="460"/>
                    <a:pt x="560" y="675"/>
                  </a:cubicBezTo>
                  <a:cubicBezTo>
                    <a:pt x="393" y="544"/>
                    <a:pt x="227" y="425"/>
                    <a:pt x="0" y="329"/>
                  </a:cubicBezTo>
                  <a:lnTo>
                    <a:pt x="0" y="329"/>
                  </a:lnTo>
                  <a:cubicBezTo>
                    <a:pt x="310" y="722"/>
                    <a:pt x="524" y="1163"/>
                    <a:pt x="1120" y="1318"/>
                  </a:cubicBezTo>
                  <a:cubicBezTo>
                    <a:pt x="1060" y="1222"/>
                    <a:pt x="1012" y="1151"/>
                    <a:pt x="965" y="1079"/>
                  </a:cubicBezTo>
                  <a:cubicBezTo>
                    <a:pt x="1403" y="827"/>
                    <a:pt x="1650" y="0"/>
                    <a:pt x="804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594" name="Google Shape;21594;p19"/>
            <p:cNvSpPr/>
            <p:nvPr/>
          </p:nvSpPr>
          <p:spPr>
            <a:xfrm>
              <a:off x="4388025" y="4042300"/>
              <a:ext cx="20575" cy="18475"/>
            </a:xfrm>
            <a:custGeom>
              <a:avLst/>
              <a:gdLst/>
              <a:ahLst/>
              <a:cxnLst/>
              <a:rect l="l" t="t" r="r" b="b"/>
              <a:pathLst>
                <a:path w="823" h="739" extrusionOk="0">
                  <a:moveTo>
                    <a:pt x="632" y="0"/>
                  </a:moveTo>
                  <a:lnTo>
                    <a:pt x="632" y="0"/>
                  </a:lnTo>
                  <a:cubicBezTo>
                    <a:pt x="227" y="24"/>
                    <a:pt x="25" y="179"/>
                    <a:pt x="1" y="500"/>
                  </a:cubicBezTo>
                  <a:cubicBezTo>
                    <a:pt x="227" y="524"/>
                    <a:pt x="275" y="691"/>
                    <a:pt x="477" y="738"/>
                  </a:cubicBezTo>
                  <a:cubicBezTo>
                    <a:pt x="680" y="417"/>
                    <a:pt x="822" y="381"/>
                    <a:pt x="632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595" name="Google Shape;21595;p19"/>
            <p:cNvSpPr/>
            <p:nvPr/>
          </p:nvSpPr>
          <p:spPr>
            <a:xfrm>
              <a:off x="4263925" y="2401575"/>
              <a:ext cx="27550" cy="12500"/>
            </a:xfrm>
            <a:custGeom>
              <a:avLst/>
              <a:gdLst/>
              <a:ahLst/>
              <a:cxnLst/>
              <a:rect l="l" t="t" r="r" b="b"/>
              <a:pathLst>
                <a:path w="1102" h="500" extrusionOk="0">
                  <a:moveTo>
                    <a:pt x="797" y="1"/>
                  </a:moveTo>
                  <a:cubicBezTo>
                    <a:pt x="525" y="1"/>
                    <a:pt x="285" y="386"/>
                    <a:pt x="0" y="490"/>
                  </a:cubicBezTo>
                  <a:cubicBezTo>
                    <a:pt x="129" y="493"/>
                    <a:pt x="263" y="499"/>
                    <a:pt x="390" y="499"/>
                  </a:cubicBezTo>
                  <a:cubicBezTo>
                    <a:pt x="779" y="499"/>
                    <a:pt x="1102" y="444"/>
                    <a:pt x="1012" y="85"/>
                  </a:cubicBezTo>
                  <a:cubicBezTo>
                    <a:pt x="938" y="25"/>
                    <a:pt x="866" y="1"/>
                    <a:pt x="797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596" name="Google Shape;21596;p19"/>
            <p:cNvSpPr/>
            <p:nvPr/>
          </p:nvSpPr>
          <p:spPr>
            <a:xfrm>
              <a:off x="4445475" y="2179850"/>
              <a:ext cx="31575" cy="30400"/>
            </a:xfrm>
            <a:custGeom>
              <a:avLst/>
              <a:gdLst/>
              <a:ahLst/>
              <a:cxnLst/>
              <a:rect l="l" t="t" r="r" b="b"/>
              <a:pathLst>
                <a:path w="1263" h="1216" extrusionOk="0">
                  <a:moveTo>
                    <a:pt x="72" y="1"/>
                  </a:moveTo>
                  <a:cubicBezTo>
                    <a:pt x="1" y="703"/>
                    <a:pt x="560" y="882"/>
                    <a:pt x="930" y="1215"/>
                  </a:cubicBezTo>
                  <a:cubicBezTo>
                    <a:pt x="950" y="1134"/>
                    <a:pt x="1030" y="1079"/>
                    <a:pt x="1179" y="1079"/>
                  </a:cubicBezTo>
                  <a:cubicBezTo>
                    <a:pt x="1205" y="1079"/>
                    <a:pt x="1233" y="1081"/>
                    <a:pt x="1263" y="1084"/>
                  </a:cubicBezTo>
                  <a:cubicBezTo>
                    <a:pt x="1239" y="739"/>
                    <a:pt x="941" y="668"/>
                    <a:pt x="1263" y="406"/>
                  </a:cubicBezTo>
                  <a:cubicBezTo>
                    <a:pt x="941" y="203"/>
                    <a:pt x="584" y="61"/>
                    <a:pt x="72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597" name="Google Shape;21597;p19"/>
            <p:cNvSpPr/>
            <p:nvPr/>
          </p:nvSpPr>
          <p:spPr>
            <a:xfrm>
              <a:off x="4241600" y="4289050"/>
              <a:ext cx="51500" cy="24125"/>
            </a:xfrm>
            <a:custGeom>
              <a:avLst/>
              <a:gdLst/>
              <a:ahLst/>
              <a:cxnLst/>
              <a:rect l="l" t="t" r="r" b="b"/>
              <a:pathLst>
                <a:path w="2060" h="965" extrusionOk="0">
                  <a:moveTo>
                    <a:pt x="2060" y="0"/>
                  </a:moveTo>
                  <a:lnTo>
                    <a:pt x="2060" y="0"/>
                  </a:lnTo>
                  <a:cubicBezTo>
                    <a:pt x="1640" y="202"/>
                    <a:pt x="1317" y="486"/>
                    <a:pt x="801" y="486"/>
                  </a:cubicBezTo>
                  <a:cubicBezTo>
                    <a:pt x="615" y="486"/>
                    <a:pt x="404" y="449"/>
                    <a:pt x="155" y="358"/>
                  </a:cubicBezTo>
                  <a:lnTo>
                    <a:pt x="155" y="358"/>
                  </a:lnTo>
                  <a:cubicBezTo>
                    <a:pt x="0" y="703"/>
                    <a:pt x="369" y="691"/>
                    <a:pt x="310" y="965"/>
                  </a:cubicBezTo>
                  <a:cubicBezTo>
                    <a:pt x="1322" y="965"/>
                    <a:pt x="1715" y="512"/>
                    <a:pt x="2060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598" name="Google Shape;21598;p19"/>
            <p:cNvSpPr/>
            <p:nvPr/>
          </p:nvSpPr>
          <p:spPr>
            <a:xfrm>
              <a:off x="4481200" y="1637225"/>
              <a:ext cx="28000" cy="17000"/>
            </a:xfrm>
            <a:custGeom>
              <a:avLst/>
              <a:gdLst/>
              <a:ahLst/>
              <a:cxnLst/>
              <a:rect l="l" t="t" r="r" b="b"/>
              <a:pathLst>
                <a:path w="1120" h="680" extrusionOk="0">
                  <a:moveTo>
                    <a:pt x="489" y="1"/>
                  </a:moveTo>
                  <a:lnTo>
                    <a:pt x="489" y="1"/>
                  </a:lnTo>
                  <a:cubicBezTo>
                    <a:pt x="417" y="263"/>
                    <a:pt x="1" y="239"/>
                    <a:pt x="155" y="680"/>
                  </a:cubicBezTo>
                  <a:cubicBezTo>
                    <a:pt x="584" y="644"/>
                    <a:pt x="1120" y="84"/>
                    <a:pt x="489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599" name="Google Shape;21599;p19"/>
            <p:cNvSpPr/>
            <p:nvPr/>
          </p:nvSpPr>
          <p:spPr>
            <a:xfrm>
              <a:off x="4494600" y="2668025"/>
              <a:ext cx="70575" cy="69975"/>
            </a:xfrm>
            <a:custGeom>
              <a:avLst/>
              <a:gdLst/>
              <a:ahLst/>
              <a:cxnLst/>
              <a:rect l="l" t="t" r="r" b="b"/>
              <a:pathLst>
                <a:path w="2823" h="2799" extrusionOk="0">
                  <a:moveTo>
                    <a:pt x="2822" y="0"/>
                  </a:moveTo>
                  <a:cubicBezTo>
                    <a:pt x="2346" y="107"/>
                    <a:pt x="1846" y="143"/>
                    <a:pt x="1560" y="369"/>
                  </a:cubicBezTo>
                  <a:cubicBezTo>
                    <a:pt x="1358" y="667"/>
                    <a:pt x="2024" y="857"/>
                    <a:pt x="1560" y="977"/>
                  </a:cubicBezTo>
                  <a:cubicBezTo>
                    <a:pt x="1275" y="966"/>
                    <a:pt x="1336" y="713"/>
                    <a:pt x="1048" y="713"/>
                  </a:cubicBezTo>
                  <a:cubicBezTo>
                    <a:pt x="1011" y="713"/>
                    <a:pt x="968" y="717"/>
                    <a:pt x="917" y="726"/>
                  </a:cubicBezTo>
                  <a:cubicBezTo>
                    <a:pt x="512" y="1096"/>
                    <a:pt x="0" y="1393"/>
                    <a:pt x="119" y="2191"/>
                  </a:cubicBezTo>
                  <a:cubicBezTo>
                    <a:pt x="172" y="2185"/>
                    <a:pt x="220" y="2182"/>
                    <a:pt x="264" y="2182"/>
                  </a:cubicBezTo>
                  <a:cubicBezTo>
                    <a:pt x="907" y="2182"/>
                    <a:pt x="770" y="2787"/>
                    <a:pt x="1393" y="2798"/>
                  </a:cubicBezTo>
                  <a:cubicBezTo>
                    <a:pt x="1632" y="1679"/>
                    <a:pt x="2334" y="917"/>
                    <a:pt x="2822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600" name="Google Shape;21600;p19"/>
            <p:cNvSpPr/>
            <p:nvPr/>
          </p:nvSpPr>
          <p:spPr>
            <a:xfrm>
              <a:off x="4241000" y="4119100"/>
              <a:ext cx="29200" cy="30850"/>
            </a:xfrm>
            <a:custGeom>
              <a:avLst/>
              <a:gdLst/>
              <a:ahLst/>
              <a:cxnLst/>
              <a:rect l="l" t="t" r="r" b="b"/>
              <a:pathLst>
                <a:path w="1168" h="1234" extrusionOk="0">
                  <a:moveTo>
                    <a:pt x="798" y="0"/>
                  </a:moveTo>
                  <a:cubicBezTo>
                    <a:pt x="393" y="298"/>
                    <a:pt x="500" y="976"/>
                    <a:pt x="0" y="1214"/>
                  </a:cubicBezTo>
                  <a:cubicBezTo>
                    <a:pt x="69" y="1228"/>
                    <a:pt x="128" y="1234"/>
                    <a:pt x="179" y="1234"/>
                  </a:cubicBezTo>
                  <a:cubicBezTo>
                    <a:pt x="449" y="1234"/>
                    <a:pt x="525" y="1081"/>
                    <a:pt x="803" y="1081"/>
                  </a:cubicBezTo>
                  <a:cubicBezTo>
                    <a:pt x="850" y="1081"/>
                    <a:pt x="903" y="1085"/>
                    <a:pt x="965" y="1095"/>
                  </a:cubicBezTo>
                  <a:cubicBezTo>
                    <a:pt x="869" y="762"/>
                    <a:pt x="1167" y="119"/>
                    <a:pt x="798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601" name="Google Shape;21601;p19"/>
            <p:cNvSpPr/>
            <p:nvPr/>
          </p:nvSpPr>
          <p:spPr>
            <a:xfrm>
              <a:off x="4287725" y="3086800"/>
              <a:ext cx="37350" cy="22375"/>
            </a:xfrm>
            <a:custGeom>
              <a:avLst/>
              <a:gdLst/>
              <a:ahLst/>
              <a:cxnLst/>
              <a:rect l="l" t="t" r="r" b="b"/>
              <a:pathLst>
                <a:path w="1494" h="895" extrusionOk="0">
                  <a:moveTo>
                    <a:pt x="220" y="1"/>
                  </a:moveTo>
                  <a:cubicBezTo>
                    <a:pt x="135" y="1"/>
                    <a:pt x="60" y="16"/>
                    <a:pt x="1" y="49"/>
                  </a:cubicBezTo>
                  <a:cubicBezTo>
                    <a:pt x="167" y="477"/>
                    <a:pt x="536" y="763"/>
                    <a:pt x="1108" y="894"/>
                  </a:cubicBezTo>
                  <a:cubicBezTo>
                    <a:pt x="1494" y="508"/>
                    <a:pt x="710" y="1"/>
                    <a:pt x="220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602" name="Google Shape;21602;p19"/>
            <p:cNvSpPr/>
            <p:nvPr/>
          </p:nvSpPr>
          <p:spPr>
            <a:xfrm>
              <a:off x="4270175" y="2495375"/>
              <a:ext cx="17275" cy="17000"/>
            </a:xfrm>
            <a:custGeom>
              <a:avLst/>
              <a:gdLst/>
              <a:ahLst/>
              <a:cxnLst/>
              <a:rect l="l" t="t" r="r" b="b"/>
              <a:pathLst>
                <a:path w="691" h="680" extrusionOk="0">
                  <a:moveTo>
                    <a:pt x="250" y="1"/>
                  </a:moveTo>
                  <a:cubicBezTo>
                    <a:pt x="24" y="179"/>
                    <a:pt x="0" y="667"/>
                    <a:pt x="429" y="679"/>
                  </a:cubicBezTo>
                  <a:cubicBezTo>
                    <a:pt x="667" y="501"/>
                    <a:pt x="691" y="12"/>
                    <a:pt x="250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603" name="Google Shape;21603;p19"/>
            <p:cNvSpPr/>
            <p:nvPr/>
          </p:nvSpPr>
          <p:spPr>
            <a:xfrm>
              <a:off x="4366625" y="3105575"/>
              <a:ext cx="25300" cy="20575"/>
            </a:xfrm>
            <a:custGeom>
              <a:avLst/>
              <a:gdLst/>
              <a:ahLst/>
              <a:cxnLst/>
              <a:rect l="l" t="t" r="r" b="b"/>
              <a:pathLst>
                <a:path w="1012" h="823" extrusionOk="0">
                  <a:moveTo>
                    <a:pt x="12" y="0"/>
                  </a:moveTo>
                  <a:cubicBezTo>
                    <a:pt x="12" y="411"/>
                    <a:pt x="0" y="822"/>
                    <a:pt x="513" y="822"/>
                  </a:cubicBezTo>
                  <a:cubicBezTo>
                    <a:pt x="521" y="822"/>
                    <a:pt x="528" y="822"/>
                    <a:pt x="535" y="822"/>
                  </a:cubicBezTo>
                  <a:cubicBezTo>
                    <a:pt x="1012" y="798"/>
                    <a:pt x="940" y="179"/>
                    <a:pt x="702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604" name="Google Shape;21604;p19"/>
            <p:cNvSpPr/>
            <p:nvPr/>
          </p:nvSpPr>
          <p:spPr>
            <a:xfrm>
              <a:off x="4345775" y="3144925"/>
              <a:ext cx="43650" cy="15675"/>
            </a:xfrm>
            <a:custGeom>
              <a:avLst/>
              <a:gdLst/>
              <a:ahLst/>
              <a:cxnLst/>
              <a:rect l="l" t="t" r="r" b="b"/>
              <a:pathLst>
                <a:path w="1746" h="627" extrusionOk="0">
                  <a:moveTo>
                    <a:pt x="420" y="0"/>
                  </a:moveTo>
                  <a:cubicBezTo>
                    <a:pt x="245" y="0"/>
                    <a:pt x="102" y="83"/>
                    <a:pt x="0" y="331"/>
                  </a:cubicBezTo>
                  <a:cubicBezTo>
                    <a:pt x="131" y="355"/>
                    <a:pt x="191" y="450"/>
                    <a:pt x="179" y="593"/>
                  </a:cubicBezTo>
                  <a:cubicBezTo>
                    <a:pt x="245" y="576"/>
                    <a:pt x="325" y="570"/>
                    <a:pt x="412" y="570"/>
                  </a:cubicBezTo>
                  <a:cubicBezTo>
                    <a:pt x="676" y="570"/>
                    <a:pt x="1013" y="627"/>
                    <a:pt x="1279" y="627"/>
                  </a:cubicBezTo>
                  <a:cubicBezTo>
                    <a:pt x="1549" y="627"/>
                    <a:pt x="1746" y="568"/>
                    <a:pt x="1715" y="331"/>
                  </a:cubicBezTo>
                  <a:cubicBezTo>
                    <a:pt x="1213" y="308"/>
                    <a:pt x="758" y="0"/>
                    <a:pt x="420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605" name="Google Shape;21605;p19"/>
            <p:cNvSpPr/>
            <p:nvPr/>
          </p:nvSpPr>
          <p:spPr>
            <a:xfrm>
              <a:off x="4315700" y="2875650"/>
              <a:ext cx="52725" cy="23775"/>
            </a:xfrm>
            <a:custGeom>
              <a:avLst/>
              <a:gdLst/>
              <a:ahLst/>
              <a:cxnLst/>
              <a:rect l="l" t="t" r="r" b="b"/>
              <a:pathLst>
                <a:path w="2109" h="951" extrusionOk="0">
                  <a:moveTo>
                    <a:pt x="1435" y="0"/>
                  </a:moveTo>
                  <a:cubicBezTo>
                    <a:pt x="733" y="0"/>
                    <a:pt x="112" y="386"/>
                    <a:pt x="1" y="923"/>
                  </a:cubicBezTo>
                  <a:cubicBezTo>
                    <a:pt x="54" y="942"/>
                    <a:pt x="107" y="951"/>
                    <a:pt x="161" y="951"/>
                  </a:cubicBezTo>
                  <a:cubicBezTo>
                    <a:pt x="481" y="951"/>
                    <a:pt x="828" y="656"/>
                    <a:pt x="1308" y="656"/>
                  </a:cubicBezTo>
                  <a:cubicBezTo>
                    <a:pt x="1478" y="656"/>
                    <a:pt x="1663" y="692"/>
                    <a:pt x="1870" y="792"/>
                  </a:cubicBezTo>
                  <a:cubicBezTo>
                    <a:pt x="2025" y="637"/>
                    <a:pt x="2108" y="411"/>
                    <a:pt x="2049" y="101"/>
                  </a:cubicBezTo>
                  <a:cubicBezTo>
                    <a:pt x="1844" y="32"/>
                    <a:pt x="1636" y="0"/>
                    <a:pt x="1435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606" name="Google Shape;21606;p19"/>
            <p:cNvSpPr/>
            <p:nvPr/>
          </p:nvSpPr>
          <p:spPr>
            <a:xfrm>
              <a:off x="5702775" y="4372700"/>
              <a:ext cx="28300" cy="33700"/>
            </a:xfrm>
            <a:custGeom>
              <a:avLst/>
              <a:gdLst/>
              <a:ahLst/>
              <a:cxnLst/>
              <a:rect l="l" t="t" r="r" b="b"/>
              <a:pathLst>
                <a:path w="1132" h="1348" extrusionOk="0">
                  <a:moveTo>
                    <a:pt x="1" y="0"/>
                  </a:moveTo>
                  <a:lnTo>
                    <a:pt x="1" y="0"/>
                  </a:lnTo>
                  <a:cubicBezTo>
                    <a:pt x="227" y="381"/>
                    <a:pt x="227" y="976"/>
                    <a:pt x="1" y="1346"/>
                  </a:cubicBezTo>
                  <a:cubicBezTo>
                    <a:pt x="34" y="1347"/>
                    <a:pt x="66" y="1347"/>
                    <a:pt x="98" y="1347"/>
                  </a:cubicBezTo>
                  <a:cubicBezTo>
                    <a:pt x="793" y="1347"/>
                    <a:pt x="1121" y="1098"/>
                    <a:pt x="1132" y="619"/>
                  </a:cubicBezTo>
                  <a:cubicBezTo>
                    <a:pt x="775" y="393"/>
                    <a:pt x="358" y="214"/>
                    <a:pt x="1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607" name="Google Shape;21607;p19"/>
            <p:cNvSpPr/>
            <p:nvPr/>
          </p:nvSpPr>
          <p:spPr>
            <a:xfrm>
              <a:off x="5513000" y="3636425"/>
              <a:ext cx="35925" cy="14100"/>
            </a:xfrm>
            <a:custGeom>
              <a:avLst/>
              <a:gdLst/>
              <a:ahLst/>
              <a:cxnLst/>
              <a:rect l="l" t="t" r="r" b="b"/>
              <a:pathLst>
                <a:path w="1437" h="564" extrusionOk="0">
                  <a:moveTo>
                    <a:pt x="743" y="1"/>
                  </a:moveTo>
                  <a:cubicBezTo>
                    <a:pt x="360" y="1"/>
                    <a:pt x="1" y="151"/>
                    <a:pt x="162" y="555"/>
                  </a:cubicBezTo>
                  <a:cubicBezTo>
                    <a:pt x="186" y="554"/>
                    <a:pt x="210" y="554"/>
                    <a:pt x="235" y="554"/>
                  </a:cubicBezTo>
                  <a:cubicBezTo>
                    <a:pt x="395" y="554"/>
                    <a:pt x="569" y="564"/>
                    <a:pt x="732" y="564"/>
                  </a:cubicBezTo>
                  <a:cubicBezTo>
                    <a:pt x="1116" y="564"/>
                    <a:pt x="1437" y="510"/>
                    <a:pt x="1365" y="150"/>
                  </a:cubicBezTo>
                  <a:cubicBezTo>
                    <a:pt x="1228" y="59"/>
                    <a:pt x="981" y="1"/>
                    <a:pt x="743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608" name="Google Shape;21608;p19"/>
            <p:cNvSpPr/>
            <p:nvPr/>
          </p:nvSpPr>
          <p:spPr>
            <a:xfrm>
              <a:off x="5645175" y="3985900"/>
              <a:ext cx="34425" cy="16900"/>
            </a:xfrm>
            <a:custGeom>
              <a:avLst/>
              <a:gdLst/>
              <a:ahLst/>
              <a:cxnLst/>
              <a:rect l="l" t="t" r="r" b="b"/>
              <a:pathLst>
                <a:path w="1377" h="676" extrusionOk="0">
                  <a:moveTo>
                    <a:pt x="832" y="1"/>
                  </a:moveTo>
                  <a:cubicBezTo>
                    <a:pt x="413" y="1"/>
                    <a:pt x="1" y="206"/>
                    <a:pt x="186" y="673"/>
                  </a:cubicBezTo>
                  <a:cubicBezTo>
                    <a:pt x="315" y="673"/>
                    <a:pt x="450" y="676"/>
                    <a:pt x="582" y="676"/>
                  </a:cubicBezTo>
                  <a:cubicBezTo>
                    <a:pt x="912" y="676"/>
                    <a:pt x="1223" y="657"/>
                    <a:pt x="1376" y="530"/>
                  </a:cubicBezTo>
                  <a:lnTo>
                    <a:pt x="1376" y="137"/>
                  </a:lnTo>
                  <a:cubicBezTo>
                    <a:pt x="1237" y="48"/>
                    <a:pt x="1034" y="1"/>
                    <a:pt x="832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609" name="Google Shape;21609;p19"/>
            <p:cNvSpPr/>
            <p:nvPr/>
          </p:nvSpPr>
          <p:spPr>
            <a:xfrm>
              <a:off x="5652600" y="3412750"/>
              <a:ext cx="19250" cy="17150"/>
            </a:xfrm>
            <a:custGeom>
              <a:avLst/>
              <a:gdLst/>
              <a:ahLst/>
              <a:cxnLst/>
              <a:rect l="l" t="t" r="r" b="b"/>
              <a:pathLst>
                <a:path w="770" h="686" extrusionOk="0">
                  <a:moveTo>
                    <a:pt x="55" y="1"/>
                  </a:moveTo>
                  <a:lnTo>
                    <a:pt x="55" y="1"/>
                  </a:lnTo>
                  <a:cubicBezTo>
                    <a:pt x="0" y="364"/>
                    <a:pt x="6" y="686"/>
                    <a:pt x="449" y="686"/>
                  </a:cubicBezTo>
                  <a:cubicBezTo>
                    <a:pt x="485" y="686"/>
                    <a:pt x="525" y="684"/>
                    <a:pt x="567" y="679"/>
                  </a:cubicBezTo>
                  <a:cubicBezTo>
                    <a:pt x="579" y="513"/>
                    <a:pt x="770" y="501"/>
                    <a:pt x="722" y="274"/>
                  </a:cubicBezTo>
                  <a:cubicBezTo>
                    <a:pt x="472" y="215"/>
                    <a:pt x="293" y="84"/>
                    <a:pt x="55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610" name="Google Shape;21610;p19"/>
            <p:cNvSpPr/>
            <p:nvPr/>
          </p:nvSpPr>
          <p:spPr>
            <a:xfrm>
              <a:off x="5652175" y="2419775"/>
              <a:ext cx="64625" cy="33650"/>
            </a:xfrm>
            <a:custGeom>
              <a:avLst/>
              <a:gdLst/>
              <a:ahLst/>
              <a:cxnLst/>
              <a:rect l="l" t="t" r="r" b="b"/>
              <a:pathLst>
                <a:path w="2585" h="1346" extrusionOk="0">
                  <a:moveTo>
                    <a:pt x="13" y="0"/>
                  </a:moveTo>
                  <a:cubicBezTo>
                    <a:pt x="1" y="810"/>
                    <a:pt x="608" y="1131"/>
                    <a:pt x="1370" y="1346"/>
                  </a:cubicBezTo>
                  <a:cubicBezTo>
                    <a:pt x="2584" y="429"/>
                    <a:pt x="1132" y="0"/>
                    <a:pt x="13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611" name="Google Shape;21611;p19"/>
            <p:cNvSpPr/>
            <p:nvPr/>
          </p:nvSpPr>
          <p:spPr>
            <a:xfrm>
              <a:off x="5550575" y="2243550"/>
              <a:ext cx="28700" cy="18675"/>
            </a:xfrm>
            <a:custGeom>
              <a:avLst/>
              <a:gdLst/>
              <a:ahLst/>
              <a:cxnLst/>
              <a:rect l="l" t="t" r="r" b="b"/>
              <a:pathLst>
                <a:path w="1148" h="747" extrusionOk="0">
                  <a:moveTo>
                    <a:pt x="124" y="1"/>
                  </a:moveTo>
                  <a:lnTo>
                    <a:pt x="124" y="1"/>
                  </a:lnTo>
                  <a:cubicBezTo>
                    <a:pt x="0" y="473"/>
                    <a:pt x="351" y="746"/>
                    <a:pt x="679" y="746"/>
                  </a:cubicBezTo>
                  <a:cubicBezTo>
                    <a:pt x="888" y="746"/>
                    <a:pt x="1087" y="635"/>
                    <a:pt x="1148" y="394"/>
                  </a:cubicBezTo>
                  <a:cubicBezTo>
                    <a:pt x="933" y="156"/>
                    <a:pt x="600" y="13"/>
                    <a:pt x="124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612" name="Google Shape;21612;p19"/>
            <p:cNvSpPr/>
            <p:nvPr/>
          </p:nvSpPr>
          <p:spPr>
            <a:xfrm>
              <a:off x="5105100" y="1717600"/>
              <a:ext cx="31500" cy="19725"/>
            </a:xfrm>
            <a:custGeom>
              <a:avLst/>
              <a:gdLst/>
              <a:ahLst/>
              <a:cxnLst/>
              <a:rect l="l" t="t" r="r" b="b"/>
              <a:pathLst>
                <a:path w="1260" h="789" extrusionOk="0">
                  <a:moveTo>
                    <a:pt x="834" y="1"/>
                  </a:moveTo>
                  <a:lnTo>
                    <a:pt x="834" y="1"/>
                  </a:lnTo>
                  <a:cubicBezTo>
                    <a:pt x="976" y="536"/>
                    <a:pt x="0" y="167"/>
                    <a:pt x="155" y="691"/>
                  </a:cubicBezTo>
                  <a:cubicBezTo>
                    <a:pt x="219" y="760"/>
                    <a:pt x="301" y="789"/>
                    <a:pt x="389" y="789"/>
                  </a:cubicBezTo>
                  <a:cubicBezTo>
                    <a:pt x="772" y="789"/>
                    <a:pt x="1260" y="233"/>
                    <a:pt x="834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613" name="Google Shape;21613;p19"/>
            <p:cNvSpPr/>
            <p:nvPr/>
          </p:nvSpPr>
          <p:spPr>
            <a:xfrm>
              <a:off x="2565775" y="4063725"/>
              <a:ext cx="76225" cy="84850"/>
            </a:xfrm>
            <a:custGeom>
              <a:avLst/>
              <a:gdLst/>
              <a:ahLst/>
              <a:cxnLst/>
              <a:rect l="l" t="t" r="r" b="b"/>
              <a:pathLst>
                <a:path w="3049" h="3394" extrusionOk="0">
                  <a:moveTo>
                    <a:pt x="691" y="0"/>
                  </a:moveTo>
                  <a:cubicBezTo>
                    <a:pt x="572" y="667"/>
                    <a:pt x="227" y="1155"/>
                    <a:pt x="1" y="1751"/>
                  </a:cubicBezTo>
                  <a:cubicBezTo>
                    <a:pt x="549" y="2096"/>
                    <a:pt x="1025" y="2513"/>
                    <a:pt x="1501" y="2918"/>
                  </a:cubicBezTo>
                  <a:cubicBezTo>
                    <a:pt x="1537" y="2941"/>
                    <a:pt x="1549" y="2965"/>
                    <a:pt x="1561" y="2989"/>
                  </a:cubicBezTo>
                  <a:lnTo>
                    <a:pt x="1596" y="2989"/>
                  </a:lnTo>
                  <a:cubicBezTo>
                    <a:pt x="1739" y="3120"/>
                    <a:pt x="1906" y="3251"/>
                    <a:pt x="2073" y="3394"/>
                  </a:cubicBezTo>
                  <a:cubicBezTo>
                    <a:pt x="3049" y="2751"/>
                    <a:pt x="2204" y="1929"/>
                    <a:pt x="1382" y="1620"/>
                  </a:cubicBezTo>
                  <a:cubicBezTo>
                    <a:pt x="1787" y="1048"/>
                    <a:pt x="1311" y="191"/>
                    <a:pt x="691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614" name="Google Shape;21614;p19"/>
            <p:cNvSpPr/>
            <p:nvPr/>
          </p:nvSpPr>
          <p:spPr>
            <a:xfrm>
              <a:off x="2648300" y="4010875"/>
              <a:ext cx="33300" cy="21625"/>
            </a:xfrm>
            <a:custGeom>
              <a:avLst/>
              <a:gdLst/>
              <a:ahLst/>
              <a:cxnLst/>
              <a:rect l="l" t="t" r="r" b="b"/>
              <a:pathLst>
                <a:path w="1332" h="865" extrusionOk="0">
                  <a:moveTo>
                    <a:pt x="927" y="0"/>
                  </a:moveTo>
                  <a:cubicBezTo>
                    <a:pt x="510" y="0"/>
                    <a:pt x="0" y="573"/>
                    <a:pt x="486" y="864"/>
                  </a:cubicBezTo>
                  <a:cubicBezTo>
                    <a:pt x="498" y="471"/>
                    <a:pt x="1331" y="698"/>
                    <a:pt x="1284" y="245"/>
                  </a:cubicBezTo>
                  <a:cubicBezTo>
                    <a:pt x="1207" y="70"/>
                    <a:pt x="1073" y="0"/>
                    <a:pt x="927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615" name="Google Shape;21615;p19"/>
            <p:cNvSpPr/>
            <p:nvPr/>
          </p:nvSpPr>
          <p:spPr>
            <a:xfrm>
              <a:off x="2663150" y="3455400"/>
              <a:ext cx="30650" cy="14825"/>
            </a:xfrm>
            <a:custGeom>
              <a:avLst/>
              <a:gdLst/>
              <a:ahLst/>
              <a:cxnLst/>
              <a:rect l="l" t="t" r="r" b="b"/>
              <a:pathLst>
                <a:path w="1226" h="593" extrusionOk="0">
                  <a:moveTo>
                    <a:pt x="692" y="0"/>
                  </a:moveTo>
                  <a:cubicBezTo>
                    <a:pt x="337" y="0"/>
                    <a:pt x="1" y="264"/>
                    <a:pt x="345" y="592"/>
                  </a:cubicBezTo>
                  <a:cubicBezTo>
                    <a:pt x="317" y="473"/>
                    <a:pt x="406" y="442"/>
                    <a:pt x="534" y="442"/>
                  </a:cubicBezTo>
                  <a:cubicBezTo>
                    <a:pt x="672" y="442"/>
                    <a:pt x="855" y="477"/>
                    <a:pt x="996" y="477"/>
                  </a:cubicBezTo>
                  <a:cubicBezTo>
                    <a:pt x="1130" y="477"/>
                    <a:pt x="1225" y="445"/>
                    <a:pt x="1202" y="319"/>
                  </a:cubicBezTo>
                  <a:cubicBezTo>
                    <a:pt x="1118" y="93"/>
                    <a:pt x="902" y="0"/>
                    <a:pt x="692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616" name="Google Shape;21616;p19"/>
            <p:cNvSpPr/>
            <p:nvPr/>
          </p:nvSpPr>
          <p:spPr>
            <a:xfrm>
              <a:off x="2552350" y="4215875"/>
              <a:ext cx="39050" cy="14050"/>
            </a:xfrm>
            <a:custGeom>
              <a:avLst/>
              <a:gdLst/>
              <a:ahLst/>
              <a:cxnLst/>
              <a:rect l="l" t="t" r="r" b="b"/>
              <a:pathLst>
                <a:path w="1562" h="562" extrusionOk="0">
                  <a:moveTo>
                    <a:pt x="493" y="1"/>
                  </a:moveTo>
                  <a:cubicBezTo>
                    <a:pt x="210" y="1"/>
                    <a:pt x="1" y="57"/>
                    <a:pt x="38" y="296"/>
                  </a:cubicBezTo>
                  <a:cubicBezTo>
                    <a:pt x="167" y="530"/>
                    <a:pt x="540" y="562"/>
                    <a:pt x="956" y="562"/>
                  </a:cubicBezTo>
                  <a:cubicBezTo>
                    <a:pt x="1114" y="562"/>
                    <a:pt x="1279" y="557"/>
                    <a:pt x="1438" y="557"/>
                  </a:cubicBezTo>
                  <a:cubicBezTo>
                    <a:pt x="1480" y="557"/>
                    <a:pt x="1521" y="557"/>
                    <a:pt x="1562" y="558"/>
                  </a:cubicBezTo>
                  <a:lnTo>
                    <a:pt x="1562" y="22"/>
                  </a:lnTo>
                  <a:cubicBezTo>
                    <a:pt x="1493" y="40"/>
                    <a:pt x="1408" y="47"/>
                    <a:pt x="1314" y="47"/>
                  </a:cubicBezTo>
                  <a:cubicBezTo>
                    <a:pt x="1064" y="47"/>
                    <a:pt x="748" y="1"/>
                    <a:pt x="493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617" name="Google Shape;21617;p19"/>
            <p:cNvSpPr/>
            <p:nvPr/>
          </p:nvSpPr>
          <p:spPr>
            <a:xfrm>
              <a:off x="2535375" y="3994575"/>
              <a:ext cx="26850" cy="16200"/>
            </a:xfrm>
            <a:custGeom>
              <a:avLst/>
              <a:gdLst/>
              <a:ahLst/>
              <a:cxnLst/>
              <a:rect l="l" t="t" r="r" b="b"/>
              <a:pathLst>
                <a:path w="1074" h="648" extrusionOk="0">
                  <a:moveTo>
                    <a:pt x="761" y="0"/>
                  </a:moveTo>
                  <a:cubicBezTo>
                    <a:pt x="191" y="0"/>
                    <a:pt x="1" y="554"/>
                    <a:pt x="550" y="647"/>
                  </a:cubicBezTo>
                  <a:cubicBezTo>
                    <a:pt x="729" y="457"/>
                    <a:pt x="1074" y="397"/>
                    <a:pt x="1038" y="40"/>
                  </a:cubicBezTo>
                  <a:cubicBezTo>
                    <a:pt x="938" y="12"/>
                    <a:pt x="845" y="0"/>
                    <a:pt x="761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618" name="Google Shape;21618;p19"/>
            <p:cNvSpPr/>
            <p:nvPr/>
          </p:nvSpPr>
          <p:spPr>
            <a:xfrm>
              <a:off x="2549125" y="4150950"/>
              <a:ext cx="87525" cy="55725"/>
            </a:xfrm>
            <a:custGeom>
              <a:avLst/>
              <a:gdLst/>
              <a:ahLst/>
              <a:cxnLst/>
              <a:rect l="l" t="t" r="r" b="b"/>
              <a:pathLst>
                <a:path w="3501" h="2229" extrusionOk="0">
                  <a:moveTo>
                    <a:pt x="322" y="0"/>
                  </a:moveTo>
                  <a:cubicBezTo>
                    <a:pt x="60" y="167"/>
                    <a:pt x="286" y="691"/>
                    <a:pt x="0" y="869"/>
                  </a:cubicBezTo>
                  <a:cubicBezTo>
                    <a:pt x="609" y="987"/>
                    <a:pt x="1026" y="1324"/>
                    <a:pt x="1620" y="1324"/>
                  </a:cubicBezTo>
                  <a:cubicBezTo>
                    <a:pt x="1689" y="1324"/>
                    <a:pt x="1760" y="1320"/>
                    <a:pt x="1834" y="1310"/>
                  </a:cubicBezTo>
                  <a:cubicBezTo>
                    <a:pt x="2005" y="1802"/>
                    <a:pt x="2541" y="2229"/>
                    <a:pt x="3312" y="2229"/>
                  </a:cubicBezTo>
                  <a:cubicBezTo>
                    <a:pt x="3343" y="2229"/>
                    <a:pt x="3374" y="2228"/>
                    <a:pt x="3405" y="2226"/>
                  </a:cubicBezTo>
                  <a:cubicBezTo>
                    <a:pt x="3393" y="1941"/>
                    <a:pt x="3346" y="1691"/>
                    <a:pt x="3274" y="1453"/>
                  </a:cubicBezTo>
                  <a:cubicBezTo>
                    <a:pt x="3358" y="1405"/>
                    <a:pt x="3465" y="1345"/>
                    <a:pt x="3501" y="1226"/>
                  </a:cubicBezTo>
                  <a:cubicBezTo>
                    <a:pt x="3358" y="1179"/>
                    <a:pt x="3286" y="1131"/>
                    <a:pt x="3167" y="1107"/>
                  </a:cubicBezTo>
                  <a:cubicBezTo>
                    <a:pt x="3001" y="714"/>
                    <a:pt x="2750" y="393"/>
                    <a:pt x="2381" y="167"/>
                  </a:cubicBezTo>
                  <a:cubicBezTo>
                    <a:pt x="2072" y="298"/>
                    <a:pt x="1893" y="512"/>
                    <a:pt x="1810" y="738"/>
                  </a:cubicBezTo>
                  <a:cubicBezTo>
                    <a:pt x="1747" y="732"/>
                    <a:pt x="1682" y="730"/>
                    <a:pt x="1616" y="730"/>
                  </a:cubicBezTo>
                  <a:cubicBezTo>
                    <a:pt x="1439" y="730"/>
                    <a:pt x="1256" y="746"/>
                    <a:pt x="1086" y="746"/>
                  </a:cubicBezTo>
                  <a:cubicBezTo>
                    <a:pt x="662" y="746"/>
                    <a:pt x="314" y="652"/>
                    <a:pt x="322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619" name="Google Shape;21619;p19"/>
            <p:cNvSpPr/>
            <p:nvPr/>
          </p:nvSpPr>
          <p:spPr>
            <a:xfrm>
              <a:off x="2736350" y="2792150"/>
              <a:ext cx="21150" cy="17225"/>
            </a:xfrm>
            <a:custGeom>
              <a:avLst/>
              <a:gdLst/>
              <a:ahLst/>
              <a:cxnLst/>
              <a:rect l="l" t="t" r="r" b="b"/>
              <a:pathLst>
                <a:path w="846" h="689" extrusionOk="0">
                  <a:moveTo>
                    <a:pt x="453" y="0"/>
                  </a:moveTo>
                  <a:cubicBezTo>
                    <a:pt x="453" y="262"/>
                    <a:pt x="0" y="167"/>
                    <a:pt x="119" y="536"/>
                  </a:cubicBezTo>
                  <a:cubicBezTo>
                    <a:pt x="324" y="577"/>
                    <a:pt x="414" y="688"/>
                    <a:pt x="663" y="688"/>
                  </a:cubicBezTo>
                  <a:cubicBezTo>
                    <a:pt x="703" y="688"/>
                    <a:pt x="748" y="685"/>
                    <a:pt x="798" y="679"/>
                  </a:cubicBezTo>
                  <a:cubicBezTo>
                    <a:pt x="846" y="345"/>
                    <a:pt x="846" y="24"/>
                    <a:pt x="453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620" name="Google Shape;21620;p19"/>
            <p:cNvSpPr/>
            <p:nvPr/>
          </p:nvSpPr>
          <p:spPr>
            <a:xfrm>
              <a:off x="2697650" y="3480250"/>
              <a:ext cx="16700" cy="17200"/>
            </a:xfrm>
            <a:custGeom>
              <a:avLst/>
              <a:gdLst/>
              <a:ahLst/>
              <a:cxnLst/>
              <a:rect l="l" t="t" r="r" b="b"/>
              <a:pathLst>
                <a:path w="668" h="688" extrusionOk="0">
                  <a:moveTo>
                    <a:pt x="167" y="0"/>
                  </a:moveTo>
                  <a:cubicBezTo>
                    <a:pt x="119" y="0"/>
                    <a:pt x="64" y="5"/>
                    <a:pt x="0" y="15"/>
                  </a:cubicBezTo>
                  <a:lnTo>
                    <a:pt x="0" y="682"/>
                  </a:lnTo>
                  <a:cubicBezTo>
                    <a:pt x="35" y="686"/>
                    <a:pt x="67" y="688"/>
                    <a:pt x="97" y="688"/>
                  </a:cubicBezTo>
                  <a:cubicBezTo>
                    <a:pt x="509" y="688"/>
                    <a:pt x="489" y="324"/>
                    <a:pt x="667" y="146"/>
                  </a:cubicBezTo>
                  <a:cubicBezTo>
                    <a:pt x="481" y="97"/>
                    <a:pt x="392" y="0"/>
                    <a:pt x="167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621" name="Google Shape;21621;p19"/>
            <p:cNvSpPr/>
            <p:nvPr/>
          </p:nvSpPr>
          <p:spPr>
            <a:xfrm>
              <a:off x="2369025" y="3918175"/>
              <a:ext cx="64325" cy="43775"/>
            </a:xfrm>
            <a:custGeom>
              <a:avLst/>
              <a:gdLst/>
              <a:ahLst/>
              <a:cxnLst/>
              <a:rect l="l" t="t" r="r" b="b"/>
              <a:pathLst>
                <a:path w="2573" h="1751" extrusionOk="0">
                  <a:moveTo>
                    <a:pt x="2073" y="0"/>
                  </a:moveTo>
                  <a:cubicBezTo>
                    <a:pt x="1965" y="1131"/>
                    <a:pt x="1" y="465"/>
                    <a:pt x="537" y="1751"/>
                  </a:cubicBezTo>
                  <a:cubicBezTo>
                    <a:pt x="1430" y="1572"/>
                    <a:pt x="1572" y="786"/>
                    <a:pt x="2573" y="667"/>
                  </a:cubicBezTo>
                  <a:lnTo>
                    <a:pt x="2573" y="131"/>
                  </a:lnTo>
                  <a:cubicBezTo>
                    <a:pt x="2334" y="131"/>
                    <a:pt x="2204" y="72"/>
                    <a:pt x="2073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622" name="Google Shape;21622;p19"/>
            <p:cNvSpPr/>
            <p:nvPr/>
          </p:nvSpPr>
          <p:spPr>
            <a:xfrm>
              <a:off x="2627925" y="4537300"/>
              <a:ext cx="17050" cy="21325"/>
            </a:xfrm>
            <a:custGeom>
              <a:avLst/>
              <a:gdLst/>
              <a:ahLst/>
              <a:cxnLst/>
              <a:rect l="l" t="t" r="r" b="b"/>
              <a:pathLst>
                <a:path w="682" h="853" extrusionOk="0">
                  <a:moveTo>
                    <a:pt x="51" y="0"/>
                  </a:moveTo>
                  <a:lnTo>
                    <a:pt x="51" y="0"/>
                  </a:lnTo>
                  <a:cubicBezTo>
                    <a:pt x="62" y="401"/>
                    <a:pt x="0" y="853"/>
                    <a:pt x="554" y="853"/>
                  </a:cubicBezTo>
                  <a:cubicBezTo>
                    <a:pt x="594" y="853"/>
                    <a:pt x="636" y="850"/>
                    <a:pt x="682" y="846"/>
                  </a:cubicBezTo>
                  <a:cubicBezTo>
                    <a:pt x="682" y="405"/>
                    <a:pt x="611" y="12"/>
                    <a:pt x="51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623" name="Google Shape;21623;p19"/>
            <p:cNvSpPr/>
            <p:nvPr/>
          </p:nvSpPr>
          <p:spPr>
            <a:xfrm>
              <a:off x="3030425" y="3486850"/>
              <a:ext cx="25925" cy="20725"/>
            </a:xfrm>
            <a:custGeom>
              <a:avLst/>
              <a:gdLst/>
              <a:ahLst/>
              <a:cxnLst/>
              <a:rect l="l" t="t" r="r" b="b"/>
              <a:pathLst>
                <a:path w="1037" h="829" extrusionOk="0">
                  <a:moveTo>
                    <a:pt x="666" y="1"/>
                  </a:moveTo>
                  <a:cubicBezTo>
                    <a:pt x="165" y="1"/>
                    <a:pt x="106" y="352"/>
                    <a:pt x="1" y="692"/>
                  </a:cubicBezTo>
                  <a:cubicBezTo>
                    <a:pt x="84" y="673"/>
                    <a:pt x="153" y="666"/>
                    <a:pt x="214" y="666"/>
                  </a:cubicBezTo>
                  <a:cubicBezTo>
                    <a:pt x="495" y="666"/>
                    <a:pt x="580" y="828"/>
                    <a:pt x="863" y="828"/>
                  </a:cubicBezTo>
                  <a:cubicBezTo>
                    <a:pt x="914" y="828"/>
                    <a:pt x="971" y="823"/>
                    <a:pt x="1036" y="811"/>
                  </a:cubicBezTo>
                  <a:lnTo>
                    <a:pt x="1036" y="132"/>
                  </a:lnTo>
                  <a:cubicBezTo>
                    <a:pt x="894" y="108"/>
                    <a:pt x="703" y="132"/>
                    <a:pt x="691" y="1"/>
                  </a:cubicBezTo>
                  <a:cubicBezTo>
                    <a:pt x="683" y="1"/>
                    <a:pt x="674" y="1"/>
                    <a:pt x="666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624" name="Google Shape;21624;p19"/>
            <p:cNvSpPr/>
            <p:nvPr/>
          </p:nvSpPr>
          <p:spPr>
            <a:xfrm>
              <a:off x="3034300" y="4543850"/>
              <a:ext cx="82925" cy="47425"/>
            </a:xfrm>
            <a:custGeom>
              <a:avLst/>
              <a:gdLst/>
              <a:ahLst/>
              <a:cxnLst/>
              <a:rect l="l" t="t" r="r" b="b"/>
              <a:pathLst>
                <a:path w="3317" h="1897" extrusionOk="0">
                  <a:moveTo>
                    <a:pt x="641" y="1"/>
                  </a:moveTo>
                  <a:cubicBezTo>
                    <a:pt x="424" y="1"/>
                    <a:pt x="207" y="27"/>
                    <a:pt x="0" y="84"/>
                  </a:cubicBezTo>
                  <a:cubicBezTo>
                    <a:pt x="619" y="393"/>
                    <a:pt x="298" y="715"/>
                    <a:pt x="322" y="1417"/>
                  </a:cubicBezTo>
                  <a:cubicBezTo>
                    <a:pt x="433" y="1395"/>
                    <a:pt x="532" y="1385"/>
                    <a:pt x="622" y="1385"/>
                  </a:cubicBezTo>
                  <a:cubicBezTo>
                    <a:pt x="1278" y="1385"/>
                    <a:pt x="1479" y="1897"/>
                    <a:pt x="2412" y="1897"/>
                  </a:cubicBezTo>
                  <a:cubicBezTo>
                    <a:pt x="2456" y="1897"/>
                    <a:pt x="2501" y="1896"/>
                    <a:pt x="2548" y="1893"/>
                  </a:cubicBezTo>
                  <a:cubicBezTo>
                    <a:pt x="3316" y="982"/>
                    <a:pt x="1971" y="1"/>
                    <a:pt x="641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625" name="Google Shape;21625;p19"/>
            <p:cNvSpPr/>
            <p:nvPr/>
          </p:nvSpPr>
          <p:spPr>
            <a:xfrm>
              <a:off x="3093525" y="3909825"/>
              <a:ext cx="46750" cy="33675"/>
            </a:xfrm>
            <a:custGeom>
              <a:avLst/>
              <a:gdLst/>
              <a:ahLst/>
              <a:cxnLst/>
              <a:rect l="l" t="t" r="r" b="b"/>
              <a:pathLst>
                <a:path w="1870" h="1347" extrusionOk="0">
                  <a:moveTo>
                    <a:pt x="775" y="1"/>
                  </a:moveTo>
                  <a:cubicBezTo>
                    <a:pt x="667" y="418"/>
                    <a:pt x="1" y="882"/>
                    <a:pt x="453" y="1346"/>
                  </a:cubicBezTo>
                  <a:cubicBezTo>
                    <a:pt x="1310" y="1227"/>
                    <a:pt x="1048" y="263"/>
                    <a:pt x="1870" y="120"/>
                  </a:cubicBezTo>
                  <a:cubicBezTo>
                    <a:pt x="1763" y="81"/>
                    <a:pt x="1674" y="67"/>
                    <a:pt x="1599" y="67"/>
                  </a:cubicBezTo>
                  <a:cubicBezTo>
                    <a:pt x="1385" y="67"/>
                    <a:pt x="1274" y="181"/>
                    <a:pt x="1124" y="181"/>
                  </a:cubicBezTo>
                  <a:cubicBezTo>
                    <a:pt x="1032" y="181"/>
                    <a:pt x="927" y="138"/>
                    <a:pt x="775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626" name="Google Shape;21626;p19"/>
            <p:cNvSpPr/>
            <p:nvPr/>
          </p:nvSpPr>
          <p:spPr>
            <a:xfrm>
              <a:off x="3084900" y="3970850"/>
              <a:ext cx="44375" cy="18475"/>
            </a:xfrm>
            <a:custGeom>
              <a:avLst/>
              <a:gdLst/>
              <a:ahLst/>
              <a:cxnLst/>
              <a:rect l="l" t="t" r="r" b="b"/>
              <a:pathLst>
                <a:path w="1775" h="739" extrusionOk="0">
                  <a:moveTo>
                    <a:pt x="1429" y="1"/>
                  </a:moveTo>
                  <a:cubicBezTo>
                    <a:pt x="872" y="27"/>
                    <a:pt x="762" y="192"/>
                    <a:pt x="439" y="192"/>
                  </a:cubicBezTo>
                  <a:cubicBezTo>
                    <a:pt x="328" y="192"/>
                    <a:pt x="190" y="172"/>
                    <a:pt x="0" y="120"/>
                  </a:cubicBezTo>
                  <a:lnTo>
                    <a:pt x="0" y="120"/>
                  </a:lnTo>
                  <a:cubicBezTo>
                    <a:pt x="24" y="430"/>
                    <a:pt x="153" y="511"/>
                    <a:pt x="327" y="511"/>
                  </a:cubicBezTo>
                  <a:cubicBezTo>
                    <a:pt x="514" y="511"/>
                    <a:pt x="752" y="418"/>
                    <a:pt x="968" y="418"/>
                  </a:cubicBezTo>
                  <a:cubicBezTo>
                    <a:pt x="1154" y="418"/>
                    <a:pt x="1323" y="486"/>
                    <a:pt x="1429" y="739"/>
                  </a:cubicBezTo>
                  <a:cubicBezTo>
                    <a:pt x="1467" y="653"/>
                    <a:pt x="1529" y="613"/>
                    <a:pt x="1644" y="613"/>
                  </a:cubicBezTo>
                  <a:cubicBezTo>
                    <a:pt x="1672" y="613"/>
                    <a:pt x="1704" y="615"/>
                    <a:pt x="1739" y="620"/>
                  </a:cubicBezTo>
                  <a:cubicBezTo>
                    <a:pt x="1774" y="322"/>
                    <a:pt x="1501" y="239"/>
                    <a:pt x="1429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627" name="Google Shape;21627;p19"/>
            <p:cNvSpPr/>
            <p:nvPr/>
          </p:nvSpPr>
          <p:spPr>
            <a:xfrm>
              <a:off x="3086675" y="4478950"/>
              <a:ext cx="36950" cy="33375"/>
            </a:xfrm>
            <a:custGeom>
              <a:avLst/>
              <a:gdLst/>
              <a:ahLst/>
              <a:cxnLst/>
              <a:rect l="l" t="t" r="r" b="b"/>
              <a:pathLst>
                <a:path w="1478" h="1335" extrusionOk="0">
                  <a:moveTo>
                    <a:pt x="275" y="1"/>
                  </a:moveTo>
                  <a:lnTo>
                    <a:pt x="275" y="1"/>
                  </a:lnTo>
                  <a:cubicBezTo>
                    <a:pt x="370" y="382"/>
                    <a:pt x="1" y="429"/>
                    <a:pt x="120" y="846"/>
                  </a:cubicBezTo>
                  <a:cubicBezTo>
                    <a:pt x="644" y="870"/>
                    <a:pt x="1001" y="1048"/>
                    <a:pt x="1227" y="1334"/>
                  </a:cubicBezTo>
                  <a:cubicBezTo>
                    <a:pt x="1477" y="906"/>
                    <a:pt x="739" y="263"/>
                    <a:pt x="275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628" name="Google Shape;21628;p19"/>
            <p:cNvSpPr/>
            <p:nvPr/>
          </p:nvSpPr>
          <p:spPr>
            <a:xfrm>
              <a:off x="3045300" y="4180700"/>
              <a:ext cx="94400" cy="64625"/>
            </a:xfrm>
            <a:custGeom>
              <a:avLst/>
              <a:gdLst/>
              <a:ahLst/>
              <a:cxnLst/>
              <a:rect l="l" t="t" r="r" b="b"/>
              <a:pathLst>
                <a:path w="3776" h="2585" extrusionOk="0">
                  <a:moveTo>
                    <a:pt x="1763" y="1"/>
                  </a:moveTo>
                  <a:cubicBezTo>
                    <a:pt x="1394" y="263"/>
                    <a:pt x="1477" y="834"/>
                    <a:pt x="953" y="989"/>
                  </a:cubicBezTo>
                  <a:cubicBezTo>
                    <a:pt x="822" y="644"/>
                    <a:pt x="1168" y="679"/>
                    <a:pt x="1108" y="382"/>
                  </a:cubicBezTo>
                  <a:cubicBezTo>
                    <a:pt x="1034" y="374"/>
                    <a:pt x="966" y="370"/>
                    <a:pt x="903" y="370"/>
                  </a:cubicBezTo>
                  <a:cubicBezTo>
                    <a:pt x="482" y="370"/>
                    <a:pt x="291" y="528"/>
                    <a:pt x="1" y="632"/>
                  </a:cubicBezTo>
                  <a:cubicBezTo>
                    <a:pt x="60" y="1715"/>
                    <a:pt x="1061" y="2108"/>
                    <a:pt x="1906" y="2584"/>
                  </a:cubicBezTo>
                  <a:cubicBezTo>
                    <a:pt x="2168" y="2358"/>
                    <a:pt x="2084" y="1894"/>
                    <a:pt x="2382" y="1715"/>
                  </a:cubicBezTo>
                  <a:cubicBezTo>
                    <a:pt x="2614" y="1662"/>
                    <a:pt x="2739" y="1635"/>
                    <a:pt x="2863" y="1635"/>
                  </a:cubicBezTo>
                  <a:cubicBezTo>
                    <a:pt x="2986" y="1635"/>
                    <a:pt x="3108" y="1662"/>
                    <a:pt x="3335" y="1715"/>
                  </a:cubicBezTo>
                  <a:cubicBezTo>
                    <a:pt x="3358" y="1477"/>
                    <a:pt x="3775" y="1572"/>
                    <a:pt x="3656" y="1227"/>
                  </a:cubicBezTo>
                  <a:cubicBezTo>
                    <a:pt x="2620" y="1132"/>
                    <a:pt x="2739" y="144"/>
                    <a:pt x="1763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629" name="Google Shape;21629;p19"/>
            <p:cNvSpPr/>
            <p:nvPr/>
          </p:nvSpPr>
          <p:spPr>
            <a:xfrm>
              <a:off x="3116750" y="4001525"/>
              <a:ext cx="25925" cy="30375"/>
            </a:xfrm>
            <a:custGeom>
              <a:avLst/>
              <a:gdLst/>
              <a:ahLst/>
              <a:cxnLst/>
              <a:rect l="l" t="t" r="r" b="b"/>
              <a:pathLst>
                <a:path w="1037" h="1215" extrusionOk="0">
                  <a:moveTo>
                    <a:pt x="477" y="0"/>
                  </a:moveTo>
                  <a:cubicBezTo>
                    <a:pt x="286" y="369"/>
                    <a:pt x="417" y="1012"/>
                    <a:pt x="0" y="1215"/>
                  </a:cubicBezTo>
                  <a:lnTo>
                    <a:pt x="786" y="1215"/>
                  </a:lnTo>
                  <a:cubicBezTo>
                    <a:pt x="715" y="786"/>
                    <a:pt x="1036" y="60"/>
                    <a:pt x="477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630" name="Google Shape;21630;p19"/>
            <p:cNvSpPr/>
            <p:nvPr/>
          </p:nvSpPr>
          <p:spPr>
            <a:xfrm>
              <a:off x="2997150" y="1848575"/>
              <a:ext cx="23325" cy="17300"/>
            </a:xfrm>
            <a:custGeom>
              <a:avLst/>
              <a:gdLst/>
              <a:ahLst/>
              <a:cxnLst/>
              <a:rect l="l" t="t" r="r" b="b"/>
              <a:pathLst>
                <a:path w="933" h="692" extrusionOk="0">
                  <a:moveTo>
                    <a:pt x="593" y="0"/>
                  </a:moveTo>
                  <a:cubicBezTo>
                    <a:pt x="590" y="0"/>
                    <a:pt x="586" y="0"/>
                    <a:pt x="581" y="0"/>
                  </a:cubicBezTo>
                  <a:cubicBezTo>
                    <a:pt x="302" y="210"/>
                    <a:pt x="0" y="692"/>
                    <a:pt x="686" y="692"/>
                  </a:cubicBezTo>
                  <a:cubicBezTo>
                    <a:pt x="702" y="692"/>
                    <a:pt x="719" y="691"/>
                    <a:pt x="736" y="691"/>
                  </a:cubicBezTo>
                  <a:cubicBezTo>
                    <a:pt x="654" y="503"/>
                    <a:pt x="932" y="0"/>
                    <a:pt x="593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631" name="Google Shape;21631;p19"/>
            <p:cNvSpPr/>
            <p:nvPr/>
          </p:nvSpPr>
          <p:spPr>
            <a:xfrm>
              <a:off x="3037375" y="4439375"/>
              <a:ext cx="40400" cy="21250"/>
            </a:xfrm>
            <a:custGeom>
              <a:avLst/>
              <a:gdLst/>
              <a:ahLst/>
              <a:cxnLst/>
              <a:rect l="l" t="t" r="r" b="b"/>
              <a:pathLst>
                <a:path w="1616" h="850" extrusionOk="0">
                  <a:moveTo>
                    <a:pt x="1616" y="0"/>
                  </a:moveTo>
                  <a:lnTo>
                    <a:pt x="1616" y="0"/>
                  </a:lnTo>
                  <a:cubicBezTo>
                    <a:pt x="1035" y="11"/>
                    <a:pt x="862" y="371"/>
                    <a:pt x="256" y="371"/>
                  </a:cubicBezTo>
                  <a:cubicBezTo>
                    <a:pt x="191" y="371"/>
                    <a:pt x="121" y="367"/>
                    <a:pt x="44" y="357"/>
                  </a:cubicBezTo>
                  <a:lnTo>
                    <a:pt x="44" y="357"/>
                  </a:lnTo>
                  <a:cubicBezTo>
                    <a:pt x="0" y="664"/>
                    <a:pt x="67" y="850"/>
                    <a:pt x="403" y="850"/>
                  </a:cubicBezTo>
                  <a:cubicBezTo>
                    <a:pt x="432" y="850"/>
                    <a:pt x="463" y="848"/>
                    <a:pt x="496" y="845"/>
                  </a:cubicBezTo>
                  <a:cubicBezTo>
                    <a:pt x="901" y="584"/>
                    <a:pt x="1270" y="298"/>
                    <a:pt x="1616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632" name="Google Shape;21632;p19"/>
            <p:cNvSpPr/>
            <p:nvPr/>
          </p:nvSpPr>
          <p:spPr>
            <a:xfrm>
              <a:off x="3045900" y="4336075"/>
              <a:ext cx="66975" cy="31150"/>
            </a:xfrm>
            <a:custGeom>
              <a:avLst/>
              <a:gdLst/>
              <a:ahLst/>
              <a:cxnLst/>
              <a:rect l="l" t="t" r="r" b="b"/>
              <a:pathLst>
                <a:path w="2679" h="1246" extrusionOk="0">
                  <a:moveTo>
                    <a:pt x="1882" y="1"/>
                  </a:moveTo>
                  <a:cubicBezTo>
                    <a:pt x="1105" y="1"/>
                    <a:pt x="990" y="497"/>
                    <a:pt x="188" y="497"/>
                  </a:cubicBezTo>
                  <a:cubicBezTo>
                    <a:pt x="129" y="497"/>
                    <a:pt x="67" y="494"/>
                    <a:pt x="1" y="489"/>
                  </a:cubicBezTo>
                  <a:lnTo>
                    <a:pt x="1" y="489"/>
                  </a:lnTo>
                  <a:cubicBezTo>
                    <a:pt x="24" y="1027"/>
                    <a:pt x="503" y="1245"/>
                    <a:pt x="1009" y="1245"/>
                  </a:cubicBezTo>
                  <a:cubicBezTo>
                    <a:pt x="1811" y="1245"/>
                    <a:pt x="2678" y="695"/>
                    <a:pt x="1882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633" name="Google Shape;21633;p19"/>
            <p:cNvSpPr/>
            <p:nvPr/>
          </p:nvSpPr>
          <p:spPr>
            <a:xfrm>
              <a:off x="3087500" y="4393450"/>
              <a:ext cx="22425" cy="21525"/>
            </a:xfrm>
            <a:custGeom>
              <a:avLst/>
              <a:gdLst/>
              <a:ahLst/>
              <a:cxnLst/>
              <a:rect l="l" t="t" r="r" b="b"/>
              <a:pathLst>
                <a:path w="897" h="861" extrusionOk="0">
                  <a:moveTo>
                    <a:pt x="836" y="0"/>
                  </a:moveTo>
                  <a:cubicBezTo>
                    <a:pt x="291" y="0"/>
                    <a:pt x="0" y="769"/>
                    <a:pt x="563" y="861"/>
                  </a:cubicBezTo>
                  <a:cubicBezTo>
                    <a:pt x="573" y="731"/>
                    <a:pt x="600" y="609"/>
                    <a:pt x="778" y="609"/>
                  </a:cubicBezTo>
                  <a:cubicBezTo>
                    <a:pt x="812" y="609"/>
                    <a:pt x="851" y="613"/>
                    <a:pt x="897" y="623"/>
                  </a:cubicBezTo>
                  <a:cubicBezTo>
                    <a:pt x="861" y="301"/>
                    <a:pt x="575" y="230"/>
                    <a:pt x="897" y="4"/>
                  </a:cubicBezTo>
                  <a:cubicBezTo>
                    <a:pt x="876" y="2"/>
                    <a:pt x="856" y="0"/>
                    <a:pt x="836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634" name="Google Shape;21634;p19"/>
            <p:cNvSpPr/>
            <p:nvPr/>
          </p:nvSpPr>
          <p:spPr>
            <a:xfrm>
              <a:off x="2856900" y="2554025"/>
              <a:ext cx="67575" cy="51800"/>
            </a:xfrm>
            <a:custGeom>
              <a:avLst/>
              <a:gdLst/>
              <a:ahLst/>
              <a:cxnLst/>
              <a:rect l="l" t="t" r="r" b="b"/>
              <a:pathLst>
                <a:path w="2703" h="2072" extrusionOk="0">
                  <a:moveTo>
                    <a:pt x="798" y="0"/>
                  </a:moveTo>
                  <a:lnTo>
                    <a:pt x="798" y="0"/>
                  </a:lnTo>
                  <a:cubicBezTo>
                    <a:pt x="0" y="869"/>
                    <a:pt x="1381" y="1393"/>
                    <a:pt x="1750" y="2072"/>
                  </a:cubicBezTo>
                  <a:cubicBezTo>
                    <a:pt x="2036" y="1953"/>
                    <a:pt x="2536" y="2024"/>
                    <a:pt x="2703" y="1834"/>
                  </a:cubicBezTo>
                  <a:cubicBezTo>
                    <a:pt x="2227" y="1738"/>
                    <a:pt x="2167" y="1357"/>
                    <a:pt x="2215" y="845"/>
                  </a:cubicBezTo>
                  <a:lnTo>
                    <a:pt x="1107" y="845"/>
                  </a:lnTo>
                  <a:cubicBezTo>
                    <a:pt x="810" y="572"/>
                    <a:pt x="1274" y="274"/>
                    <a:pt x="798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635" name="Google Shape;21635;p19"/>
            <p:cNvSpPr/>
            <p:nvPr/>
          </p:nvSpPr>
          <p:spPr>
            <a:xfrm>
              <a:off x="2378250" y="4477475"/>
              <a:ext cx="31875" cy="20250"/>
            </a:xfrm>
            <a:custGeom>
              <a:avLst/>
              <a:gdLst/>
              <a:ahLst/>
              <a:cxnLst/>
              <a:rect l="l" t="t" r="r" b="b"/>
              <a:pathLst>
                <a:path w="1275" h="810" extrusionOk="0">
                  <a:moveTo>
                    <a:pt x="1192" y="0"/>
                  </a:moveTo>
                  <a:lnTo>
                    <a:pt x="1192" y="0"/>
                  </a:lnTo>
                  <a:cubicBezTo>
                    <a:pt x="680" y="131"/>
                    <a:pt x="1" y="143"/>
                    <a:pt x="180" y="810"/>
                  </a:cubicBezTo>
                  <a:lnTo>
                    <a:pt x="1192" y="810"/>
                  </a:lnTo>
                  <a:cubicBezTo>
                    <a:pt x="1275" y="381"/>
                    <a:pt x="822" y="274"/>
                    <a:pt x="1192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636" name="Google Shape;21636;p19"/>
            <p:cNvSpPr/>
            <p:nvPr/>
          </p:nvSpPr>
          <p:spPr>
            <a:xfrm>
              <a:off x="2307725" y="4353425"/>
              <a:ext cx="119075" cy="73475"/>
            </a:xfrm>
            <a:custGeom>
              <a:avLst/>
              <a:gdLst/>
              <a:ahLst/>
              <a:cxnLst/>
              <a:rect l="l" t="t" r="r" b="b"/>
              <a:pathLst>
                <a:path w="4763" h="2939" extrusionOk="0">
                  <a:moveTo>
                    <a:pt x="1882" y="1"/>
                  </a:moveTo>
                  <a:cubicBezTo>
                    <a:pt x="1515" y="1"/>
                    <a:pt x="1189" y="136"/>
                    <a:pt x="965" y="509"/>
                  </a:cubicBezTo>
                  <a:cubicBezTo>
                    <a:pt x="965" y="521"/>
                    <a:pt x="976" y="533"/>
                    <a:pt x="988" y="557"/>
                  </a:cubicBezTo>
                  <a:cubicBezTo>
                    <a:pt x="897" y="548"/>
                    <a:pt x="811" y="544"/>
                    <a:pt x="730" y="544"/>
                  </a:cubicBezTo>
                  <a:cubicBezTo>
                    <a:pt x="258" y="544"/>
                    <a:pt x="1" y="704"/>
                    <a:pt x="143" y="1152"/>
                  </a:cubicBezTo>
                  <a:cubicBezTo>
                    <a:pt x="265" y="1198"/>
                    <a:pt x="383" y="1219"/>
                    <a:pt x="490" y="1219"/>
                  </a:cubicBezTo>
                  <a:cubicBezTo>
                    <a:pt x="832" y="1219"/>
                    <a:pt x="1077" y="1000"/>
                    <a:pt x="1096" y="628"/>
                  </a:cubicBezTo>
                  <a:cubicBezTo>
                    <a:pt x="1143" y="641"/>
                    <a:pt x="1200" y="645"/>
                    <a:pt x="1262" y="645"/>
                  </a:cubicBezTo>
                  <a:cubicBezTo>
                    <a:pt x="1432" y="645"/>
                    <a:pt x="1640" y="611"/>
                    <a:pt x="1810" y="611"/>
                  </a:cubicBezTo>
                  <a:cubicBezTo>
                    <a:pt x="1872" y="611"/>
                    <a:pt x="1929" y="616"/>
                    <a:pt x="1977" y="628"/>
                  </a:cubicBezTo>
                  <a:cubicBezTo>
                    <a:pt x="2381" y="1152"/>
                    <a:pt x="2512" y="2343"/>
                    <a:pt x="2310" y="2938"/>
                  </a:cubicBezTo>
                  <a:cubicBezTo>
                    <a:pt x="2704" y="2643"/>
                    <a:pt x="2983" y="2260"/>
                    <a:pt x="3543" y="2260"/>
                  </a:cubicBezTo>
                  <a:cubicBezTo>
                    <a:pt x="3727" y="2260"/>
                    <a:pt x="3943" y="2302"/>
                    <a:pt x="4203" y="2402"/>
                  </a:cubicBezTo>
                  <a:cubicBezTo>
                    <a:pt x="4763" y="2057"/>
                    <a:pt x="4739" y="1366"/>
                    <a:pt x="4548" y="914"/>
                  </a:cubicBezTo>
                  <a:cubicBezTo>
                    <a:pt x="4075" y="914"/>
                    <a:pt x="2838" y="1"/>
                    <a:pt x="1882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637" name="Google Shape;21637;p19"/>
            <p:cNvSpPr/>
            <p:nvPr/>
          </p:nvSpPr>
          <p:spPr>
            <a:xfrm>
              <a:off x="3014950" y="4624800"/>
              <a:ext cx="68475" cy="39325"/>
            </a:xfrm>
            <a:custGeom>
              <a:avLst/>
              <a:gdLst/>
              <a:ahLst/>
              <a:cxnLst/>
              <a:rect l="l" t="t" r="r" b="b"/>
              <a:pathLst>
                <a:path w="2739" h="1573" extrusionOk="0">
                  <a:moveTo>
                    <a:pt x="2048" y="1"/>
                  </a:moveTo>
                  <a:lnTo>
                    <a:pt x="2048" y="1"/>
                  </a:lnTo>
                  <a:cubicBezTo>
                    <a:pt x="1751" y="203"/>
                    <a:pt x="1679" y="596"/>
                    <a:pt x="1417" y="834"/>
                  </a:cubicBezTo>
                  <a:cubicBezTo>
                    <a:pt x="1367" y="840"/>
                    <a:pt x="1321" y="843"/>
                    <a:pt x="1278" y="843"/>
                  </a:cubicBezTo>
                  <a:cubicBezTo>
                    <a:pt x="775" y="843"/>
                    <a:pt x="813" y="431"/>
                    <a:pt x="327" y="431"/>
                  </a:cubicBezTo>
                  <a:cubicBezTo>
                    <a:pt x="238" y="431"/>
                    <a:pt x="131" y="444"/>
                    <a:pt x="0" y="477"/>
                  </a:cubicBezTo>
                  <a:cubicBezTo>
                    <a:pt x="60" y="965"/>
                    <a:pt x="560" y="1096"/>
                    <a:pt x="643" y="1572"/>
                  </a:cubicBezTo>
                  <a:cubicBezTo>
                    <a:pt x="915" y="1443"/>
                    <a:pt x="1116" y="1400"/>
                    <a:pt x="1307" y="1400"/>
                  </a:cubicBezTo>
                  <a:cubicBezTo>
                    <a:pt x="1644" y="1400"/>
                    <a:pt x="1948" y="1534"/>
                    <a:pt x="2548" y="1572"/>
                  </a:cubicBezTo>
                  <a:cubicBezTo>
                    <a:pt x="2525" y="1406"/>
                    <a:pt x="2608" y="1310"/>
                    <a:pt x="2691" y="1203"/>
                  </a:cubicBezTo>
                  <a:cubicBezTo>
                    <a:pt x="1774" y="1084"/>
                    <a:pt x="2739" y="263"/>
                    <a:pt x="2048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638" name="Google Shape;21638;p19"/>
            <p:cNvSpPr/>
            <p:nvPr/>
          </p:nvSpPr>
          <p:spPr>
            <a:xfrm>
              <a:off x="2658050" y="2591225"/>
              <a:ext cx="32125" cy="28000"/>
            </a:xfrm>
            <a:custGeom>
              <a:avLst/>
              <a:gdLst/>
              <a:ahLst/>
              <a:cxnLst/>
              <a:rect l="l" t="t" r="r" b="b"/>
              <a:pathLst>
                <a:path w="1285" h="1120" extrusionOk="0">
                  <a:moveTo>
                    <a:pt x="276" y="1"/>
                  </a:moveTo>
                  <a:cubicBezTo>
                    <a:pt x="160" y="1"/>
                    <a:pt x="62" y="51"/>
                    <a:pt x="1" y="167"/>
                  </a:cubicBezTo>
                  <a:cubicBezTo>
                    <a:pt x="489" y="405"/>
                    <a:pt x="489" y="1048"/>
                    <a:pt x="1191" y="1120"/>
                  </a:cubicBezTo>
                  <a:cubicBezTo>
                    <a:pt x="1284" y="610"/>
                    <a:pt x="678" y="1"/>
                    <a:pt x="276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639" name="Google Shape;21639;p19"/>
            <p:cNvSpPr/>
            <p:nvPr/>
          </p:nvSpPr>
          <p:spPr>
            <a:xfrm>
              <a:off x="2552425" y="3992575"/>
              <a:ext cx="44650" cy="53900"/>
            </a:xfrm>
            <a:custGeom>
              <a:avLst/>
              <a:gdLst/>
              <a:ahLst/>
              <a:cxnLst/>
              <a:rect l="l" t="t" r="r" b="b"/>
              <a:pathLst>
                <a:path w="1786" h="2156" extrusionOk="0">
                  <a:moveTo>
                    <a:pt x="487" y="1"/>
                  </a:moveTo>
                  <a:lnTo>
                    <a:pt x="487" y="1"/>
                  </a:lnTo>
                  <a:cubicBezTo>
                    <a:pt x="523" y="430"/>
                    <a:pt x="1083" y="441"/>
                    <a:pt x="964" y="977"/>
                  </a:cubicBezTo>
                  <a:cubicBezTo>
                    <a:pt x="936" y="976"/>
                    <a:pt x="909" y="976"/>
                    <a:pt x="883" y="976"/>
                  </a:cubicBezTo>
                  <a:cubicBezTo>
                    <a:pt x="304" y="976"/>
                    <a:pt x="1" y="1226"/>
                    <a:pt x="35" y="1715"/>
                  </a:cubicBezTo>
                  <a:cubicBezTo>
                    <a:pt x="344" y="1692"/>
                    <a:pt x="606" y="1632"/>
                    <a:pt x="833" y="1561"/>
                  </a:cubicBezTo>
                  <a:cubicBezTo>
                    <a:pt x="952" y="1751"/>
                    <a:pt x="1071" y="1858"/>
                    <a:pt x="880" y="2156"/>
                  </a:cubicBezTo>
                  <a:cubicBezTo>
                    <a:pt x="1714" y="2084"/>
                    <a:pt x="1142" y="1715"/>
                    <a:pt x="1380" y="1239"/>
                  </a:cubicBezTo>
                  <a:cubicBezTo>
                    <a:pt x="1785" y="799"/>
                    <a:pt x="1559" y="239"/>
                    <a:pt x="487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640" name="Google Shape;21640;p19"/>
            <p:cNvSpPr/>
            <p:nvPr/>
          </p:nvSpPr>
          <p:spPr>
            <a:xfrm>
              <a:off x="2661625" y="2683000"/>
              <a:ext cx="20575" cy="24325"/>
            </a:xfrm>
            <a:custGeom>
              <a:avLst/>
              <a:gdLst/>
              <a:ahLst/>
              <a:cxnLst/>
              <a:rect l="l" t="t" r="r" b="b"/>
              <a:pathLst>
                <a:path w="823" h="973" extrusionOk="0">
                  <a:moveTo>
                    <a:pt x="414" y="1"/>
                  </a:moveTo>
                  <a:cubicBezTo>
                    <a:pt x="0" y="1"/>
                    <a:pt x="149" y="951"/>
                    <a:pt x="358" y="973"/>
                  </a:cubicBezTo>
                  <a:cubicBezTo>
                    <a:pt x="751" y="901"/>
                    <a:pt x="822" y="258"/>
                    <a:pt x="525" y="20"/>
                  </a:cubicBezTo>
                  <a:cubicBezTo>
                    <a:pt x="484" y="7"/>
                    <a:pt x="447" y="1"/>
                    <a:pt x="414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641" name="Google Shape;21641;p19"/>
            <p:cNvSpPr/>
            <p:nvPr/>
          </p:nvSpPr>
          <p:spPr>
            <a:xfrm>
              <a:off x="2627100" y="2819225"/>
              <a:ext cx="82775" cy="25075"/>
            </a:xfrm>
            <a:custGeom>
              <a:avLst/>
              <a:gdLst/>
              <a:ahLst/>
              <a:cxnLst/>
              <a:rect l="l" t="t" r="r" b="b"/>
              <a:pathLst>
                <a:path w="3311" h="1003" extrusionOk="0">
                  <a:moveTo>
                    <a:pt x="1060" y="1"/>
                  </a:moveTo>
                  <a:cubicBezTo>
                    <a:pt x="679" y="132"/>
                    <a:pt x="1" y="48"/>
                    <a:pt x="48" y="536"/>
                  </a:cubicBezTo>
                  <a:cubicBezTo>
                    <a:pt x="549" y="879"/>
                    <a:pt x="1093" y="1003"/>
                    <a:pt x="1699" y="1003"/>
                  </a:cubicBezTo>
                  <a:cubicBezTo>
                    <a:pt x="2189" y="1003"/>
                    <a:pt x="2719" y="922"/>
                    <a:pt x="3299" y="810"/>
                  </a:cubicBezTo>
                  <a:cubicBezTo>
                    <a:pt x="3311" y="477"/>
                    <a:pt x="3311" y="155"/>
                    <a:pt x="3108" y="1"/>
                  </a:cubicBezTo>
                  <a:cubicBezTo>
                    <a:pt x="2475" y="69"/>
                    <a:pt x="2115" y="343"/>
                    <a:pt x="1745" y="343"/>
                  </a:cubicBezTo>
                  <a:cubicBezTo>
                    <a:pt x="1537" y="343"/>
                    <a:pt x="1325" y="257"/>
                    <a:pt x="1060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642" name="Google Shape;21642;p19"/>
            <p:cNvSpPr/>
            <p:nvPr/>
          </p:nvSpPr>
          <p:spPr>
            <a:xfrm>
              <a:off x="2847375" y="3490750"/>
              <a:ext cx="97950" cy="54175"/>
            </a:xfrm>
            <a:custGeom>
              <a:avLst/>
              <a:gdLst/>
              <a:ahLst/>
              <a:cxnLst/>
              <a:rect l="l" t="t" r="r" b="b"/>
              <a:pathLst>
                <a:path w="3918" h="2167" extrusionOk="0">
                  <a:moveTo>
                    <a:pt x="3917" y="0"/>
                  </a:moveTo>
                  <a:lnTo>
                    <a:pt x="3917" y="0"/>
                  </a:lnTo>
                  <a:cubicBezTo>
                    <a:pt x="3335" y="423"/>
                    <a:pt x="2627" y="1090"/>
                    <a:pt x="1588" y="1090"/>
                  </a:cubicBezTo>
                  <a:cubicBezTo>
                    <a:pt x="1310" y="1090"/>
                    <a:pt x="1008" y="1042"/>
                    <a:pt x="679" y="929"/>
                  </a:cubicBezTo>
                  <a:cubicBezTo>
                    <a:pt x="596" y="1203"/>
                    <a:pt x="0" y="1036"/>
                    <a:pt x="167" y="1488"/>
                  </a:cubicBezTo>
                  <a:cubicBezTo>
                    <a:pt x="238" y="1517"/>
                    <a:pt x="303" y="1529"/>
                    <a:pt x="361" y="1529"/>
                  </a:cubicBezTo>
                  <a:cubicBezTo>
                    <a:pt x="652" y="1529"/>
                    <a:pt x="799" y="1239"/>
                    <a:pt x="912" y="1239"/>
                  </a:cubicBezTo>
                  <a:cubicBezTo>
                    <a:pt x="947" y="1239"/>
                    <a:pt x="980" y="1268"/>
                    <a:pt x="1012" y="1345"/>
                  </a:cubicBezTo>
                  <a:cubicBezTo>
                    <a:pt x="917" y="1786"/>
                    <a:pt x="1072" y="2036"/>
                    <a:pt x="1358" y="2167"/>
                  </a:cubicBezTo>
                  <a:cubicBezTo>
                    <a:pt x="2584" y="1738"/>
                    <a:pt x="3393" y="976"/>
                    <a:pt x="3917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643" name="Google Shape;21643;p19"/>
            <p:cNvSpPr/>
            <p:nvPr/>
          </p:nvSpPr>
          <p:spPr>
            <a:xfrm>
              <a:off x="2841125" y="2587650"/>
              <a:ext cx="32350" cy="27075"/>
            </a:xfrm>
            <a:custGeom>
              <a:avLst/>
              <a:gdLst/>
              <a:ahLst/>
              <a:cxnLst/>
              <a:rect l="l" t="t" r="r" b="b"/>
              <a:pathLst>
                <a:path w="1294" h="1083" extrusionOk="0">
                  <a:moveTo>
                    <a:pt x="155" y="1"/>
                  </a:moveTo>
                  <a:cubicBezTo>
                    <a:pt x="0" y="620"/>
                    <a:pt x="929" y="441"/>
                    <a:pt x="774" y="1072"/>
                  </a:cubicBezTo>
                  <a:cubicBezTo>
                    <a:pt x="823" y="1079"/>
                    <a:pt x="867" y="1082"/>
                    <a:pt x="907" y="1082"/>
                  </a:cubicBezTo>
                  <a:cubicBezTo>
                    <a:pt x="1288" y="1082"/>
                    <a:pt x="1293" y="789"/>
                    <a:pt x="1250" y="477"/>
                  </a:cubicBezTo>
                  <a:cubicBezTo>
                    <a:pt x="750" y="441"/>
                    <a:pt x="607" y="108"/>
                    <a:pt x="155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644" name="Google Shape;21644;p19"/>
            <p:cNvSpPr/>
            <p:nvPr/>
          </p:nvSpPr>
          <p:spPr>
            <a:xfrm>
              <a:off x="2892625" y="3048825"/>
              <a:ext cx="19225" cy="21525"/>
            </a:xfrm>
            <a:custGeom>
              <a:avLst/>
              <a:gdLst/>
              <a:ahLst/>
              <a:cxnLst/>
              <a:rect l="l" t="t" r="r" b="b"/>
              <a:pathLst>
                <a:path w="769" h="861" extrusionOk="0">
                  <a:moveTo>
                    <a:pt x="512" y="1"/>
                  </a:moveTo>
                  <a:cubicBezTo>
                    <a:pt x="0" y="1"/>
                    <a:pt x="4" y="407"/>
                    <a:pt x="36" y="842"/>
                  </a:cubicBezTo>
                  <a:cubicBezTo>
                    <a:pt x="114" y="855"/>
                    <a:pt x="184" y="861"/>
                    <a:pt x="247" y="861"/>
                  </a:cubicBezTo>
                  <a:cubicBezTo>
                    <a:pt x="754" y="861"/>
                    <a:pt x="769" y="455"/>
                    <a:pt x="726" y="20"/>
                  </a:cubicBezTo>
                  <a:cubicBezTo>
                    <a:pt x="646" y="7"/>
                    <a:pt x="575" y="1"/>
                    <a:pt x="512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645" name="Google Shape;21645;p19"/>
            <p:cNvSpPr/>
            <p:nvPr/>
          </p:nvSpPr>
          <p:spPr>
            <a:xfrm>
              <a:off x="2829500" y="1455675"/>
              <a:ext cx="30700" cy="34250"/>
            </a:xfrm>
            <a:custGeom>
              <a:avLst/>
              <a:gdLst/>
              <a:ahLst/>
              <a:cxnLst/>
              <a:rect l="l" t="t" r="r" b="b"/>
              <a:pathLst>
                <a:path w="1228" h="1370" extrusionOk="0">
                  <a:moveTo>
                    <a:pt x="775" y="0"/>
                  </a:moveTo>
                  <a:cubicBezTo>
                    <a:pt x="691" y="381"/>
                    <a:pt x="1" y="1131"/>
                    <a:pt x="775" y="1369"/>
                  </a:cubicBezTo>
                  <a:cubicBezTo>
                    <a:pt x="1072" y="774"/>
                    <a:pt x="1227" y="524"/>
                    <a:pt x="775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646" name="Google Shape;21646;p19"/>
            <p:cNvSpPr/>
            <p:nvPr/>
          </p:nvSpPr>
          <p:spPr>
            <a:xfrm>
              <a:off x="2900050" y="3310650"/>
              <a:ext cx="17000" cy="17000"/>
            </a:xfrm>
            <a:custGeom>
              <a:avLst/>
              <a:gdLst/>
              <a:ahLst/>
              <a:cxnLst/>
              <a:rect l="l" t="t" r="r" b="b"/>
              <a:pathLst>
                <a:path w="680" h="680" extrusionOk="0">
                  <a:moveTo>
                    <a:pt x="251" y="1"/>
                  </a:moveTo>
                  <a:lnTo>
                    <a:pt x="251" y="1"/>
                  </a:lnTo>
                  <a:cubicBezTo>
                    <a:pt x="24" y="179"/>
                    <a:pt x="1" y="667"/>
                    <a:pt x="429" y="679"/>
                  </a:cubicBezTo>
                  <a:cubicBezTo>
                    <a:pt x="655" y="501"/>
                    <a:pt x="679" y="13"/>
                    <a:pt x="251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647" name="Google Shape;21647;p19"/>
            <p:cNvSpPr/>
            <p:nvPr/>
          </p:nvSpPr>
          <p:spPr>
            <a:xfrm>
              <a:off x="2863750" y="3456500"/>
              <a:ext cx="34250" cy="24350"/>
            </a:xfrm>
            <a:custGeom>
              <a:avLst/>
              <a:gdLst/>
              <a:ahLst/>
              <a:cxnLst/>
              <a:rect l="l" t="t" r="r" b="b"/>
              <a:pathLst>
                <a:path w="1370" h="974" extrusionOk="0">
                  <a:moveTo>
                    <a:pt x="1036" y="1"/>
                  </a:moveTo>
                  <a:cubicBezTo>
                    <a:pt x="536" y="191"/>
                    <a:pt x="179" y="501"/>
                    <a:pt x="0" y="965"/>
                  </a:cubicBezTo>
                  <a:cubicBezTo>
                    <a:pt x="84" y="971"/>
                    <a:pt x="164" y="974"/>
                    <a:pt x="241" y="974"/>
                  </a:cubicBezTo>
                  <a:cubicBezTo>
                    <a:pt x="970" y="974"/>
                    <a:pt x="1369" y="715"/>
                    <a:pt x="1369" y="144"/>
                  </a:cubicBezTo>
                  <a:cubicBezTo>
                    <a:pt x="1238" y="96"/>
                    <a:pt x="1048" y="132"/>
                    <a:pt x="1036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648" name="Google Shape;21648;p19"/>
            <p:cNvSpPr/>
            <p:nvPr/>
          </p:nvSpPr>
          <p:spPr>
            <a:xfrm>
              <a:off x="2810150" y="3632500"/>
              <a:ext cx="32775" cy="20775"/>
            </a:xfrm>
            <a:custGeom>
              <a:avLst/>
              <a:gdLst/>
              <a:ahLst/>
              <a:cxnLst/>
              <a:rect l="l" t="t" r="r" b="b"/>
              <a:pathLst>
                <a:path w="1311" h="831" extrusionOk="0">
                  <a:moveTo>
                    <a:pt x="442" y="0"/>
                  </a:moveTo>
                  <a:cubicBezTo>
                    <a:pt x="394" y="0"/>
                    <a:pt x="343" y="3"/>
                    <a:pt x="287" y="9"/>
                  </a:cubicBezTo>
                  <a:cubicBezTo>
                    <a:pt x="299" y="319"/>
                    <a:pt x="1" y="414"/>
                    <a:pt x="120" y="831"/>
                  </a:cubicBezTo>
                  <a:cubicBezTo>
                    <a:pt x="739" y="831"/>
                    <a:pt x="1037" y="557"/>
                    <a:pt x="1311" y="283"/>
                  </a:cubicBezTo>
                  <a:cubicBezTo>
                    <a:pt x="991" y="208"/>
                    <a:pt x="852" y="0"/>
                    <a:pt x="442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649" name="Google Shape;21649;p19"/>
            <p:cNvSpPr/>
            <p:nvPr/>
          </p:nvSpPr>
          <p:spPr>
            <a:xfrm>
              <a:off x="2772050" y="3473475"/>
              <a:ext cx="44975" cy="33950"/>
            </a:xfrm>
            <a:custGeom>
              <a:avLst/>
              <a:gdLst/>
              <a:ahLst/>
              <a:cxnLst/>
              <a:rect l="l" t="t" r="r" b="b"/>
              <a:pathLst>
                <a:path w="1799" h="1358" extrusionOk="0">
                  <a:moveTo>
                    <a:pt x="430" y="0"/>
                  </a:moveTo>
                  <a:lnTo>
                    <a:pt x="430" y="0"/>
                  </a:lnTo>
                  <a:cubicBezTo>
                    <a:pt x="1" y="584"/>
                    <a:pt x="787" y="1227"/>
                    <a:pt x="1465" y="1358"/>
                  </a:cubicBezTo>
                  <a:cubicBezTo>
                    <a:pt x="1608" y="1108"/>
                    <a:pt x="1751" y="870"/>
                    <a:pt x="1799" y="536"/>
                  </a:cubicBezTo>
                  <a:cubicBezTo>
                    <a:pt x="1275" y="417"/>
                    <a:pt x="1013" y="96"/>
                    <a:pt x="430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650" name="Google Shape;21650;p19"/>
            <p:cNvSpPr/>
            <p:nvPr/>
          </p:nvSpPr>
          <p:spPr>
            <a:xfrm>
              <a:off x="2769375" y="2599825"/>
              <a:ext cx="25925" cy="26625"/>
            </a:xfrm>
            <a:custGeom>
              <a:avLst/>
              <a:gdLst/>
              <a:ahLst/>
              <a:cxnLst/>
              <a:rect l="l" t="t" r="r" b="b"/>
              <a:pathLst>
                <a:path w="1037" h="1065" extrusionOk="0">
                  <a:moveTo>
                    <a:pt x="748" y="1"/>
                  </a:moveTo>
                  <a:cubicBezTo>
                    <a:pt x="119" y="1"/>
                    <a:pt x="105" y="441"/>
                    <a:pt x="1" y="847"/>
                  </a:cubicBezTo>
                  <a:cubicBezTo>
                    <a:pt x="73" y="831"/>
                    <a:pt x="137" y="824"/>
                    <a:pt x="193" y="824"/>
                  </a:cubicBezTo>
                  <a:cubicBezTo>
                    <a:pt x="525" y="824"/>
                    <a:pt x="602" y="1064"/>
                    <a:pt x="758" y="1064"/>
                  </a:cubicBezTo>
                  <a:cubicBezTo>
                    <a:pt x="810" y="1064"/>
                    <a:pt x="871" y="1037"/>
                    <a:pt x="953" y="966"/>
                  </a:cubicBezTo>
                  <a:cubicBezTo>
                    <a:pt x="1037" y="549"/>
                    <a:pt x="894" y="287"/>
                    <a:pt x="798" y="2"/>
                  </a:cubicBezTo>
                  <a:cubicBezTo>
                    <a:pt x="781" y="1"/>
                    <a:pt x="764" y="1"/>
                    <a:pt x="748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651" name="Google Shape;21651;p19"/>
            <p:cNvSpPr/>
            <p:nvPr/>
          </p:nvSpPr>
          <p:spPr>
            <a:xfrm>
              <a:off x="2816125" y="1544675"/>
              <a:ext cx="23525" cy="14925"/>
            </a:xfrm>
            <a:custGeom>
              <a:avLst/>
              <a:gdLst/>
              <a:ahLst/>
              <a:cxnLst/>
              <a:rect l="l" t="t" r="r" b="b"/>
              <a:pathLst>
                <a:path w="941" h="597" extrusionOk="0">
                  <a:moveTo>
                    <a:pt x="322" y="0"/>
                  </a:moveTo>
                  <a:cubicBezTo>
                    <a:pt x="0" y="226"/>
                    <a:pt x="286" y="298"/>
                    <a:pt x="322" y="595"/>
                  </a:cubicBezTo>
                  <a:cubicBezTo>
                    <a:pt x="345" y="594"/>
                    <a:pt x="369" y="594"/>
                    <a:pt x="395" y="594"/>
                  </a:cubicBezTo>
                  <a:cubicBezTo>
                    <a:pt x="459" y="594"/>
                    <a:pt x="529" y="596"/>
                    <a:pt x="597" y="596"/>
                  </a:cubicBezTo>
                  <a:cubicBezTo>
                    <a:pt x="759" y="596"/>
                    <a:pt x="911" y="581"/>
                    <a:pt x="941" y="476"/>
                  </a:cubicBezTo>
                  <a:cubicBezTo>
                    <a:pt x="655" y="369"/>
                    <a:pt x="679" y="36"/>
                    <a:pt x="322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652" name="Google Shape;21652;p19"/>
            <p:cNvSpPr/>
            <p:nvPr/>
          </p:nvSpPr>
          <p:spPr>
            <a:xfrm>
              <a:off x="2764625" y="2528425"/>
              <a:ext cx="29775" cy="19075"/>
            </a:xfrm>
            <a:custGeom>
              <a:avLst/>
              <a:gdLst/>
              <a:ahLst/>
              <a:cxnLst/>
              <a:rect l="l" t="t" r="r" b="b"/>
              <a:pathLst>
                <a:path w="1191" h="763" extrusionOk="0">
                  <a:moveTo>
                    <a:pt x="339" y="1"/>
                  </a:moveTo>
                  <a:cubicBezTo>
                    <a:pt x="205" y="1"/>
                    <a:pt x="84" y="65"/>
                    <a:pt x="0" y="226"/>
                  </a:cubicBezTo>
                  <a:cubicBezTo>
                    <a:pt x="572" y="274"/>
                    <a:pt x="715" y="655"/>
                    <a:pt x="1191" y="762"/>
                  </a:cubicBezTo>
                  <a:cubicBezTo>
                    <a:pt x="1147" y="467"/>
                    <a:pt x="699" y="1"/>
                    <a:pt x="339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653" name="Google Shape;21653;p19"/>
            <p:cNvSpPr/>
            <p:nvPr/>
          </p:nvSpPr>
          <p:spPr>
            <a:xfrm>
              <a:off x="2809575" y="2602525"/>
              <a:ext cx="31275" cy="23950"/>
            </a:xfrm>
            <a:custGeom>
              <a:avLst/>
              <a:gdLst/>
              <a:ahLst/>
              <a:cxnLst/>
              <a:rect l="l" t="t" r="r" b="b"/>
              <a:pathLst>
                <a:path w="1251" h="958" extrusionOk="0">
                  <a:moveTo>
                    <a:pt x="619" y="1"/>
                  </a:moveTo>
                  <a:cubicBezTo>
                    <a:pt x="536" y="310"/>
                    <a:pt x="0" y="263"/>
                    <a:pt x="143" y="727"/>
                  </a:cubicBezTo>
                  <a:cubicBezTo>
                    <a:pt x="148" y="727"/>
                    <a:pt x="153" y="727"/>
                    <a:pt x="158" y="727"/>
                  </a:cubicBezTo>
                  <a:cubicBezTo>
                    <a:pt x="464" y="727"/>
                    <a:pt x="764" y="957"/>
                    <a:pt x="986" y="957"/>
                  </a:cubicBezTo>
                  <a:cubicBezTo>
                    <a:pt x="1096" y="957"/>
                    <a:pt x="1187" y="900"/>
                    <a:pt x="1250" y="727"/>
                  </a:cubicBezTo>
                  <a:cubicBezTo>
                    <a:pt x="941" y="596"/>
                    <a:pt x="1095" y="60"/>
                    <a:pt x="619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654" name="Google Shape;21654;p19"/>
            <p:cNvSpPr/>
            <p:nvPr/>
          </p:nvSpPr>
          <p:spPr>
            <a:xfrm>
              <a:off x="2790225" y="1096375"/>
              <a:ext cx="41400" cy="57200"/>
            </a:xfrm>
            <a:custGeom>
              <a:avLst/>
              <a:gdLst/>
              <a:ahLst/>
              <a:cxnLst/>
              <a:rect l="l" t="t" r="r" b="b"/>
              <a:pathLst>
                <a:path w="1656" h="2288" extrusionOk="0">
                  <a:moveTo>
                    <a:pt x="483" y="0"/>
                  </a:moveTo>
                  <a:cubicBezTo>
                    <a:pt x="469" y="0"/>
                    <a:pt x="455" y="1"/>
                    <a:pt x="441" y="1"/>
                  </a:cubicBezTo>
                  <a:cubicBezTo>
                    <a:pt x="345" y="287"/>
                    <a:pt x="0" y="382"/>
                    <a:pt x="107" y="811"/>
                  </a:cubicBezTo>
                  <a:cubicBezTo>
                    <a:pt x="798" y="978"/>
                    <a:pt x="726" y="1775"/>
                    <a:pt x="953" y="2287"/>
                  </a:cubicBezTo>
                  <a:cubicBezTo>
                    <a:pt x="1310" y="1906"/>
                    <a:pt x="1453" y="1323"/>
                    <a:pt x="1655" y="811"/>
                  </a:cubicBezTo>
                  <a:lnTo>
                    <a:pt x="1655" y="811"/>
                  </a:lnTo>
                  <a:cubicBezTo>
                    <a:pt x="1612" y="816"/>
                    <a:pt x="1572" y="818"/>
                    <a:pt x="1535" y="818"/>
                  </a:cubicBezTo>
                  <a:cubicBezTo>
                    <a:pt x="817" y="818"/>
                    <a:pt x="1163" y="0"/>
                    <a:pt x="483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655" name="Google Shape;21655;p19"/>
            <p:cNvSpPr/>
            <p:nvPr/>
          </p:nvSpPr>
          <p:spPr>
            <a:xfrm>
              <a:off x="2892025" y="1913325"/>
              <a:ext cx="29775" cy="51050"/>
            </a:xfrm>
            <a:custGeom>
              <a:avLst/>
              <a:gdLst/>
              <a:ahLst/>
              <a:cxnLst/>
              <a:rect l="l" t="t" r="r" b="b"/>
              <a:pathLst>
                <a:path w="1191" h="2042" extrusionOk="0">
                  <a:moveTo>
                    <a:pt x="756" y="0"/>
                  </a:moveTo>
                  <a:cubicBezTo>
                    <a:pt x="461" y="0"/>
                    <a:pt x="156" y="151"/>
                    <a:pt x="0" y="292"/>
                  </a:cubicBezTo>
                  <a:cubicBezTo>
                    <a:pt x="417" y="1149"/>
                    <a:pt x="238" y="1554"/>
                    <a:pt x="869" y="2042"/>
                  </a:cubicBezTo>
                  <a:cubicBezTo>
                    <a:pt x="1048" y="1387"/>
                    <a:pt x="1048" y="1149"/>
                    <a:pt x="1191" y="149"/>
                  </a:cubicBezTo>
                  <a:cubicBezTo>
                    <a:pt x="1064" y="42"/>
                    <a:pt x="911" y="0"/>
                    <a:pt x="756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656" name="Google Shape;21656;p19"/>
            <p:cNvSpPr/>
            <p:nvPr/>
          </p:nvSpPr>
          <p:spPr>
            <a:xfrm>
              <a:off x="2958325" y="1442275"/>
              <a:ext cx="20025" cy="17325"/>
            </a:xfrm>
            <a:custGeom>
              <a:avLst/>
              <a:gdLst/>
              <a:ahLst/>
              <a:cxnLst/>
              <a:rect l="l" t="t" r="r" b="b"/>
              <a:pathLst>
                <a:path w="801" h="693" extrusionOk="0">
                  <a:moveTo>
                    <a:pt x="75" y="0"/>
                  </a:moveTo>
                  <a:cubicBezTo>
                    <a:pt x="1" y="412"/>
                    <a:pt x="95" y="693"/>
                    <a:pt x="550" y="693"/>
                  </a:cubicBezTo>
                  <a:cubicBezTo>
                    <a:pt x="608" y="693"/>
                    <a:pt x="671" y="688"/>
                    <a:pt x="741" y="679"/>
                  </a:cubicBezTo>
                  <a:cubicBezTo>
                    <a:pt x="801" y="358"/>
                    <a:pt x="718" y="155"/>
                    <a:pt x="587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657" name="Google Shape;21657;p19"/>
            <p:cNvSpPr/>
            <p:nvPr/>
          </p:nvSpPr>
          <p:spPr>
            <a:xfrm>
              <a:off x="2915525" y="3374950"/>
              <a:ext cx="47050" cy="27600"/>
            </a:xfrm>
            <a:custGeom>
              <a:avLst/>
              <a:gdLst/>
              <a:ahLst/>
              <a:cxnLst/>
              <a:rect l="l" t="t" r="r" b="b"/>
              <a:pathLst>
                <a:path w="1882" h="1104" extrusionOk="0">
                  <a:moveTo>
                    <a:pt x="1537" y="0"/>
                  </a:moveTo>
                  <a:cubicBezTo>
                    <a:pt x="751" y="120"/>
                    <a:pt x="167" y="358"/>
                    <a:pt x="1" y="953"/>
                  </a:cubicBezTo>
                  <a:cubicBezTo>
                    <a:pt x="309" y="960"/>
                    <a:pt x="828" y="1103"/>
                    <a:pt x="1249" y="1103"/>
                  </a:cubicBezTo>
                  <a:cubicBezTo>
                    <a:pt x="1543" y="1103"/>
                    <a:pt x="1789" y="1033"/>
                    <a:pt x="1882" y="798"/>
                  </a:cubicBezTo>
                  <a:cubicBezTo>
                    <a:pt x="1644" y="643"/>
                    <a:pt x="1549" y="346"/>
                    <a:pt x="1537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658" name="Google Shape;21658;p19"/>
            <p:cNvSpPr/>
            <p:nvPr/>
          </p:nvSpPr>
          <p:spPr>
            <a:xfrm>
              <a:off x="2944100" y="3763825"/>
              <a:ext cx="45575" cy="15125"/>
            </a:xfrm>
            <a:custGeom>
              <a:avLst/>
              <a:gdLst/>
              <a:ahLst/>
              <a:cxnLst/>
              <a:rect l="l" t="t" r="r" b="b"/>
              <a:pathLst>
                <a:path w="1823" h="605" extrusionOk="0">
                  <a:moveTo>
                    <a:pt x="1112" y="1"/>
                  </a:moveTo>
                  <a:cubicBezTo>
                    <a:pt x="1082" y="1"/>
                    <a:pt x="1049" y="3"/>
                    <a:pt x="1013" y="7"/>
                  </a:cubicBezTo>
                  <a:cubicBezTo>
                    <a:pt x="1013" y="412"/>
                    <a:pt x="1" y="43"/>
                    <a:pt x="84" y="507"/>
                  </a:cubicBezTo>
                  <a:cubicBezTo>
                    <a:pt x="313" y="539"/>
                    <a:pt x="688" y="604"/>
                    <a:pt x="1044" y="604"/>
                  </a:cubicBezTo>
                  <a:cubicBezTo>
                    <a:pt x="1354" y="604"/>
                    <a:pt x="1650" y="554"/>
                    <a:pt x="1822" y="388"/>
                  </a:cubicBezTo>
                  <a:cubicBezTo>
                    <a:pt x="1479" y="344"/>
                    <a:pt x="1517" y="1"/>
                    <a:pt x="1112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659" name="Google Shape;21659;p19"/>
            <p:cNvSpPr/>
            <p:nvPr/>
          </p:nvSpPr>
          <p:spPr>
            <a:xfrm>
              <a:off x="2943500" y="1916225"/>
              <a:ext cx="40825" cy="27750"/>
            </a:xfrm>
            <a:custGeom>
              <a:avLst/>
              <a:gdLst/>
              <a:ahLst/>
              <a:cxnLst/>
              <a:rect l="l" t="t" r="r" b="b"/>
              <a:pathLst>
                <a:path w="1633" h="1110" extrusionOk="0">
                  <a:moveTo>
                    <a:pt x="856" y="1"/>
                  </a:moveTo>
                  <a:cubicBezTo>
                    <a:pt x="388" y="1"/>
                    <a:pt x="678" y="601"/>
                    <a:pt x="218" y="601"/>
                  </a:cubicBezTo>
                  <a:cubicBezTo>
                    <a:pt x="159" y="601"/>
                    <a:pt x="88" y="591"/>
                    <a:pt x="1" y="569"/>
                  </a:cubicBezTo>
                  <a:lnTo>
                    <a:pt x="1" y="569"/>
                  </a:lnTo>
                  <a:cubicBezTo>
                    <a:pt x="110" y="938"/>
                    <a:pt x="456" y="1109"/>
                    <a:pt x="1022" y="1109"/>
                  </a:cubicBezTo>
                  <a:cubicBezTo>
                    <a:pt x="1077" y="1109"/>
                    <a:pt x="1133" y="1107"/>
                    <a:pt x="1192" y="1104"/>
                  </a:cubicBezTo>
                  <a:cubicBezTo>
                    <a:pt x="1203" y="902"/>
                    <a:pt x="1632" y="1009"/>
                    <a:pt x="1537" y="711"/>
                  </a:cubicBezTo>
                  <a:cubicBezTo>
                    <a:pt x="1203" y="604"/>
                    <a:pt x="1084" y="330"/>
                    <a:pt x="1025" y="21"/>
                  </a:cubicBezTo>
                  <a:cubicBezTo>
                    <a:pt x="960" y="7"/>
                    <a:pt x="904" y="1"/>
                    <a:pt x="856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660" name="Google Shape;21660;p19"/>
            <p:cNvSpPr/>
            <p:nvPr/>
          </p:nvSpPr>
          <p:spPr>
            <a:xfrm>
              <a:off x="2889050" y="1530675"/>
              <a:ext cx="17575" cy="16700"/>
            </a:xfrm>
            <a:custGeom>
              <a:avLst/>
              <a:gdLst/>
              <a:ahLst/>
              <a:cxnLst/>
              <a:rect l="l" t="t" r="r" b="b"/>
              <a:pathLst>
                <a:path w="703" h="668" extrusionOk="0">
                  <a:moveTo>
                    <a:pt x="274" y="1"/>
                  </a:moveTo>
                  <a:lnTo>
                    <a:pt x="274" y="1"/>
                  </a:lnTo>
                  <a:cubicBezTo>
                    <a:pt x="48" y="179"/>
                    <a:pt x="0" y="667"/>
                    <a:pt x="453" y="667"/>
                  </a:cubicBezTo>
                  <a:cubicBezTo>
                    <a:pt x="679" y="501"/>
                    <a:pt x="703" y="12"/>
                    <a:pt x="274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661" name="Google Shape;21661;p19"/>
            <p:cNvSpPr/>
            <p:nvPr/>
          </p:nvSpPr>
          <p:spPr>
            <a:xfrm>
              <a:off x="2382725" y="4324400"/>
              <a:ext cx="29800" cy="11175"/>
            </a:xfrm>
            <a:custGeom>
              <a:avLst/>
              <a:gdLst/>
              <a:ahLst/>
              <a:cxnLst/>
              <a:rect l="l" t="t" r="r" b="b"/>
              <a:pathLst>
                <a:path w="1192" h="447" extrusionOk="0">
                  <a:moveTo>
                    <a:pt x="891" y="1"/>
                  </a:moveTo>
                  <a:cubicBezTo>
                    <a:pt x="409" y="1"/>
                    <a:pt x="100" y="133"/>
                    <a:pt x="1" y="432"/>
                  </a:cubicBezTo>
                  <a:cubicBezTo>
                    <a:pt x="105" y="442"/>
                    <a:pt x="203" y="447"/>
                    <a:pt x="295" y="447"/>
                  </a:cubicBezTo>
                  <a:cubicBezTo>
                    <a:pt x="771" y="447"/>
                    <a:pt x="1081" y="314"/>
                    <a:pt x="1191" y="15"/>
                  </a:cubicBezTo>
                  <a:cubicBezTo>
                    <a:pt x="1085" y="6"/>
                    <a:pt x="985" y="1"/>
                    <a:pt x="891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662" name="Google Shape;21662;p19"/>
            <p:cNvSpPr/>
            <p:nvPr/>
          </p:nvSpPr>
          <p:spPr>
            <a:xfrm>
              <a:off x="2362200" y="3884250"/>
              <a:ext cx="35725" cy="37225"/>
            </a:xfrm>
            <a:custGeom>
              <a:avLst/>
              <a:gdLst/>
              <a:ahLst/>
              <a:cxnLst/>
              <a:rect l="l" t="t" r="r" b="b"/>
              <a:pathLst>
                <a:path w="1429" h="1489" extrusionOk="0">
                  <a:moveTo>
                    <a:pt x="429" y="0"/>
                  </a:moveTo>
                  <a:lnTo>
                    <a:pt x="429" y="0"/>
                  </a:lnTo>
                  <a:cubicBezTo>
                    <a:pt x="0" y="548"/>
                    <a:pt x="560" y="1310"/>
                    <a:pt x="1131" y="1488"/>
                  </a:cubicBezTo>
                  <a:cubicBezTo>
                    <a:pt x="1429" y="1048"/>
                    <a:pt x="1119" y="95"/>
                    <a:pt x="429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663" name="Google Shape;21663;p19"/>
            <p:cNvSpPr/>
            <p:nvPr/>
          </p:nvSpPr>
          <p:spPr>
            <a:xfrm>
              <a:off x="2359200" y="4243200"/>
              <a:ext cx="53325" cy="47650"/>
            </a:xfrm>
            <a:custGeom>
              <a:avLst/>
              <a:gdLst/>
              <a:ahLst/>
              <a:cxnLst/>
              <a:rect l="l" t="t" r="r" b="b"/>
              <a:pathLst>
                <a:path w="2133" h="1906" extrusionOk="0">
                  <a:moveTo>
                    <a:pt x="406" y="1"/>
                  </a:moveTo>
                  <a:cubicBezTo>
                    <a:pt x="49" y="644"/>
                    <a:pt x="1" y="1406"/>
                    <a:pt x="584" y="1906"/>
                  </a:cubicBezTo>
                  <a:cubicBezTo>
                    <a:pt x="1942" y="1668"/>
                    <a:pt x="2132" y="1"/>
                    <a:pt x="406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664" name="Google Shape;21664;p19"/>
            <p:cNvSpPr/>
            <p:nvPr/>
          </p:nvSpPr>
          <p:spPr>
            <a:xfrm>
              <a:off x="2492850" y="1208600"/>
              <a:ext cx="19675" cy="17300"/>
            </a:xfrm>
            <a:custGeom>
              <a:avLst/>
              <a:gdLst/>
              <a:ahLst/>
              <a:cxnLst/>
              <a:rect l="l" t="t" r="r" b="b"/>
              <a:pathLst>
                <a:path w="787" h="692" extrusionOk="0">
                  <a:moveTo>
                    <a:pt x="48" y="1"/>
                  </a:moveTo>
                  <a:cubicBezTo>
                    <a:pt x="1" y="453"/>
                    <a:pt x="239" y="656"/>
                    <a:pt x="727" y="692"/>
                  </a:cubicBezTo>
                  <a:cubicBezTo>
                    <a:pt x="787" y="382"/>
                    <a:pt x="691" y="168"/>
                    <a:pt x="549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665" name="Google Shape;21665;p19"/>
            <p:cNvSpPr/>
            <p:nvPr/>
          </p:nvSpPr>
          <p:spPr>
            <a:xfrm>
              <a:off x="2616375" y="3891975"/>
              <a:ext cx="55400" cy="42900"/>
            </a:xfrm>
            <a:custGeom>
              <a:avLst/>
              <a:gdLst/>
              <a:ahLst/>
              <a:cxnLst/>
              <a:rect l="l" t="t" r="r" b="b"/>
              <a:pathLst>
                <a:path w="2216" h="1716" extrusionOk="0">
                  <a:moveTo>
                    <a:pt x="1" y="1"/>
                  </a:moveTo>
                  <a:cubicBezTo>
                    <a:pt x="1" y="560"/>
                    <a:pt x="1108" y="1251"/>
                    <a:pt x="1739" y="1715"/>
                  </a:cubicBezTo>
                  <a:cubicBezTo>
                    <a:pt x="1775" y="1298"/>
                    <a:pt x="2037" y="1048"/>
                    <a:pt x="2216" y="739"/>
                  </a:cubicBezTo>
                  <a:lnTo>
                    <a:pt x="2216" y="739"/>
                  </a:lnTo>
                  <a:cubicBezTo>
                    <a:pt x="2154" y="748"/>
                    <a:pt x="2094" y="752"/>
                    <a:pt x="2035" y="752"/>
                  </a:cubicBezTo>
                  <a:cubicBezTo>
                    <a:pt x="1340" y="752"/>
                    <a:pt x="858" y="143"/>
                    <a:pt x="1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666" name="Google Shape;21666;p19"/>
            <p:cNvSpPr/>
            <p:nvPr/>
          </p:nvSpPr>
          <p:spPr>
            <a:xfrm>
              <a:off x="2707375" y="2616850"/>
              <a:ext cx="35250" cy="22625"/>
            </a:xfrm>
            <a:custGeom>
              <a:avLst/>
              <a:gdLst/>
              <a:ahLst/>
              <a:cxnLst/>
              <a:rect l="l" t="t" r="r" b="b"/>
              <a:pathLst>
                <a:path w="1410" h="905" extrusionOk="0">
                  <a:moveTo>
                    <a:pt x="955" y="1"/>
                  </a:moveTo>
                  <a:cubicBezTo>
                    <a:pt x="466" y="1"/>
                    <a:pt x="1" y="564"/>
                    <a:pt x="409" y="904"/>
                  </a:cubicBezTo>
                  <a:cubicBezTo>
                    <a:pt x="600" y="547"/>
                    <a:pt x="1409" y="690"/>
                    <a:pt x="1278" y="95"/>
                  </a:cubicBezTo>
                  <a:cubicBezTo>
                    <a:pt x="1176" y="29"/>
                    <a:pt x="1065" y="1"/>
                    <a:pt x="955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667" name="Google Shape;21667;p19"/>
            <p:cNvSpPr/>
            <p:nvPr/>
          </p:nvSpPr>
          <p:spPr>
            <a:xfrm>
              <a:off x="2622875" y="2915900"/>
              <a:ext cx="24500" cy="18550"/>
            </a:xfrm>
            <a:custGeom>
              <a:avLst/>
              <a:gdLst/>
              <a:ahLst/>
              <a:cxnLst/>
              <a:rect l="l" t="t" r="r" b="b"/>
              <a:pathLst>
                <a:path w="980" h="742" extrusionOk="0">
                  <a:moveTo>
                    <a:pt x="801" y="1"/>
                  </a:moveTo>
                  <a:cubicBezTo>
                    <a:pt x="236" y="1"/>
                    <a:pt x="1" y="460"/>
                    <a:pt x="336" y="741"/>
                  </a:cubicBezTo>
                  <a:cubicBezTo>
                    <a:pt x="860" y="741"/>
                    <a:pt x="932" y="396"/>
                    <a:pt x="979" y="15"/>
                  </a:cubicBezTo>
                  <a:cubicBezTo>
                    <a:pt x="917" y="5"/>
                    <a:pt x="857" y="1"/>
                    <a:pt x="801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668" name="Google Shape;21668;p19"/>
            <p:cNvSpPr/>
            <p:nvPr/>
          </p:nvSpPr>
          <p:spPr>
            <a:xfrm>
              <a:off x="2730400" y="2666825"/>
              <a:ext cx="44650" cy="18175"/>
            </a:xfrm>
            <a:custGeom>
              <a:avLst/>
              <a:gdLst/>
              <a:ahLst/>
              <a:cxnLst/>
              <a:rect l="l" t="t" r="r" b="b"/>
              <a:pathLst>
                <a:path w="1786" h="727" extrusionOk="0">
                  <a:moveTo>
                    <a:pt x="310" y="1"/>
                  </a:moveTo>
                  <a:cubicBezTo>
                    <a:pt x="0" y="227"/>
                    <a:pt x="250" y="453"/>
                    <a:pt x="310" y="727"/>
                  </a:cubicBezTo>
                  <a:cubicBezTo>
                    <a:pt x="762" y="682"/>
                    <a:pt x="871" y="382"/>
                    <a:pt x="1190" y="382"/>
                  </a:cubicBezTo>
                  <a:cubicBezTo>
                    <a:pt x="1290" y="382"/>
                    <a:pt x="1412" y="412"/>
                    <a:pt x="1572" y="489"/>
                  </a:cubicBezTo>
                  <a:cubicBezTo>
                    <a:pt x="1584" y="310"/>
                    <a:pt x="1786" y="334"/>
                    <a:pt x="1726" y="120"/>
                  </a:cubicBezTo>
                  <a:cubicBezTo>
                    <a:pt x="1660" y="85"/>
                    <a:pt x="1570" y="74"/>
                    <a:pt x="1465" y="74"/>
                  </a:cubicBezTo>
                  <a:cubicBezTo>
                    <a:pt x="1287" y="74"/>
                    <a:pt x="1066" y="106"/>
                    <a:pt x="845" y="106"/>
                  </a:cubicBezTo>
                  <a:cubicBezTo>
                    <a:pt x="658" y="106"/>
                    <a:pt x="471" y="83"/>
                    <a:pt x="310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669" name="Google Shape;21669;p19"/>
            <p:cNvSpPr/>
            <p:nvPr/>
          </p:nvSpPr>
          <p:spPr>
            <a:xfrm>
              <a:off x="2732775" y="1162700"/>
              <a:ext cx="26225" cy="17625"/>
            </a:xfrm>
            <a:custGeom>
              <a:avLst/>
              <a:gdLst/>
              <a:ahLst/>
              <a:cxnLst/>
              <a:rect l="l" t="t" r="r" b="b"/>
              <a:pathLst>
                <a:path w="1049" h="705" extrusionOk="0">
                  <a:moveTo>
                    <a:pt x="775" y="0"/>
                  </a:moveTo>
                  <a:cubicBezTo>
                    <a:pt x="433" y="0"/>
                    <a:pt x="28" y="270"/>
                    <a:pt x="0" y="611"/>
                  </a:cubicBezTo>
                  <a:cubicBezTo>
                    <a:pt x="92" y="676"/>
                    <a:pt x="188" y="704"/>
                    <a:pt x="283" y="704"/>
                  </a:cubicBezTo>
                  <a:cubicBezTo>
                    <a:pt x="619" y="704"/>
                    <a:pt x="946" y="353"/>
                    <a:pt x="1048" y="75"/>
                  </a:cubicBezTo>
                  <a:cubicBezTo>
                    <a:pt x="970" y="24"/>
                    <a:pt x="875" y="0"/>
                    <a:pt x="775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670" name="Google Shape;21670;p19"/>
            <p:cNvSpPr/>
            <p:nvPr/>
          </p:nvSpPr>
          <p:spPr>
            <a:xfrm>
              <a:off x="2726225" y="2490025"/>
              <a:ext cx="26800" cy="17425"/>
            </a:xfrm>
            <a:custGeom>
              <a:avLst/>
              <a:gdLst/>
              <a:ahLst/>
              <a:cxnLst/>
              <a:rect l="l" t="t" r="r" b="b"/>
              <a:pathLst>
                <a:path w="1072" h="697" extrusionOk="0">
                  <a:moveTo>
                    <a:pt x="846" y="0"/>
                  </a:moveTo>
                  <a:cubicBezTo>
                    <a:pt x="548" y="84"/>
                    <a:pt x="143" y="84"/>
                    <a:pt x="0" y="274"/>
                  </a:cubicBezTo>
                  <a:cubicBezTo>
                    <a:pt x="379" y="319"/>
                    <a:pt x="320" y="696"/>
                    <a:pt x="749" y="696"/>
                  </a:cubicBezTo>
                  <a:cubicBezTo>
                    <a:pt x="779" y="696"/>
                    <a:pt x="811" y="695"/>
                    <a:pt x="846" y="691"/>
                  </a:cubicBezTo>
                  <a:cubicBezTo>
                    <a:pt x="1072" y="512"/>
                    <a:pt x="1072" y="179"/>
                    <a:pt x="846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671" name="Google Shape;21671;p19"/>
            <p:cNvSpPr/>
            <p:nvPr/>
          </p:nvSpPr>
          <p:spPr>
            <a:xfrm>
              <a:off x="2509525" y="1137175"/>
              <a:ext cx="17425" cy="17425"/>
            </a:xfrm>
            <a:custGeom>
              <a:avLst/>
              <a:gdLst/>
              <a:ahLst/>
              <a:cxnLst/>
              <a:rect l="l" t="t" r="r" b="b"/>
              <a:pathLst>
                <a:path w="697" h="697" extrusionOk="0">
                  <a:moveTo>
                    <a:pt x="227" y="0"/>
                  </a:moveTo>
                  <a:lnTo>
                    <a:pt x="227" y="0"/>
                  </a:lnTo>
                  <a:cubicBezTo>
                    <a:pt x="84" y="167"/>
                    <a:pt x="1" y="358"/>
                    <a:pt x="60" y="679"/>
                  </a:cubicBezTo>
                  <a:cubicBezTo>
                    <a:pt x="112" y="691"/>
                    <a:pt x="160" y="696"/>
                    <a:pt x="204" y="696"/>
                  </a:cubicBezTo>
                  <a:cubicBezTo>
                    <a:pt x="695" y="696"/>
                    <a:pt x="697" y="22"/>
                    <a:pt x="227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672" name="Google Shape;21672;p19"/>
            <p:cNvSpPr/>
            <p:nvPr/>
          </p:nvSpPr>
          <p:spPr>
            <a:xfrm>
              <a:off x="2794100" y="3428350"/>
              <a:ext cx="53000" cy="28175"/>
            </a:xfrm>
            <a:custGeom>
              <a:avLst/>
              <a:gdLst/>
              <a:ahLst/>
              <a:cxnLst/>
              <a:rect l="l" t="t" r="r" b="b"/>
              <a:pathLst>
                <a:path w="2120" h="1127" extrusionOk="0">
                  <a:moveTo>
                    <a:pt x="1767" y="0"/>
                  </a:moveTo>
                  <a:cubicBezTo>
                    <a:pt x="1017" y="0"/>
                    <a:pt x="0" y="363"/>
                    <a:pt x="71" y="1127"/>
                  </a:cubicBezTo>
                  <a:cubicBezTo>
                    <a:pt x="1048" y="1008"/>
                    <a:pt x="1500" y="448"/>
                    <a:pt x="2119" y="31"/>
                  </a:cubicBezTo>
                  <a:cubicBezTo>
                    <a:pt x="2014" y="11"/>
                    <a:pt x="1894" y="0"/>
                    <a:pt x="1767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673" name="Google Shape;21673;p19"/>
            <p:cNvSpPr/>
            <p:nvPr/>
          </p:nvSpPr>
          <p:spPr>
            <a:xfrm>
              <a:off x="2494650" y="2378400"/>
              <a:ext cx="28950" cy="21250"/>
            </a:xfrm>
            <a:custGeom>
              <a:avLst/>
              <a:gdLst/>
              <a:ahLst/>
              <a:cxnLst/>
              <a:rect l="l" t="t" r="r" b="b"/>
              <a:pathLst>
                <a:path w="1158" h="850" extrusionOk="0">
                  <a:moveTo>
                    <a:pt x="381" y="0"/>
                  </a:moveTo>
                  <a:cubicBezTo>
                    <a:pt x="0" y="298"/>
                    <a:pt x="465" y="393"/>
                    <a:pt x="381" y="822"/>
                  </a:cubicBezTo>
                  <a:cubicBezTo>
                    <a:pt x="462" y="841"/>
                    <a:pt x="534" y="850"/>
                    <a:pt x="599" y="850"/>
                  </a:cubicBezTo>
                  <a:cubicBezTo>
                    <a:pt x="1140" y="850"/>
                    <a:pt x="1158" y="245"/>
                    <a:pt x="881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674" name="Google Shape;21674;p19"/>
            <p:cNvSpPr/>
            <p:nvPr/>
          </p:nvSpPr>
          <p:spPr>
            <a:xfrm>
              <a:off x="2502350" y="1069800"/>
              <a:ext cx="17325" cy="21850"/>
            </a:xfrm>
            <a:custGeom>
              <a:avLst/>
              <a:gdLst/>
              <a:ahLst/>
              <a:cxnLst/>
              <a:rect l="l" t="t" r="r" b="b"/>
              <a:pathLst>
                <a:path w="693" h="874" extrusionOk="0">
                  <a:moveTo>
                    <a:pt x="487" y="1"/>
                  </a:moveTo>
                  <a:cubicBezTo>
                    <a:pt x="20" y="1"/>
                    <a:pt x="0" y="764"/>
                    <a:pt x="276" y="874"/>
                  </a:cubicBezTo>
                  <a:cubicBezTo>
                    <a:pt x="478" y="660"/>
                    <a:pt x="692" y="469"/>
                    <a:pt x="609" y="17"/>
                  </a:cubicBezTo>
                  <a:cubicBezTo>
                    <a:pt x="566" y="6"/>
                    <a:pt x="525" y="1"/>
                    <a:pt x="487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675" name="Google Shape;21675;p19"/>
            <p:cNvSpPr/>
            <p:nvPr/>
          </p:nvSpPr>
          <p:spPr>
            <a:xfrm>
              <a:off x="2577100" y="3950025"/>
              <a:ext cx="16400" cy="21450"/>
            </a:xfrm>
            <a:custGeom>
              <a:avLst/>
              <a:gdLst/>
              <a:ahLst/>
              <a:cxnLst/>
              <a:rect l="l" t="t" r="r" b="b"/>
              <a:pathLst>
                <a:path w="656" h="858" extrusionOk="0">
                  <a:moveTo>
                    <a:pt x="143" y="0"/>
                  </a:moveTo>
                  <a:cubicBezTo>
                    <a:pt x="143" y="167"/>
                    <a:pt x="72" y="274"/>
                    <a:pt x="0" y="381"/>
                  </a:cubicBezTo>
                  <a:cubicBezTo>
                    <a:pt x="179" y="417"/>
                    <a:pt x="358" y="512"/>
                    <a:pt x="477" y="619"/>
                  </a:cubicBezTo>
                  <a:cubicBezTo>
                    <a:pt x="512" y="703"/>
                    <a:pt x="477" y="834"/>
                    <a:pt x="619" y="858"/>
                  </a:cubicBezTo>
                  <a:cubicBezTo>
                    <a:pt x="655" y="417"/>
                    <a:pt x="512" y="119"/>
                    <a:pt x="143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676" name="Google Shape;21676;p19"/>
            <p:cNvSpPr/>
            <p:nvPr/>
          </p:nvSpPr>
          <p:spPr>
            <a:xfrm>
              <a:off x="3510900" y="2082075"/>
              <a:ext cx="19025" cy="17450"/>
            </a:xfrm>
            <a:custGeom>
              <a:avLst/>
              <a:gdLst/>
              <a:ahLst/>
              <a:cxnLst/>
              <a:rect l="l" t="t" r="r" b="b"/>
              <a:pathLst>
                <a:path w="761" h="698" extrusionOk="0">
                  <a:moveTo>
                    <a:pt x="435" y="0"/>
                  </a:moveTo>
                  <a:cubicBezTo>
                    <a:pt x="9" y="0"/>
                    <a:pt x="1" y="333"/>
                    <a:pt x="34" y="697"/>
                  </a:cubicBezTo>
                  <a:lnTo>
                    <a:pt x="713" y="697"/>
                  </a:lnTo>
                  <a:cubicBezTo>
                    <a:pt x="760" y="388"/>
                    <a:pt x="689" y="162"/>
                    <a:pt x="546" y="7"/>
                  </a:cubicBezTo>
                  <a:cubicBezTo>
                    <a:pt x="506" y="2"/>
                    <a:pt x="470" y="0"/>
                    <a:pt x="435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677" name="Google Shape;21677;p19"/>
            <p:cNvSpPr/>
            <p:nvPr/>
          </p:nvSpPr>
          <p:spPr>
            <a:xfrm>
              <a:off x="3828150" y="4204225"/>
              <a:ext cx="44075" cy="18175"/>
            </a:xfrm>
            <a:custGeom>
              <a:avLst/>
              <a:gdLst/>
              <a:ahLst/>
              <a:cxnLst/>
              <a:rect l="l" t="t" r="r" b="b"/>
              <a:pathLst>
                <a:path w="1763" h="727" extrusionOk="0">
                  <a:moveTo>
                    <a:pt x="1762" y="0"/>
                  </a:moveTo>
                  <a:lnTo>
                    <a:pt x="1762" y="0"/>
                  </a:lnTo>
                  <a:cubicBezTo>
                    <a:pt x="1060" y="179"/>
                    <a:pt x="179" y="167"/>
                    <a:pt x="0" y="727"/>
                  </a:cubicBezTo>
                  <a:cubicBezTo>
                    <a:pt x="893" y="727"/>
                    <a:pt x="1727" y="691"/>
                    <a:pt x="1762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678" name="Google Shape;21678;p19"/>
            <p:cNvSpPr/>
            <p:nvPr/>
          </p:nvSpPr>
          <p:spPr>
            <a:xfrm>
              <a:off x="3712950" y="4306100"/>
              <a:ext cx="39350" cy="20000"/>
            </a:xfrm>
            <a:custGeom>
              <a:avLst/>
              <a:gdLst/>
              <a:ahLst/>
              <a:cxnLst/>
              <a:rect l="l" t="t" r="r" b="b"/>
              <a:pathLst>
                <a:path w="1574" h="800" extrusionOk="0">
                  <a:moveTo>
                    <a:pt x="598" y="1"/>
                  </a:moveTo>
                  <a:cubicBezTo>
                    <a:pt x="395" y="1"/>
                    <a:pt x="182" y="57"/>
                    <a:pt x="1" y="188"/>
                  </a:cubicBezTo>
                  <a:cubicBezTo>
                    <a:pt x="509" y="301"/>
                    <a:pt x="503" y="799"/>
                    <a:pt x="1162" y="799"/>
                  </a:cubicBezTo>
                  <a:cubicBezTo>
                    <a:pt x="1197" y="799"/>
                    <a:pt x="1235" y="798"/>
                    <a:pt x="1275" y="795"/>
                  </a:cubicBezTo>
                  <a:cubicBezTo>
                    <a:pt x="1574" y="367"/>
                    <a:pt x="1117" y="1"/>
                    <a:pt x="598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679" name="Google Shape;21679;p19"/>
            <p:cNvSpPr/>
            <p:nvPr/>
          </p:nvSpPr>
          <p:spPr>
            <a:xfrm>
              <a:off x="3788850" y="4423000"/>
              <a:ext cx="44300" cy="27775"/>
            </a:xfrm>
            <a:custGeom>
              <a:avLst/>
              <a:gdLst/>
              <a:ahLst/>
              <a:cxnLst/>
              <a:rect l="l" t="t" r="r" b="b"/>
              <a:pathLst>
                <a:path w="1772" h="1111" extrusionOk="0">
                  <a:moveTo>
                    <a:pt x="1120" y="0"/>
                  </a:moveTo>
                  <a:lnTo>
                    <a:pt x="1120" y="0"/>
                  </a:lnTo>
                  <a:cubicBezTo>
                    <a:pt x="917" y="465"/>
                    <a:pt x="310" y="608"/>
                    <a:pt x="1" y="989"/>
                  </a:cubicBezTo>
                  <a:cubicBezTo>
                    <a:pt x="133" y="1074"/>
                    <a:pt x="276" y="1111"/>
                    <a:pt x="418" y="1111"/>
                  </a:cubicBezTo>
                  <a:cubicBezTo>
                    <a:pt x="1106" y="1111"/>
                    <a:pt x="1771" y="257"/>
                    <a:pt x="1120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680" name="Google Shape;21680;p19"/>
            <p:cNvSpPr/>
            <p:nvPr/>
          </p:nvSpPr>
          <p:spPr>
            <a:xfrm>
              <a:off x="3808500" y="3736775"/>
              <a:ext cx="31575" cy="23975"/>
            </a:xfrm>
            <a:custGeom>
              <a:avLst/>
              <a:gdLst/>
              <a:ahLst/>
              <a:cxnLst/>
              <a:rect l="l" t="t" r="r" b="b"/>
              <a:pathLst>
                <a:path w="1263" h="959" extrusionOk="0">
                  <a:moveTo>
                    <a:pt x="1038" y="0"/>
                  </a:moveTo>
                  <a:cubicBezTo>
                    <a:pt x="351" y="0"/>
                    <a:pt x="12" y="285"/>
                    <a:pt x="0" y="827"/>
                  </a:cubicBezTo>
                  <a:cubicBezTo>
                    <a:pt x="32" y="824"/>
                    <a:pt x="61" y="822"/>
                    <a:pt x="87" y="822"/>
                  </a:cubicBezTo>
                  <a:cubicBezTo>
                    <a:pt x="343" y="822"/>
                    <a:pt x="395" y="959"/>
                    <a:pt x="661" y="959"/>
                  </a:cubicBezTo>
                  <a:cubicBezTo>
                    <a:pt x="671" y="959"/>
                    <a:pt x="681" y="958"/>
                    <a:pt x="691" y="958"/>
                  </a:cubicBezTo>
                  <a:cubicBezTo>
                    <a:pt x="512" y="363"/>
                    <a:pt x="1263" y="517"/>
                    <a:pt x="1203" y="5"/>
                  </a:cubicBezTo>
                  <a:cubicBezTo>
                    <a:pt x="1146" y="2"/>
                    <a:pt x="1091" y="0"/>
                    <a:pt x="1038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681" name="Google Shape;21681;p19"/>
            <p:cNvSpPr/>
            <p:nvPr/>
          </p:nvSpPr>
          <p:spPr>
            <a:xfrm>
              <a:off x="3952275" y="4094375"/>
              <a:ext cx="30675" cy="37450"/>
            </a:xfrm>
            <a:custGeom>
              <a:avLst/>
              <a:gdLst/>
              <a:ahLst/>
              <a:cxnLst/>
              <a:rect l="l" t="t" r="r" b="b"/>
              <a:pathLst>
                <a:path w="1227" h="1498" extrusionOk="0">
                  <a:moveTo>
                    <a:pt x="1227" y="1"/>
                  </a:moveTo>
                  <a:lnTo>
                    <a:pt x="1227" y="1"/>
                  </a:lnTo>
                  <a:cubicBezTo>
                    <a:pt x="798" y="287"/>
                    <a:pt x="0" y="941"/>
                    <a:pt x="119" y="1227"/>
                  </a:cubicBezTo>
                  <a:cubicBezTo>
                    <a:pt x="140" y="1153"/>
                    <a:pt x="180" y="1124"/>
                    <a:pt x="223" y="1124"/>
                  </a:cubicBezTo>
                  <a:cubicBezTo>
                    <a:pt x="354" y="1124"/>
                    <a:pt x="515" y="1388"/>
                    <a:pt x="274" y="1477"/>
                  </a:cubicBezTo>
                  <a:cubicBezTo>
                    <a:pt x="342" y="1491"/>
                    <a:pt x="399" y="1497"/>
                    <a:pt x="447" y="1497"/>
                  </a:cubicBezTo>
                  <a:cubicBezTo>
                    <a:pt x="696" y="1497"/>
                    <a:pt x="732" y="1341"/>
                    <a:pt x="984" y="1341"/>
                  </a:cubicBezTo>
                  <a:cubicBezTo>
                    <a:pt x="1011" y="1341"/>
                    <a:pt x="1040" y="1342"/>
                    <a:pt x="1072" y="1346"/>
                  </a:cubicBezTo>
                  <a:cubicBezTo>
                    <a:pt x="1096" y="656"/>
                    <a:pt x="846" y="453"/>
                    <a:pt x="1227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682" name="Google Shape;21682;p19"/>
            <p:cNvSpPr/>
            <p:nvPr/>
          </p:nvSpPr>
          <p:spPr>
            <a:xfrm>
              <a:off x="4098425" y="4562775"/>
              <a:ext cx="139925" cy="85475"/>
            </a:xfrm>
            <a:custGeom>
              <a:avLst/>
              <a:gdLst/>
              <a:ahLst/>
              <a:cxnLst/>
              <a:rect l="l" t="t" r="r" b="b"/>
              <a:pathLst>
                <a:path w="5597" h="3419" extrusionOk="0">
                  <a:moveTo>
                    <a:pt x="4585" y="1"/>
                  </a:moveTo>
                  <a:cubicBezTo>
                    <a:pt x="3595" y="1"/>
                    <a:pt x="2690" y="347"/>
                    <a:pt x="2870" y="851"/>
                  </a:cubicBezTo>
                  <a:cubicBezTo>
                    <a:pt x="2536" y="589"/>
                    <a:pt x="2084" y="410"/>
                    <a:pt x="1608" y="255"/>
                  </a:cubicBezTo>
                  <a:cubicBezTo>
                    <a:pt x="1126" y="292"/>
                    <a:pt x="1026" y="599"/>
                    <a:pt x="714" y="599"/>
                  </a:cubicBezTo>
                  <a:cubicBezTo>
                    <a:pt x="617" y="599"/>
                    <a:pt x="500" y="569"/>
                    <a:pt x="345" y="493"/>
                  </a:cubicBezTo>
                  <a:cubicBezTo>
                    <a:pt x="203" y="767"/>
                    <a:pt x="0" y="958"/>
                    <a:pt x="48" y="1363"/>
                  </a:cubicBezTo>
                  <a:cubicBezTo>
                    <a:pt x="310" y="1581"/>
                    <a:pt x="537" y="1654"/>
                    <a:pt x="765" y="1654"/>
                  </a:cubicBezTo>
                  <a:cubicBezTo>
                    <a:pt x="1220" y="1654"/>
                    <a:pt x="1675" y="1363"/>
                    <a:pt x="2405" y="1363"/>
                  </a:cubicBezTo>
                  <a:cubicBezTo>
                    <a:pt x="2203" y="2041"/>
                    <a:pt x="2739" y="2148"/>
                    <a:pt x="3048" y="2446"/>
                  </a:cubicBezTo>
                  <a:cubicBezTo>
                    <a:pt x="2768" y="2457"/>
                    <a:pt x="2921" y="2807"/>
                    <a:pt x="2630" y="2807"/>
                  </a:cubicBezTo>
                  <a:cubicBezTo>
                    <a:pt x="2612" y="2807"/>
                    <a:pt x="2593" y="2806"/>
                    <a:pt x="2572" y="2803"/>
                  </a:cubicBezTo>
                  <a:cubicBezTo>
                    <a:pt x="2024" y="2710"/>
                    <a:pt x="2024" y="2195"/>
                    <a:pt x="1355" y="2195"/>
                  </a:cubicBezTo>
                  <a:cubicBezTo>
                    <a:pt x="1341" y="2195"/>
                    <a:pt x="1325" y="2195"/>
                    <a:pt x="1310" y="2196"/>
                  </a:cubicBezTo>
                  <a:cubicBezTo>
                    <a:pt x="643" y="2922"/>
                    <a:pt x="2167" y="2875"/>
                    <a:pt x="2262" y="3398"/>
                  </a:cubicBezTo>
                  <a:cubicBezTo>
                    <a:pt x="2359" y="3412"/>
                    <a:pt x="2445" y="3418"/>
                    <a:pt x="2524" y="3418"/>
                  </a:cubicBezTo>
                  <a:cubicBezTo>
                    <a:pt x="2856" y="3418"/>
                    <a:pt x="3064" y="3316"/>
                    <a:pt x="3382" y="3268"/>
                  </a:cubicBezTo>
                  <a:cubicBezTo>
                    <a:pt x="3501" y="2696"/>
                    <a:pt x="3120" y="2494"/>
                    <a:pt x="3203" y="1946"/>
                  </a:cubicBezTo>
                  <a:cubicBezTo>
                    <a:pt x="4215" y="1839"/>
                    <a:pt x="4917" y="1553"/>
                    <a:pt x="5596" y="1208"/>
                  </a:cubicBezTo>
                  <a:lnTo>
                    <a:pt x="5596" y="1208"/>
                  </a:lnTo>
                  <a:cubicBezTo>
                    <a:pt x="5581" y="1208"/>
                    <a:pt x="5566" y="1208"/>
                    <a:pt x="5551" y="1208"/>
                  </a:cubicBezTo>
                  <a:cubicBezTo>
                    <a:pt x="4455" y="1208"/>
                    <a:pt x="5397" y="334"/>
                    <a:pt x="4775" y="5"/>
                  </a:cubicBezTo>
                  <a:cubicBezTo>
                    <a:pt x="4711" y="2"/>
                    <a:pt x="4648" y="1"/>
                    <a:pt x="4585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683" name="Google Shape;21683;p19"/>
            <p:cNvSpPr/>
            <p:nvPr/>
          </p:nvSpPr>
          <p:spPr>
            <a:xfrm>
              <a:off x="3994225" y="3696175"/>
              <a:ext cx="24150" cy="12525"/>
            </a:xfrm>
            <a:custGeom>
              <a:avLst/>
              <a:gdLst/>
              <a:ahLst/>
              <a:cxnLst/>
              <a:rect l="l" t="t" r="r" b="b"/>
              <a:pathLst>
                <a:path w="966" h="501" extrusionOk="0">
                  <a:moveTo>
                    <a:pt x="731" y="1"/>
                  </a:moveTo>
                  <a:cubicBezTo>
                    <a:pt x="388" y="1"/>
                    <a:pt x="138" y="72"/>
                    <a:pt x="1" y="248"/>
                  </a:cubicBezTo>
                  <a:cubicBezTo>
                    <a:pt x="81" y="401"/>
                    <a:pt x="316" y="500"/>
                    <a:pt x="553" y="500"/>
                  </a:cubicBezTo>
                  <a:cubicBezTo>
                    <a:pt x="703" y="500"/>
                    <a:pt x="854" y="460"/>
                    <a:pt x="965" y="367"/>
                  </a:cubicBezTo>
                  <a:lnTo>
                    <a:pt x="965" y="10"/>
                  </a:lnTo>
                  <a:cubicBezTo>
                    <a:pt x="883" y="4"/>
                    <a:pt x="805" y="1"/>
                    <a:pt x="731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684" name="Google Shape;21684;p19"/>
            <p:cNvSpPr/>
            <p:nvPr/>
          </p:nvSpPr>
          <p:spPr>
            <a:xfrm>
              <a:off x="4051100" y="3668725"/>
              <a:ext cx="43175" cy="28825"/>
            </a:xfrm>
            <a:custGeom>
              <a:avLst/>
              <a:gdLst/>
              <a:ahLst/>
              <a:cxnLst/>
              <a:rect l="l" t="t" r="r" b="b"/>
              <a:pathLst>
                <a:path w="1727" h="1153" extrusionOk="0">
                  <a:moveTo>
                    <a:pt x="536" y="1"/>
                  </a:moveTo>
                  <a:cubicBezTo>
                    <a:pt x="357" y="322"/>
                    <a:pt x="0" y="477"/>
                    <a:pt x="12" y="942"/>
                  </a:cubicBezTo>
                  <a:cubicBezTo>
                    <a:pt x="281" y="1088"/>
                    <a:pt x="597" y="1153"/>
                    <a:pt x="884" y="1153"/>
                  </a:cubicBezTo>
                  <a:cubicBezTo>
                    <a:pt x="1296" y="1153"/>
                    <a:pt x="1649" y="1021"/>
                    <a:pt x="1726" y="811"/>
                  </a:cubicBezTo>
                  <a:lnTo>
                    <a:pt x="1726" y="811"/>
                  </a:lnTo>
                  <a:cubicBezTo>
                    <a:pt x="1697" y="813"/>
                    <a:pt x="1668" y="814"/>
                    <a:pt x="1641" y="814"/>
                  </a:cubicBezTo>
                  <a:cubicBezTo>
                    <a:pt x="945" y="814"/>
                    <a:pt x="1132" y="104"/>
                    <a:pt x="536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685" name="Google Shape;21685;p19"/>
            <p:cNvSpPr/>
            <p:nvPr/>
          </p:nvSpPr>
          <p:spPr>
            <a:xfrm>
              <a:off x="3317950" y="4487775"/>
              <a:ext cx="121475" cy="76025"/>
            </a:xfrm>
            <a:custGeom>
              <a:avLst/>
              <a:gdLst/>
              <a:ahLst/>
              <a:cxnLst/>
              <a:rect l="l" t="t" r="r" b="b"/>
              <a:pathLst>
                <a:path w="4859" h="3041" extrusionOk="0">
                  <a:moveTo>
                    <a:pt x="1943" y="454"/>
                  </a:moveTo>
                  <a:cubicBezTo>
                    <a:pt x="2006" y="454"/>
                    <a:pt x="2077" y="463"/>
                    <a:pt x="2156" y="481"/>
                  </a:cubicBezTo>
                  <a:cubicBezTo>
                    <a:pt x="2156" y="823"/>
                    <a:pt x="2227" y="1215"/>
                    <a:pt x="1794" y="1215"/>
                  </a:cubicBezTo>
                  <a:cubicBezTo>
                    <a:pt x="1760" y="1215"/>
                    <a:pt x="1721" y="1213"/>
                    <a:pt x="1680" y="1207"/>
                  </a:cubicBezTo>
                  <a:cubicBezTo>
                    <a:pt x="1426" y="996"/>
                    <a:pt x="1435" y="454"/>
                    <a:pt x="1943" y="454"/>
                  </a:cubicBezTo>
                  <a:close/>
                  <a:moveTo>
                    <a:pt x="1992" y="1"/>
                  </a:moveTo>
                  <a:cubicBezTo>
                    <a:pt x="1407" y="1"/>
                    <a:pt x="1076" y="176"/>
                    <a:pt x="715" y="362"/>
                  </a:cubicBezTo>
                  <a:cubicBezTo>
                    <a:pt x="537" y="743"/>
                    <a:pt x="906" y="969"/>
                    <a:pt x="239" y="1088"/>
                  </a:cubicBezTo>
                  <a:cubicBezTo>
                    <a:pt x="572" y="1791"/>
                    <a:pt x="1" y="2708"/>
                    <a:pt x="1049" y="3041"/>
                  </a:cubicBezTo>
                  <a:cubicBezTo>
                    <a:pt x="1013" y="2648"/>
                    <a:pt x="680" y="2505"/>
                    <a:pt x="715" y="2065"/>
                  </a:cubicBezTo>
                  <a:cubicBezTo>
                    <a:pt x="965" y="1579"/>
                    <a:pt x="1390" y="1438"/>
                    <a:pt x="1879" y="1438"/>
                  </a:cubicBezTo>
                  <a:cubicBezTo>
                    <a:pt x="2559" y="1438"/>
                    <a:pt x="3363" y="1711"/>
                    <a:pt x="3996" y="1711"/>
                  </a:cubicBezTo>
                  <a:cubicBezTo>
                    <a:pt x="4359" y="1711"/>
                    <a:pt x="4665" y="1621"/>
                    <a:pt x="4859" y="1338"/>
                  </a:cubicBezTo>
                  <a:lnTo>
                    <a:pt x="4859" y="1338"/>
                  </a:lnTo>
                  <a:cubicBezTo>
                    <a:pt x="4822" y="1340"/>
                    <a:pt x="4787" y="1341"/>
                    <a:pt x="4753" y="1341"/>
                  </a:cubicBezTo>
                  <a:cubicBezTo>
                    <a:pt x="3771" y="1341"/>
                    <a:pt x="3873" y="531"/>
                    <a:pt x="3263" y="243"/>
                  </a:cubicBezTo>
                  <a:cubicBezTo>
                    <a:pt x="3230" y="470"/>
                    <a:pt x="2919" y="604"/>
                    <a:pt x="2628" y="604"/>
                  </a:cubicBezTo>
                  <a:cubicBezTo>
                    <a:pt x="2293" y="604"/>
                    <a:pt x="1984" y="426"/>
                    <a:pt x="2156" y="5"/>
                  </a:cubicBezTo>
                  <a:cubicBezTo>
                    <a:pt x="2099" y="2"/>
                    <a:pt x="2045" y="1"/>
                    <a:pt x="1992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686" name="Google Shape;21686;p19"/>
            <p:cNvSpPr/>
            <p:nvPr/>
          </p:nvSpPr>
          <p:spPr>
            <a:xfrm>
              <a:off x="3267650" y="3684800"/>
              <a:ext cx="72075" cy="27800"/>
            </a:xfrm>
            <a:custGeom>
              <a:avLst/>
              <a:gdLst/>
              <a:ahLst/>
              <a:cxnLst/>
              <a:rect l="l" t="t" r="r" b="b"/>
              <a:pathLst>
                <a:path w="2883" h="1112" extrusionOk="0">
                  <a:moveTo>
                    <a:pt x="1263" y="1"/>
                  </a:moveTo>
                  <a:cubicBezTo>
                    <a:pt x="1263" y="846"/>
                    <a:pt x="358" y="287"/>
                    <a:pt x="1" y="727"/>
                  </a:cubicBezTo>
                  <a:cubicBezTo>
                    <a:pt x="336" y="861"/>
                    <a:pt x="493" y="1111"/>
                    <a:pt x="1005" y="1111"/>
                  </a:cubicBezTo>
                  <a:cubicBezTo>
                    <a:pt x="1038" y="1111"/>
                    <a:pt x="1072" y="1110"/>
                    <a:pt x="1108" y="1108"/>
                  </a:cubicBezTo>
                  <a:cubicBezTo>
                    <a:pt x="1287" y="596"/>
                    <a:pt x="2882" y="215"/>
                    <a:pt x="1263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687" name="Google Shape;21687;p19"/>
            <p:cNvSpPr/>
            <p:nvPr/>
          </p:nvSpPr>
          <p:spPr>
            <a:xfrm>
              <a:off x="3282750" y="3798400"/>
              <a:ext cx="32550" cy="17100"/>
            </a:xfrm>
            <a:custGeom>
              <a:avLst/>
              <a:gdLst/>
              <a:ahLst/>
              <a:cxnLst/>
              <a:rect l="l" t="t" r="r" b="b"/>
              <a:pathLst>
                <a:path w="1302" h="684" extrusionOk="0">
                  <a:moveTo>
                    <a:pt x="913" y="0"/>
                  </a:moveTo>
                  <a:cubicBezTo>
                    <a:pt x="475" y="0"/>
                    <a:pt x="1" y="277"/>
                    <a:pt x="28" y="684"/>
                  </a:cubicBezTo>
                  <a:cubicBezTo>
                    <a:pt x="718" y="684"/>
                    <a:pt x="1183" y="505"/>
                    <a:pt x="1302" y="88"/>
                  </a:cubicBezTo>
                  <a:cubicBezTo>
                    <a:pt x="1187" y="28"/>
                    <a:pt x="1052" y="0"/>
                    <a:pt x="913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688" name="Google Shape;21688;p19"/>
            <p:cNvSpPr/>
            <p:nvPr/>
          </p:nvSpPr>
          <p:spPr>
            <a:xfrm>
              <a:off x="3456675" y="4098225"/>
              <a:ext cx="25325" cy="15225"/>
            </a:xfrm>
            <a:custGeom>
              <a:avLst/>
              <a:gdLst/>
              <a:ahLst/>
              <a:cxnLst/>
              <a:rect l="l" t="t" r="r" b="b"/>
              <a:pathLst>
                <a:path w="1013" h="609" extrusionOk="0">
                  <a:moveTo>
                    <a:pt x="271" y="1"/>
                  </a:moveTo>
                  <a:cubicBezTo>
                    <a:pt x="260" y="1"/>
                    <a:pt x="249" y="1"/>
                    <a:pt x="238" y="2"/>
                  </a:cubicBezTo>
                  <a:cubicBezTo>
                    <a:pt x="24" y="168"/>
                    <a:pt x="0" y="597"/>
                    <a:pt x="393" y="609"/>
                  </a:cubicBezTo>
                  <a:cubicBezTo>
                    <a:pt x="453" y="371"/>
                    <a:pt x="1012" y="502"/>
                    <a:pt x="869" y="121"/>
                  </a:cubicBezTo>
                  <a:lnTo>
                    <a:pt x="869" y="121"/>
                  </a:lnTo>
                  <a:cubicBezTo>
                    <a:pt x="848" y="122"/>
                    <a:pt x="828" y="123"/>
                    <a:pt x="809" y="123"/>
                  </a:cubicBezTo>
                  <a:cubicBezTo>
                    <a:pt x="575" y="123"/>
                    <a:pt x="519" y="1"/>
                    <a:pt x="271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689" name="Google Shape;21689;p19"/>
            <p:cNvSpPr/>
            <p:nvPr/>
          </p:nvSpPr>
          <p:spPr>
            <a:xfrm>
              <a:off x="3247725" y="3770025"/>
              <a:ext cx="28825" cy="18875"/>
            </a:xfrm>
            <a:custGeom>
              <a:avLst/>
              <a:gdLst/>
              <a:ahLst/>
              <a:cxnLst/>
              <a:rect l="l" t="t" r="r" b="b"/>
              <a:pathLst>
                <a:path w="1153" h="755" extrusionOk="0">
                  <a:moveTo>
                    <a:pt x="409" y="0"/>
                  </a:moveTo>
                  <a:cubicBezTo>
                    <a:pt x="278" y="0"/>
                    <a:pt x="138" y="35"/>
                    <a:pt x="0" y="116"/>
                  </a:cubicBezTo>
                  <a:cubicBezTo>
                    <a:pt x="41" y="506"/>
                    <a:pt x="268" y="755"/>
                    <a:pt x="818" y="755"/>
                  </a:cubicBezTo>
                  <a:cubicBezTo>
                    <a:pt x="906" y="755"/>
                    <a:pt x="1002" y="748"/>
                    <a:pt x="1107" y="735"/>
                  </a:cubicBezTo>
                  <a:cubicBezTo>
                    <a:pt x="1153" y="347"/>
                    <a:pt x="821" y="0"/>
                    <a:pt x="409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690" name="Google Shape;21690;p19"/>
            <p:cNvSpPr/>
            <p:nvPr/>
          </p:nvSpPr>
          <p:spPr>
            <a:xfrm>
              <a:off x="3307850" y="3905225"/>
              <a:ext cx="24600" cy="13925"/>
            </a:xfrm>
            <a:custGeom>
              <a:avLst/>
              <a:gdLst/>
              <a:ahLst/>
              <a:cxnLst/>
              <a:rect l="l" t="t" r="r" b="b"/>
              <a:pathLst>
                <a:path w="984" h="557" extrusionOk="0">
                  <a:moveTo>
                    <a:pt x="527" y="0"/>
                  </a:moveTo>
                  <a:cubicBezTo>
                    <a:pt x="297" y="0"/>
                    <a:pt x="47" y="154"/>
                    <a:pt x="0" y="423"/>
                  </a:cubicBezTo>
                  <a:cubicBezTo>
                    <a:pt x="121" y="528"/>
                    <a:pt x="329" y="556"/>
                    <a:pt x="570" y="556"/>
                  </a:cubicBezTo>
                  <a:cubicBezTo>
                    <a:pt x="684" y="556"/>
                    <a:pt x="806" y="550"/>
                    <a:pt x="929" y="542"/>
                  </a:cubicBezTo>
                  <a:cubicBezTo>
                    <a:pt x="983" y="166"/>
                    <a:pt x="766" y="0"/>
                    <a:pt x="527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691" name="Google Shape;21691;p19"/>
            <p:cNvSpPr/>
            <p:nvPr/>
          </p:nvSpPr>
          <p:spPr>
            <a:xfrm>
              <a:off x="3424825" y="4423250"/>
              <a:ext cx="64025" cy="58100"/>
            </a:xfrm>
            <a:custGeom>
              <a:avLst/>
              <a:gdLst/>
              <a:ahLst/>
              <a:cxnLst/>
              <a:rect l="l" t="t" r="r" b="b"/>
              <a:pathLst>
                <a:path w="2561" h="2324" extrusionOk="0">
                  <a:moveTo>
                    <a:pt x="1582" y="0"/>
                  </a:moveTo>
                  <a:cubicBezTo>
                    <a:pt x="1564" y="0"/>
                    <a:pt x="1545" y="1"/>
                    <a:pt x="1524" y="2"/>
                  </a:cubicBezTo>
                  <a:cubicBezTo>
                    <a:pt x="0" y="228"/>
                    <a:pt x="619" y="1657"/>
                    <a:pt x="893" y="2324"/>
                  </a:cubicBezTo>
                  <a:cubicBezTo>
                    <a:pt x="2560" y="2181"/>
                    <a:pt x="1691" y="800"/>
                    <a:pt x="1870" y="145"/>
                  </a:cubicBezTo>
                  <a:cubicBezTo>
                    <a:pt x="1827" y="49"/>
                    <a:pt x="1745" y="0"/>
                    <a:pt x="1582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692" name="Google Shape;21692;p19"/>
            <p:cNvSpPr/>
            <p:nvPr/>
          </p:nvSpPr>
          <p:spPr>
            <a:xfrm>
              <a:off x="4210625" y="4766325"/>
              <a:ext cx="21475" cy="15825"/>
            </a:xfrm>
            <a:custGeom>
              <a:avLst/>
              <a:gdLst/>
              <a:ahLst/>
              <a:cxnLst/>
              <a:rect l="l" t="t" r="r" b="b"/>
              <a:pathLst>
                <a:path w="859" h="633" extrusionOk="0">
                  <a:moveTo>
                    <a:pt x="519" y="1"/>
                  </a:moveTo>
                  <a:cubicBezTo>
                    <a:pt x="127" y="1"/>
                    <a:pt x="166" y="330"/>
                    <a:pt x="1" y="495"/>
                  </a:cubicBezTo>
                  <a:cubicBezTo>
                    <a:pt x="124" y="584"/>
                    <a:pt x="294" y="633"/>
                    <a:pt x="529" y="633"/>
                  </a:cubicBezTo>
                  <a:cubicBezTo>
                    <a:pt x="610" y="633"/>
                    <a:pt x="700" y="627"/>
                    <a:pt x="799" y="614"/>
                  </a:cubicBezTo>
                  <a:cubicBezTo>
                    <a:pt x="858" y="329"/>
                    <a:pt x="763" y="150"/>
                    <a:pt x="620" y="7"/>
                  </a:cubicBezTo>
                  <a:cubicBezTo>
                    <a:pt x="583" y="3"/>
                    <a:pt x="550" y="1"/>
                    <a:pt x="519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693" name="Google Shape;21693;p19"/>
            <p:cNvSpPr/>
            <p:nvPr/>
          </p:nvSpPr>
          <p:spPr>
            <a:xfrm>
              <a:off x="3339100" y="3847575"/>
              <a:ext cx="37300" cy="25675"/>
            </a:xfrm>
            <a:custGeom>
              <a:avLst/>
              <a:gdLst/>
              <a:ahLst/>
              <a:cxnLst/>
              <a:rect l="l" t="t" r="r" b="b"/>
              <a:pathLst>
                <a:path w="1492" h="1027" extrusionOk="0">
                  <a:moveTo>
                    <a:pt x="315" y="0"/>
                  </a:moveTo>
                  <a:cubicBezTo>
                    <a:pt x="207" y="0"/>
                    <a:pt x="101" y="16"/>
                    <a:pt x="0" y="50"/>
                  </a:cubicBezTo>
                  <a:cubicBezTo>
                    <a:pt x="179" y="610"/>
                    <a:pt x="631" y="931"/>
                    <a:pt x="1441" y="1026"/>
                  </a:cubicBezTo>
                  <a:cubicBezTo>
                    <a:pt x="1491" y="446"/>
                    <a:pt x="885" y="0"/>
                    <a:pt x="315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694" name="Google Shape;21694;p19"/>
            <p:cNvSpPr/>
            <p:nvPr/>
          </p:nvSpPr>
          <p:spPr>
            <a:xfrm>
              <a:off x="3662350" y="1783475"/>
              <a:ext cx="24150" cy="15700"/>
            </a:xfrm>
            <a:custGeom>
              <a:avLst/>
              <a:gdLst/>
              <a:ahLst/>
              <a:cxnLst/>
              <a:rect l="l" t="t" r="r" b="b"/>
              <a:pathLst>
                <a:path w="966" h="628" extrusionOk="0">
                  <a:moveTo>
                    <a:pt x="330" y="0"/>
                  </a:moveTo>
                  <a:cubicBezTo>
                    <a:pt x="208" y="0"/>
                    <a:pt x="88" y="43"/>
                    <a:pt x="1" y="140"/>
                  </a:cubicBezTo>
                  <a:cubicBezTo>
                    <a:pt x="370" y="211"/>
                    <a:pt x="429" y="545"/>
                    <a:pt x="786" y="628"/>
                  </a:cubicBezTo>
                  <a:cubicBezTo>
                    <a:pt x="966" y="277"/>
                    <a:pt x="642" y="0"/>
                    <a:pt x="330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695" name="Google Shape;21695;p19"/>
            <p:cNvSpPr/>
            <p:nvPr/>
          </p:nvSpPr>
          <p:spPr>
            <a:xfrm>
              <a:off x="3648650" y="1824275"/>
              <a:ext cx="53025" cy="34150"/>
            </a:xfrm>
            <a:custGeom>
              <a:avLst/>
              <a:gdLst/>
              <a:ahLst/>
              <a:cxnLst/>
              <a:rect l="l" t="t" r="r" b="b"/>
              <a:pathLst>
                <a:path w="2121" h="1366" extrusionOk="0">
                  <a:moveTo>
                    <a:pt x="1727" y="1"/>
                  </a:moveTo>
                  <a:cubicBezTo>
                    <a:pt x="1243" y="1"/>
                    <a:pt x="896" y="360"/>
                    <a:pt x="409" y="360"/>
                  </a:cubicBezTo>
                  <a:cubicBezTo>
                    <a:pt x="347" y="360"/>
                    <a:pt x="283" y="355"/>
                    <a:pt x="215" y="341"/>
                  </a:cubicBezTo>
                  <a:lnTo>
                    <a:pt x="215" y="341"/>
                  </a:lnTo>
                  <a:cubicBezTo>
                    <a:pt x="287" y="389"/>
                    <a:pt x="370" y="472"/>
                    <a:pt x="406" y="544"/>
                  </a:cubicBezTo>
                  <a:cubicBezTo>
                    <a:pt x="1" y="651"/>
                    <a:pt x="37" y="1365"/>
                    <a:pt x="477" y="1365"/>
                  </a:cubicBezTo>
                  <a:cubicBezTo>
                    <a:pt x="549" y="1210"/>
                    <a:pt x="679" y="1080"/>
                    <a:pt x="751" y="937"/>
                  </a:cubicBezTo>
                  <a:cubicBezTo>
                    <a:pt x="870" y="1032"/>
                    <a:pt x="989" y="1127"/>
                    <a:pt x="1168" y="1187"/>
                  </a:cubicBezTo>
                  <a:cubicBezTo>
                    <a:pt x="965" y="532"/>
                    <a:pt x="1751" y="651"/>
                    <a:pt x="2120" y="437"/>
                  </a:cubicBezTo>
                  <a:lnTo>
                    <a:pt x="2120" y="79"/>
                  </a:lnTo>
                  <a:cubicBezTo>
                    <a:pt x="1978" y="23"/>
                    <a:pt x="1848" y="1"/>
                    <a:pt x="1727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696" name="Google Shape;21696;p19"/>
            <p:cNvSpPr/>
            <p:nvPr/>
          </p:nvSpPr>
          <p:spPr>
            <a:xfrm>
              <a:off x="3595075" y="1890250"/>
              <a:ext cx="58975" cy="27700"/>
            </a:xfrm>
            <a:custGeom>
              <a:avLst/>
              <a:gdLst/>
              <a:ahLst/>
              <a:cxnLst/>
              <a:rect l="l" t="t" r="r" b="b"/>
              <a:pathLst>
                <a:path w="2359" h="1108" extrusionOk="0">
                  <a:moveTo>
                    <a:pt x="144" y="0"/>
                  </a:moveTo>
                  <a:lnTo>
                    <a:pt x="144" y="0"/>
                  </a:lnTo>
                  <a:cubicBezTo>
                    <a:pt x="1" y="762"/>
                    <a:pt x="953" y="691"/>
                    <a:pt x="1263" y="1108"/>
                  </a:cubicBezTo>
                  <a:cubicBezTo>
                    <a:pt x="2358" y="929"/>
                    <a:pt x="1644" y="560"/>
                    <a:pt x="1882" y="0"/>
                  </a:cubicBezTo>
                  <a:lnTo>
                    <a:pt x="1882" y="0"/>
                  </a:lnTo>
                  <a:cubicBezTo>
                    <a:pt x="1684" y="165"/>
                    <a:pt x="1409" y="234"/>
                    <a:pt x="1120" y="234"/>
                  </a:cubicBezTo>
                  <a:cubicBezTo>
                    <a:pt x="783" y="234"/>
                    <a:pt x="425" y="141"/>
                    <a:pt x="144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697" name="Google Shape;21697;p19"/>
            <p:cNvSpPr/>
            <p:nvPr/>
          </p:nvSpPr>
          <p:spPr>
            <a:xfrm>
              <a:off x="3287600" y="2173600"/>
              <a:ext cx="27525" cy="15650"/>
            </a:xfrm>
            <a:custGeom>
              <a:avLst/>
              <a:gdLst/>
              <a:ahLst/>
              <a:cxnLst/>
              <a:rect l="l" t="t" r="r" b="b"/>
              <a:pathLst>
                <a:path w="1101" h="626" extrusionOk="0">
                  <a:moveTo>
                    <a:pt x="715" y="1"/>
                  </a:moveTo>
                  <a:lnTo>
                    <a:pt x="715" y="1"/>
                  </a:lnTo>
                  <a:cubicBezTo>
                    <a:pt x="536" y="239"/>
                    <a:pt x="1" y="191"/>
                    <a:pt x="72" y="608"/>
                  </a:cubicBezTo>
                  <a:cubicBezTo>
                    <a:pt x="124" y="620"/>
                    <a:pt x="177" y="626"/>
                    <a:pt x="229" y="626"/>
                  </a:cubicBezTo>
                  <a:cubicBezTo>
                    <a:pt x="696" y="626"/>
                    <a:pt x="1101" y="183"/>
                    <a:pt x="715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698" name="Google Shape;21698;p19"/>
            <p:cNvSpPr/>
            <p:nvPr/>
          </p:nvSpPr>
          <p:spPr>
            <a:xfrm>
              <a:off x="4620925" y="4429100"/>
              <a:ext cx="51700" cy="18600"/>
            </a:xfrm>
            <a:custGeom>
              <a:avLst/>
              <a:gdLst/>
              <a:ahLst/>
              <a:cxnLst/>
              <a:rect l="l" t="t" r="r" b="b"/>
              <a:pathLst>
                <a:path w="2068" h="744" extrusionOk="0">
                  <a:moveTo>
                    <a:pt x="1365" y="0"/>
                  </a:moveTo>
                  <a:cubicBezTo>
                    <a:pt x="674" y="0"/>
                    <a:pt x="1" y="327"/>
                    <a:pt x="210" y="709"/>
                  </a:cubicBezTo>
                  <a:cubicBezTo>
                    <a:pt x="278" y="733"/>
                    <a:pt x="342" y="744"/>
                    <a:pt x="405" y="744"/>
                  </a:cubicBezTo>
                  <a:cubicBezTo>
                    <a:pt x="719" y="744"/>
                    <a:pt x="984" y="483"/>
                    <a:pt x="1381" y="483"/>
                  </a:cubicBezTo>
                  <a:cubicBezTo>
                    <a:pt x="1513" y="483"/>
                    <a:pt x="1660" y="512"/>
                    <a:pt x="1829" y="590"/>
                  </a:cubicBezTo>
                  <a:cubicBezTo>
                    <a:pt x="1889" y="423"/>
                    <a:pt x="2067" y="352"/>
                    <a:pt x="1984" y="102"/>
                  </a:cubicBezTo>
                  <a:cubicBezTo>
                    <a:pt x="1793" y="31"/>
                    <a:pt x="1578" y="0"/>
                    <a:pt x="1365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699" name="Google Shape;21699;p19"/>
            <p:cNvSpPr/>
            <p:nvPr/>
          </p:nvSpPr>
          <p:spPr>
            <a:xfrm>
              <a:off x="4567225" y="4333950"/>
              <a:ext cx="44975" cy="24775"/>
            </a:xfrm>
            <a:custGeom>
              <a:avLst/>
              <a:gdLst/>
              <a:ahLst/>
              <a:cxnLst/>
              <a:rect l="l" t="t" r="r" b="b"/>
              <a:pathLst>
                <a:path w="1799" h="991" extrusionOk="0">
                  <a:moveTo>
                    <a:pt x="1193" y="1"/>
                  </a:moveTo>
                  <a:cubicBezTo>
                    <a:pt x="696" y="1"/>
                    <a:pt x="479" y="241"/>
                    <a:pt x="1" y="264"/>
                  </a:cubicBezTo>
                  <a:cubicBezTo>
                    <a:pt x="152" y="741"/>
                    <a:pt x="599" y="991"/>
                    <a:pt x="1375" y="991"/>
                  </a:cubicBezTo>
                  <a:cubicBezTo>
                    <a:pt x="1393" y="991"/>
                    <a:pt x="1411" y="991"/>
                    <a:pt x="1429" y="991"/>
                  </a:cubicBezTo>
                  <a:cubicBezTo>
                    <a:pt x="1798" y="693"/>
                    <a:pt x="1263" y="395"/>
                    <a:pt x="1263" y="2"/>
                  </a:cubicBezTo>
                  <a:cubicBezTo>
                    <a:pt x="1239" y="1"/>
                    <a:pt x="1216" y="1"/>
                    <a:pt x="1193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700" name="Google Shape;21700;p19"/>
            <p:cNvSpPr/>
            <p:nvPr/>
          </p:nvSpPr>
          <p:spPr>
            <a:xfrm>
              <a:off x="4623775" y="3986600"/>
              <a:ext cx="21750" cy="20900"/>
            </a:xfrm>
            <a:custGeom>
              <a:avLst/>
              <a:gdLst/>
              <a:ahLst/>
              <a:cxnLst/>
              <a:rect l="l" t="t" r="r" b="b"/>
              <a:pathLst>
                <a:path w="870" h="836" extrusionOk="0">
                  <a:moveTo>
                    <a:pt x="195" y="0"/>
                  </a:moveTo>
                  <a:cubicBezTo>
                    <a:pt x="151" y="0"/>
                    <a:pt x="103" y="4"/>
                    <a:pt x="48" y="14"/>
                  </a:cubicBezTo>
                  <a:cubicBezTo>
                    <a:pt x="1" y="407"/>
                    <a:pt x="72" y="704"/>
                    <a:pt x="382" y="835"/>
                  </a:cubicBezTo>
                  <a:cubicBezTo>
                    <a:pt x="441" y="561"/>
                    <a:pt x="870" y="597"/>
                    <a:pt x="727" y="145"/>
                  </a:cubicBezTo>
                  <a:cubicBezTo>
                    <a:pt x="527" y="115"/>
                    <a:pt x="427" y="0"/>
                    <a:pt x="195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701" name="Google Shape;21701;p19"/>
            <p:cNvSpPr/>
            <p:nvPr/>
          </p:nvSpPr>
          <p:spPr>
            <a:xfrm>
              <a:off x="4605025" y="4027100"/>
              <a:ext cx="21600" cy="15225"/>
            </a:xfrm>
            <a:custGeom>
              <a:avLst/>
              <a:gdLst/>
              <a:ahLst/>
              <a:cxnLst/>
              <a:rect l="l" t="t" r="r" b="b"/>
              <a:pathLst>
                <a:path w="864" h="609" extrusionOk="0">
                  <a:moveTo>
                    <a:pt x="549" y="1"/>
                  </a:moveTo>
                  <a:cubicBezTo>
                    <a:pt x="545" y="1"/>
                    <a:pt x="541" y="1"/>
                    <a:pt x="536" y="1"/>
                  </a:cubicBezTo>
                  <a:cubicBezTo>
                    <a:pt x="501" y="287"/>
                    <a:pt x="1" y="227"/>
                    <a:pt x="60" y="608"/>
                  </a:cubicBezTo>
                  <a:lnTo>
                    <a:pt x="703" y="608"/>
                  </a:lnTo>
                  <a:cubicBezTo>
                    <a:pt x="621" y="432"/>
                    <a:pt x="863" y="1"/>
                    <a:pt x="549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702" name="Google Shape;21702;p19"/>
            <p:cNvSpPr/>
            <p:nvPr/>
          </p:nvSpPr>
          <p:spPr>
            <a:xfrm>
              <a:off x="4214800" y="4371200"/>
              <a:ext cx="26825" cy="21450"/>
            </a:xfrm>
            <a:custGeom>
              <a:avLst/>
              <a:gdLst/>
              <a:ahLst/>
              <a:cxnLst/>
              <a:rect l="l" t="t" r="r" b="b"/>
              <a:pathLst>
                <a:path w="1073" h="858" extrusionOk="0">
                  <a:moveTo>
                    <a:pt x="120" y="1"/>
                  </a:moveTo>
                  <a:lnTo>
                    <a:pt x="120" y="1"/>
                  </a:lnTo>
                  <a:cubicBezTo>
                    <a:pt x="1" y="632"/>
                    <a:pt x="405" y="822"/>
                    <a:pt x="1072" y="858"/>
                  </a:cubicBezTo>
                  <a:cubicBezTo>
                    <a:pt x="1048" y="334"/>
                    <a:pt x="632" y="120"/>
                    <a:pt x="120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703" name="Google Shape;21703;p19"/>
            <p:cNvSpPr/>
            <p:nvPr/>
          </p:nvSpPr>
          <p:spPr>
            <a:xfrm>
              <a:off x="4765475" y="3976500"/>
              <a:ext cx="68475" cy="20275"/>
            </a:xfrm>
            <a:custGeom>
              <a:avLst/>
              <a:gdLst/>
              <a:ahLst/>
              <a:cxnLst/>
              <a:rect l="l" t="t" r="r" b="b"/>
              <a:pathLst>
                <a:path w="2739" h="811" extrusionOk="0">
                  <a:moveTo>
                    <a:pt x="524" y="1"/>
                  </a:moveTo>
                  <a:cubicBezTo>
                    <a:pt x="453" y="215"/>
                    <a:pt x="0" y="120"/>
                    <a:pt x="167" y="537"/>
                  </a:cubicBezTo>
                  <a:cubicBezTo>
                    <a:pt x="222" y="547"/>
                    <a:pt x="269" y="552"/>
                    <a:pt x="310" y="552"/>
                  </a:cubicBezTo>
                  <a:cubicBezTo>
                    <a:pt x="634" y="552"/>
                    <a:pt x="576" y="256"/>
                    <a:pt x="876" y="256"/>
                  </a:cubicBezTo>
                  <a:cubicBezTo>
                    <a:pt x="918" y="256"/>
                    <a:pt x="966" y="262"/>
                    <a:pt x="1024" y="275"/>
                  </a:cubicBezTo>
                  <a:cubicBezTo>
                    <a:pt x="1310" y="537"/>
                    <a:pt x="1024" y="453"/>
                    <a:pt x="1024" y="811"/>
                  </a:cubicBezTo>
                  <a:cubicBezTo>
                    <a:pt x="1750" y="715"/>
                    <a:pt x="2584" y="692"/>
                    <a:pt x="2739" y="120"/>
                  </a:cubicBezTo>
                  <a:cubicBezTo>
                    <a:pt x="2688" y="116"/>
                    <a:pt x="2637" y="114"/>
                    <a:pt x="2585" y="114"/>
                  </a:cubicBezTo>
                  <a:cubicBezTo>
                    <a:pt x="2252" y="114"/>
                    <a:pt x="1884" y="183"/>
                    <a:pt x="1486" y="183"/>
                  </a:cubicBezTo>
                  <a:cubicBezTo>
                    <a:pt x="1182" y="183"/>
                    <a:pt x="860" y="143"/>
                    <a:pt x="524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704" name="Google Shape;21704;p19"/>
            <p:cNvSpPr/>
            <p:nvPr/>
          </p:nvSpPr>
          <p:spPr>
            <a:xfrm>
              <a:off x="4341000" y="4626300"/>
              <a:ext cx="25925" cy="9350"/>
            </a:xfrm>
            <a:custGeom>
              <a:avLst/>
              <a:gdLst/>
              <a:ahLst/>
              <a:cxnLst/>
              <a:rect l="l" t="t" r="r" b="b"/>
              <a:pathLst>
                <a:path w="1037" h="374" extrusionOk="0">
                  <a:moveTo>
                    <a:pt x="965" y="12"/>
                  </a:moveTo>
                  <a:lnTo>
                    <a:pt x="965" y="12"/>
                  </a:lnTo>
                  <a:cubicBezTo>
                    <a:pt x="560" y="72"/>
                    <a:pt x="1" y="0"/>
                    <a:pt x="13" y="369"/>
                  </a:cubicBezTo>
                  <a:cubicBezTo>
                    <a:pt x="129" y="369"/>
                    <a:pt x="252" y="374"/>
                    <a:pt x="371" y="374"/>
                  </a:cubicBezTo>
                  <a:cubicBezTo>
                    <a:pt x="726" y="374"/>
                    <a:pt x="1037" y="334"/>
                    <a:pt x="965" y="12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705" name="Google Shape;21705;p19"/>
            <p:cNvSpPr/>
            <p:nvPr/>
          </p:nvSpPr>
          <p:spPr>
            <a:xfrm>
              <a:off x="4332675" y="4324775"/>
              <a:ext cx="42300" cy="28600"/>
            </a:xfrm>
            <a:custGeom>
              <a:avLst/>
              <a:gdLst/>
              <a:ahLst/>
              <a:cxnLst/>
              <a:rect l="l" t="t" r="r" b="b"/>
              <a:pathLst>
                <a:path w="1692" h="1144" extrusionOk="0">
                  <a:moveTo>
                    <a:pt x="149" y="0"/>
                  </a:moveTo>
                  <a:cubicBezTo>
                    <a:pt x="105" y="0"/>
                    <a:pt x="56" y="4"/>
                    <a:pt x="0" y="12"/>
                  </a:cubicBezTo>
                  <a:cubicBezTo>
                    <a:pt x="12" y="298"/>
                    <a:pt x="179" y="476"/>
                    <a:pt x="465" y="584"/>
                  </a:cubicBezTo>
                  <a:cubicBezTo>
                    <a:pt x="405" y="727"/>
                    <a:pt x="393" y="917"/>
                    <a:pt x="429" y="1143"/>
                  </a:cubicBezTo>
                  <a:cubicBezTo>
                    <a:pt x="929" y="977"/>
                    <a:pt x="1691" y="524"/>
                    <a:pt x="1286" y="60"/>
                  </a:cubicBezTo>
                  <a:lnTo>
                    <a:pt x="1286" y="60"/>
                  </a:lnTo>
                  <a:cubicBezTo>
                    <a:pt x="1131" y="72"/>
                    <a:pt x="1036" y="107"/>
                    <a:pt x="929" y="155"/>
                  </a:cubicBezTo>
                  <a:cubicBezTo>
                    <a:pt x="884" y="161"/>
                    <a:pt x="844" y="164"/>
                    <a:pt x="807" y="164"/>
                  </a:cubicBezTo>
                  <a:cubicBezTo>
                    <a:pt x="515" y="164"/>
                    <a:pt x="445" y="0"/>
                    <a:pt x="149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706" name="Google Shape;21706;p19"/>
            <p:cNvSpPr/>
            <p:nvPr/>
          </p:nvSpPr>
          <p:spPr>
            <a:xfrm>
              <a:off x="4347550" y="4185750"/>
              <a:ext cx="28900" cy="15775"/>
            </a:xfrm>
            <a:custGeom>
              <a:avLst/>
              <a:gdLst/>
              <a:ahLst/>
              <a:cxnLst/>
              <a:rect l="l" t="t" r="r" b="b"/>
              <a:pathLst>
                <a:path w="1156" h="631" extrusionOk="0">
                  <a:moveTo>
                    <a:pt x="1116" y="0"/>
                  </a:moveTo>
                  <a:cubicBezTo>
                    <a:pt x="764" y="0"/>
                    <a:pt x="555" y="229"/>
                    <a:pt x="308" y="229"/>
                  </a:cubicBezTo>
                  <a:cubicBezTo>
                    <a:pt x="224" y="229"/>
                    <a:pt x="136" y="202"/>
                    <a:pt x="36" y="132"/>
                  </a:cubicBezTo>
                  <a:lnTo>
                    <a:pt x="36" y="132"/>
                  </a:lnTo>
                  <a:cubicBezTo>
                    <a:pt x="1" y="358"/>
                    <a:pt x="215" y="394"/>
                    <a:pt x="203" y="620"/>
                  </a:cubicBezTo>
                  <a:cubicBezTo>
                    <a:pt x="272" y="627"/>
                    <a:pt x="335" y="630"/>
                    <a:pt x="394" y="630"/>
                  </a:cubicBezTo>
                  <a:cubicBezTo>
                    <a:pt x="937" y="630"/>
                    <a:pt x="1080" y="345"/>
                    <a:pt x="1156" y="1"/>
                  </a:cubicBezTo>
                  <a:cubicBezTo>
                    <a:pt x="1142" y="0"/>
                    <a:pt x="1129" y="0"/>
                    <a:pt x="1116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707" name="Google Shape;21707;p19"/>
            <p:cNvSpPr/>
            <p:nvPr/>
          </p:nvSpPr>
          <p:spPr>
            <a:xfrm>
              <a:off x="4256175" y="4726725"/>
              <a:ext cx="44425" cy="18650"/>
            </a:xfrm>
            <a:custGeom>
              <a:avLst/>
              <a:gdLst/>
              <a:ahLst/>
              <a:cxnLst/>
              <a:rect l="l" t="t" r="r" b="b"/>
              <a:pathLst>
                <a:path w="1777" h="746" extrusionOk="0">
                  <a:moveTo>
                    <a:pt x="688" y="0"/>
                  </a:moveTo>
                  <a:cubicBezTo>
                    <a:pt x="645" y="0"/>
                    <a:pt x="598" y="3"/>
                    <a:pt x="548" y="8"/>
                  </a:cubicBezTo>
                  <a:cubicBezTo>
                    <a:pt x="298" y="43"/>
                    <a:pt x="0" y="627"/>
                    <a:pt x="393" y="746"/>
                  </a:cubicBezTo>
                  <a:cubicBezTo>
                    <a:pt x="440" y="633"/>
                    <a:pt x="594" y="597"/>
                    <a:pt x="782" y="597"/>
                  </a:cubicBezTo>
                  <a:cubicBezTo>
                    <a:pt x="1123" y="597"/>
                    <a:pt x="1577" y="715"/>
                    <a:pt x="1715" y="715"/>
                  </a:cubicBezTo>
                  <a:cubicBezTo>
                    <a:pt x="1776" y="715"/>
                    <a:pt x="1776" y="692"/>
                    <a:pt x="1679" y="627"/>
                  </a:cubicBezTo>
                  <a:cubicBezTo>
                    <a:pt x="1313" y="427"/>
                    <a:pt x="1278" y="0"/>
                    <a:pt x="688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708" name="Google Shape;21708;p19"/>
            <p:cNvSpPr/>
            <p:nvPr/>
          </p:nvSpPr>
          <p:spPr>
            <a:xfrm>
              <a:off x="4248425" y="4553350"/>
              <a:ext cx="21175" cy="17000"/>
            </a:xfrm>
            <a:custGeom>
              <a:avLst/>
              <a:gdLst/>
              <a:ahLst/>
              <a:cxnLst/>
              <a:rect l="l" t="t" r="r" b="b"/>
              <a:pathLst>
                <a:path w="847" h="680" extrusionOk="0">
                  <a:moveTo>
                    <a:pt x="181" y="0"/>
                  </a:moveTo>
                  <a:cubicBezTo>
                    <a:pt x="138" y="0"/>
                    <a:pt x="90" y="4"/>
                    <a:pt x="37" y="13"/>
                  </a:cubicBezTo>
                  <a:cubicBezTo>
                    <a:pt x="13" y="335"/>
                    <a:pt x="1" y="668"/>
                    <a:pt x="382" y="680"/>
                  </a:cubicBezTo>
                  <a:cubicBezTo>
                    <a:pt x="382" y="418"/>
                    <a:pt x="846" y="513"/>
                    <a:pt x="727" y="144"/>
                  </a:cubicBezTo>
                  <a:cubicBezTo>
                    <a:pt x="525" y="124"/>
                    <a:pt x="426" y="0"/>
                    <a:pt x="181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709" name="Google Shape;21709;p19"/>
            <p:cNvSpPr/>
            <p:nvPr/>
          </p:nvSpPr>
          <p:spPr>
            <a:xfrm>
              <a:off x="4257950" y="4559625"/>
              <a:ext cx="75650" cy="51800"/>
            </a:xfrm>
            <a:custGeom>
              <a:avLst/>
              <a:gdLst/>
              <a:ahLst/>
              <a:cxnLst/>
              <a:rect l="l" t="t" r="r" b="b"/>
              <a:pathLst>
                <a:path w="3026" h="2072" extrusionOk="0">
                  <a:moveTo>
                    <a:pt x="1894" y="0"/>
                  </a:moveTo>
                  <a:cubicBezTo>
                    <a:pt x="1739" y="679"/>
                    <a:pt x="287" y="381"/>
                    <a:pt x="1" y="965"/>
                  </a:cubicBezTo>
                  <a:cubicBezTo>
                    <a:pt x="129" y="951"/>
                    <a:pt x="246" y="945"/>
                    <a:pt x="355" y="945"/>
                  </a:cubicBezTo>
                  <a:cubicBezTo>
                    <a:pt x="1101" y="945"/>
                    <a:pt x="1460" y="1230"/>
                    <a:pt x="2073" y="1334"/>
                  </a:cubicBezTo>
                  <a:cubicBezTo>
                    <a:pt x="1930" y="1750"/>
                    <a:pt x="2251" y="1846"/>
                    <a:pt x="2382" y="2072"/>
                  </a:cubicBezTo>
                  <a:cubicBezTo>
                    <a:pt x="2799" y="2048"/>
                    <a:pt x="3001" y="1881"/>
                    <a:pt x="3025" y="1572"/>
                  </a:cubicBezTo>
                  <a:cubicBezTo>
                    <a:pt x="2215" y="1369"/>
                    <a:pt x="2323" y="477"/>
                    <a:pt x="1894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710" name="Google Shape;21710;p19"/>
            <p:cNvSpPr/>
            <p:nvPr/>
          </p:nvSpPr>
          <p:spPr>
            <a:xfrm>
              <a:off x="4371975" y="4219100"/>
              <a:ext cx="16675" cy="21150"/>
            </a:xfrm>
            <a:custGeom>
              <a:avLst/>
              <a:gdLst/>
              <a:ahLst/>
              <a:cxnLst/>
              <a:rect l="l" t="t" r="r" b="b"/>
              <a:pathLst>
                <a:path w="667" h="846" extrusionOk="0">
                  <a:moveTo>
                    <a:pt x="12" y="1"/>
                  </a:moveTo>
                  <a:cubicBezTo>
                    <a:pt x="0" y="453"/>
                    <a:pt x="262" y="691"/>
                    <a:pt x="667" y="846"/>
                  </a:cubicBezTo>
                  <a:lnTo>
                    <a:pt x="667" y="1"/>
                  </a:ln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711" name="Google Shape;21711;p19"/>
            <p:cNvSpPr/>
            <p:nvPr/>
          </p:nvSpPr>
          <p:spPr>
            <a:xfrm>
              <a:off x="3184900" y="4198325"/>
              <a:ext cx="78925" cy="33900"/>
            </a:xfrm>
            <a:custGeom>
              <a:avLst/>
              <a:gdLst/>
              <a:ahLst/>
              <a:cxnLst/>
              <a:rect l="l" t="t" r="r" b="b"/>
              <a:pathLst>
                <a:path w="3157" h="1356" extrusionOk="0">
                  <a:moveTo>
                    <a:pt x="2555" y="0"/>
                  </a:moveTo>
                  <a:cubicBezTo>
                    <a:pt x="1891" y="0"/>
                    <a:pt x="2016" y="569"/>
                    <a:pt x="1739" y="879"/>
                  </a:cubicBezTo>
                  <a:cubicBezTo>
                    <a:pt x="1610" y="843"/>
                    <a:pt x="1541" y="790"/>
                    <a:pt x="1460" y="790"/>
                  </a:cubicBezTo>
                  <a:cubicBezTo>
                    <a:pt x="1407" y="790"/>
                    <a:pt x="1348" y="813"/>
                    <a:pt x="1263" y="879"/>
                  </a:cubicBezTo>
                  <a:cubicBezTo>
                    <a:pt x="1156" y="605"/>
                    <a:pt x="858" y="522"/>
                    <a:pt x="941" y="153"/>
                  </a:cubicBezTo>
                  <a:lnTo>
                    <a:pt x="941" y="153"/>
                  </a:lnTo>
                  <a:cubicBezTo>
                    <a:pt x="903" y="161"/>
                    <a:pt x="859" y="164"/>
                    <a:pt x="810" y="164"/>
                  </a:cubicBezTo>
                  <a:cubicBezTo>
                    <a:pt x="646" y="164"/>
                    <a:pt x="436" y="129"/>
                    <a:pt x="271" y="129"/>
                  </a:cubicBezTo>
                  <a:cubicBezTo>
                    <a:pt x="119" y="129"/>
                    <a:pt x="6" y="158"/>
                    <a:pt x="1" y="272"/>
                  </a:cubicBezTo>
                  <a:cubicBezTo>
                    <a:pt x="644" y="582"/>
                    <a:pt x="953" y="1165"/>
                    <a:pt x="1763" y="1355"/>
                  </a:cubicBezTo>
                  <a:cubicBezTo>
                    <a:pt x="1703" y="665"/>
                    <a:pt x="3156" y="605"/>
                    <a:pt x="2716" y="10"/>
                  </a:cubicBezTo>
                  <a:cubicBezTo>
                    <a:pt x="2657" y="3"/>
                    <a:pt x="2604" y="0"/>
                    <a:pt x="2555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712" name="Google Shape;21712;p19"/>
            <p:cNvSpPr/>
            <p:nvPr/>
          </p:nvSpPr>
          <p:spPr>
            <a:xfrm>
              <a:off x="3690625" y="3036650"/>
              <a:ext cx="40500" cy="39475"/>
            </a:xfrm>
            <a:custGeom>
              <a:avLst/>
              <a:gdLst/>
              <a:ahLst/>
              <a:cxnLst/>
              <a:rect l="l" t="t" r="r" b="b"/>
              <a:pathLst>
                <a:path w="1620" h="1579" extrusionOk="0">
                  <a:moveTo>
                    <a:pt x="987" y="1"/>
                  </a:moveTo>
                  <a:cubicBezTo>
                    <a:pt x="835" y="1"/>
                    <a:pt x="676" y="7"/>
                    <a:pt x="524" y="7"/>
                  </a:cubicBezTo>
                  <a:cubicBezTo>
                    <a:pt x="358" y="507"/>
                    <a:pt x="1" y="900"/>
                    <a:pt x="48" y="1579"/>
                  </a:cubicBezTo>
                  <a:cubicBezTo>
                    <a:pt x="56" y="1579"/>
                    <a:pt x="65" y="1579"/>
                    <a:pt x="73" y="1579"/>
                  </a:cubicBezTo>
                  <a:cubicBezTo>
                    <a:pt x="1239" y="1579"/>
                    <a:pt x="1265" y="729"/>
                    <a:pt x="1620" y="126"/>
                  </a:cubicBezTo>
                  <a:cubicBezTo>
                    <a:pt x="1491" y="20"/>
                    <a:pt x="1251" y="1"/>
                    <a:pt x="987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713" name="Google Shape;21713;p19"/>
            <p:cNvSpPr/>
            <p:nvPr/>
          </p:nvSpPr>
          <p:spPr>
            <a:xfrm>
              <a:off x="3682300" y="4341025"/>
              <a:ext cx="39900" cy="61150"/>
            </a:xfrm>
            <a:custGeom>
              <a:avLst/>
              <a:gdLst/>
              <a:ahLst/>
              <a:cxnLst/>
              <a:rect l="l" t="t" r="r" b="b"/>
              <a:pathLst>
                <a:path w="1596" h="2446" extrusionOk="0">
                  <a:moveTo>
                    <a:pt x="1304" y="0"/>
                  </a:moveTo>
                  <a:cubicBezTo>
                    <a:pt x="808" y="0"/>
                    <a:pt x="1000" y="518"/>
                    <a:pt x="502" y="518"/>
                  </a:cubicBezTo>
                  <a:cubicBezTo>
                    <a:pt x="441" y="518"/>
                    <a:pt x="370" y="510"/>
                    <a:pt x="286" y="493"/>
                  </a:cubicBezTo>
                  <a:lnTo>
                    <a:pt x="286" y="493"/>
                  </a:lnTo>
                  <a:cubicBezTo>
                    <a:pt x="822" y="1208"/>
                    <a:pt x="0" y="2041"/>
                    <a:pt x="1227" y="2446"/>
                  </a:cubicBezTo>
                  <a:cubicBezTo>
                    <a:pt x="476" y="1434"/>
                    <a:pt x="1596" y="767"/>
                    <a:pt x="1393" y="5"/>
                  </a:cubicBezTo>
                  <a:cubicBezTo>
                    <a:pt x="1361" y="2"/>
                    <a:pt x="1332" y="0"/>
                    <a:pt x="1304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714" name="Google Shape;21714;p19"/>
            <p:cNvSpPr/>
            <p:nvPr/>
          </p:nvSpPr>
          <p:spPr>
            <a:xfrm>
              <a:off x="3579000" y="4472100"/>
              <a:ext cx="104200" cy="39925"/>
            </a:xfrm>
            <a:custGeom>
              <a:avLst/>
              <a:gdLst/>
              <a:ahLst/>
              <a:cxnLst/>
              <a:rect l="l" t="t" r="r" b="b"/>
              <a:pathLst>
                <a:path w="4168" h="1597" extrusionOk="0">
                  <a:moveTo>
                    <a:pt x="1549" y="1"/>
                  </a:moveTo>
                  <a:cubicBezTo>
                    <a:pt x="1310" y="429"/>
                    <a:pt x="1" y="537"/>
                    <a:pt x="596" y="1227"/>
                  </a:cubicBezTo>
                  <a:cubicBezTo>
                    <a:pt x="668" y="1239"/>
                    <a:pt x="731" y="1244"/>
                    <a:pt x="786" y="1244"/>
                  </a:cubicBezTo>
                  <a:cubicBezTo>
                    <a:pt x="1251" y="1244"/>
                    <a:pt x="1187" y="865"/>
                    <a:pt x="1607" y="865"/>
                  </a:cubicBezTo>
                  <a:cubicBezTo>
                    <a:pt x="1633" y="865"/>
                    <a:pt x="1661" y="867"/>
                    <a:pt x="1691" y="870"/>
                  </a:cubicBezTo>
                  <a:cubicBezTo>
                    <a:pt x="2489" y="930"/>
                    <a:pt x="2680" y="1418"/>
                    <a:pt x="3287" y="1596"/>
                  </a:cubicBezTo>
                  <a:cubicBezTo>
                    <a:pt x="3739" y="1406"/>
                    <a:pt x="4168" y="703"/>
                    <a:pt x="3763" y="251"/>
                  </a:cubicBezTo>
                  <a:cubicBezTo>
                    <a:pt x="3755" y="251"/>
                    <a:pt x="3747" y="251"/>
                    <a:pt x="3740" y="251"/>
                  </a:cubicBezTo>
                  <a:cubicBezTo>
                    <a:pt x="3106" y="251"/>
                    <a:pt x="3029" y="727"/>
                    <a:pt x="2346" y="727"/>
                  </a:cubicBezTo>
                  <a:cubicBezTo>
                    <a:pt x="2382" y="275"/>
                    <a:pt x="2049" y="72"/>
                    <a:pt x="1549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715" name="Google Shape;21715;p19"/>
            <p:cNvSpPr/>
            <p:nvPr/>
          </p:nvSpPr>
          <p:spPr>
            <a:xfrm>
              <a:off x="3684975" y="4015900"/>
              <a:ext cx="27100" cy="24325"/>
            </a:xfrm>
            <a:custGeom>
              <a:avLst/>
              <a:gdLst/>
              <a:ahLst/>
              <a:cxnLst/>
              <a:rect l="l" t="t" r="r" b="b"/>
              <a:pathLst>
                <a:path w="1084" h="973" extrusionOk="0">
                  <a:moveTo>
                    <a:pt x="832" y="0"/>
                  </a:moveTo>
                  <a:cubicBezTo>
                    <a:pt x="308" y="0"/>
                    <a:pt x="445" y="523"/>
                    <a:pt x="167" y="735"/>
                  </a:cubicBezTo>
                  <a:cubicBezTo>
                    <a:pt x="167" y="693"/>
                    <a:pt x="126" y="647"/>
                    <a:pt x="83" y="647"/>
                  </a:cubicBezTo>
                  <a:cubicBezTo>
                    <a:pt x="52" y="647"/>
                    <a:pt x="20" y="670"/>
                    <a:pt x="0" y="735"/>
                  </a:cubicBezTo>
                  <a:cubicBezTo>
                    <a:pt x="227" y="759"/>
                    <a:pt x="250" y="937"/>
                    <a:pt x="489" y="973"/>
                  </a:cubicBezTo>
                  <a:cubicBezTo>
                    <a:pt x="596" y="604"/>
                    <a:pt x="1084" y="544"/>
                    <a:pt x="953" y="8"/>
                  </a:cubicBezTo>
                  <a:cubicBezTo>
                    <a:pt x="909" y="3"/>
                    <a:pt x="869" y="0"/>
                    <a:pt x="832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716" name="Google Shape;21716;p19"/>
            <p:cNvSpPr/>
            <p:nvPr/>
          </p:nvSpPr>
          <p:spPr>
            <a:xfrm>
              <a:off x="3689725" y="1382450"/>
              <a:ext cx="28025" cy="27175"/>
            </a:xfrm>
            <a:custGeom>
              <a:avLst/>
              <a:gdLst/>
              <a:ahLst/>
              <a:cxnLst/>
              <a:rect l="l" t="t" r="r" b="b"/>
              <a:pathLst>
                <a:path w="1121" h="1087" extrusionOk="0">
                  <a:moveTo>
                    <a:pt x="799" y="0"/>
                  </a:moveTo>
                  <a:lnTo>
                    <a:pt x="799" y="0"/>
                  </a:lnTo>
                  <a:cubicBezTo>
                    <a:pt x="144" y="24"/>
                    <a:pt x="84" y="512"/>
                    <a:pt x="1" y="965"/>
                  </a:cubicBezTo>
                  <a:cubicBezTo>
                    <a:pt x="22" y="963"/>
                    <a:pt x="43" y="962"/>
                    <a:pt x="62" y="962"/>
                  </a:cubicBezTo>
                  <a:cubicBezTo>
                    <a:pt x="309" y="962"/>
                    <a:pt x="368" y="1086"/>
                    <a:pt x="580" y="1086"/>
                  </a:cubicBezTo>
                  <a:cubicBezTo>
                    <a:pt x="596" y="1086"/>
                    <a:pt x="614" y="1085"/>
                    <a:pt x="632" y="1084"/>
                  </a:cubicBezTo>
                  <a:cubicBezTo>
                    <a:pt x="751" y="667"/>
                    <a:pt x="1120" y="453"/>
                    <a:pt x="799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717" name="Google Shape;21717;p19"/>
            <p:cNvSpPr/>
            <p:nvPr/>
          </p:nvSpPr>
          <p:spPr>
            <a:xfrm>
              <a:off x="3606100" y="4578425"/>
              <a:ext cx="24125" cy="12900"/>
            </a:xfrm>
            <a:custGeom>
              <a:avLst/>
              <a:gdLst/>
              <a:ahLst/>
              <a:cxnLst/>
              <a:rect l="l" t="t" r="r" b="b"/>
              <a:pathLst>
                <a:path w="965" h="516" extrusionOk="0">
                  <a:moveTo>
                    <a:pt x="733" y="1"/>
                  </a:moveTo>
                  <a:cubicBezTo>
                    <a:pt x="392" y="1"/>
                    <a:pt x="128" y="72"/>
                    <a:pt x="0" y="248"/>
                  </a:cubicBezTo>
                  <a:cubicBezTo>
                    <a:pt x="245" y="330"/>
                    <a:pt x="367" y="516"/>
                    <a:pt x="747" y="516"/>
                  </a:cubicBezTo>
                  <a:cubicBezTo>
                    <a:pt x="812" y="516"/>
                    <a:pt x="884" y="510"/>
                    <a:pt x="965" y="498"/>
                  </a:cubicBezTo>
                  <a:lnTo>
                    <a:pt x="965" y="10"/>
                  </a:lnTo>
                  <a:cubicBezTo>
                    <a:pt x="884" y="4"/>
                    <a:pt x="807" y="1"/>
                    <a:pt x="733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718" name="Google Shape;21718;p19"/>
            <p:cNvSpPr/>
            <p:nvPr/>
          </p:nvSpPr>
          <p:spPr>
            <a:xfrm>
              <a:off x="3671875" y="3839000"/>
              <a:ext cx="20275" cy="16700"/>
            </a:xfrm>
            <a:custGeom>
              <a:avLst/>
              <a:gdLst/>
              <a:ahLst/>
              <a:cxnLst/>
              <a:rect l="l" t="t" r="r" b="b"/>
              <a:pathLst>
                <a:path w="811" h="668" extrusionOk="0">
                  <a:moveTo>
                    <a:pt x="1" y="0"/>
                  </a:moveTo>
                  <a:lnTo>
                    <a:pt x="1" y="667"/>
                  </a:lnTo>
                  <a:lnTo>
                    <a:pt x="679" y="667"/>
                  </a:lnTo>
                  <a:cubicBezTo>
                    <a:pt x="810" y="155"/>
                    <a:pt x="501" y="12"/>
                    <a:pt x="1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719" name="Google Shape;21719;p19"/>
            <p:cNvSpPr/>
            <p:nvPr/>
          </p:nvSpPr>
          <p:spPr>
            <a:xfrm>
              <a:off x="3604600" y="3355450"/>
              <a:ext cx="47650" cy="18800"/>
            </a:xfrm>
            <a:custGeom>
              <a:avLst/>
              <a:gdLst/>
              <a:ahLst/>
              <a:cxnLst/>
              <a:rect l="l" t="t" r="r" b="b"/>
              <a:pathLst>
                <a:path w="1906" h="752" extrusionOk="0">
                  <a:moveTo>
                    <a:pt x="1080" y="0"/>
                  </a:moveTo>
                  <a:cubicBezTo>
                    <a:pt x="593" y="0"/>
                    <a:pt x="68" y="144"/>
                    <a:pt x="1" y="388"/>
                  </a:cubicBezTo>
                  <a:cubicBezTo>
                    <a:pt x="148" y="638"/>
                    <a:pt x="563" y="751"/>
                    <a:pt x="993" y="751"/>
                  </a:cubicBezTo>
                  <a:cubicBezTo>
                    <a:pt x="1260" y="751"/>
                    <a:pt x="1532" y="708"/>
                    <a:pt x="1751" y="626"/>
                  </a:cubicBezTo>
                  <a:cubicBezTo>
                    <a:pt x="1739" y="471"/>
                    <a:pt x="1834" y="364"/>
                    <a:pt x="1906" y="269"/>
                  </a:cubicBezTo>
                  <a:cubicBezTo>
                    <a:pt x="1798" y="83"/>
                    <a:pt x="1450" y="0"/>
                    <a:pt x="1080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720" name="Google Shape;21720;p19"/>
            <p:cNvSpPr/>
            <p:nvPr/>
          </p:nvSpPr>
          <p:spPr>
            <a:xfrm>
              <a:off x="3140250" y="3976625"/>
              <a:ext cx="64025" cy="30575"/>
            </a:xfrm>
            <a:custGeom>
              <a:avLst/>
              <a:gdLst/>
              <a:ahLst/>
              <a:cxnLst/>
              <a:rect l="l" t="t" r="r" b="b"/>
              <a:pathLst>
                <a:path w="2561" h="1223" extrusionOk="0">
                  <a:moveTo>
                    <a:pt x="1275" y="1"/>
                  </a:moveTo>
                  <a:cubicBezTo>
                    <a:pt x="1066" y="1"/>
                    <a:pt x="850" y="40"/>
                    <a:pt x="644" y="127"/>
                  </a:cubicBezTo>
                  <a:cubicBezTo>
                    <a:pt x="1382" y="603"/>
                    <a:pt x="1" y="865"/>
                    <a:pt x="822" y="1222"/>
                  </a:cubicBezTo>
                  <a:cubicBezTo>
                    <a:pt x="1134" y="1003"/>
                    <a:pt x="1088" y="482"/>
                    <a:pt x="1712" y="482"/>
                  </a:cubicBezTo>
                  <a:cubicBezTo>
                    <a:pt x="1732" y="482"/>
                    <a:pt x="1753" y="483"/>
                    <a:pt x="1775" y="484"/>
                  </a:cubicBezTo>
                  <a:cubicBezTo>
                    <a:pt x="2096" y="567"/>
                    <a:pt x="2275" y="746"/>
                    <a:pt x="2561" y="841"/>
                  </a:cubicBezTo>
                  <a:cubicBezTo>
                    <a:pt x="2507" y="373"/>
                    <a:pt x="1922" y="1"/>
                    <a:pt x="1275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721" name="Google Shape;21721;p19"/>
            <p:cNvSpPr/>
            <p:nvPr/>
          </p:nvSpPr>
          <p:spPr>
            <a:xfrm>
              <a:off x="3165550" y="4716200"/>
              <a:ext cx="50150" cy="18025"/>
            </a:xfrm>
            <a:custGeom>
              <a:avLst/>
              <a:gdLst/>
              <a:ahLst/>
              <a:cxnLst/>
              <a:rect l="l" t="t" r="r" b="b"/>
              <a:pathLst>
                <a:path w="2006" h="721" extrusionOk="0">
                  <a:moveTo>
                    <a:pt x="1046" y="0"/>
                  </a:moveTo>
                  <a:cubicBezTo>
                    <a:pt x="589" y="0"/>
                    <a:pt x="104" y="180"/>
                    <a:pt x="1" y="476"/>
                  </a:cubicBezTo>
                  <a:cubicBezTo>
                    <a:pt x="300" y="685"/>
                    <a:pt x="800" y="721"/>
                    <a:pt x="1363" y="721"/>
                  </a:cubicBezTo>
                  <a:cubicBezTo>
                    <a:pt x="1539" y="721"/>
                    <a:pt x="1722" y="717"/>
                    <a:pt x="1906" y="714"/>
                  </a:cubicBezTo>
                  <a:cubicBezTo>
                    <a:pt x="2005" y="212"/>
                    <a:pt x="1542" y="0"/>
                    <a:pt x="1046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722" name="Google Shape;21722;p19"/>
            <p:cNvSpPr/>
            <p:nvPr/>
          </p:nvSpPr>
          <p:spPr>
            <a:xfrm>
              <a:off x="3155425" y="4298875"/>
              <a:ext cx="17900" cy="21450"/>
            </a:xfrm>
            <a:custGeom>
              <a:avLst/>
              <a:gdLst/>
              <a:ahLst/>
              <a:cxnLst/>
              <a:rect l="l" t="t" r="r" b="b"/>
              <a:pathLst>
                <a:path w="716" h="858" extrusionOk="0">
                  <a:moveTo>
                    <a:pt x="552" y="1"/>
                  </a:moveTo>
                  <a:cubicBezTo>
                    <a:pt x="1" y="1"/>
                    <a:pt x="61" y="464"/>
                    <a:pt x="61" y="858"/>
                  </a:cubicBezTo>
                  <a:cubicBezTo>
                    <a:pt x="561" y="786"/>
                    <a:pt x="442" y="250"/>
                    <a:pt x="716" y="12"/>
                  </a:cubicBezTo>
                  <a:cubicBezTo>
                    <a:pt x="656" y="4"/>
                    <a:pt x="601" y="1"/>
                    <a:pt x="552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723" name="Google Shape;21723;p19"/>
            <p:cNvSpPr/>
            <p:nvPr/>
          </p:nvSpPr>
          <p:spPr>
            <a:xfrm>
              <a:off x="3175675" y="4073250"/>
              <a:ext cx="25925" cy="20575"/>
            </a:xfrm>
            <a:custGeom>
              <a:avLst/>
              <a:gdLst/>
              <a:ahLst/>
              <a:cxnLst/>
              <a:rect l="l" t="t" r="r" b="b"/>
              <a:pathLst>
                <a:path w="1037" h="823" extrusionOk="0">
                  <a:moveTo>
                    <a:pt x="727" y="0"/>
                  </a:moveTo>
                  <a:cubicBezTo>
                    <a:pt x="251" y="36"/>
                    <a:pt x="1" y="239"/>
                    <a:pt x="25" y="691"/>
                  </a:cubicBezTo>
                  <a:cubicBezTo>
                    <a:pt x="62" y="686"/>
                    <a:pt x="96" y="683"/>
                    <a:pt x="127" y="683"/>
                  </a:cubicBezTo>
                  <a:cubicBezTo>
                    <a:pt x="366" y="683"/>
                    <a:pt x="447" y="823"/>
                    <a:pt x="699" y="823"/>
                  </a:cubicBezTo>
                  <a:cubicBezTo>
                    <a:pt x="708" y="823"/>
                    <a:pt x="718" y="822"/>
                    <a:pt x="727" y="822"/>
                  </a:cubicBezTo>
                  <a:cubicBezTo>
                    <a:pt x="1037" y="548"/>
                    <a:pt x="775" y="310"/>
                    <a:pt x="727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724" name="Google Shape;21724;p19"/>
            <p:cNvSpPr/>
            <p:nvPr/>
          </p:nvSpPr>
          <p:spPr>
            <a:xfrm>
              <a:off x="3601925" y="4086050"/>
              <a:ext cx="17300" cy="18175"/>
            </a:xfrm>
            <a:custGeom>
              <a:avLst/>
              <a:gdLst/>
              <a:ahLst/>
              <a:cxnLst/>
              <a:rect l="l" t="t" r="r" b="b"/>
              <a:pathLst>
                <a:path w="692" h="727" extrusionOk="0">
                  <a:moveTo>
                    <a:pt x="632" y="0"/>
                  </a:moveTo>
                  <a:lnTo>
                    <a:pt x="632" y="0"/>
                  </a:lnTo>
                  <a:cubicBezTo>
                    <a:pt x="96" y="12"/>
                    <a:pt x="24" y="358"/>
                    <a:pt x="1" y="727"/>
                  </a:cubicBezTo>
                  <a:cubicBezTo>
                    <a:pt x="513" y="715"/>
                    <a:pt x="691" y="453"/>
                    <a:pt x="632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725" name="Google Shape;21725;p19"/>
            <p:cNvSpPr/>
            <p:nvPr/>
          </p:nvSpPr>
          <p:spPr>
            <a:xfrm>
              <a:off x="3407550" y="4493825"/>
              <a:ext cx="162550" cy="107500"/>
            </a:xfrm>
            <a:custGeom>
              <a:avLst/>
              <a:gdLst/>
              <a:ahLst/>
              <a:cxnLst/>
              <a:rect l="l" t="t" r="r" b="b"/>
              <a:pathLst>
                <a:path w="6502" h="4300" extrusionOk="0">
                  <a:moveTo>
                    <a:pt x="4775" y="1"/>
                  </a:moveTo>
                  <a:cubicBezTo>
                    <a:pt x="4585" y="668"/>
                    <a:pt x="5001" y="870"/>
                    <a:pt x="5251" y="1204"/>
                  </a:cubicBezTo>
                  <a:cubicBezTo>
                    <a:pt x="4549" y="846"/>
                    <a:pt x="2858" y="870"/>
                    <a:pt x="1906" y="477"/>
                  </a:cubicBezTo>
                  <a:cubicBezTo>
                    <a:pt x="1251" y="1263"/>
                    <a:pt x="1846" y="1846"/>
                    <a:pt x="1584" y="2656"/>
                  </a:cubicBezTo>
                  <a:cubicBezTo>
                    <a:pt x="2334" y="2656"/>
                    <a:pt x="3120" y="3347"/>
                    <a:pt x="2382" y="3763"/>
                  </a:cubicBezTo>
                  <a:cubicBezTo>
                    <a:pt x="1989" y="3466"/>
                    <a:pt x="1334" y="3347"/>
                    <a:pt x="1430" y="2656"/>
                  </a:cubicBezTo>
                  <a:cubicBezTo>
                    <a:pt x="1326" y="2650"/>
                    <a:pt x="1227" y="2647"/>
                    <a:pt x="1131" y="2647"/>
                  </a:cubicBezTo>
                  <a:cubicBezTo>
                    <a:pt x="684" y="2647"/>
                    <a:pt x="314" y="2711"/>
                    <a:pt x="1" y="2799"/>
                  </a:cubicBezTo>
                  <a:cubicBezTo>
                    <a:pt x="798" y="3299"/>
                    <a:pt x="1096" y="3549"/>
                    <a:pt x="1430" y="4251"/>
                  </a:cubicBezTo>
                  <a:cubicBezTo>
                    <a:pt x="2418" y="4228"/>
                    <a:pt x="2751" y="4299"/>
                    <a:pt x="3180" y="4013"/>
                  </a:cubicBezTo>
                  <a:cubicBezTo>
                    <a:pt x="2823" y="3180"/>
                    <a:pt x="3489" y="2930"/>
                    <a:pt x="3346" y="1942"/>
                  </a:cubicBezTo>
                  <a:cubicBezTo>
                    <a:pt x="3783" y="1720"/>
                    <a:pt x="4142" y="1659"/>
                    <a:pt x="4594" y="1659"/>
                  </a:cubicBezTo>
                  <a:cubicBezTo>
                    <a:pt x="4869" y="1659"/>
                    <a:pt x="5178" y="1681"/>
                    <a:pt x="5561" y="1704"/>
                  </a:cubicBezTo>
                  <a:cubicBezTo>
                    <a:pt x="5561" y="1287"/>
                    <a:pt x="6192" y="1370"/>
                    <a:pt x="6502" y="1215"/>
                  </a:cubicBezTo>
                  <a:cubicBezTo>
                    <a:pt x="6454" y="299"/>
                    <a:pt x="5847" y="263"/>
                    <a:pt x="4775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726" name="Google Shape;21726;p19"/>
            <p:cNvSpPr/>
            <p:nvPr/>
          </p:nvSpPr>
          <p:spPr>
            <a:xfrm>
              <a:off x="3411125" y="4183375"/>
              <a:ext cx="29800" cy="30450"/>
            </a:xfrm>
            <a:custGeom>
              <a:avLst/>
              <a:gdLst/>
              <a:ahLst/>
              <a:cxnLst/>
              <a:rect l="l" t="t" r="r" b="b"/>
              <a:pathLst>
                <a:path w="1192" h="1218" extrusionOk="0">
                  <a:moveTo>
                    <a:pt x="644" y="1"/>
                  </a:moveTo>
                  <a:cubicBezTo>
                    <a:pt x="476" y="168"/>
                    <a:pt x="508" y="493"/>
                    <a:pt x="89" y="493"/>
                  </a:cubicBezTo>
                  <a:cubicBezTo>
                    <a:pt x="62" y="493"/>
                    <a:pt x="32" y="492"/>
                    <a:pt x="1" y="489"/>
                  </a:cubicBezTo>
                  <a:lnTo>
                    <a:pt x="1" y="489"/>
                  </a:lnTo>
                  <a:cubicBezTo>
                    <a:pt x="184" y="809"/>
                    <a:pt x="246" y="1217"/>
                    <a:pt x="863" y="1217"/>
                  </a:cubicBezTo>
                  <a:cubicBezTo>
                    <a:pt x="888" y="1217"/>
                    <a:pt x="914" y="1217"/>
                    <a:pt x="941" y="1215"/>
                  </a:cubicBezTo>
                  <a:cubicBezTo>
                    <a:pt x="1191" y="822"/>
                    <a:pt x="1191" y="132"/>
                    <a:pt x="644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727" name="Google Shape;21727;p19"/>
            <p:cNvSpPr/>
            <p:nvPr/>
          </p:nvSpPr>
          <p:spPr>
            <a:xfrm>
              <a:off x="3356050" y="4408625"/>
              <a:ext cx="30100" cy="18275"/>
            </a:xfrm>
            <a:custGeom>
              <a:avLst/>
              <a:gdLst/>
              <a:ahLst/>
              <a:cxnLst/>
              <a:rect l="l" t="t" r="r" b="b"/>
              <a:pathLst>
                <a:path w="1204" h="731" extrusionOk="0">
                  <a:moveTo>
                    <a:pt x="724" y="0"/>
                  </a:moveTo>
                  <a:cubicBezTo>
                    <a:pt x="413" y="0"/>
                    <a:pt x="83" y="161"/>
                    <a:pt x="1" y="349"/>
                  </a:cubicBezTo>
                  <a:cubicBezTo>
                    <a:pt x="227" y="385"/>
                    <a:pt x="180" y="623"/>
                    <a:pt x="311" y="730"/>
                  </a:cubicBezTo>
                  <a:cubicBezTo>
                    <a:pt x="763" y="647"/>
                    <a:pt x="1204" y="587"/>
                    <a:pt x="1108" y="111"/>
                  </a:cubicBezTo>
                  <a:cubicBezTo>
                    <a:pt x="1001" y="33"/>
                    <a:pt x="864" y="0"/>
                    <a:pt x="724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728" name="Google Shape;21728;p19"/>
            <p:cNvSpPr/>
            <p:nvPr/>
          </p:nvSpPr>
          <p:spPr>
            <a:xfrm>
              <a:off x="3552225" y="3928300"/>
              <a:ext cx="53300" cy="60450"/>
            </a:xfrm>
            <a:custGeom>
              <a:avLst/>
              <a:gdLst/>
              <a:ahLst/>
              <a:cxnLst/>
              <a:rect l="l" t="t" r="r" b="b"/>
              <a:pathLst>
                <a:path w="2132" h="2418" extrusionOk="0">
                  <a:moveTo>
                    <a:pt x="703" y="0"/>
                  </a:moveTo>
                  <a:lnTo>
                    <a:pt x="703" y="0"/>
                  </a:lnTo>
                  <a:cubicBezTo>
                    <a:pt x="0" y="750"/>
                    <a:pt x="1250" y="1393"/>
                    <a:pt x="548" y="2417"/>
                  </a:cubicBezTo>
                  <a:cubicBezTo>
                    <a:pt x="1477" y="2227"/>
                    <a:pt x="1274" y="1203"/>
                    <a:pt x="2131" y="965"/>
                  </a:cubicBezTo>
                  <a:cubicBezTo>
                    <a:pt x="1715" y="607"/>
                    <a:pt x="1250" y="262"/>
                    <a:pt x="703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729" name="Google Shape;21729;p19"/>
            <p:cNvSpPr/>
            <p:nvPr/>
          </p:nvSpPr>
          <p:spPr>
            <a:xfrm>
              <a:off x="3363200" y="4061650"/>
              <a:ext cx="75925" cy="63025"/>
            </a:xfrm>
            <a:custGeom>
              <a:avLst/>
              <a:gdLst/>
              <a:ahLst/>
              <a:cxnLst/>
              <a:rect l="l" t="t" r="r" b="b"/>
              <a:pathLst>
                <a:path w="3037" h="2521" extrusionOk="0">
                  <a:moveTo>
                    <a:pt x="2561" y="0"/>
                  </a:moveTo>
                  <a:cubicBezTo>
                    <a:pt x="1608" y="738"/>
                    <a:pt x="298" y="1191"/>
                    <a:pt x="1" y="2441"/>
                  </a:cubicBezTo>
                  <a:cubicBezTo>
                    <a:pt x="132" y="2499"/>
                    <a:pt x="237" y="2521"/>
                    <a:pt x="330" y="2521"/>
                  </a:cubicBezTo>
                  <a:cubicBezTo>
                    <a:pt x="618" y="2521"/>
                    <a:pt x="786" y="2309"/>
                    <a:pt x="1239" y="2309"/>
                  </a:cubicBezTo>
                  <a:cubicBezTo>
                    <a:pt x="1301" y="2309"/>
                    <a:pt x="1368" y="2313"/>
                    <a:pt x="1441" y="2322"/>
                  </a:cubicBezTo>
                  <a:cubicBezTo>
                    <a:pt x="1501" y="1834"/>
                    <a:pt x="1072" y="1703"/>
                    <a:pt x="1132" y="1226"/>
                  </a:cubicBezTo>
                  <a:lnTo>
                    <a:pt x="1132" y="1226"/>
                  </a:lnTo>
                  <a:cubicBezTo>
                    <a:pt x="1274" y="1253"/>
                    <a:pt x="1396" y="1265"/>
                    <a:pt x="1503" y="1265"/>
                  </a:cubicBezTo>
                  <a:cubicBezTo>
                    <a:pt x="2142" y="1265"/>
                    <a:pt x="2222" y="848"/>
                    <a:pt x="2862" y="848"/>
                  </a:cubicBezTo>
                  <a:cubicBezTo>
                    <a:pt x="2916" y="848"/>
                    <a:pt x="2974" y="851"/>
                    <a:pt x="3037" y="857"/>
                  </a:cubicBezTo>
                  <a:cubicBezTo>
                    <a:pt x="2977" y="500"/>
                    <a:pt x="2942" y="107"/>
                    <a:pt x="2561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730" name="Google Shape;21730;p19"/>
            <p:cNvSpPr/>
            <p:nvPr/>
          </p:nvSpPr>
          <p:spPr>
            <a:xfrm>
              <a:off x="3312600" y="3873525"/>
              <a:ext cx="38425" cy="24425"/>
            </a:xfrm>
            <a:custGeom>
              <a:avLst/>
              <a:gdLst/>
              <a:ahLst/>
              <a:cxnLst/>
              <a:rect l="l" t="t" r="r" b="b"/>
              <a:pathLst>
                <a:path w="1537" h="977" extrusionOk="0">
                  <a:moveTo>
                    <a:pt x="429" y="0"/>
                  </a:moveTo>
                  <a:lnTo>
                    <a:pt x="429" y="0"/>
                  </a:lnTo>
                  <a:cubicBezTo>
                    <a:pt x="1" y="524"/>
                    <a:pt x="798" y="965"/>
                    <a:pt x="1537" y="977"/>
                  </a:cubicBezTo>
                  <a:cubicBezTo>
                    <a:pt x="1370" y="381"/>
                    <a:pt x="906" y="489"/>
                    <a:pt x="429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731" name="Google Shape;21731;p19"/>
            <p:cNvSpPr/>
            <p:nvPr/>
          </p:nvSpPr>
          <p:spPr>
            <a:xfrm>
              <a:off x="3427800" y="1905775"/>
              <a:ext cx="47650" cy="21600"/>
            </a:xfrm>
            <a:custGeom>
              <a:avLst/>
              <a:gdLst/>
              <a:ahLst/>
              <a:cxnLst/>
              <a:rect l="l" t="t" r="r" b="b"/>
              <a:pathLst>
                <a:path w="1906" h="864" extrusionOk="0">
                  <a:moveTo>
                    <a:pt x="473" y="1"/>
                  </a:moveTo>
                  <a:cubicBezTo>
                    <a:pt x="430" y="1"/>
                    <a:pt x="384" y="4"/>
                    <a:pt x="334" y="10"/>
                  </a:cubicBezTo>
                  <a:cubicBezTo>
                    <a:pt x="0" y="236"/>
                    <a:pt x="239" y="570"/>
                    <a:pt x="334" y="856"/>
                  </a:cubicBezTo>
                  <a:cubicBezTo>
                    <a:pt x="454" y="839"/>
                    <a:pt x="561" y="834"/>
                    <a:pt x="659" y="834"/>
                  </a:cubicBezTo>
                  <a:cubicBezTo>
                    <a:pt x="882" y="834"/>
                    <a:pt x="1054" y="863"/>
                    <a:pt x="1210" y="863"/>
                  </a:cubicBezTo>
                  <a:cubicBezTo>
                    <a:pt x="1439" y="863"/>
                    <a:pt x="1634" y="800"/>
                    <a:pt x="1905" y="487"/>
                  </a:cubicBezTo>
                  <a:cubicBezTo>
                    <a:pt x="1822" y="464"/>
                    <a:pt x="1756" y="455"/>
                    <a:pt x="1703" y="455"/>
                  </a:cubicBezTo>
                  <a:cubicBezTo>
                    <a:pt x="1447" y="455"/>
                    <a:pt x="1493" y="677"/>
                    <a:pt x="1286" y="737"/>
                  </a:cubicBezTo>
                  <a:cubicBezTo>
                    <a:pt x="909" y="570"/>
                    <a:pt x="1049" y="1"/>
                    <a:pt x="473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732" name="Google Shape;21732;p19"/>
            <p:cNvSpPr/>
            <p:nvPr/>
          </p:nvSpPr>
          <p:spPr>
            <a:xfrm>
              <a:off x="3448375" y="2252050"/>
              <a:ext cx="33625" cy="17475"/>
            </a:xfrm>
            <a:custGeom>
              <a:avLst/>
              <a:gdLst/>
              <a:ahLst/>
              <a:cxnLst/>
              <a:rect l="l" t="t" r="r" b="b"/>
              <a:pathLst>
                <a:path w="1345" h="699" extrusionOk="0">
                  <a:moveTo>
                    <a:pt x="989" y="1"/>
                  </a:moveTo>
                  <a:cubicBezTo>
                    <a:pt x="521" y="1"/>
                    <a:pt x="0" y="442"/>
                    <a:pt x="308" y="685"/>
                  </a:cubicBezTo>
                  <a:cubicBezTo>
                    <a:pt x="370" y="695"/>
                    <a:pt x="423" y="699"/>
                    <a:pt x="471" y="699"/>
                  </a:cubicBezTo>
                  <a:cubicBezTo>
                    <a:pt x="789" y="699"/>
                    <a:pt x="864" y="516"/>
                    <a:pt x="1181" y="516"/>
                  </a:cubicBezTo>
                  <a:cubicBezTo>
                    <a:pt x="1230" y="516"/>
                    <a:pt x="1283" y="520"/>
                    <a:pt x="1344" y="530"/>
                  </a:cubicBezTo>
                  <a:lnTo>
                    <a:pt x="1344" y="113"/>
                  </a:lnTo>
                  <a:cubicBezTo>
                    <a:pt x="1242" y="34"/>
                    <a:pt x="1117" y="1"/>
                    <a:pt x="989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733" name="Google Shape;21733;p19"/>
            <p:cNvSpPr/>
            <p:nvPr/>
          </p:nvSpPr>
          <p:spPr>
            <a:xfrm>
              <a:off x="3376300" y="1924175"/>
              <a:ext cx="36050" cy="24125"/>
            </a:xfrm>
            <a:custGeom>
              <a:avLst/>
              <a:gdLst/>
              <a:ahLst/>
              <a:cxnLst/>
              <a:rect l="l" t="t" r="r" b="b"/>
              <a:pathLst>
                <a:path w="1442" h="965" extrusionOk="0">
                  <a:moveTo>
                    <a:pt x="1" y="1"/>
                  </a:moveTo>
                  <a:cubicBezTo>
                    <a:pt x="132" y="465"/>
                    <a:pt x="382" y="846"/>
                    <a:pt x="965" y="965"/>
                  </a:cubicBezTo>
                  <a:cubicBezTo>
                    <a:pt x="1441" y="453"/>
                    <a:pt x="715" y="1"/>
                    <a:pt x="1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734" name="Google Shape;21734;p19"/>
            <p:cNvSpPr/>
            <p:nvPr/>
          </p:nvSpPr>
          <p:spPr>
            <a:xfrm>
              <a:off x="3396250" y="2010500"/>
              <a:ext cx="35750" cy="16700"/>
            </a:xfrm>
            <a:custGeom>
              <a:avLst/>
              <a:gdLst/>
              <a:ahLst/>
              <a:cxnLst/>
              <a:rect l="l" t="t" r="r" b="b"/>
              <a:pathLst>
                <a:path w="1430" h="668" extrusionOk="0">
                  <a:moveTo>
                    <a:pt x="272" y="0"/>
                  </a:moveTo>
                  <a:cubicBezTo>
                    <a:pt x="136" y="0"/>
                    <a:pt x="39" y="42"/>
                    <a:pt x="0" y="179"/>
                  </a:cubicBezTo>
                  <a:cubicBezTo>
                    <a:pt x="167" y="584"/>
                    <a:pt x="905" y="548"/>
                    <a:pt x="1429" y="667"/>
                  </a:cubicBezTo>
                  <a:lnTo>
                    <a:pt x="1429" y="72"/>
                  </a:lnTo>
                  <a:cubicBezTo>
                    <a:pt x="1329" y="96"/>
                    <a:pt x="1228" y="105"/>
                    <a:pt x="1129" y="105"/>
                  </a:cubicBezTo>
                  <a:cubicBezTo>
                    <a:pt x="796" y="105"/>
                    <a:pt x="486" y="0"/>
                    <a:pt x="272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735" name="Google Shape;21735;p19"/>
            <p:cNvSpPr/>
            <p:nvPr/>
          </p:nvSpPr>
          <p:spPr>
            <a:xfrm>
              <a:off x="3418875" y="4001225"/>
              <a:ext cx="32175" cy="18000"/>
            </a:xfrm>
            <a:custGeom>
              <a:avLst/>
              <a:gdLst/>
              <a:ahLst/>
              <a:cxnLst/>
              <a:rect l="l" t="t" r="r" b="b"/>
              <a:pathLst>
                <a:path w="1287" h="720" extrusionOk="0">
                  <a:moveTo>
                    <a:pt x="1119" y="0"/>
                  </a:moveTo>
                  <a:cubicBezTo>
                    <a:pt x="738" y="179"/>
                    <a:pt x="36" y="143"/>
                    <a:pt x="0" y="607"/>
                  </a:cubicBezTo>
                  <a:cubicBezTo>
                    <a:pt x="120" y="689"/>
                    <a:pt x="232" y="719"/>
                    <a:pt x="341" y="719"/>
                  </a:cubicBezTo>
                  <a:cubicBezTo>
                    <a:pt x="644" y="719"/>
                    <a:pt x="924" y="485"/>
                    <a:pt x="1274" y="476"/>
                  </a:cubicBezTo>
                  <a:cubicBezTo>
                    <a:pt x="1286" y="262"/>
                    <a:pt x="1238" y="95"/>
                    <a:pt x="1119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736" name="Google Shape;21736;p19"/>
            <p:cNvSpPr/>
            <p:nvPr/>
          </p:nvSpPr>
          <p:spPr>
            <a:xfrm>
              <a:off x="3427700" y="1938925"/>
              <a:ext cx="20075" cy="15925"/>
            </a:xfrm>
            <a:custGeom>
              <a:avLst/>
              <a:gdLst/>
              <a:ahLst/>
              <a:cxnLst/>
              <a:rect l="l" t="t" r="r" b="b"/>
              <a:pathLst>
                <a:path w="803" h="637" extrusionOk="0">
                  <a:moveTo>
                    <a:pt x="582" y="0"/>
                  </a:moveTo>
                  <a:cubicBezTo>
                    <a:pt x="215" y="0"/>
                    <a:pt x="0" y="547"/>
                    <a:pt x="338" y="637"/>
                  </a:cubicBezTo>
                  <a:cubicBezTo>
                    <a:pt x="409" y="399"/>
                    <a:pt x="802" y="399"/>
                    <a:pt x="647" y="6"/>
                  </a:cubicBezTo>
                  <a:cubicBezTo>
                    <a:pt x="625" y="2"/>
                    <a:pt x="603" y="0"/>
                    <a:pt x="582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737" name="Google Shape;21737;p19"/>
            <p:cNvSpPr/>
            <p:nvPr/>
          </p:nvSpPr>
          <p:spPr>
            <a:xfrm>
              <a:off x="3399000" y="4414225"/>
              <a:ext cx="27700" cy="15425"/>
            </a:xfrm>
            <a:custGeom>
              <a:avLst/>
              <a:gdLst/>
              <a:ahLst/>
              <a:cxnLst/>
              <a:rect l="l" t="t" r="r" b="b"/>
              <a:pathLst>
                <a:path w="1108" h="617" extrusionOk="0">
                  <a:moveTo>
                    <a:pt x="876" y="0"/>
                  </a:moveTo>
                  <a:cubicBezTo>
                    <a:pt x="537" y="0"/>
                    <a:pt x="554" y="288"/>
                    <a:pt x="195" y="288"/>
                  </a:cubicBezTo>
                  <a:cubicBezTo>
                    <a:pt x="142" y="288"/>
                    <a:pt x="81" y="282"/>
                    <a:pt x="9" y="268"/>
                  </a:cubicBezTo>
                  <a:lnTo>
                    <a:pt x="9" y="268"/>
                  </a:lnTo>
                  <a:cubicBezTo>
                    <a:pt x="0" y="513"/>
                    <a:pt x="178" y="617"/>
                    <a:pt x="385" y="617"/>
                  </a:cubicBezTo>
                  <a:cubicBezTo>
                    <a:pt x="711" y="617"/>
                    <a:pt x="1107" y="362"/>
                    <a:pt x="962" y="6"/>
                  </a:cubicBezTo>
                  <a:cubicBezTo>
                    <a:pt x="931" y="2"/>
                    <a:pt x="902" y="0"/>
                    <a:pt x="876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738" name="Google Shape;21738;p19"/>
            <p:cNvSpPr/>
            <p:nvPr/>
          </p:nvSpPr>
          <p:spPr>
            <a:xfrm>
              <a:off x="3411125" y="4104500"/>
              <a:ext cx="33950" cy="27325"/>
            </a:xfrm>
            <a:custGeom>
              <a:avLst/>
              <a:gdLst/>
              <a:ahLst/>
              <a:cxnLst/>
              <a:rect l="l" t="t" r="r" b="b"/>
              <a:pathLst>
                <a:path w="1358" h="1093" extrusionOk="0">
                  <a:moveTo>
                    <a:pt x="477" y="1"/>
                  </a:moveTo>
                  <a:cubicBezTo>
                    <a:pt x="358" y="358"/>
                    <a:pt x="155" y="644"/>
                    <a:pt x="1" y="965"/>
                  </a:cubicBezTo>
                  <a:cubicBezTo>
                    <a:pt x="77" y="953"/>
                    <a:pt x="144" y="949"/>
                    <a:pt x="204" y="949"/>
                  </a:cubicBezTo>
                  <a:cubicBezTo>
                    <a:pt x="529" y="949"/>
                    <a:pt x="650" y="1093"/>
                    <a:pt x="974" y="1093"/>
                  </a:cubicBezTo>
                  <a:cubicBezTo>
                    <a:pt x="1018" y="1093"/>
                    <a:pt x="1067" y="1090"/>
                    <a:pt x="1120" y="1084"/>
                  </a:cubicBezTo>
                  <a:cubicBezTo>
                    <a:pt x="1358" y="786"/>
                    <a:pt x="1084" y="36"/>
                    <a:pt x="477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739" name="Google Shape;21739;p19"/>
            <p:cNvSpPr/>
            <p:nvPr/>
          </p:nvSpPr>
          <p:spPr>
            <a:xfrm>
              <a:off x="3315575" y="4426875"/>
              <a:ext cx="67300" cy="42275"/>
            </a:xfrm>
            <a:custGeom>
              <a:avLst/>
              <a:gdLst/>
              <a:ahLst/>
              <a:cxnLst/>
              <a:rect l="l" t="t" r="r" b="b"/>
              <a:pathLst>
                <a:path w="2692" h="1691" extrusionOk="0">
                  <a:moveTo>
                    <a:pt x="656" y="0"/>
                  </a:moveTo>
                  <a:cubicBezTo>
                    <a:pt x="286" y="155"/>
                    <a:pt x="1" y="393"/>
                    <a:pt x="13" y="845"/>
                  </a:cubicBezTo>
                  <a:cubicBezTo>
                    <a:pt x="108" y="949"/>
                    <a:pt x="312" y="970"/>
                    <a:pt x="543" y="970"/>
                  </a:cubicBezTo>
                  <a:cubicBezTo>
                    <a:pt x="703" y="970"/>
                    <a:pt x="877" y="960"/>
                    <a:pt x="1037" y="960"/>
                  </a:cubicBezTo>
                  <a:cubicBezTo>
                    <a:pt x="1337" y="960"/>
                    <a:pt x="1587" y="996"/>
                    <a:pt x="1608" y="1203"/>
                  </a:cubicBezTo>
                  <a:cubicBezTo>
                    <a:pt x="1549" y="1393"/>
                    <a:pt x="1120" y="1310"/>
                    <a:pt x="1299" y="1691"/>
                  </a:cubicBezTo>
                  <a:cubicBezTo>
                    <a:pt x="2692" y="1465"/>
                    <a:pt x="1799" y="12"/>
                    <a:pt x="656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740" name="Google Shape;21740;p19"/>
            <p:cNvSpPr/>
            <p:nvPr/>
          </p:nvSpPr>
          <p:spPr>
            <a:xfrm>
              <a:off x="3541075" y="1974100"/>
              <a:ext cx="26650" cy="20350"/>
            </a:xfrm>
            <a:custGeom>
              <a:avLst/>
              <a:gdLst/>
              <a:ahLst/>
              <a:cxnLst/>
              <a:rect l="l" t="t" r="r" b="b"/>
              <a:pathLst>
                <a:path w="1066" h="814" extrusionOk="0">
                  <a:moveTo>
                    <a:pt x="640" y="1"/>
                  </a:moveTo>
                  <a:cubicBezTo>
                    <a:pt x="127" y="1"/>
                    <a:pt x="1" y="779"/>
                    <a:pt x="530" y="813"/>
                  </a:cubicBezTo>
                  <a:cubicBezTo>
                    <a:pt x="744" y="611"/>
                    <a:pt x="1065" y="278"/>
                    <a:pt x="696" y="4"/>
                  </a:cubicBezTo>
                  <a:cubicBezTo>
                    <a:pt x="677" y="2"/>
                    <a:pt x="658" y="1"/>
                    <a:pt x="640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741" name="Google Shape;21741;p19"/>
            <p:cNvSpPr/>
            <p:nvPr/>
          </p:nvSpPr>
          <p:spPr>
            <a:xfrm>
              <a:off x="3514125" y="3955375"/>
              <a:ext cx="33950" cy="27400"/>
            </a:xfrm>
            <a:custGeom>
              <a:avLst/>
              <a:gdLst/>
              <a:ahLst/>
              <a:cxnLst/>
              <a:rect l="l" t="t" r="r" b="b"/>
              <a:pathLst>
                <a:path w="1358" h="1096" extrusionOk="0">
                  <a:moveTo>
                    <a:pt x="953" y="1"/>
                  </a:moveTo>
                  <a:cubicBezTo>
                    <a:pt x="762" y="465"/>
                    <a:pt x="36" y="524"/>
                    <a:pt x="0" y="1096"/>
                  </a:cubicBezTo>
                  <a:cubicBezTo>
                    <a:pt x="512" y="1025"/>
                    <a:pt x="703" y="739"/>
                    <a:pt x="1286" y="727"/>
                  </a:cubicBezTo>
                  <a:cubicBezTo>
                    <a:pt x="1274" y="405"/>
                    <a:pt x="1358" y="1"/>
                    <a:pt x="953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742" name="Google Shape;21742;p19"/>
            <p:cNvSpPr/>
            <p:nvPr/>
          </p:nvSpPr>
          <p:spPr>
            <a:xfrm>
              <a:off x="3471550" y="4395450"/>
              <a:ext cx="53000" cy="37425"/>
            </a:xfrm>
            <a:custGeom>
              <a:avLst/>
              <a:gdLst/>
              <a:ahLst/>
              <a:cxnLst/>
              <a:rect l="l" t="t" r="r" b="b"/>
              <a:pathLst>
                <a:path w="2120" h="1497" extrusionOk="0">
                  <a:moveTo>
                    <a:pt x="1309" y="0"/>
                  </a:moveTo>
                  <a:cubicBezTo>
                    <a:pt x="784" y="0"/>
                    <a:pt x="21" y="286"/>
                    <a:pt x="1" y="757"/>
                  </a:cubicBezTo>
                  <a:cubicBezTo>
                    <a:pt x="83" y="789"/>
                    <a:pt x="159" y="802"/>
                    <a:pt x="228" y="802"/>
                  </a:cubicBezTo>
                  <a:cubicBezTo>
                    <a:pt x="530" y="802"/>
                    <a:pt x="716" y="557"/>
                    <a:pt x="836" y="557"/>
                  </a:cubicBezTo>
                  <a:cubicBezTo>
                    <a:pt x="873" y="557"/>
                    <a:pt x="903" y="579"/>
                    <a:pt x="929" y="638"/>
                  </a:cubicBezTo>
                  <a:cubicBezTo>
                    <a:pt x="894" y="805"/>
                    <a:pt x="715" y="864"/>
                    <a:pt x="786" y="1114"/>
                  </a:cubicBezTo>
                  <a:cubicBezTo>
                    <a:pt x="1259" y="1149"/>
                    <a:pt x="1319" y="1496"/>
                    <a:pt x="1853" y="1496"/>
                  </a:cubicBezTo>
                  <a:cubicBezTo>
                    <a:pt x="1870" y="1496"/>
                    <a:pt x="1887" y="1496"/>
                    <a:pt x="1906" y="1495"/>
                  </a:cubicBezTo>
                  <a:cubicBezTo>
                    <a:pt x="1787" y="1078"/>
                    <a:pt x="2120" y="1019"/>
                    <a:pt x="2060" y="638"/>
                  </a:cubicBezTo>
                  <a:cubicBezTo>
                    <a:pt x="1489" y="638"/>
                    <a:pt x="1036" y="197"/>
                    <a:pt x="1572" y="31"/>
                  </a:cubicBezTo>
                  <a:cubicBezTo>
                    <a:pt x="1497" y="10"/>
                    <a:pt x="1407" y="0"/>
                    <a:pt x="1309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743" name="Google Shape;21743;p19"/>
            <p:cNvSpPr/>
            <p:nvPr/>
          </p:nvSpPr>
          <p:spPr>
            <a:xfrm>
              <a:off x="3565900" y="4074150"/>
              <a:ext cx="19675" cy="21175"/>
            </a:xfrm>
            <a:custGeom>
              <a:avLst/>
              <a:gdLst/>
              <a:ahLst/>
              <a:cxnLst/>
              <a:rect l="l" t="t" r="r" b="b"/>
              <a:pathLst>
                <a:path w="787" h="847" extrusionOk="0">
                  <a:moveTo>
                    <a:pt x="1" y="0"/>
                  </a:moveTo>
                  <a:cubicBezTo>
                    <a:pt x="94" y="384"/>
                    <a:pt x="119" y="846"/>
                    <a:pt x="740" y="846"/>
                  </a:cubicBezTo>
                  <a:cubicBezTo>
                    <a:pt x="755" y="846"/>
                    <a:pt x="771" y="846"/>
                    <a:pt x="787" y="846"/>
                  </a:cubicBezTo>
                  <a:cubicBezTo>
                    <a:pt x="644" y="476"/>
                    <a:pt x="632" y="0"/>
                    <a:pt x="1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744" name="Google Shape;21744;p19"/>
            <p:cNvSpPr/>
            <p:nvPr/>
          </p:nvSpPr>
          <p:spPr>
            <a:xfrm>
              <a:off x="3520975" y="4012475"/>
              <a:ext cx="26500" cy="26500"/>
            </a:xfrm>
            <a:custGeom>
              <a:avLst/>
              <a:gdLst/>
              <a:ahLst/>
              <a:cxnLst/>
              <a:rect l="l" t="t" r="r" b="b"/>
              <a:pathLst>
                <a:path w="1060" h="1060" extrusionOk="0">
                  <a:moveTo>
                    <a:pt x="943" y="1"/>
                  </a:moveTo>
                  <a:cubicBezTo>
                    <a:pt x="573" y="1"/>
                    <a:pt x="491" y="188"/>
                    <a:pt x="536" y="503"/>
                  </a:cubicBezTo>
                  <a:cubicBezTo>
                    <a:pt x="143" y="515"/>
                    <a:pt x="0" y="705"/>
                    <a:pt x="71" y="1050"/>
                  </a:cubicBezTo>
                  <a:cubicBezTo>
                    <a:pt x="115" y="1056"/>
                    <a:pt x="155" y="1059"/>
                    <a:pt x="192" y="1059"/>
                  </a:cubicBezTo>
                  <a:cubicBezTo>
                    <a:pt x="589" y="1059"/>
                    <a:pt x="564" y="723"/>
                    <a:pt x="738" y="526"/>
                  </a:cubicBezTo>
                  <a:cubicBezTo>
                    <a:pt x="1060" y="526"/>
                    <a:pt x="1036" y="288"/>
                    <a:pt x="1012" y="3"/>
                  </a:cubicBezTo>
                  <a:cubicBezTo>
                    <a:pt x="988" y="1"/>
                    <a:pt x="965" y="1"/>
                    <a:pt x="943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745" name="Google Shape;21745;p19"/>
            <p:cNvSpPr/>
            <p:nvPr/>
          </p:nvSpPr>
          <p:spPr>
            <a:xfrm>
              <a:off x="3530500" y="4432425"/>
              <a:ext cx="16075" cy="18575"/>
            </a:xfrm>
            <a:custGeom>
              <a:avLst/>
              <a:gdLst/>
              <a:ahLst/>
              <a:cxnLst/>
              <a:rect l="l" t="t" r="r" b="b"/>
              <a:pathLst>
                <a:path w="643" h="743" extrusionOk="0">
                  <a:moveTo>
                    <a:pt x="117" y="0"/>
                  </a:moveTo>
                  <a:cubicBezTo>
                    <a:pt x="67" y="0"/>
                    <a:pt x="27" y="35"/>
                    <a:pt x="0" y="135"/>
                  </a:cubicBezTo>
                  <a:cubicBezTo>
                    <a:pt x="167" y="207"/>
                    <a:pt x="36" y="707"/>
                    <a:pt x="643" y="742"/>
                  </a:cubicBezTo>
                  <a:lnTo>
                    <a:pt x="643" y="147"/>
                  </a:lnTo>
                  <a:cubicBezTo>
                    <a:pt x="613" y="158"/>
                    <a:pt x="583" y="163"/>
                    <a:pt x="554" y="163"/>
                  </a:cubicBezTo>
                  <a:cubicBezTo>
                    <a:pt x="383" y="163"/>
                    <a:pt x="226" y="0"/>
                    <a:pt x="117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746" name="Google Shape;21746;p19"/>
            <p:cNvSpPr/>
            <p:nvPr/>
          </p:nvSpPr>
          <p:spPr>
            <a:xfrm>
              <a:off x="3542400" y="4397100"/>
              <a:ext cx="16100" cy="20725"/>
            </a:xfrm>
            <a:custGeom>
              <a:avLst/>
              <a:gdLst/>
              <a:ahLst/>
              <a:cxnLst/>
              <a:rect l="l" t="t" r="r" b="b"/>
              <a:pathLst>
                <a:path w="644" h="829" extrusionOk="0">
                  <a:moveTo>
                    <a:pt x="82" y="0"/>
                  </a:moveTo>
                  <a:cubicBezTo>
                    <a:pt x="59" y="0"/>
                    <a:pt x="32" y="24"/>
                    <a:pt x="0" y="84"/>
                  </a:cubicBezTo>
                  <a:cubicBezTo>
                    <a:pt x="155" y="441"/>
                    <a:pt x="155" y="453"/>
                    <a:pt x="0" y="810"/>
                  </a:cubicBezTo>
                  <a:cubicBezTo>
                    <a:pt x="70" y="823"/>
                    <a:pt x="130" y="829"/>
                    <a:pt x="183" y="829"/>
                  </a:cubicBezTo>
                  <a:cubicBezTo>
                    <a:pt x="616" y="829"/>
                    <a:pt x="516" y="426"/>
                    <a:pt x="643" y="203"/>
                  </a:cubicBezTo>
                  <a:cubicBezTo>
                    <a:pt x="626" y="202"/>
                    <a:pt x="610" y="202"/>
                    <a:pt x="595" y="202"/>
                  </a:cubicBezTo>
                  <a:cubicBezTo>
                    <a:pt x="402" y="202"/>
                    <a:pt x="310" y="267"/>
                    <a:pt x="167" y="322"/>
                  </a:cubicBezTo>
                  <a:cubicBezTo>
                    <a:pt x="176" y="190"/>
                    <a:pt x="146" y="0"/>
                    <a:pt x="82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747" name="Google Shape;21747;p19"/>
            <p:cNvSpPr/>
            <p:nvPr/>
          </p:nvSpPr>
          <p:spPr>
            <a:xfrm>
              <a:off x="3507575" y="1872075"/>
              <a:ext cx="24425" cy="21775"/>
            </a:xfrm>
            <a:custGeom>
              <a:avLst/>
              <a:gdLst/>
              <a:ahLst/>
              <a:cxnLst/>
              <a:rect l="l" t="t" r="r" b="b"/>
              <a:pathLst>
                <a:path w="977" h="871" extrusionOk="0">
                  <a:moveTo>
                    <a:pt x="322" y="1"/>
                  </a:moveTo>
                  <a:cubicBezTo>
                    <a:pt x="298" y="132"/>
                    <a:pt x="143" y="191"/>
                    <a:pt x="0" y="251"/>
                  </a:cubicBezTo>
                  <a:cubicBezTo>
                    <a:pt x="60" y="537"/>
                    <a:pt x="167" y="775"/>
                    <a:pt x="488" y="870"/>
                  </a:cubicBezTo>
                  <a:cubicBezTo>
                    <a:pt x="655" y="668"/>
                    <a:pt x="977" y="608"/>
                    <a:pt x="953" y="251"/>
                  </a:cubicBezTo>
                  <a:lnTo>
                    <a:pt x="953" y="251"/>
                  </a:lnTo>
                  <a:cubicBezTo>
                    <a:pt x="905" y="260"/>
                    <a:pt x="864" y="264"/>
                    <a:pt x="829" y="264"/>
                  </a:cubicBezTo>
                  <a:cubicBezTo>
                    <a:pt x="545" y="264"/>
                    <a:pt x="607" y="1"/>
                    <a:pt x="322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748" name="Google Shape;21748;p19"/>
            <p:cNvSpPr/>
            <p:nvPr/>
          </p:nvSpPr>
          <p:spPr>
            <a:xfrm>
              <a:off x="3481075" y="3933550"/>
              <a:ext cx="29200" cy="45975"/>
            </a:xfrm>
            <a:custGeom>
              <a:avLst/>
              <a:gdLst/>
              <a:ahLst/>
              <a:cxnLst/>
              <a:rect l="l" t="t" r="r" b="b"/>
              <a:pathLst>
                <a:path w="1168" h="1839" extrusionOk="0">
                  <a:moveTo>
                    <a:pt x="580" y="0"/>
                  </a:moveTo>
                  <a:cubicBezTo>
                    <a:pt x="521" y="0"/>
                    <a:pt x="452" y="9"/>
                    <a:pt x="370" y="28"/>
                  </a:cubicBezTo>
                  <a:cubicBezTo>
                    <a:pt x="36" y="302"/>
                    <a:pt x="1" y="1528"/>
                    <a:pt x="524" y="1838"/>
                  </a:cubicBezTo>
                  <a:cubicBezTo>
                    <a:pt x="227" y="921"/>
                    <a:pt x="1132" y="933"/>
                    <a:pt x="1167" y="243"/>
                  </a:cubicBezTo>
                  <a:cubicBezTo>
                    <a:pt x="919" y="213"/>
                    <a:pt x="878" y="0"/>
                    <a:pt x="580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749" name="Google Shape;21749;p19"/>
            <p:cNvSpPr/>
            <p:nvPr/>
          </p:nvSpPr>
          <p:spPr>
            <a:xfrm>
              <a:off x="6719500" y="4222075"/>
              <a:ext cx="28375" cy="20600"/>
            </a:xfrm>
            <a:custGeom>
              <a:avLst/>
              <a:gdLst/>
              <a:ahLst/>
              <a:cxnLst/>
              <a:rect l="l" t="t" r="r" b="b"/>
              <a:pathLst>
                <a:path w="1135" h="824" extrusionOk="0">
                  <a:moveTo>
                    <a:pt x="277" y="1"/>
                  </a:moveTo>
                  <a:cubicBezTo>
                    <a:pt x="0" y="451"/>
                    <a:pt x="351" y="823"/>
                    <a:pt x="1068" y="823"/>
                  </a:cubicBezTo>
                  <a:cubicBezTo>
                    <a:pt x="1090" y="823"/>
                    <a:pt x="1112" y="823"/>
                    <a:pt x="1135" y="822"/>
                  </a:cubicBezTo>
                  <a:lnTo>
                    <a:pt x="1135" y="1"/>
                  </a:ln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750" name="Google Shape;21750;p19"/>
            <p:cNvSpPr/>
            <p:nvPr/>
          </p:nvSpPr>
          <p:spPr>
            <a:xfrm>
              <a:off x="7212200" y="3204400"/>
              <a:ext cx="59550" cy="27450"/>
            </a:xfrm>
            <a:custGeom>
              <a:avLst/>
              <a:gdLst/>
              <a:ahLst/>
              <a:cxnLst/>
              <a:rect l="l" t="t" r="r" b="b"/>
              <a:pathLst>
                <a:path w="2382" h="1098" extrusionOk="0">
                  <a:moveTo>
                    <a:pt x="691" y="0"/>
                  </a:moveTo>
                  <a:cubicBezTo>
                    <a:pt x="524" y="441"/>
                    <a:pt x="120" y="631"/>
                    <a:pt x="0" y="1096"/>
                  </a:cubicBezTo>
                  <a:cubicBezTo>
                    <a:pt x="38" y="1097"/>
                    <a:pt x="74" y="1097"/>
                    <a:pt x="108" y="1097"/>
                  </a:cubicBezTo>
                  <a:cubicBezTo>
                    <a:pt x="748" y="1097"/>
                    <a:pt x="1001" y="897"/>
                    <a:pt x="1318" y="897"/>
                  </a:cubicBezTo>
                  <a:cubicBezTo>
                    <a:pt x="1476" y="897"/>
                    <a:pt x="1649" y="947"/>
                    <a:pt x="1894" y="1096"/>
                  </a:cubicBezTo>
                  <a:cubicBezTo>
                    <a:pt x="2382" y="393"/>
                    <a:pt x="1584" y="12"/>
                    <a:pt x="691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751" name="Google Shape;21751;p19"/>
            <p:cNvSpPr/>
            <p:nvPr/>
          </p:nvSpPr>
          <p:spPr>
            <a:xfrm>
              <a:off x="7108325" y="2237800"/>
              <a:ext cx="21750" cy="17800"/>
            </a:xfrm>
            <a:custGeom>
              <a:avLst/>
              <a:gdLst/>
              <a:ahLst/>
              <a:cxnLst/>
              <a:rect l="l" t="t" r="r" b="b"/>
              <a:pathLst>
                <a:path w="870" h="712" extrusionOk="0">
                  <a:moveTo>
                    <a:pt x="767" y="1"/>
                  </a:moveTo>
                  <a:cubicBezTo>
                    <a:pt x="218" y="1"/>
                    <a:pt x="146" y="369"/>
                    <a:pt x="0" y="683"/>
                  </a:cubicBezTo>
                  <a:cubicBezTo>
                    <a:pt x="85" y="703"/>
                    <a:pt x="154" y="712"/>
                    <a:pt x="212" y="712"/>
                  </a:cubicBezTo>
                  <a:cubicBezTo>
                    <a:pt x="475" y="712"/>
                    <a:pt x="525" y="547"/>
                    <a:pt x="785" y="547"/>
                  </a:cubicBezTo>
                  <a:cubicBezTo>
                    <a:pt x="811" y="547"/>
                    <a:pt x="839" y="549"/>
                    <a:pt x="869" y="552"/>
                  </a:cubicBezTo>
                  <a:lnTo>
                    <a:pt x="869" y="5"/>
                  </a:lnTo>
                  <a:cubicBezTo>
                    <a:pt x="833" y="2"/>
                    <a:pt x="799" y="1"/>
                    <a:pt x="767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752" name="Google Shape;21752;p19"/>
            <p:cNvSpPr/>
            <p:nvPr/>
          </p:nvSpPr>
          <p:spPr>
            <a:xfrm>
              <a:off x="7152375" y="2105275"/>
              <a:ext cx="37225" cy="21675"/>
            </a:xfrm>
            <a:custGeom>
              <a:avLst/>
              <a:gdLst/>
              <a:ahLst/>
              <a:cxnLst/>
              <a:rect l="l" t="t" r="r" b="b"/>
              <a:pathLst>
                <a:path w="1489" h="867" extrusionOk="0">
                  <a:moveTo>
                    <a:pt x="741" y="1"/>
                  </a:moveTo>
                  <a:cubicBezTo>
                    <a:pt x="661" y="1"/>
                    <a:pt x="570" y="10"/>
                    <a:pt x="465" y="31"/>
                  </a:cubicBezTo>
                  <a:cubicBezTo>
                    <a:pt x="417" y="507"/>
                    <a:pt x="0" y="365"/>
                    <a:pt x="298" y="841"/>
                  </a:cubicBezTo>
                  <a:cubicBezTo>
                    <a:pt x="397" y="859"/>
                    <a:pt x="484" y="867"/>
                    <a:pt x="561" y="867"/>
                  </a:cubicBezTo>
                  <a:cubicBezTo>
                    <a:pt x="1102" y="867"/>
                    <a:pt x="1145" y="472"/>
                    <a:pt x="1489" y="305"/>
                  </a:cubicBezTo>
                  <a:cubicBezTo>
                    <a:pt x="1244" y="197"/>
                    <a:pt x="1112" y="1"/>
                    <a:pt x="741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753" name="Google Shape;21753;p19"/>
            <p:cNvSpPr/>
            <p:nvPr/>
          </p:nvSpPr>
          <p:spPr>
            <a:xfrm>
              <a:off x="7129625" y="2176550"/>
              <a:ext cx="26350" cy="24225"/>
            </a:xfrm>
            <a:custGeom>
              <a:avLst/>
              <a:gdLst/>
              <a:ahLst/>
              <a:cxnLst/>
              <a:rect l="l" t="t" r="r" b="b"/>
              <a:pathLst>
                <a:path w="1054" h="969" extrusionOk="0">
                  <a:moveTo>
                    <a:pt x="881" y="1"/>
                  </a:moveTo>
                  <a:cubicBezTo>
                    <a:pt x="226" y="1"/>
                    <a:pt x="1" y="626"/>
                    <a:pt x="375" y="966"/>
                  </a:cubicBezTo>
                  <a:cubicBezTo>
                    <a:pt x="395" y="968"/>
                    <a:pt x="414" y="969"/>
                    <a:pt x="432" y="969"/>
                  </a:cubicBezTo>
                  <a:cubicBezTo>
                    <a:pt x="1011" y="969"/>
                    <a:pt x="730" y="256"/>
                    <a:pt x="1053" y="14"/>
                  </a:cubicBezTo>
                  <a:cubicBezTo>
                    <a:pt x="993" y="5"/>
                    <a:pt x="936" y="1"/>
                    <a:pt x="881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754" name="Google Shape;21754;p19"/>
            <p:cNvSpPr/>
            <p:nvPr/>
          </p:nvSpPr>
          <p:spPr>
            <a:xfrm>
              <a:off x="7109075" y="2582175"/>
              <a:ext cx="116250" cy="59375"/>
            </a:xfrm>
            <a:custGeom>
              <a:avLst/>
              <a:gdLst/>
              <a:ahLst/>
              <a:cxnLst/>
              <a:rect l="l" t="t" r="r" b="b"/>
              <a:pathLst>
                <a:path w="4650" h="2375" extrusionOk="0">
                  <a:moveTo>
                    <a:pt x="3394" y="0"/>
                  </a:moveTo>
                  <a:cubicBezTo>
                    <a:pt x="1699" y="0"/>
                    <a:pt x="0" y="1026"/>
                    <a:pt x="851" y="2375"/>
                  </a:cubicBezTo>
                  <a:cubicBezTo>
                    <a:pt x="2341" y="2329"/>
                    <a:pt x="2516" y="1284"/>
                    <a:pt x="4034" y="1284"/>
                  </a:cubicBezTo>
                  <a:cubicBezTo>
                    <a:pt x="4105" y="1284"/>
                    <a:pt x="4179" y="1286"/>
                    <a:pt x="4256" y="1291"/>
                  </a:cubicBezTo>
                  <a:cubicBezTo>
                    <a:pt x="4304" y="862"/>
                    <a:pt x="4649" y="696"/>
                    <a:pt x="4602" y="196"/>
                  </a:cubicBezTo>
                  <a:cubicBezTo>
                    <a:pt x="4224" y="62"/>
                    <a:pt x="3809" y="0"/>
                    <a:pt x="3394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755" name="Google Shape;21755;p19"/>
            <p:cNvSpPr/>
            <p:nvPr/>
          </p:nvSpPr>
          <p:spPr>
            <a:xfrm>
              <a:off x="7202675" y="4092325"/>
              <a:ext cx="61925" cy="47925"/>
            </a:xfrm>
            <a:custGeom>
              <a:avLst/>
              <a:gdLst/>
              <a:ahLst/>
              <a:cxnLst/>
              <a:rect l="l" t="t" r="r" b="b"/>
              <a:pathLst>
                <a:path w="2477" h="1917" extrusionOk="0">
                  <a:moveTo>
                    <a:pt x="2092" y="1"/>
                  </a:moveTo>
                  <a:cubicBezTo>
                    <a:pt x="1529" y="1"/>
                    <a:pt x="1274" y="253"/>
                    <a:pt x="751" y="285"/>
                  </a:cubicBezTo>
                  <a:cubicBezTo>
                    <a:pt x="834" y="1119"/>
                    <a:pt x="0" y="1631"/>
                    <a:pt x="1108" y="1916"/>
                  </a:cubicBezTo>
                  <a:cubicBezTo>
                    <a:pt x="1608" y="1369"/>
                    <a:pt x="1989" y="559"/>
                    <a:pt x="2465" y="428"/>
                  </a:cubicBezTo>
                  <a:cubicBezTo>
                    <a:pt x="2477" y="250"/>
                    <a:pt x="2263" y="238"/>
                    <a:pt x="2298" y="11"/>
                  </a:cubicBezTo>
                  <a:cubicBezTo>
                    <a:pt x="2225" y="4"/>
                    <a:pt x="2156" y="1"/>
                    <a:pt x="2092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756" name="Google Shape;21756;p19"/>
            <p:cNvSpPr/>
            <p:nvPr/>
          </p:nvSpPr>
          <p:spPr>
            <a:xfrm>
              <a:off x="7195825" y="3621675"/>
              <a:ext cx="94075" cy="47075"/>
            </a:xfrm>
            <a:custGeom>
              <a:avLst/>
              <a:gdLst/>
              <a:ahLst/>
              <a:cxnLst/>
              <a:rect l="l" t="t" r="r" b="b"/>
              <a:pathLst>
                <a:path w="3763" h="1883" extrusionOk="0">
                  <a:moveTo>
                    <a:pt x="1587" y="1"/>
                  </a:moveTo>
                  <a:cubicBezTo>
                    <a:pt x="1571" y="1"/>
                    <a:pt x="1554" y="1"/>
                    <a:pt x="1537" y="2"/>
                  </a:cubicBezTo>
                  <a:cubicBezTo>
                    <a:pt x="870" y="2"/>
                    <a:pt x="536" y="299"/>
                    <a:pt x="1" y="395"/>
                  </a:cubicBezTo>
                  <a:cubicBezTo>
                    <a:pt x="489" y="954"/>
                    <a:pt x="786" y="1669"/>
                    <a:pt x="1703" y="1883"/>
                  </a:cubicBezTo>
                  <a:cubicBezTo>
                    <a:pt x="2668" y="1502"/>
                    <a:pt x="3334" y="919"/>
                    <a:pt x="3763" y="133"/>
                  </a:cubicBezTo>
                  <a:cubicBezTo>
                    <a:pt x="3670" y="119"/>
                    <a:pt x="3586" y="113"/>
                    <a:pt x="3510" y="113"/>
                  </a:cubicBezTo>
                  <a:cubicBezTo>
                    <a:pt x="2840" y="113"/>
                    <a:pt x="2782" y="584"/>
                    <a:pt x="2215" y="680"/>
                  </a:cubicBezTo>
                  <a:cubicBezTo>
                    <a:pt x="2134" y="346"/>
                    <a:pt x="2087" y="1"/>
                    <a:pt x="1587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757" name="Google Shape;21757;p19"/>
            <p:cNvSpPr/>
            <p:nvPr/>
          </p:nvSpPr>
          <p:spPr>
            <a:xfrm>
              <a:off x="7050275" y="1933100"/>
              <a:ext cx="31300" cy="19950"/>
            </a:xfrm>
            <a:custGeom>
              <a:avLst/>
              <a:gdLst/>
              <a:ahLst/>
              <a:cxnLst/>
              <a:rect l="l" t="t" r="r" b="b"/>
              <a:pathLst>
                <a:path w="1252" h="798" extrusionOk="0">
                  <a:moveTo>
                    <a:pt x="1120" y="1"/>
                  </a:moveTo>
                  <a:lnTo>
                    <a:pt x="1120" y="1"/>
                  </a:lnTo>
                  <a:cubicBezTo>
                    <a:pt x="536" y="36"/>
                    <a:pt x="0" y="108"/>
                    <a:pt x="96" y="667"/>
                  </a:cubicBezTo>
                  <a:cubicBezTo>
                    <a:pt x="226" y="757"/>
                    <a:pt x="369" y="798"/>
                    <a:pt x="508" y="798"/>
                  </a:cubicBezTo>
                  <a:cubicBezTo>
                    <a:pt x="901" y="798"/>
                    <a:pt x="1252" y="468"/>
                    <a:pt x="1120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758" name="Google Shape;21758;p19"/>
            <p:cNvSpPr/>
            <p:nvPr/>
          </p:nvSpPr>
          <p:spPr>
            <a:xfrm>
              <a:off x="7014250" y="3690975"/>
              <a:ext cx="46050" cy="26250"/>
            </a:xfrm>
            <a:custGeom>
              <a:avLst/>
              <a:gdLst/>
              <a:ahLst/>
              <a:cxnLst/>
              <a:rect l="l" t="t" r="r" b="b"/>
              <a:pathLst>
                <a:path w="1842" h="1050" extrusionOk="0">
                  <a:moveTo>
                    <a:pt x="1074" y="1"/>
                  </a:moveTo>
                  <a:cubicBezTo>
                    <a:pt x="819" y="1"/>
                    <a:pt x="569" y="98"/>
                    <a:pt x="96" y="218"/>
                  </a:cubicBezTo>
                  <a:cubicBezTo>
                    <a:pt x="1" y="647"/>
                    <a:pt x="334" y="754"/>
                    <a:pt x="418" y="1040"/>
                  </a:cubicBezTo>
                  <a:cubicBezTo>
                    <a:pt x="511" y="1046"/>
                    <a:pt x="601" y="1049"/>
                    <a:pt x="687" y="1049"/>
                  </a:cubicBezTo>
                  <a:cubicBezTo>
                    <a:pt x="1417" y="1049"/>
                    <a:pt x="1841" y="815"/>
                    <a:pt x="1799" y="218"/>
                  </a:cubicBezTo>
                  <a:cubicBezTo>
                    <a:pt x="1479" y="61"/>
                    <a:pt x="1275" y="1"/>
                    <a:pt x="1074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759" name="Google Shape;21759;p19"/>
            <p:cNvSpPr/>
            <p:nvPr/>
          </p:nvSpPr>
          <p:spPr>
            <a:xfrm>
              <a:off x="7036500" y="2743175"/>
              <a:ext cx="34875" cy="16975"/>
            </a:xfrm>
            <a:custGeom>
              <a:avLst/>
              <a:gdLst/>
              <a:ahLst/>
              <a:cxnLst/>
              <a:rect l="l" t="t" r="r" b="b"/>
              <a:pathLst>
                <a:path w="1395" h="679" extrusionOk="0">
                  <a:moveTo>
                    <a:pt x="749" y="1"/>
                  </a:moveTo>
                  <a:cubicBezTo>
                    <a:pt x="365" y="1"/>
                    <a:pt x="1" y="153"/>
                    <a:pt x="170" y="566"/>
                  </a:cubicBezTo>
                  <a:cubicBezTo>
                    <a:pt x="286" y="642"/>
                    <a:pt x="447" y="679"/>
                    <a:pt x="612" y="679"/>
                  </a:cubicBezTo>
                  <a:cubicBezTo>
                    <a:pt x="990" y="679"/>
                    <a:pt x="1394" y="489"/>
                    <a:pt x="1361" y="149"/>
                  </a:cubicBezTo>
                  <a:cubicBezTo>
                    <a:pt x="1229" y="59"/>
                    <a:pt x="986" y="1"/>
                    <a:pt x="749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760" name="Google Shape;21760;p19"/>
            <p:cNvSpPr/>
            <p:nvPr/>
          </p:nvSpPr>
          <p:spPr>
            <a:xfrm>
              <a:off x="7070800" y="3679150"/>
              <a:ext cx="46475" cy="30675"/>
            </a:xfrm>
            <a:custGeom>
              <a:avLst/>
              <a:gdLst/>
              <a:ahLst/>
              <a:cxnLst/>
              <a:rect l="l" t="t" r="r" b="b"/>
              <a:pathLst>
                <a:path w="1859" h="1227" extrusionOk="0">
                  <a:moveTo>
                    <a:pt x="549" y="1"/>
                  </a:moveTo>
                  <a:cubicBezTo>
                    <a:pt x="370" y="215"/>
                    <a:pt x="1" y="286"/>
                    <a:pt x="49" y="691"/>
                  </a:cubicBezTo>
                  <a:cubicBezTo>
                    <a:pt x="584" y="810"/>
                    <a:pt x="763" y="1215"/>
                    <a:pt x="1406" y="1227"/>
                  </a:cubicBezTo>
                  <a:cubicBezTo>
                    <a:pt x="1858" y="691"/>
                    <a:pt x="1025" y="227"/>
                    <a:pt x="549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761" name="Google Shape;21761;p19"/>
            <p:cNvSpPr/>
            <p:nvPr/>
          </p:nvSpPr>
          <p:spPr>
            <a:xfrm>
              <a:off x="7088075" y="2150100"/>
              <a:ext cx="21750" cy="27100"/>
            </a:xfrm>
            <a:custGeom>
              <a:avLst/>
              <a:gdLst/>
              <a:ahLst/>
              <a:cxnLst/>
              <a:rect l="l" t="t" r="r" b="b"/>
              <a:pathLst>
                <a:path w="870" h="1084" extrusionOk="0">
                  <a:moveTo>
                    <a:pt x="155" y="0"/>
                  </a:moveTo>
                  <a:cubicBezTo>
                    <a:pt x="147" y="0"/>
                    <a:pt x="140" y="0"/>
                    <a:pt x="132" y="0"/>
                  </a:cubicBezTo>
                  <a:cubicBezTo>
                    <a:pt x="1" y="655"/>
                    <a:pt x="382" y="893"/>
                    <a:pt x="834" y="1084"/>
                  </a:cubicBezTo>
                  <a:cubicBezTo>
                    <a:pt x="869" y="507"/>
                    <a:pt x="835" y="0"/>
                    <a:pt x="155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762" name="Google Shape;21762;p19"/>
            <p:cNvSpPr/>
            <p:nvPr/>
          </p:nvSpPr>
          <p:spPr>
            <a:xfrm>
              <a:off x="7284900" y="3434775"/>
              <a:ext cx="37750" cy="30700"/>
            </a:xfrm>
            <a:custGeom>
              <a:avLst/>
              <a:gdLst/>
              <a:ahLst/>
              <a:cxnLst/>
              <a:rect l="l" t="t" r="r" b="b"/>
              <a:pathLst>
                <a:path w="1510" h="1228" extrusionOk="0">
                  <a:moveTo>
                    <a:pt x="176" y="1"/>
                  </a:moveTo>
                  <a:cubicBezTo>
                    <a:pt x="1" y="305"/>
                    <a:pt x="227" y="1228"/>
                    <a:pt x="990" y="1228"/>
                  </a:cubicBezTo>
                  <a:cubicBezTo>
                    <a:pt x="1004" y="1228"/>
                    <a:pt x="1019" y="1228"/>
                    <a:pt x="1033" y="1227"/>
                  </a:cubicBezTo>
                  <a:cubicBezTo>
                    <a:pt x="1510" y="584"/>
                    <a:pt x="938" y="108"/>
                    <a:pt x="176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763" name="Google Shape;21763;p19"/>
            <p:cNvSpPr/>
            <p:nvPr/>
          </p:nvSpPr>
          <p:spPr>
            <a:xfrm>
              <a:off x="7072000" y="1522300"/>
              <a:ext cx="22950" cy="17325"/>
            </a:xfrm>
            <a:custGeom>
              <a:avLst/>
              <a:gdLst/>
              <a:ahLst/>
              <a:cxnLst/>
              <a:rect l="l" t="t" r="r" b="b"/>
              <a:pathLst>
                <a:path w="918" h="693" extrusionOk="0">
                  <a:moveTo>
                    <a:pt x="384" y="1"/>
                  </a:moveTo>
                  <a:cubicBezTo>
                    <a:pt x="341" y="1"/>
                    <a:pt x="293" y="5"/>
                    <a:pt x="239" y="14"/>
                  </a:cubicBezTo>
                  <a:cubicBezTo>
                    <a:pt x="84" y="169"/>
                    <a:pt x="1" y="371"/>
                    <a:pt x="72" y="693"/>
                  </a:cubicBezTo>
                  <a:cubicBezTo>
                    <a:pt x="465" y="597"/>
                    <a:pt x="858" y="514"/>
                    <a:pt x="917" y="157"/>
                  </a:cubicBezTo>
                  <a:cubicBezTo>
                    <a:pt x="707" y="117"/>
                    <a:pt x="614" y="1"/>
                    <a:pt x="384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764" name="Google Shape;21764;p19"/>
            <p:cNvSpPr/>
            <p:nvPr/>
          </p:nvSpPr>
          <p:spPr>
            <a:xfrm>
              <a:off x="7061575" y="4180700"/>
              <a:ext cx="33300" cy="37925"/>
            </a:xfrm>
            <a:custGeom>
              <a:avLst/>
              <a:gdLst/>
              <a:ahLst/>
              <a:cxnLst/>
              <a:rect l="l" t="t" r="r" b="b"/>
              <a:pathLst>
                <a:path w="1332" h="1517" extrusionOk="0">
                  <a:moveTo>
                    <a:pt x="441" y="1"/>
                  </a:moveTo>
                  <a:lnTo>
                    <a:pt x="441" y="1"/>
                  </a:lnTo>
                  <a:cubicBezTo>
                    <a:pt x="1" y="263"/>
                    <a:pt x="84" y="929"/>
                    <a:pt x="108" y="1513"/>
                  </a:cubicBezTo>
                  <a:cubicBezTo>
                    <a:pt x="142" y="1515"/>
                    <a:pt x="175" y="1516"/>
                    <a:pt x="208" y="1516"/>
                  </a:cubicBezTo>
                  <a:cubicBezTo>
                    <a:pt x="1279" y="1516"/>
                    <a:pt x="1331" y="209"/>
                    <a:pt x="441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765" name="Google Shape;21765;p19"/>
            <p:cNvSpPr/>
            <p:nvPr/>
          </p:nvSpPr>
          <p:spPr>
            <a:xfrm>
              <a:off x="7043425" y="4119650"/>
              <a:ext cx="50025" cy="30725"/>
            </a:xfrm>
            <a:custGeom>
              <a:avLst/>
              <a:gdLst/>
              <a:ahLst/>
              <a:cxnLst/>
              <a:rect l="l" t="t" r="r" b="b"/>
              <a:pathLst>
                <a:path w="2001" h="1229" extrusionOk="0">
                  <a:moveTo>
                    <a:pt x="192" y="1"/>
                  </a:moveTo>
                  <a:cubicBezTo>
                    <a:pt x="176" y="1"/>
                    <a:pt x="160" y="1"/>
                    <a:pt x="143" y="2"/>
                  </a:cubicBezTo>
                  <a:cubicBezTo>
                    <a:pt x="1" y="145"/>
                    <a:pt x="60" y="978"/>
                    <a:pt x="298" y="1228"/>
                  </a:cubicBezTo>
                  <a:cubicBezTo>
                    <a:pt x="497" y="854"/>
                    <a:pt x="736" y="760"/>
                    <a:pt x="1113" y="760"/>
                  </a:cubicBezTo>
                  <a:cubicBezTo>
                    <a:pt x="1348" y="760"/>
                    <a:pt x="1636" y="796"/>
                    <a:pt x="2001" y="823"/>
                  </a:cubicBezTo>
                  <a:lnTo>
                    <a:pt x="2001" y="419"/>
                  </a:lnTo>
                  <a:cubicBezTo>
                    <a:pt x="1133" y="384"/>
                    <a:pt x="738" y="1"/>
                    <a:pt x="192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766" name="Google Shape;21766;p19"/>
            <p:cNvSpPr/>
            <p:nvPr/>
          </p:nvSpPr>
          <p:spPr>
            <a:xfrm>
              <a:off x="7086000" y="4489375"/>
              <a:ext cx="89325" cy="57475"/>
            </a:xfrm>
            <a:custGeom>
              <a:avLst/>
              <a:gdLst/>
              <a:ahLst/>
              <a:cxnLst/>
              <a:rect l="l" t="t" r="r" b="b"/>
              <a:pathLst>
                <a:path w="3573" h="2299" extrusionOk="0">
                  <a:moveTo>
                    <a:pt x="1036" y="0"/>
                  </a:moveTo>
                  <a:cubicBezTo>
                    <a:pt x="655" y="477"/>
                    <a:pt x="476" y="1108"/>
                    <a:pt x="0" y="1501"/>
                  </a:cubicBezTo>
                  <a:cubicBezTo>
                    <a:pt x="60" y="1905"/>
                    <a:pt x="298" y="2167"/>
                    <a:pt x="703" y="2298"/>
                  </a:cubicBezTo>
                  <a:cubicBezTo>
                    <a:pt x="1667" y="2096"/>
                    <a:pt x="2679" y="1905"/>
                    <a:pt x="3429" y="1501"/>
                  </a:cubicBezTo>
                  <a:cubicBezTo>
                    <a:pt x="3572" y="774"/>
                    <a:pt x="2786" y="834"/>
                    <a:pt x="2905" y="143"/>
                  </a:cubicBezTo>
                  <a:cubicBezTo>
                    <a:pt x="2819" y="124"/>
                    <a:pt x="2735" y="117"/>
                    <a:pt x="2652" y="117"/>
                  </a:cubicBezTo>
                  <a:cubicBezTo>
                    <a:pt x="2333" y="117"/>
                    <a:pt x="2034" y="228"/>
                    <a:pt x="1718" y="228"/>
                  </a:cubicBezTo>
                  <a:cubicBezTo>
                    <a:pt x="1502" y="228"/>
                    <a:pt x="1279" y="176"/>
                    <a:pt x="1036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767" name="Google Shape;21767;p19"/>
            <p:cNvSpPr/>
            <p:nvPr/>
          </p:nvSpPr>
          <p:spPr>
            <a:xfrm>
              <a:off x="7068850" y="4368225"/>
              <a:ext cx="24600" cy="8875"/>
            </a:xfrm>
            <a:custGeom>
              <a:avLst/>
              <a:gdLst/>
              <a:ahLst/>
              <a:cxnLst/>
              <a:rect l="l" t="t" r="r" b="b"/>
              <a:pathLst>
                <a:path w="984" h="355" extrusionOk="0">
                  <a:moveTo>
                    <a:pt x="31" y="1"/>
                  </a:moveTo>
                  <a:cubicBezTo>
                    <a:pt x="0" y="257"/>
                    <a:pt x="175" y="354"/>
                    <a:pt x="383" y="354"/>
                  </a:cubicBezTo>
                  <a:cubicBezTo>
                    <a:pt x="650" y="354"/>
                    <a:pt x="970" y="194"/>
                    <a:pt x="984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768" name="Google Shape;21768;p19"/>
            <p:cNvSpPr/>
            <p:nvPr/>
          </p:nvSpPr>
          <p:spPr>
            <a:xfrm>
              <a:off x="7291975" y="4416750"/>
              <a:ext cx="23825" cy="15200"/>
            </a:xfrm>
            <a:custGeom>
              <a:avLst/>
              <a:gdLst/>
              <a:ahLst/>
              <a:cxnLst/>
              <a:rect l="l" t="t" r="r" b="b"/>
              <a:pathLst>
                <a:path w="953" h="608" extrusionOk="0">
                  <a:moveTo>
                    <a:pt x="0" y="0"/>
                  </a:moveTo>
                  <a:cubicBezTo>
                    <a:pt x="72" y="357"/>
                    <a:pt x="548" y="381"/>
                    <a:pt x="798" y="607"/>
                  </a:cubicBezTo>
                  <a:cubicBezTo>
                    <a:pt x="798" y="546"/>
                    <a:pt x="807" y="484"/>
                    <a:pt x="902" y="484"/>
                  </a:cubicBezTo>
                  <a:cubicBezTo>
                    <a:pt x="917" y="484"/>
                    <a:pt x="934" y="485"/>
                    <a:pt x="953" y="488"/>
                  </a:cubicBezTo>
                  <a:cubicBezTo>
                    <a:pt x="905" y="405"/>
                    <a:pt x="953" y="250"/>
                    <a:pt x="798" y="250"/>
                  </a:cubicBezTo>
                  <a:cubicBezTo>
                    <a:pt x="729" y="320"/>
                    <a:pt x="700" y="347"/>
                    <a:pt x="692" y="347"/>
                  </a:cubicBezTo>
                  <a:cubicBezTo>
                    <a:pt x="668" y="347"/>
                    <a:pt x="848" y="81"/>
                    <a:pt x="631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769" name="Google Shape;21769;p19"/>
            <p:cNvSpPr/>
            <p:nvPr/>
          </p:nvSpPr>
          <p:spPr>
            <a:xfrm>
              <a:off x="7038025" y="4452450"/>
              <a:ext cx="28575" cy="10375"/>
            </a:xfrm>
            <a:custGeom>
              <a:avLst/>
              <a:gdLst/>
              <a:ahLst/>
              <a:cxnLst/>
              <a:rect l="l" t="t" r="r" b="b"/>
              <a:pathLst>
                <a:path w="1143" h="415" extrusionOk="0">
                  <a:moveTo>
                    <a:pt x="605" y="0"/>
                  </a:moveTo>
                  <a:cubicBezTo>
                    <a:pt x="303" y="0"/>
                    <a:pt x="0" y="126"/>
                    <a:pt x="38" y="406"/>
                  </a:cubicBezTo>
                  <a:cubicBezTo>
                    <a:pt x="89" y="391"/>
                    <a:pt x="152" y="386"/>
                    <a:pt x="222" y="386"/>
                  </a:cubicBezTo>
                  <a:cubicBezTo>
                    <a:pt x="387" y="386"/>
                    <a:pt x="590" y="415"/>
                    <a:pt x="757" y="415"/>
                  </a:cubicBezTo>
                  <a:cubicBezTo>
                    <a:pt x="982" y="415"/>
                    <a:pt x="1143" y="363"/>
                    <a:pt x="1062" y="120"/>
                  </a:cubicBezTo>
                  <a:cubicBezTo>
                    <a:pt x="953" y="42"/>
                    <a:pt x="779" y="0"/>
                    <a:pt x="605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770" name="Google Shape;21770;p19"/>
            <p:cNvSpPr/>
            <p:nvPr/>
          </p:nvSpPr>
          <p:spPr>
            <a:xfrm>
              <a:off x="7187800" y="4177725"/>
              <a:ext cx="25625" cy="13500"/>
            </a:xfrm>
            <a:custGeom>
              <a:avLst/>
              <a:gdLst/>
              <a:ahLst/>
              <a:cxnLst/>
              <a:rect l="l" t="t" r="r" b="b"/>
              <a:pathLst>
                <a:path w="1025" h="540" extrusionOk="0">
                  <a:moveTo>
                    <a:pt x="1024" y="1"/>
                  </a:moveTo>
                  <a:cubicBezTo>
                    <a:pt x="655" y="108"/>
                    <a:pt x="95" y="84"/>
                    <a:pt x="0" y="405"/>
                  </a:cubicBezTo>
                  <a:cubicBezTo>
                    <a:pt x="107" y="495"/>
                    <a:pt x="310" y="539"/>
                    <a:pt x="512" y="539"/>
                  </a:cubicBezTo>
                  <a:cubicBezTo>
                    <a:pt x="715" y="539"/>
                    <a:pt x="917" y="495"/>
                    <a:pt x="1024" y="405"/>
                  </a:cubicBezTo>
                  <a:lnTo>
                    <a:pt x="1024" y="1"/>
                  </a:ln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771" name="Google Shape;21771;p19"/>
            <p:cNvSpPr/>
            <p:nvPr/>
          </p:nvSpPr>
          <p:spPr>
            <a:xfrm>
              <a:off x="6991350" y="4423000"/>
              <a:ext cx="50900" cy="46450"/>
            </a:xfrm>
            <a:custGeom>
              <a:avLst/>
              <a:gdLst/>
              <a:ahLst/>
              <a:cxnLst/>
              <a:rect l="l" t="t" r="r" b="b"/>
              <a:pathLst>
                <a:path w="2036" h="1858" extrusionOk="0">
                  <a:moveTo>
                    <a:pt x="2036" y="0"/>
                  </a:moveTo>
                  <a:lnTo>
                    <a:pt x="2036" y="0"/>
                  </a:lnTo>
                  <a:cubicBezTo>
                    <a:pt x="1045" y="107"/>
                    <a:pt x="1684" y="880"/>
                    <a:pt x="1037" y="880"/>
                  </a:cubicBezTo>
                  <a:cubicBezTo>
                    <a:pt x="961" y="880"/>
                    <a:pt x="867" y="869"/>
                    <a:pt x="750" y="846"/>
                  </a:cubicBezTo>
                  <a:lnTo>
                    <a:pt x="750" y="1048"/>
                  </a:lnTo>
                  <a:cubicBezTo>
                    <a:pt x="679" y="1040"/>
                    <a:pt x="602" y="1037"/>
                    <a:pt x="522" y="1037"/>
                  </a:cubicBezTo>
                  <a:cubicBezTo>
                    <a:pt x="362" y="1037"/>
                    <a:pt x="191" y="1048"/>
                    <a:pt x="24" y="1048"/>
                  </a:cubicBezTo>
                  <a:cubicBezTo>
                    <a:pt x="0" y="1560"/>
                    <a:pt x="310" y="1822"/>
                    <a:pt x="893" y="1858"/>
                  </a:cubicBezTo>
                  <a:cubicBezTo>
                    <a:pt x="964" y="1608"/>
                    <a:pt x="1369" y="1608"/>
                    <a:pt x="1250" y="1191"/>
                  </a:cubicBezTo>
                  <a:cubicBezTo>
                    <a:pt x="1905" y="1060"/>
                    <a:pt x="1560" y="477"/>
                    <a:pt x="2036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772" name="Google Shape;21772;p19"/>
            <p:cNvSpPr/>
            <p:nvPr/>
          </p:nvSpPr>
          <p:spPr>
            <a:xfrm>
              <a:off x="7285950" y="4788550"/>
              <a:ext cx="39375" cy="18950"/>
            </a:xfrm>
            <a:custGeom>
              <a:avLst/>
              <a:gdLst/>
              <a:ahLst/>
              <a:cxnLst/>
              <a:rect l="l" t="t" r="r" b="b"/>
              <a:pathLst>
                <a:path w="1575" h="758" extrusionOk="0">
                  <a:moveTo>
                    <a:pt x="354" y="0"/>
                  </a:moveTo>
                  <a:cubicBezTo>
                    <a:pt x="256" y="0"/>
                    <a:pt x="154" y="32"/>
                    <a:pt x="39" y="118"/>
                  </a:cubicBezTo>
                  <a:cubicBezTo>
                    <a:pt x="1" y="620"/>
                    <a:pt x="361" y="758"/>
                    <a:pt x="802" y="758"/>
                  </a:cubicBezTo>
                  <a:cubicBezTo>
                    <a:pt x="1053" y="758"/>
                    <a:pt x="1329" y="713"/>
                    <a:pt x="1575" y="666"/>
                  </a:cubicBezTo>
                  <a:lnTo>
                    <a:pt x="1575" y="261"/>
                  </a:lnTo>
                  <a:cubicBezTo>
                    <a:pt x="1493" y="277"/>
                    <a:pt x="1417" y="284"/>
                    <a:pt x="1346" y="284"/>
                  </a:cubicBezTo>
                  <a:cubicBezTo>
                    <a:pt x="896" y="284"/>
                    <a:pt x="644" y="0"/>
                    <a:pt x="354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773" name="Google Shape;21773;p19"/>
            <p:cNvSpPr/>
            <p:nvPr/>
          </p:nvSpPr>
          <p:spPr>
            <a:xfrm>
              <a:off x="7194350" y="4682850"/>
              <a:ext cx="50025" cy="23825"/>
            </a:xfrm>
            <a:custGeom>
              <a:avLst/>
              <a:gdLst/>
              <a:ahLst/>
              <a:cxnLst/>
              <a:rect l="l" t="t" r="r" b="b"/>
              <a:pathLst>
                <a:path w="2001" h="953" extrusionOk="0">
                  <a:moveTo>
                    <a:pt x="453" y="0"/>
                  </a:moveTo>
                  <a:cubicBezTo>
                    <a:pt x="226" y="227"/>
                    <a:pt x="0" y="477"/>
                    <a:pt x="119" y="953"/>
                  </a:cubicBezTo>
                  <a:cubicBezTo>
                    <a:pt x="893" y="905"/>
                    <a:pt x="1619" y="798"/>
                    <a:pt x="2000" y="417"/>
                  </a:cubicBezTo>
                  <a:cubicBezTo>
                    <a:pt x="1405" y="334"/>
                    <a:pt x="1107" y="36"/>
                    <a:pt x="453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774" name="Google Shape;21774;p19"/>
            <p:cNvSpPr/>
            <p:nvPr/>
          </p:nvSpPr>
          <p:spPr>
            <a:xfrm>
              <a:off x="7197625" y="4723625"/>
              <a:ext cx="47100" cy="20575"/>
            </a:xfrm>
            <a:custGeom>
              <a:avLst/>
              <a:gdLst/>
              <a:ahLst/>
              <a:cxnLst/>
              <a:rect l="l" t="t" r="r" b="b"/>
              <a:pathLst>
                <a:path w="1884" h="823" extrusionOk="0">
                  <a:moveTo>
                    <a:pt x="643" y="1"/>
                  </a:moveTo>
                  <a:cubicBezTo>
                    <a:pt x="536" y="132"/>
                    <a:pt x="0" y="632"/>
                    <a:pt x="500" y="822"/>
                  </a:cubicBezTo>
                  <a:cubicBezTo>
                    <a:pt x="576" y="767"/>
                    <a:pt x="726" y="760"/>
                    <a:pt x="900" y="760"/>
                  </a:cubicBezTo>
                  <a:cubicBezTo>
                    <a:pt x="959" y="760"/>
                    <a:pt x="1020" y="760"/>
                    <a:pt x="1082" y="760"/>
                  </a:cubicBezTo>
                  <a:cubicBezTo>
                    <a:pt x="1468" y="760"/>
                    <a:pt x="1884" y="730"/>
                    <a:pt x="1869" y="286"/>
                  </a:cubicBezTo>
                  <a:cubicBezTo>
                    <a:pt x="1369" y="251"/>
                    <a:pt x="1155" y="36"/>
                    <a:pt x="643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775" name="Google Shape;21775;p19"/>
            <p:cNvSpPr/>
            <p:nvPr/>
          </p:nvSpPr>
          <p:spPr>
            <a:xfrm>
              <a:off x="7247700" y="4171175"/>
              <a:ext cx="13050" cy="17200"/>
            </a:xfrm>
            <a:custGeom>
              <a:avLst/>
              <a:gdLst/>
              <a:ahLst/>
              <a:cxnLst/>
              <a:rect l="l" t="t" r="r" b="b"/>
              <a:pathLst>
                <a:path w="522" h="688" extrusionOk="0">
                  <a:moveTo>
                    <a:pt x="176" y="1"/>
                  </a:moveTo>
                  <a:cubicBezTo>
                    <a:pt x="251" y="225"/>
                    <a:pt x="0" y="687"/>
                    <a:pt x="367" y="687"/>
                  </a:cubicBezTo>
                  <a:cubicBezTo>
                    <a:pt x="409" y="687"/>
                    <a:pt x="460" y="681"/>
                    <a:pt x="521" y="667"/>
                  </a:cubicBezTo>
                  <a:lnTo>
                    <a:pt x="521" y="1"/>
                  </a:ln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776" name="Google Shape;21776;p19"/>
            <p:cNvSpPr/>
            <p:nvPr/>
          </p:nvSpPr>
          <p:spPr>
            <a:xfrm>
              <a:off x="7160400" y="4086200"/>
              <a:ext cx="35750" cy="27250"/>
            </a:xfrm>
            <a:custGeom>
              <a:avLst/>
              <a:gdLst/>
              <a:ahLst/>
              <a:cxnLst/>
              <a:rect l="l" t="t" r="r" b="b"/>
              <a:pathLst>
                <a:path w="1430" h="1090" extrusionOk="0">
                  <a:moveTo>
                    <a:pt x="681" y="1"/>
                  </a:moveTo>
                  <a:cubicBezTo>
                    <a:pt x="651" y="1"/>
                    <a:pt x="619" y="2"/>
                    <a:pt x="584" y="6"/>
                  </a:cubicBezTo>
                  <a:cubicBezTo>
                    <a:pt x="542" y="101"/>
                    <a:pt x="464" y="140"/>
                    <a:pt x="300" y="140"/>
                  </a:cubicBezTo>
                  <a:cubicBezTo>
                    <a:pt x="277" y="140"/>
                    <a:pt x="253" y="139"/>
                    <a:pt x="227" y="137"/>
                  </a:cubicBezTo>
                  <a:lnTo>
                    <a:pt x="227" y="137"/>
                  </a:lnTo>
                  <a:cubicBezTo>
                    <a:pt x="287" y="709"/>
                    <a:pt x="1" y="661"/>
                    <a:pt x="227" y="1090"/>
                  </a:cubicBezTo>
                  <a:cubicBezTo>
                    <a:pt x="763" y="971"/>
                    <a:pt x="1096" y="685"/>
                    <a:pt x="1430" y="411"/>
                  </a:cubicBezTo>
                  <a:cubicBezTo>
                    <a:pt x="1063" y="367"/>
                    <a:pt x="1101" y="1"/>
                    <a:pt x="681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777" name="Google Shape;21777;p19"/>
            <p:cNvSpPr/>
            <p:nvPr/>
          </p:nvSpPr>
          <p:spPr>
            <a:xfrm>
              <a:off x="6975275" y="2659850"/>
              <a:ext cx="30075" cy="19025"/>
            </a:xfrm>
            <a:custGeom>
              <a:avLst/>
              <a:gdLst/>
              <a:ahLst/>
              <a:cxnLst/>
              <a:rect l="l" t="t" r="r" b="b"/>
              <a:pathLst>
                <a:path w="1203" h="761" extrusionOk="0">
                  <a:moveTo>
                    <a:pt x="268" y="0"/>
                  </a:moveTo>
                  <a:cubicBezTo>
                    <a:pt x="199" y="0"/>
                    <a:pt x="130" y="23"/>
                    <a:pt x="48" y="89"/>
                  </a:cubicBezTo>
                  <a:cubicBezTo>
                    <a:pt x="0" y="399"/>
                    <a:pt x="83" y="613"/>
                    <a:pt x="226" y="756"/>
                  </a:cubicBezTo>
                  <a:cubicBezTo>
                    <a:pt x="280" y="759"/>
                    <a:pt x="331" y="761"/>
                    <a:pt x="381" y="761"/>
                  </a:cubicBezTo>
                  <a:cubicBezTo>
                    <a:pt x="888" y="761"/>
                    <a:pt x="1203" y="588"/>
                    <a:pt x="1084" y="89"/>
                  </a:cubicBezTo>
                  <a:lnTo>
                    <a:pt x="1084" y="89"/>
                  </a:lnTo>
                  <a:cubicBezTo>
                    <a:pt x="997" y="106"/>
                    <a:pt x="919" y="113"/>
                    <a:pt x="850" y="113"/>
                  </a:cubicBezTo>
                  <a:cubicBezTo>
                    <a:pt x="571" y="113"/>
                    <a:pt x="421" y="0"/>
                    <a:pt x="268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778" name="Google Shape;21778;p19"/>
            <p:cNvSpPr/>
            <p:nvPr/>
          </p:nvSpPr>
          <p:spPr>
            <a:xfrm>
              <a:off x="6977050" y="3238700"/>
              <a:ext cx="35150" cy="13850"/>
            </a:xfrm>
            <a:custGeom>
              <a:avLst/>
              <a:gdLst/>
              <a:ahLst/>
              <a:cxnLst/>
              <a:rect l="l" t="t" r="r" b="b"/>
              <a:pathLst>
                <a:path w="1406" h="554" extrusionOk="0">
                  <a:moveTo>
                    <a:pt x="624" y="1"/>
                  </a:moveTo>
                  <a:cubicBezTo>
                    <a:pt x="302" y="1"/>
                    <a:pt x="20" y="100"/>
                    <a:pt x="1" y="402"/>
                  </a:cubicBezTo>
                  <a:cubicBezTo>
                    <a:pt x="149" y="498"/>
                    <a:pt x="410" y="554"/>
                    <a:pt x="664" y="554"/>
                  </a:cubicBezTo>
                  <a:cubicBezTo>
                    <a:pt x="1042" y="554"/>
                    <a:pt x="1405" y="432"/>
                    <a:pt x="1370" y="140"/>
                  </a:cubicBezTo>
                  <a:cubicBezTo>
                    <a:pt x="1173" y="66"/>
                    <a:pt x="885" y="1"/>
                    <a:pt x="624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779" name="Google Shape;21779;p19"/>
            <p:cNvSpPr/>
            <p:nvPr/>
          </p:nvSpPr>
          <p:spPr>
            <a:xfrm>
              <a:off x="6957400" y="2424675"/>
              <a:ext cx="29850" cy="33825"/>
            </a:xfrm>
            <a:custGeom>
              <a:avLst/>
              <a:gdLst/>
              <a:ahLst/>
              <a:cxnLst/>
              <a:rect l="l" t="t" r="r" b="b"/>
              <a:pathLst>
                <a:path w="1194" h="1353" extrusionOk="0">
                  <a:moveTo>
                    <a:pt x="304" y="0"/>
                  </a:moveTo>
                  <a:cubicBezTo>
                    <a:pt x="236" y="0"/>
                    <a:pt x="163" y="6"/>
                    <a:pt x="84" y="19"/>
                  </a:cubicBezTo>
                  <a:cubicBezTo>
                    <a:pt x="1" y="769"/>
                    <a:pt x="429" y="1162"/>
                    <a:pt x="1060" y="1352"/>
                  </a:cubicBezTo>
                  <a:cubicBezTo>
                    <a:pt x="1193" y="1020"/>
                    <a:pt x="1192" y="0"/>
                    <a:pt x="304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780" name="Google Shape;21780;p19"/>
            <p:cNvSpPr/>
            <p:nvPr/>
          </p:nvSpPr>
          <p:spPr>
            <a:xfrm>
              <a:off x="6954825" y="2841425"/>
              <a:ext cx="35650" cy="17425"/>
            </a:xfrm>
            <a:custGeom>
              <a:avLst/>
              <a:gdLst/>
              <a:ahLst/>
              <a:cxnLst/>
              <a:rect l="l" t="t" r="r" b="b"/>
              <a:pathLst>
                <a:path w="1426" h="697" extrusionOk="0">
                  <a:moveTo>
                    <a:pt x="797" y="0"/>
                  </a:moveTo>
                  <a:cubicBezTo>
                    <a:pt x="381" y="0"/>
                    <a:pt x="1" y="205"/>
                    <a:pt x="211" y="696"/>
                  </a:cubicBezTo>
                  <a:lnTo>
                    <a:pt x="1223" y="696"/>
                  </a:lnTo>
                  <a:cubicBezTo>
                    <a:pt x="1187" y="434"/>
                    <a:pt x="1425" y="398"/>
                    <a:pt x="1401" y="160"/>
                  </a:cubicBezTo>
                  <a:cubicBezTo>
                    <a:pt x="1245" y="57"/>
                    <a:pt x="1016" y="0"/>
                    <a:pt x="797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781" name="Google Shape;21781;p19"/>
            <p:cNvSpPr/>
            <p:nvPr/>
          </p:nvSpPr>
          <p:spPr>
            <a:xfrm>
              <a:off x="6945300" y="2931475"/>
              <a:ext cx="33050" cy="20325"/>
            </a:xfrm>
            <a:custGeom>
              <a:avLst/>
              <a:gdLst/>
              <a:ahLst/>
              <a:cxnLst/>
              <a:rect l="l" t="t" r="r" b="b"/>
              <a:pathLst>
                <a:path w="1322" h="813" extrusionOk="0">
                  <a:moveTo>
                    <a:pt x="484" y="1"/>
                  </a:moveTo>
                  <a:cubicBezTo>
                    <a:pt x="344" y="1"/>
                    <a:pt x="201" y="24"/>
                    <a:pt x="68" y="71"/>
                  </a:cubicBezTo>
                  <a:cubicBezTo>
                    <a:pt x="1" y="636"/>
                    <a:pt x="280" y="812"/>
                    <a:pt x="694" y="812"/>
                  </a:cubicBezTo>
                  <a:cubicBezTo>
                    <a:pt x="864" y="812"/>
                    <a:pt x="1057" y="783"/>
                    <a:pt x="1259" y="737"/>
                  </a:cubicBezTo>
                  <a:cubicBezTo>
                    <a:pt x="1322" y="232"/>
                    <a:pt x="920" y="1"/>
                    <a:pt x="484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782" name="Google Shape;21782;p19"/>
            <p:cNvSpPr/>
            <p:nvPr/>
          </p:nvSpPr>
          <p:spPr>
            <a:xfrm>
              <a:off x="6986275" y="3727750"/>
              <a:ext cx="90225" cy="29700"/>
            </a:xfrm>
            <a:custGeom>
              <a:avLst/>
              <a:gdLst/>
              <a:ahLst/>
              <a:cxnLst/>
              <a:rect l="l" t="t" r="r" b="b"/>
              <a:pathLst>
                <a:path w="3609" h="1188" extrusionOk="0">
                  <a:moveTo>
                    <a:pt x="1013" y="0"/>
                  </a:moveTo>
                  <a:cubicBezTo>
                    <a:pt x="707" y="0"/>
                    <a:pt x="375" y="32"/>
                    <a:pt x="1" y="105"/>
                  </a:cubicBezTo>
                  <a:cubicBezTo>
                    <a:pt x="24" y="497"/>
                    <a:pt x="465" y="557"/>
                    <a:pt x="524" y="914"/>
                  </a:cubicBezTo>
                  <a:cubicBezTo>
                    <a:pt x="721" y="893"/>
                    <a:pt x="902" y="884"/>
                    <a:pt x="1071" y="884"/>
                  </a:cubicBezTo>
                  <a:cubicBezTo>
                    <a:pt x="2056" y="884"/>
                    <a:pt x="2632" y="1188"/>
                    <a:pt x="3608" y="1188"/>
                  </a:cubicBezTo>
                  <a:lnTo>
                    <a:pt x="3608" y="628"/>
                  </a:lnTo>
                  <a:cubicBezTo>
                    <a:pt x="2663" y="304"/>
                    <a:pt x="1962" y="0"/>
                    <a:pt x="1013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783" name="Google Shape;21783;p19"/>
            <p:cNvSpPr/>
            <p:nvPr/>
          </p:nvSpPr>
          <p:spPr>
            <a:xfrm>
              <a:off x="6877625" y="2896000"/>
              <a:ext cx="30700" cy="20675"/>
            </a:xfrm>
            <a:custGeom>
              <a:avLst/>
              <a:gdLst/>
              <a:ahLst/>
              <a:cxnLst/>
              <a:rect l="l" t="t" r="r" b="b"/>
              <a:pathLst>
                <a:path w="1228" h="827" extrusionOk="0">
                  <a:moveTo>
                    <a:pt x="413" y="1"/>
                  </a:moveTo>
                  <a:cubicBezTo>
                    <a:pt x="402" y="1"/>
                    <a:pt x="392" y="1"/>
                    <a:pt x="382" y="1"/>
                  </a:cubicBezTo>
                  <a:cubicBezTo>
                    <a:pt x="168" y="359"/>
                    <a:pt x="1" y="418"/>
                    <a:pt x="215" y="823"/>
                  </a:cubicBezTo>
                  <a:cubicBezTo>
                    <a:pt x="255" y="825"/>
                    <a:pt x="293" y="826"/>
                    <a:pt x="330" y="826"/>
                  </a:cubicBezTo>
                  <a:cubicBezTo>
                    <a:pt x="867" y="826"/>
                    <a:pt x="1105" y="588"/>
                    <a:pt x="1227" y="287"/>
                  </a:cubicBezTo>
                  <a:cubicBezTo>
                    <a:pt x="925" y="229"/>
                    <a:pt x="816" y="1"/>
                    <a:pt x="413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784" name="Google Shape;21784;p19"/>
            <p:cNvSpPr/>
            <p:nvPr/>
          </p:nvSpPr>
          <p:spPr>
            <a:xfrm>
              <a:off x="6899950" y="3038225"/>
              <a:ext cx="42625" cy="27475"/>
            </a:xfrm>
            <a:custGeom>
              <a:avLst/>
              <a:gdLst/>
              <a:ahLst/>
              <a:cxnLst/>
              <a:rect l="l" t="t" r="r" b="b"/>
              <a:pathLst>
                <a:path w="1705" h="1099" extrusionOk="0">
                  <a:moveTo>
                    <a:pt x="501" y="1"/>
                  </a:moveTo>
                  <a:cubicBezTo>
                    <a:pt x="333" y="1"/>
                    <a:pt x="160" y="44"/>
                    <a:pt x="1" y="146"/>
                  </a:cubicBezTo>
                  <a:cubicBezTo>
                    <a:pt x="25" y="789"/>
                    <a:pt x="406" y="1099"/>
                    <a:pt x="1215" y="1099"/>
                  </a:cubicBezTo>
                  <a:cubicBezTo>
                    <a:pt x="1705" y="628"/>
                    <a:pt x="1137" y="1"/>
                    <a:pt x="501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785" name="Google Shape;21785;p19"/>
            <p:cNvSpPr/>
            <p:nvPr/>
          </p:nvSpPr>
          <p:spPr>
            <a:xfrm>
              <a:off x="6945075" y="2973625"/>
              <a:ext cx="38975" cy="28225"/>
            </a:xfrm>
            <a:custGeom>
              <a:avLst/>
              <a:gdLst/>
              <a:ahLst/>
              <a:cxnLst/>
              <a:rect l="l" t="t" r="r" b="b"/>
              <a:pathLst>
                <a:path w="1559" h="1129" extrusionOk="0">
                  <a:moveTo>
                    <a:pt x="1182" y="0"/>
                  </a:moveTo>
                  <a:cubicBezTo>
                    <a:pt x="452" y="0"/>
                    <a:pt x="1" y="632"/>
                    <a:pt x="434" y="1099"/>
                  </a:cubicBezTo>
                  <a:cubicBezTo>
                    <a:pt x="529" y="1119"/>
                    <a:pt x="617" y="1128"/>
                    <a:pt x="697" y="1128"/>
                  </a:cubicBezTo>
                  <a:cubicBezTo>
                    <a:pt x="1431" y="1128"/>
                    <a:pt x="1559" y="358"/>
                    <a:pt x="1280" y="4"/>
                  </a:cubicBezTo>
                  <a:cubicBezTo>
                    <a:pt x="1246" y="1"/>
                    <a:pt x="1214" y="0"/>
                    <a:pt x="1182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786" name="Google Shape;21786;p19"/>
            <p:cNvSpPr/>
            <p:nvPr/>
          </p:nvSpPr>
          <p:spPr>
            <a:xfrm>
              <a:off x="6939250" y="3202725"/>
              <a:ext cx="33650" cy="25400"/>
            </a:xfrm>
            <a:custGeom>
              <a:avLst/>
              <a:gdLst/>
              <a:ahLst/>
              <a:cxnLst/>
              <a:rect l="l" t="t" r="r" b="b"/>
              <a:pathLst>
                <a:path w="1346" h="1016" extrusionOk="0">
                  <a:moveTo>
                    <a:pt x="879" y="1"/>
                  </a:moveTo>
                  <a:cubicBezTo>
                    <a:pt x="454" y="1"/>
                    <a:pt x="61" y="483"/>
                    <a:pt x="0" y="901"/>
                  </a:cubicBezTo>
                  <a:cubicBezTo>
                    <a:pt x="139" y="981"/>
                    <a:pt x="280" y="1015"/>
                    <a:pt x="415" y="1015"/>
                  </a:cubicBezTo>
                  <a:cubicBezTo>
                    <a:pt x="884" y="1015"/>
                    <a:pt x="1290" y="601"/>
                    <a:pt x="1346" y="222"/>
                  </a:cubicBezTo>
                  <a:cubicBezTo>
                    <a:pt x="1196" y="65"/>
                    <a:pt x="1035" y="1"/>
                    <a:pt x="879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787" name="Google Shape;21787;p19"/>
            <p:cNvSpPr/>
            <p:nvPr/>
          </p:nvSpPr>
          <p:spPr>
            <a:xfrm>
              <a:off x="6926750" y="3401750"/>
              <a:ext cx="25025" cy="19375"/>
            </a:xfrm>
            <a:custGeom>
              <a:avLst/>
              <a:gdLst/>
              <a:ahLst/>
              <a:cxnLst/>
              <a:rect l="l" t="t" r="r" b="b"/>
              <a:pathLst>
                <a:path w="1001" h="775" extrusionOk="0">
                  <a:moveTo>
                    <a:pt x="500" y="0"/>
                  </a:moveTo>
                  <a:cubicBezTo>
                    <a:pt x="417" y="250"/>
                    <a:pt x="0" y="238"/>
                    <a:pt x="155" y="667"/>
                  </a:cubicBezTo>
                  <a:cubicBezTo>
                    <a:pt x="249" y="747"/>
                    <a:pt x="314" y="774"/>
                    <a:pt x="372" y="774"/>
                  </a:cubicBezTo>
                  <a:cubicBezTo>
                    <a:pt x="492" y="774"/>
                    <a:pt x="584" y="657"/>
                    <a:pt x="856" y="657"/>
                  </a:cubicBezTo>
                  <a:cubicBezTo>
                    <a:pt x="899" y="657"/>
                    <a:pt x="947" y="660"/>
                    <a:pt x="1000" y="667"/>
                  </a:cubicBezTo>
                  <a:cubicBezTo>
                    <a:pt x="941" y="357"/>
                    <a:pt x="822" y="83"/>
                    <a:pt x="500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788" name="Google Shape;21788;p19"/>
            <p:cNvSpPr/>
            <p:nvPr/>
          </p:nvSpPr>
          <p:spPr>
            <a:xfrm>
              <a:off x="6935075" y="3367500"/>
              <a:ext cx="34250" cy="23850"/>
            </a:xfrm>
            <a:custGeom>
              <a:avLst/>
              <a:gdLst/>
              <a:ahLst/>
              <a:cxnLst/>
              <a:rect l="l" t="t" r="r" b="b"/>
              <a:pathLst>
                <a:path w="1370" h="954" extrusionOk="0">
                  <a:moveTo>
                    <a:pt x="1" y="1"/>
                  </a:moveTo>
                  <a:lnTo>
                    <a:pt x="1" y="1"/>
                  </a:lnTo>
                  <a:cubicBezTo>
                    <a:pt x="71" y="598"/>
                    <a:pt x="464" y="954"/>
                    <a:pt x="1327" y="954"/>
                  </a:cubicBezTo>
                  <a:cubicBezTo>
                    <a:pt x="1341" y="954"/>
                    <a:pt x="1356" y="954"/>
                    <a:pt x="1370" y="953"/>
                  </a:cubicBezTo>
                  <a:cubicBezTo>
                    <a:pt x="1310" y="322"/>
                    <a:pt x="703" y="132"/>
                    <a:pt x="1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789" name="Google Shape;21789;p19"/>
            <p:cNvSpPr/>
            <p:nvPr/>
          </p:nvSpPr>
          <p:spPr>
            <a:xfrm>
              <a:off x="7164875" y="3984250"/>
              <a:ext cx="45450" cy="61050"/>
            </a:xfrm>
            <a:custGeom>
              <a:avLst/>
              <a:gdLst/>
              <a:ahLst/>
              <a:cxnLst/>
              <a:rect l="l" t="t" r="r" b="b"/>
              <a:pathLst>
                <a:path w="1818" h="2442" extrusionOk="0">
                  <a:moveTo>
                    <a:pt x="94" y="0"/>
                  </a:moveTo>
                  <a:cubicBezTo>
                    <a:pt x="79" y="0"/>
                    <a:pt x="63" y="0"/>
                    <a:pt x="48" y="1"/>
                  </a:cubicBezTo>
                  <a:cubicBezTo>
                    <a:pt x="0" y="1155"/>
                    <a:pt x="167" y="1965"/>
                    <a:pt x="572" y="2441"/>
                  </a:cubicBezTo>
                  <a:cubicBezTo>
                    <a:pt x="1587" y="2005"/>
                    <a:pt x="1818" y="0"/>
                    <a:pt x="94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790" name="Google Shape;21790;p19"/>
            <p:cNvSpPr/>
            <p:nvPr/>
          </p:nvSpPr>
          <p:spPr>
            <a:xfrm>
              <a:off x="7160875" y="3872375"/>
              <a:ext cx="18300" cy="20525"/>
            </a:xfrm>
            <a:custGeom>
              <a:avLst/>
              <a:gdLst/>
              <a:ahLst/>
              <a:cxnLst/>
              <a:rect l="l" t="t" r="r" b="b"/>
              <a:pathLst>
                <a:path w="732" h="821" extrusionOk="0">
                  <a:moveTo>
                    <a:pt x="606" y="0"/>
                  </a:moveTo>
                  <a:cubicBezTo>
                    <a:pt x="1" y="0"/>
                    <a:pt x="214" y="820"/>
                    <a:pt x="722" y="820"/>
                  </a:cubicBezTo>
                  <a:cubicBezTo>
                    <a:pt x="725" y="820"/>
                    <a:pt x="728" y="820"/>
                    <a:pt x="732" y="820"/>
                  </a:cubicBezTo>
                  <a:lnTo>
                    <a:pt x="732" y="11"/>
                  </a:lnTo>
                  <a:cubicBezTo>
                    <a:pt x="686" y="4"/>
                    <a:pt x="645" y="0"/>
                    <a:pt x="606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791" name="Google Shape;21791;p19"/>
            <p:cNvSpPr/>
            <p:nvPr/>
          </p:nvSpPr>
          <p:spPr>
            <a:xfrm>
              <a:off x="7011875" y="4299450"/>
              <a:ext cx="23150" cy="17475"/>
            </a:xfrm>
            <a:custGeom>
              <a:avLst/>
              <a:gdLst/>
              <a:ahLst/>
              <a:cxnLst/>
              <a:rect l="l" t="t" r="r" b="b"/>
              <a:pathLst>
                <a:path w="926" h="699" extrusionOk="0">
                  <a:moveTo>
                    <a:pt x="835" y="0"/>
                  </a:moveTo>
                  <a:cubicBezTo>
                    <a:pt x="326" y="0"/>
                    <a:pt x="0" y="380"/>
                    <a:pt x="382" y="692"/>
                  </a:cubicBezTo>
                  <a:cubicBezTo>
                    <a:pt x="422" y="696"/>
                    <a:pt x="460" y="698"/>
                    <a:pt x="495" y="698"/>
                  </a:cubicBezTo>
                  <a:cubicBezTo>
                    <a:pt x="919" y="698"/>
                    <a:pt x="926" y="375"/>
                    <a:pt x="882" y="1"/>
                  </a:cubicBezTo>
                  <a:cubicBezTo>
                    <a:pt x="866" y="1"/>
                    <a:pt x="851" y="0"/>
                    <a:pt x="835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792" name="Google Shape;21792;p19"/>
            <p:cNvSpPr/>
            <p:nvPr/>
          </p:nvSpPr>
          <p:spPr>
            <a:xfrm>
              <a:off x="6849050" y="3159125"/>
              <a:ext cx="64025" cy="39050"/>
            </a:xfrm>
            <a:custGeom>
              <a:avLst/>
              <a:gdLst/>
              <a:ahLst/>
              <a:cxnLst/>
              <a:rect l="l" t="t" r="r" b="b"/>
              <a:pathLst>
                <a:path w="2561" h="1562" extrusionOk="0">
                  <a:moveTo>
                    <a:pt x="658" y="1"/>
                  </a:moveTo>
                  <a:cubicBezTo>
                    <a:pt x="400" y="1"/>
                    <a:pt x="173" y="87"/>
                    <a:pt x="1" y="335"/>
                  </a:cubicBezTo>
                  <a:cubicBezTo>
                    <a:pt x="215" y="859"/>
                    <a:pt x="763" y="1097"/>
                    <a:pt x="1049" y="1561"/>
                  </a:cubicBezTo>
                  <a:cubicBezTo>
                    <a:pt x="1584" y="1228"/>
                    <a:pt x="2025" y="823"/>
                    <a:pt x="2561" y="478"/>
                  </a:cubicBezTo>
                  <a:cubicBezTo>
                    <a:pt x="1932" y="412"/>
                    <a:pt x="1220" y="1"/>
                    <a:pt x="658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793" name="Google Shape;21793;p19"/>
            <p:cNvSpPr/>
            <p:nvPr/>
          </p:nvSpPr>
          <p:spPr>
            <a:xfrm>
              <a:off x="7060100" y="2709700"/>
              <a:ext cx="22650" cy="16975"/>
            </a:xfrm>
            <a:custGeom>
              <a:avLst/>
              <a:gdLst/>
              <a:ahLst/>
              <a:cxnLst/>
              <a:rect l="l" t="t" r="r" b="b"/>
              <a:pathLst>
                <a:path w="906" h="679" extrusionOk="0">
                  <a:moveTo>
                    <a:pt x="84" y="0"/>
                  </a:moveTo>
                  <a:cubicBezTo>
                    <a:pt x="0" y="417"/>
                    <a:pt x="298" y="548"/>
                    <a:pt x="596" y="679"/>
                  </a:cubicBezTo>
                  <a:cubicBezTo>
                    <a:pt x="905" y="417"/>
                    <a:pt x="608" y="345"/>
                    <a:pt x="596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794" name="Google Shape;21794;p19"/>
            <p:cNvSpPr/>
            <p:nvPr/>
          </p:nvSpPr>
          <p:spPr>
            <a:xfrm>
              <a:off x="7102375" y="4144150"/>
              <a:ext cx="35450" cy="34200"/>
            </a:xfrm>
            <a:custGeom>
              <a:avLst/>
              <a:gdLst/>
              <a:ahLst/>
              <a:cxnLst/>
              <a:rect l="l" t="t" r="r" b="b"/>
              <a:pathLst>
                <a:path w="1418" h="1368" extrusionOk="0">
                  <a:moveTo>
                    <a:pt x="546" y="0"/>
                  </a:moveTo>
                  <a:cubicBezTo>
                    <a:pt x="379" y="0"/>
                    <a:pt x="192" y="77"/>
                    <a:pt x="0" y="260"/>
                  </a:cubicBezTo>
                  <a:cubicBezTo>
                    <a:pt x="500" y="510"/>
                    <a:pt x="512" y="1129"/>
                    <a:pt x="1036" y="1367"/>
                  </a:cubicBezTo>
                  <a:cubicBezTo>
                    <a:pt x="1418" y="795"/>
                    <a:pt x="1085" y="0"/>
                    <a:pt x="546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795" name="Google Shape;21795;p19"/>
            <p:cNvSpPr/>
            <p:nvPr/>
          </p:nvSpPr>
          <p:spPr>
            <a:xfrm>
              <a:off x="7153850" y="3805050"/>
              <a:ext cx="56575" cy="30400"/>
            </a:xfrm>
            <a:custGeom>
              <a:avLst/>
              <a:gdLst/>
              <a:ahLst/>
              <a:cxnLst/>
              <a:rect l="l" t="t" r="r" b="b"/>
              <a:pathLst>
                <a:path w="2263" h="1216" extrusionOk="0">
                  <a:moveTo>
                    <a:pt x="489" y="1"/>
                  </a:moveTo>
                  <a:cubicBezTo>
                    <a:pt x="418" y="251"/>
                    <a:pt x="1" y="239"/>
                    <a:pt x="168" y="680"/>
                  </a:cubicBezTo>
                  <a:cubicBezTo>
                    <a:pt x="858" y="680"/>
                    <a:pt x="1203" y="1013"/>
                    <a:pt x="2025" y="1215"/>
                  </a:cubicBezTo>
                  <a:cubicBezTo>
                    <a:pt x="2025" y="1025"/>
                    <a:pt x="2263" y="1013"/>
                    <a:pt x="2203" y="799"/>
                  </a:cubicBezTo>
                  <a:cubicBezTo>
                    <a:pt x="1656" y="525"/>
                    <a:pt x="1132" y="191"/>
                    <a:pt x="489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796" name="Google Shape;21796;p19"/>
            <p:cNvSpPr/>
            <p:nvPr/>
          </p:nvSpPr>
          <p:spPr>
            <a:xfrm>
              <a:off x="7084400" y="2722250"/>
              <a:ext cx="50725" cy="89300"/>
            </a:xfrm>
            <a:custGeom>
              <a:avLst/>
              <a:gdLst/>
              <a:ahLst/>
              <a:cxnLst/>
              <a:rect l="l" t="t" r="r" b="b"/>
              <a:pathLst>
                <a:path w="2029" h="3572" extrusionOk="0">
                  <a:moveTo>
                    <a:pt x="1834" y="1"/>
                  </a:moveTo>
                  <a:cubicBezTo>
                    <a:pt x="1488" y="1"/>
                    <a:pt x="940" y="280"/>
                    <a:pt x="481" y="320"/>
                  </a:cubicBezTo>
                  <a:cubicBezTo>
                    <a:pt x="564" y="1332"/>
                    <a:pt x="945" y="1332"/>
                    <a:pt x="1338" y="1951"/>
                  </a:cubicBezTo>
                  <a:cubicBezTo>
                    <a:pt x="993" y="2117"/>
                    <a:pt x="683" y="2320"/>
                    <a:pt x="302" y="2498"/>
                  </a:cubicBezTo>
                  <a:cubicBezTo>
                    <a:pt x="1" y="3102"/>
                    <a:pt x="650" y="3571"/>
                    <a:pt x="1245" y="3571"/>
                  </a:cubicBezTo>
                  <a:cubicBezTo>
                    <a:pt x="1589" y="3571"/>
                    <a:pt x="1915" y="3414"/>
                    <a:pt x="2029" y="3034"/>
                  </a:cubicBezTo>
                  <a:cubicBezTo>
                    <a:pt x="1731" y="2772"/>
                    <a:pt x="1314" y="2606"/>
                    <a:pt x="1505" y="1951"/>
                  </a:cubicBezTo>
                  <a:lnTo>
                    <a:pt x="2029" y="1939"/>
                  </a:lnTo>
                  <a:cubicBezTo>
                    <a:pt x="1957" y="1010"/>
                    <a:pt x="1517" y="796"/>
                    <a:pt x="2029" y="46"/>
                  </a:cubicBezTo>
                  <a:cubicBezTo>
                    <a:pt x="1975" y="14"/>
                    <a:pt x="1910" y="1"/>
                    <a:pt x="1834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797" name="Google Shape;21797;p19"/>
            <p:cNvSpPr/>
            <p:nvPr/>
          </p:nvSpPr>
          <p:spPr>
            <a:xfrm>
              <a:off x="7136600" y="3835075"/>
              <a:ext cx="21450" cy="20625"/>
            </a:xfrm>
            <a:custGeom>
              <a:avLst/>
              <a:gdLst/>
              <a:ahLst/>
              <a:cxnLst/>
              <a:rect l="l" t="t" r="r" b="b"/>
              <a:pathLst>
                <a:path w="858" h="825" extrusionOk="0">
                  <a:moveTo>
                    <a:pt x="765" y="1"/>
                  </a:moveTo>
                  <a:cubicBezTo>
                    <a:pt x="258" y="1"/>
                    <a:pt x="23" y="190"/>
                    <a:pt x="0" y="538"/>
                  </a:cubicBezTo>
                  <a:cubicBezTo>
                    <a:pt x="226" y="586"/>
                    <a:pt x="274" y="776"/>
                    <a:pt x="500" y="824"/>
                  </a:cubicBezTo>
                  <a:cubicBezTo>
                    <a:pt x="715" y="645"/>
                    <a:pt x="596" y="181"/>
                    <a:pt x="858" y="3"/>
                  </a:cubicBezTo>
                  <a:cubicBezTo>
                    <a:pt x="826" y="1"/>
                    <a:pt x="795" y="1"/>
                    <a:pt x="765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798" name="Google Shape;21798;p19"/>
            <p:cNvSpPr/>
            <p:nvPr/>
          </p:nvSpPr>
          <p:spPr>
            <a:xfrm>
              <a:off x="7136600" y="4117300"/>
              <a:ext cx="55975" cy="54200"/>
            </a:xfrm>
            <a:custGeom>
              <a:avLst/>
              <a:gdLst/>
              <a:ahLst/>
              <a:cxnLst/>
              <a:rect l="l" t="t" r="r" b="b"/>
              <a:pathLst>
                <a:path w="2239" h="2168" extrusionOk="0">
                  <a:moveTo>
                    <a:pt x="1536" y="1"/>
                  </a:moveTo>
                  <a:cubicBezTo>
                    <a:pt x="703" y="1"/>
                    <a:pt x="238" y="322"/>
                    <a:pt x="0" y="810"/>
                  </a:cubicBezTo>
                  <a:cubicBezTo>
                    <a:pt x="179" y="1203"/>
                    <a:pt x="1000" y="1096"/>
                    <a:pt x="893" y="1703"/>
                  </a:cubicBezTo>
                  <a:cubicBezTo>
                    <a:pt x="846" y="1763"/>
                    <a:pt x="822" y="1822"/>
                    <a:pt x="786" y="1906"/>
                  </a:cubicBezTo>
                  <a:cubicBezTo>
                    <a:pt x="905" y="1929"/>
                    <a:pt x="988" y="2001"/>
                    <a:pt x="941" y="2144"/>
                  </a:cubicBezTo>
                  <a:cubicBezTo>
                    <a:pt x="1512" y="2108"/>
                    <a:pt x="2179" y="2168"/>
                    <a:pt x="2239" y="1763"/>
                  </a:cubicBezTo>
                  <a:cubicBezTo>
                    <a:pt x="1811" y="1752"/>
                    <a:pt x="1990" y="1276"/>
                    <a:pt x="1554" y="1276"/>
                  </a:cubicBezTo>
                  <a:cubicBezTo>
                    <a:pt x="1517" y="1276"/>
                    <a:pt x="1476" y="1279"/>
                    <a:pt x="1429" y="1286"/>
                  </a:cubicBezTo>
                  <a:cubicBezTo>
                    <a:pt x="1417" y="1310"/>
                    <a:pt x="1393" y="1310"/>
                    <a:pt x="1369" y="1322"/>
                  </a:cubicBezTo>
                  <a:cubicBezTo>
                    <a:pt x="1286" y="965"/>
                    <a:pt x="1381" y="679"/>
                    <a:pt x="1536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799" name="Google Shape;21799;p19"/>
            <p:cNvSpPr/>
            <p:nvPr/>
          </p:nvSpPr>
          <p:spPr>
            <a:xfrm>
              <a:off x="7186900" y="3367200"/>
              <a:ext cx="24125" cy="20775"/>
            </a:xfrm>
            <a:custGeom>
              <a:avLst/>
              <a:gdLst/>
              <a:ahLst/>
              <a:cxnLst/>
              <a:rect l="l" t="t" r="r" b="b"/>
              <a:pathLst>
                <a:path w="965" h="831" extrusionOk="0">
                  <a:moveTo>
                    <a:pt x="524" y="1"/>
                  </a:moveTo>
                  <a:cubicBezTo>
                    <a:pt x="465" y="275"/>
                    <a:pt x="48" y="263"/>
                    <a:pt x="0" y="549"/>
                  </a:cubicBezTo>
                  <a:cubicBezTo>
                    <a:pt x="301" y="559"/>
                    <a:pt x="250" y="831"/>
                    <a:pt x="529" y="831"/>
                  </a:cubicBezTo>
                  <a:cubicBezTo>
                    <a:pt x="571" y="831"/>
                    <a:pt x="620" y="824"/>
                    <a:pt x="679" y="811"/>
                  </a:cubicBezTo>
                  <a:cubicBezTo>
                    <a:pt x="905" y="632"/>
                    <a:pt x="965" y="13"/>
                    <a:pt x="524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800" name="Google Shape;21800;p19"/>
            <p:cNvSpPr/>
            <p:nvPr/>
          </p:nvSpPr>
          <p:spPr>
            <a:xfrm>
              <a:off x="7177975" y="3234575"/>
              <a:ext cx="37525" cy="21050"/>
            </a:xfrm>
            <a:custGeom>
              <a:avLst/>
              <a:gdLst/>
              <a:ahLst/>
              <a:cxnLst/>
              <a:rect l="l" t="t" r="r" b="b"/>
              <a:pathLst>
                <a:path w="1501" h="842" extrusionOk="0">
                  <a:moveTo>
                    <a:pt x="389" y="1"/>
                  </a:moveTo>
                  <a:cubicBezTo>
                    <a:pt x="251" y="1"/>
                    <a:pt x="118" y="36"/>
                    <a:pt x="0" y="151"/>
                  </a:cubicBezTo>
                  <a:cubicBezTo>
                    <a:pt x="632" y="197"/>
                    <a:pt x="471" y="842"/>
                    <a:pt x="1165" y="842"/>
                  </a:cubicBezTo>
                  <a:cubicBezTo>
                    <a:pt x="1177" y="842"/>
                    <a:pt x="1190" y="841"/>
                    <a:pt x="1203" y="841"/>
                  </a:cubicBezTo>
                  <a:cubicBezTo>
                    <a:pt x="1191" y="508"/>
                    <a:pt x="1500" y="436"/>
                    <a:pt x="1369" y="20"/>
                  </a:cubicBezTo>
                  <a:lnTo>
                    <a:pt x="1369" y="20"/>
                  </a:lnTo>
                  <a:cubicBezTo>
                    <a:pt x="1285" y="80"/>
                    <a:pt x="1190" y="101"/>
                    <a:pt x="1090" y="101"/>
                  </a:cubicBezTo>
                  <a:cubicBezTo>
                    <a:pt x="870" y="101"/>
                    <a:pt x="621" y="1"/>
                    <a:pt x="389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801" name="Google Shape;21801;p19"/>
            <p:cNvSpPr/>
            <p:nvPr/>
          </p:nvSpPr>
          <p:spPr>
            <a:xfrm>
              <a:off x="6121175" y="2588250"/>
              <a:ext cx="28425" cy="27675"/>
            </a:xfrm>
            <a:custGeom>
              <a:avLst/>
              <a:gdLst/>
              <a:ahLst/>
              <a:cxnLst/>
              <a:rect l="l" t="t" r="r" b="b"/>
              <a:pathLst>
                <a:path w="1137" h="1107" extrusionOk="0">
                  <a:moveTo>
                    <a:pt x="374" y="0"/>
                  </a:moveTo>
                  <a:lnTo>
                    <a:pt x="374" y="0"/>
                  </a:lnTo>
                  <a:cubicBezTo>
                    <a:pt x="171" y="79"/>
                    <a:pt x="1" y="1106"/>
                    <a:pt x="466" y="1106"/>
                  </a:cubicBezTo>
                  <a:cubicBezTo>
                    <a:pt x="493" y="1106"/>
                    <a:pt x="522" y="1103"/>
                    <a:pt x="553" y="1096"/>
                  </a:cubicBezTo>
                  <a:cubicBezTo>
                    <a:pt x="827" y="810"/>
                    <a:pt x="1136" y="36"/>
                    <a:pt x="374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802" name="Google Shape;21802;p19"/>
            <p:cNvSpPr/>
            <p:nvPr/>
          </p:nvSpPr>
          <p:spPr>
            <a:xfrm>
              <a:off x="6184100" y="3903875"/>
              <a:ext cx="39300" cy="37775"/>
            </a:xfrm>
            <a:custGeom>
              <a:avLst/>
              <a:gdLst/>
              <a:ahLst/>
              <a:cxnLst/>
              <a:rect l="l" t="t" r="r" b="b"/>
              <a:pathLst>
                <a:path w="1572" h="1511" extrusionOk="0">
                  <a:moveTo>
                    <a:pt x="334" y="1"/>
                  </a:moveTo>
                  <a:cubicBezTo>
                    <a:pt x="119" y="168"/>
                    <a:pt x="0" y="953"/>
                    <a:pt x="274" y="1251"/>
                  </a:cubicBezTo>
                  <a:cubicBezTo>
                    <a:pt x="203" y="1299"/>
                    <a:pt x="131" y="1382"/>
                    <a:pt x="119" y="1465"/>
                  </a:cubicBezTo>
                  <a:cubicBezTo>
                    <a:pt x="338" y="1494"/>
                    <a:pt x="516" y="1510"/>
                    <a:pt x="666" y="1510"/>
                  </a:cubicBezTo>
                  <a:cubicBezTo>
                    <a:pt x="1070" y="1510"/>
                    <a:pt x="1277" y="1395"/>
                    <a:pt x="1572" y="1108"/>
                  </a:cubicBezTo>
                  <a:cubicBezTo>
                    <a:pt x="1465" y="1051"/>
                    <a:pt x="1287" y="1024"/>
                    <a:pt x="1094" y="1024"/>
                  </a:cubicBezTo>
                  <a:cubicBezTo>
                    <a:pt x="964" y="1024"/>
                    <a:pt x="828" y="1036"/>
                    <a:pt x="703" y="1060"/>
                  </a:cubicBezTo>
                  <a:cubicBezTo>
                    <a:pt x="774" y="656"/>
                    <a:pt x="929" y="132"/>
                    <a:pt x="334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803" name="Google Shape;21803;p19"/>
            <p:cNvSpPr/>
            <p:nvPr/>
          </p:nvSpPr>
          <p:spPr>
            <a:xfrm>
              <a:off x="6239500" y="4739850"/>
              <a:ext cx="24100" cy="15350"/>
            </a:xfrm>
            <a:custGeom>
              <a:avLst/>
              <a:gdLst/>
              <a:ahLst/>
              <a:cxnLst/>
              <a:rect l="l" t="t" r="r" b="b"/>
              <a:pathLst>
                <a:path w="964" h="614" extrusionOk="0">
                  <a:moveTo>
                    <a:pt x="843" y="0"/>
                  </a:moveTo>
                  <a:cubicBezTo>
                    <a:pt x="326" y="0"/>
                    <a:pt x="0" y="348"/>
                    <a:pt x="332" y="614"/>
                  </a:cubicBezTo>
                  <a:cubicBezTo>
                    <a:pt x="341" y="614"/>
                    <a:pt x="350" y="614"/>
                    <a:pt x="358" y="614"/>
                  </a:cubicBezTo>
                  <a:cubicBezTo>
                    <a:pt x="822" y="614"/>
                    <a:pt x="870" y="299"/>
                    <a:pt x="963" y="6"/>
                  </a:cubicBezTo>
                  <a:cubicBezTo>
                    <a:pt x="922" y="2"/>
                    <a:pt x="882" y="0"/>
                    <a:pt x="843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804" name="Google Shape;21804;p19"/>
            <p:cNvSpPr/>
            <p:nvPr/>
          </p:nvSpPr>
          <p:spPr>
            <a:xfrm>
              <a:off x="6218225" y="3198425"/>
              <a:ext cx="28400" cy="17300"/>
            </a:xfrm>
            <a:custGeom>
              <a:avLst/>
              <a:gdLst/>
              <a:ahLst/>
              <a:cxnLst/>
              <a:rect l="l" t="t" r="r" b="b"/>
              <a:pathLst>
                <a:path w="1136" h="692" extrusionOk="0">
                  <a:moveTo>
                    <a:pt x="1087" y="0"/>
                  </a:moveTo>
                  <a:cubicBezTo>
                    <a:pt x="500" y="0"/>
                    <a:pt x="1" y="414"/>
                    <a:pt x="290" y="692"/>
                  </a:cubicBezTo>
                  <a:cubicBezTo>
                    <a:pt x="862" y="680"/>
                    <a:pt x="707" y="108"/>
                    <a:pt x="1136" y="1"/>
                  </a:cubicBezTo>
                  <a:cubicBezTo>
                    <a:pt x="1119" y="0"/>
                    <a:pt x="1103" y="0"/>
                    <a:pt x="1087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805" name="Google Shape;21805;p19"/>
            <p:cNvSpPr/>
            <p:nvPr/>
          </p:nvSpPr>
          <p:spPr>
            <a:xfrm>
              <a:off x="6094800" y="3836025"/>
              <a:ext cx="54800" cy="27100"/>
            </a:xfrm>
            <a:custGeom>
              <a:avLst/>
              <a:gdLst/>
              <a:ahLst/>
              <a:cxnLst/>
              <a:rect l="l" t="t" r="r" b="b"/>
              <a:pathLst>
                <a:path w="2192" h="1084" extrusionOk="0">
                  <a:moveTo>
                    <a:pt x="643" y="0"/>
                  </a:moveTo>
                  <a:cubicBezTo>
                    <a:pt x="643" y="393"/>
                    <a:pt x="0" y="691"/>
                    <a:pt x="477" y="1072"/>
                  </a:cubicBezTo>
                  <a:cubicBezTo>
                    <a:pt x="727" y="1000"/>
                    <a:pt x="989" y="962"/>
                    <a:pt x="1249" y="962"/>
                  </a:cubicBezTo>
                  <a:cubicBezTo>
                    <a:pt x="1510" y="962"/>
                    <a:pt x="1768" y="1000"/>
                    <a:pt x="2013" y="1084"/>
                  </a:cubicBezTo>
                  <a:cubicBezTo>
                    <a:pt x="1953" y="774"/>
                    <a:pt x="2048" y="560"/>
                    <a:pt x="2191" y="417"/>
                  </a:cubicBezTo>
                  <a:cubicBezTo>
                    <a:pt x="1846" y="131"/>
                    <a:pt x="1096" y="191"/>
                    <a:pt x="643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806" name="Google Shape;21806;p19"/>
            <p:cNvSpPr/>
            <p:nvPr/>
          </p:nvSpPr>
          <p:spPr>
            <a:xfrm>
              <a:off x="6337600" y="3562750"/>
              <a:ext cx="17675" cy="15225"/>
            </a:xfrm>
            <a:custGeom>
              <a:avLst/>
              <a:gdLst/>
              <a:ahLst/>
              <a:cxnLst/>
              <a:rect l="l" t="t" r="r" b="b"/>
              <a:pathLst>
                <a:path w="707" h="609" extrusionOk="0">
                  <a:moveTo>
                    <a:pt x="453" y="0"/>
                  </a:moveTo>
                  <a:cubicBezTo>
                    <a:pt x="0" y="0"/>
                    <a:pt x="143" y="412"/>
                    <a:pt x="16" y="609"/>
                  </a:cubicBezTo>
                  <a:lnTo>
                    <a:pt x="635" y="609"/>
                  </a:lnTo>
                  <a:cubicBezTo>
                    <a:pt x="706" y="335"/>
                    <a:pt x="349" y="358"/>
                    <a:pt x="492" y="1"/>
                  </a:cubicBezTo>
                  <a:cubicBezTo>
                    <a:pt x="479" y="1"/>
                    <a:pt x="466" y="0"/>
                    <a:pt x="453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807" name="Google Shape;21807;p19"/>
            <p:cNvSpPr/>
            <p:nvPr/>
          </p:nvSpPr>
          <p:spPr>
            <a:xfrm>
              <a:off x="6344225" y="3076100"/>
              <a:ext cx="36050" cy="27125"/>
            </a:xfrm>
            <a:custGeom>
              <a:avLst/>
              <a:gdLst/>
              <a:ahLst/>
              <a:cxnLst/>
              <a:rect l="l" t="t" r="r" b="b"/>
              <a:pathLst>
                <a:path w="1442" h="1085" extrusionOk="0">
                  <a:moveTo>
                    <a:pt x="1239" y="1"/>
                  </a:moveTo>
                  <a:lnTo>
                    <a:pt x="1239" y="1"/>
                  </a:lnTo>
                  <a:cubicBezTo>
                    <a:pt x="727" y="120"/>
                    <a:pt x="537" y="465"/>
                    <a:pt x="48" y="548"/>
                  </a:cubicBezTo>
                  <a:cubicBezTo>
                    <a:pt x="1" y="810"/>
                    <a:pt x="239" y="846"/>
                    <a:pt x="203" y="1084"/>
                  </a:cubicBezTo>
                  <a:cubicBezTo>
                    <a:pt x="1275" y="1084"/>
                    <a:pt x="1441" y="727"/>
                    <a:pt x="1239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808" name="Google Shape;21808;p19"/>
            <p:cNvSpPr/>
            <p:nvPr/>
          </p:nvSpPr>
          <p:spPr>
            <a:xfrm>
              <a:off x="6966325" y="4327150"/>
              <a:ext cx="32475" cy="30375"/>
            </a:xfrm>
            <a:custGeom>
              <a:avLst/>
              <a:gdLst/>
              <a:ahLst/>
              <a:cxnLst/>
              <a:rect l="l" t="t" r="r" b="b"/>
              <a:pathLst>
                <a:path w="1299" h="1215" extrusionOk="0">
                  <a:moveTo>
                    <a:pt x="1" y="0"/>
                  </a:moveTo>
                  <a:lnTo>
                    <a:pt x="1" y="0"/>
                  </a:lnTo>
                  <a:cubicBezTo>
                    <a:pt x="239" y="429"/>
                    <a:pt x="60" y="1215"/>
                    <a:pt x="846" y="1215"/>
                  </a:cubicBezTo>
                  <a:cubicBezTo>
                    <a:pt x="1299" y="1203"/>
                    <a:pt x="1192" y="751"/>
                    <a:pt x="1192" y="393"/>
                  </a:cubicBezTo>
                  <a:lnTo>
                    <a:pt x="1192" y="393"/>
                  </a:lnTo>
                  <a:cubicBezTo>
                    <a:pt x="1172" y="394"/>
                    <a:pt x="1152" y="395"/>
                    <a:pt x="1134" y="395"/>
                  </a:cubicBezTo>
                  <a:cubicBezTo>
                    <a:pt x="587" y="395"/>
                    <a:pt x="450" y="70"/>
                    <a:pt x="1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809" name="Google Shape;21809;p19"/>
            <p:cNvSpPr/>
            <p:nvPr/>
          </p:nvSpPr>
          <p:spPr>
            <a:xfrm>
              <a:off x="6173375" y="2469775"/>
              <a:ext cx="33950" cy="30500"/>
            </a:xfrm>
            <a:custGeom>
              <a:avLst/>
              <a:gdLst/>
              <a:ahLst/>
              <a:cxnLst/>
              <a:rect l="l" t="t" r="r" b="b"/>
              <a:pathLst>
                <a:path w="1358" h="1220" extrusionOk="0">
                  <a:moveTo>
                    <a:pt x="846" y="1"/>
                  </a:moveTo>
                  <a:lnTo>
                    <a:pt x="846" y="1"/>
                  </a:lnTo>
                  <a:cubicBezTo>
                    <a:pt x="548" y="334"/>
                    <a:pt x="108" y="572"/>
                    <a:pt x="1" y="1084"/>
                  </a:cubicBezTo>
                  <a:cubicBezTo>
                    <a:pt x="167" y="1195"/>
                    <a:pt x="441" y="1220"/>
                    <a:pt x="744" y="1220"/>
                  </a:cubicBezTo>
                  <a:cubicBezTo>
                    <a:pt x="832" y="1220"/>
                    <a:pt x="922" y="1218"/>
                    <a:pt x="1013" y="1215"/>
                  </a:cubicBezTo>
                  <a:cubicBezTo>
                    <a:pt x="703" y="906"/>
                    <a:pt x="1358" y="334"/>
                    <a:pt x="846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810" name="Google Shape;21810;p19"/>
            <p:cNvSpPr/>
            <p:nvPr/>
          </p:nvSpPr>
          <p:spPr>
            <a:xfrm>
              <a:off x="6166225" y="2266475"/>
              <a:ext cx="39325" cy="33950"/>
            </a:xfrm>
            <a:custGeom>
              <a:avLst/>
              <a:gdLst/>
              <a:ahLst/>
              <a:cxnLst/>
              <a:rect l="l" t="t" r="r" b="b"/>
              <a:pathLst>
                <a:path w="1573" h="1358" extrusionOk="0">
                  <a:moveTo>
                    <a:pt x="799" y="1"/>
                  </a:moveTo>
                  <a:cubicBezTo>
                    <a:pt x="882" y="525"/>
                    <a:pt x="1" y="989"/>
                    <a:pt x="441" y="1358"/>
                  </a:cubicBezTo>
                  <a:cubicBezTo>
                    <a:pt x="632" y="906"/>
                    <a:pt x="1573" y="406"/>
                    <a:pt x="799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811" name="Google Shape;21811;p19"/>
            <p:cNvSpPr/>
            <p:nvPr/>
          </p:nvSpPr>
          <p:spPr>
            <a:xfrm>
              <a:off x="6179325" y="4050450"/>
              <a:ext cx="27400" cy="23125"/>
            </a:xfrm>
            <a:custGeom>
              <a:avLst/>
              <a:gdLst/>
              <a:ahLst/>
              <a:cxnLst/>
              <a:rect l="l" t="t" r="r" b="b"/>
              <a:pathLst>
                <a:path w="1096" h="925" extrusionOk="0">
                  <a:moveTo>
                    <a:pt x="304" y="1"/>
                  </a:moveTo>
                  <a:cubicBezTo>
                    <a:pt x="207" y="1"/>
                    <a:pt x="104" y="35"/>
                    <a:pt x="1" y="115"/>
                  </a:cubicBezTo>
                  <a:cubicBezTo>
                    <a:pt x="120" y="520"/>
                    <a:pt x="691" y="567"/>
                    <a:pt x="870" y="924"/>
                  </a:cubicBezTo>
                  <a:cubicBezTo>
                    <a:pt x="1095" y="728"/>
                    <a:pt x="756" y="1"/>
                    <a:pt x="304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812" name="Google Shape;21812;p19"/>
            <p:cNvSpPr/>
            <p:nvPr/>
          </p:nvSpPr>
          <p:spPr>
            <a:xfrm>
              <a:off x="6159675" y="2208725"/>
              <a:ext cx="31875" cy="26825"/>
            </a:xfrm>
            <a:custGeom>
              <a:avLst/>
              <a:gdLst/>
              <a:ahLst/>
              <a:cxnLst/>
              <a:rect l="l" t="t" r="r" b="b"/>
              <a:pathLst>
                <a:path w="1275" h="1073" extrusionOk="0">
                  <a:moveTo>
                    <a:pt x="537" y="1"/>
                  </a:moveTo>
                  <a:lnTo>
                    <a:pt x="537" y="1"/>
                  </a:lnTo>
                  <a:cubicBezTo>
                    <a:pt x="1" y="525"/>
                    <a:pt x="656" y="1013"/>
                    <a:pt x="1215" y="1072"/>
                  </a:cubicBezTo>
                  <a:cubicBezTo>
                    <a:pt x="1275" y="501"/>
                    <a:pt x="977" y="179"/>
                    <a:pt x="537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813" name="Google Shape;21813;p19"/>
            <p:cNvSpPr/>
            <p:nvPr/>
          </p:nvSpPr>
          <p:spPr>
            <a:xfrm>
              <a:off x="6134375" y="4066700"/>
              <a:ext cx="23850" cy="37525"/>
            </a:xfrm>
            <a:custGeom>
              <a:avLst/>
              <a:gdLst/>
              <a:ahLst/>
              <a:cxnLst/>
              <a:rect l="l" t="t" r="r" b="b"/>
              <a:pathLst>
                <a:path w="954" h="1501" extrusionOk="0">
                  <a:moveTo>
                    <a:pt x="441" y="1"/>
                  </a:moveTo>
                  <a:cubicBezTo>
                    <a:pt x="358" y="655"/>
                    <a:pt x="1" y="1405"/>
                    <a:pt x="953" y="1501"/>
                  </a:cubicBezTo>
                  <a:cubicBezTo>
                    <a:pt x="656" y="1096"/>
                    <a:pt x="680" y="441"/>
                    <a:pt x="441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814" name="Google Shape;21814;p19"/>
            <p:cNvSpPr/>
            <p:nvPr/>
          </p:nvSpPr>
          <p:spPr>
            <a:xfrm>
              <a:off x="6111375" y="4005150"/>
              <a:ext cx="17075" cy="20800"/>
            </a:xfrm>
            <a:custGeom>
              <a:avLst/>
              <a:gdLst/>
              <a:ahLst/>
              <a:cxnLst/>
              <a:rect l="l" t="t" r="r" b="b"/>
              <a:pathLst>
                <a:path w="683" h="832" extrusionOk="0">
                  <a:moveTo>
                    <a:pt x="539" y="0"/>
                  </a:moveTo>
                  <a:cubicBezTo>
                    <a:pt x="80" y="0"/>
                    <a:pt x="1" y="723"/>
                    <a:pt x="338" y="831"/>
                  </a:cubicBezTo>
                  <a:cubicBezTo>
                    <a:pt x="492" y="581"/>
                    <a:pt x="635" y="343"/>
                    <a:pt x="683" y="22"/>
                  </a:cubicBezTo>
                  <a:cubicBezTo>
                    <a:pt x="631" y="7"/>
                    <a:pt x="584" y="0"/>
                    <a:pt x="539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815" name="Google Shape;21815;p19"/>
            <p:cNvSpPr/>
            <p:nvPr/>
          </p:nvSpPr>
          <p:spPr>
            <a:xfrm>
              <a:off x="6178600" y="2144325"/>
              <a:ext cx="24875" cy="16875"/>
            </a:xfrm>
            <a:custGeom>
              <a:avLst/>
              <a:gdLst/>
              <a:ahLst/>
              <a:cxnLst/>
              <a:rect l="l" t="t" r="r" b="b"/>
              <a:pathLst>
                <a:path w="995" h="675" extrusionOk="0">
                  <a:moveTo>
                    <a:pt x="595" y="1"/>
                  </a:moveTo>
                  <a:cubicBezTo>
                    <a:pt x="129" y="1"/>
                    <a:pt x="1" y="674"/>
                    <a:pt x="728" y="674"/>
                  </a:cubicBezTo>
                  <a:cubicBezTo>
                    <a:pt x="752" y="674"/>
                    <a:pt x="777" y="673"/>
                    <a:pt x="804" y="672"/>
                  </a:cubicBezTo>
                  <a:cubicBezTo>
                    <a:pt x="756" y="410"/>
                    <a:pt x="994" y="374"/>
                    <a:pt x="982" y="136"/>
                  </a:cubicBezTo>
                  <a:cubicBezTo>
                    <a:pt x="838" y="39"/>
                    <a:pt x="707" y="1"/>
                    <a:pt x="595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816" name="Google Shape;21816;p19"/>
            <p:cNvSpPr/>
            <p:nvPr/>
          </p:nvSpPr>
          <p:spPr>
            <a:xfrm>
              <a:off x="6136175" y="3598775"/>
              <a:ext cx="19675" cy="20575"/>
            </a:xfrm>
            <a:custGeom>
              <a:avLst/>
              <a:gdLst/>
              <a:ahLst/>
              <a:cxnLst/>
              <a:rect l="l" t="t" r="r" b="b"/>
              <a:pathLst>
                <a:path w="787" h="823" extrusionOk="0">
                  <a:moveTo>
                    <a:pt x="703" y="1"/>
                  </a:moveTo>
                  <a:lnTo>
                    <a:pt x="703" y="1"/>
                  </a:lnTo>
                  <a:cubicBezTo>
                    <a:pt x="680" y="78"/>
                    <a:pt x="648" y="102"/>
                    <a:pt x="606" y="102"/>
                  </a:cubicBezTo>
                  <a:cubicBezTo>
                    <a:pt x="528" y="102"/>
                    <a:pt x="415" y="19"/>
                    <a:pt x="253" y="19"/>
                  </a:cubicBezTo>
                  <a:cubicBezTo>
                    <a:pt x="230" y="19"/>
                    <a:pt x="205" y="21"/>
                    <a:pt x="179" y="25"/>
                  </a:cubicBezTo>
                  <a:cubicBezTo>
                    <a:pt x="298" y="441"/>
                    <a:pt x="0" y="513"/>
                    <a:pt x="12" y="822"/>
                  </a:cubicBezTo>
                  <a:cubicBezTo>
                    <a:pt x="703" y="703"/>
                    <a:pt x="786" y="263"/>
                    <a:pt x="703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817" name="Google Shape;21817;p19"/>
            <p:cNvSpPr/>
            <p:nvPr/>
          </p:nvSpPr>
          <p:spPr>
            <a:xfrm>
              <a:off x="6157300" y="2330475"/>
              <a:ext cx="21350" cy="20725"/>
            </a:xfrm>
            <a:custGeom>
              <a:avLst/>
              <a:gdLst/>
              <a:ahLst/>
              <a:cxnLst/>
              <a:rect l="l" t="t" r="r" b="b"/>
              <a:pathLst>
                <a:path w="854" h="829" extrusionOk="0">
                  <a:moveTo>
                    <a:pt x="120" y="1"/>
                  </a:moveTo>
                  <a:lnTo>
                    <a:pt x="120" y="1"/>
                  </a:lnTo>
                  <a:cubicBezTo>
                    <a:pt x="1" y="417"/>
                    <a:pt x="298" y="489"/>
                    <a:pt x="298" y="822"/>
                  </a:cubicBezTo>
                  <a:cubicBezTo>
                    <a:pt x="337" y="826"/>
                    <a:pt x="373" y="828"/>
                    <a:pt x="407" y="828"/>
                  </a:cubicBezTo>
                  <a:cubicBezTo>
                    <a:pt x="768" y="828"/>
                    <a:pt x="854" y="601"/>
                    <a:pt x="810" y="274"/>
                  </a:cubicBezTo>
                  <a:cubicBezTo>
                    <a:pt x="560" y="215"/>
                    <a:pt x="382" y="72"/>
                    <a:pt x="120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818" name="Google Shape;21818;p19"/>
            <p:cNvSpPr/>
            <p:nvPr/>
          </p:nvSpPr>
          <p:spPr>
            <a:xfrm>
              <a:off x="6121575" y="3670175"/>
              <a:ext cx="61950" cy="44125"/>
            </a:xfrm>
            <a:custGeom>
              <a:avLst/>
              <a:gdLst/>
              <a:ahLst/>
              <a:cxnLst/>
              <a:rect l="l" t="t" r="r" b="b"/>
              <a:pathLst>
                <a:path w="2478" h="1765" extrusionOk="0">
                  <a:moveTo>
                    <a:pt x="1666" y="1"/>
                  </a:moveTo>
                  <a:cubicBezTo>
                    <a:pt x="1647" y="1"/>
                    <a:pt x="1628" y="1"/>
                    <a:pt x="1608" y="2"/>
                  </a:cubicBezTo>
                  <a:cubicBezTo>
                    <a:pt x="1055" y="77"/>
                    <a:pt x="996" y="560"/>
                    <a:pt x="344" y="560"/>
                  </a:cubicBezTo>
                  <a:cubicBezTo>
                    <a:pt x="267" y="560"/>
                    <a:pt x="181" y="553"/>
                    <a:pt x="84" y="538"/>
                  </a:cubicBezTo>
                  <a:lnTo>
                    <a:pt x="84" y="538"/>
                  </a:lnTo>
                  <a:cubicBezTo>
                    <a:pt x="1" y="1098"/>
                    <a:pt x="239" y="1407"/>
                    <a:pt x="406" y="1765"/>
                  </a:cubicBezTo>
                  <a:cubicBezTo>
                    <a:pt x="1049" y="1360"/>
                    <a:pt x="1489" y="800"/>
                    <a:pt x="2477" y="681"/>
                  </a:cubicBezTo>
                  <a:lnTo>
                    <a:pt x="2477" y="276"/>
                  </a:lnTo>
                  <a:cubicBezTo>
                    <a:pt x="2160" y="220"/>
                    <a:pt x="2037" y="1"/>
                    <a:pt x="1666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819" name="Google Shape;21819;p19"/>
            <p:cNvSpPr/>
            <p:nvPr/>
          </p:nvSpPr>
          <p:spPr>
            <a:xfrm>
              <a:off x="6096275" y="3506550"/>
              <a:ext cx="74150" cy="50525"/>
            </a:xfrm>
            <a:custGeom>
              <a:avLst/>
              <a:gdLst/>
              <a:ahLst/>
              <a:cxnLst/>
              <a:rect l="l" t="t" r="r" b="b"/>
              <a:pathLst>
                <a:path w="2966" h="2021" extrusionOk="0">
                  <a:moveTo>
                    <a:pt x="1328" y="1"/>
                  </a:moveTo>
                  <a:cubicBezTo>
                    <a:pt x="1269" y="1"/>
                    <a:pt x="1197" y="11"/>
                    <a:pt x="1108" y="35"/>
                  </a:cubicBezTo>
                  <a:cubicBezTo>
                    <a:pt x="1430" y="1190"/>
                    <a:pt x="1" y="975"/>
                    <a:pt x="72" y="1940"/>
                  </a:cubicBezTo>
                  <a:cubicBezTo>
                    <a:pt x="324" y="1995"/>
                    <a:pt x="561" y="2020"/>
                    <a:pt x="785" y="2020"/>
                  </a:cubicBezTo>
                  <a:cubicBezTo>
                    <a:pt x="1717" y="2020"/>
                    <a:pt x="2418" y="1589"/>
                    <a:pt x="2966" y="1118"/>
                  </a:cubicBezTo>
                  <a:cubicBezTo>
                    <a:pt x="2620" y="1071"/>
                    <a:pt x="2644" y="749"/>
                    <a:pt x="2299" y="701"/>
                  </a:cubicBezTo>
                  <a:cubicBezTo>
                    <a:pt x="2013" y="880"/>
                    <a:pt x="2287" y="1523"/>
                    <a:pt x="1775" y="1523"/>
                  </a:cubicBezTo>
                  <a:cubicBezTo>
                    <a:pt x="1775" y="1297"/>
                    <a:pt x="1299" y="1452"/>
                    <a:pt x="1275" y="1249"/>
                  </a:cubicBezTo>
                  <a:cubicBezTo>
                    <a:pt x="1061" y="630"/>
                    <a:pt x="1870" y="821"/>
                    <a:pt x="1954" y="440"/>
                  </a:cubicBezTo>
                  <a:cubicBezTo>
                    <a:pt x="1571" y="440"/>
                    <a:pt x="1718" y="1"/>
                    <a:pt x="1328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820" name="Google Shape;21820;p19"/>
            <p:cNvSpPr/>
            <p:nvPr/>
          </p:nvSpPr>
          <p:spPr>
            <a:xfrm>
              <a:off x="6811850" y="4171175"/>
              <a:ext cx="29200" cy="20575"/>
            </a:xfrm>
            <a:custGeom>
              <a:avLst/>
              <a:gdLst/>
              <a:ahLst/>
              <a:cxnLst/>
              <a:rect l="l" t="t" r="r" b="b"/>
              <a:pathLst>
                <a:path w="1168" h="823" extrusionOk="0">
                  <a:moveTo>
                    <a:pt x="1024" y="1"/>
                  </a:moveTo>
                  <a:cubicBezTo>
                    <a:pt x="358" y="1"/>
                    <a:pt x="12" y="286"/>
                    <a:pt x="1" y="822"/>
                  </a:cubicBezTo>
                  <a:cubicBezTo>
                    <a:pt x="667" y="798"/>
                    <a:pt x="1167" y="655"/>
                    <a:pt x="1024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821" name="Google Shape;21821;p19"/>
            <p:cNvSpPr/>
            <p:nvPr/>
          </p:nvSpPr>
          <p:spPr>
            <a:xfrm>
              <a:off x="6828725" y="4354125"/>
              <a:ext cx="41500" cy="23950"/>
            </a:xfrm>
            <a:custGeom>
              <a:avLst/>
              <a:gdLst/>
              <a:ahLst/>
              <a:cxnLst/>
              <a:rect l="l" t="t" r="r" b="b"/>
              <a:pathLst>
                <a:path w="1660" h="958" extrusionOk="0">
                  <a:moveTo>
                    <a:pt x="1280" y="0"/>
                  </a:moveTo>
                  <a:cubicBezTo>
                    <a:pt x="550" y="0"/>
                    <a:pt x="0" y="517"/>
                    <a:pt x="373" y="957"/>
                  </a:cubicBezTo>
                  <a:cubicBezTo>
                    <a:pt x="909" y="826"/>
                    <a:pt x="1659" y="362"/>
                    <a:pt x="1397" y="5"/>
                  </a:cubicBezTo>
                  <a:cubicBezTo>
                    <a:pt x="1358" y="2"/>
                    <a:pt x="1318" y="0"/>
                    <a:pt x="1280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822" name="Google Shape;21822;p19"/>
            <p:cNvSpPr/>
            <p:nvPr/>
          </p:nvSpPr>
          <p:spPr>
            <a:xfrm>
              <a:off x="6797275" y="4284225"/>
              <a:ext cx="25025" cy="16450"/>
            </a:xfrm>
            <a:custGeom>
              <a:avLst/>
              <a:gdLst/>
              <a:ahLst/>
              <a:cxnLst/>
              <a:rect l="l" t="t" r="r" b="b"/>
              <a:pathLst>
                <a:path w="1001" h="658" extrusionOk="0">
                  <a:moveTo>
                    <a:pt x="718" y="1"/>
                  </a:moveTo>
                  <a:cubicBezTo>
                    <a:pt x="593" y="1"/>
                    <a:pt x="494" y="117"/>
                    <a:pt x="211" y="117"/>
                  </a:cubicBezTo>
                  <a:cubicBezTo>
                    <a:pt x="172" y="117"/>
                    <a:pt x="130" y="115"/>
                    <a:pt x="83" y="110"/>
                  </a:cubicBezTo>
                  <a:lnTo>
                    <a:pt x="83" y="110"/>
                  </a:lnTo>
                  <a:cubicBezTo>
                    <a:pt x="0" y="475"/>
                    <a:pt x="172" y="657"/>
                    <a:pt x="575" y="657"/>
                  </a:cubicBezTo>
                  <a:cubicBezTo>
                    <a:pt x="633" y="657"/>
                    <a:pt x="695" y="653"/>
                    <a:pt x="762" y="646"/>
                  </a:cubicBezTo>
                  <a:cubicBezTo>
                    <a:pt x="810" y="467"/>
                    <a:pt x="1000" y="372"/>
                    <a:pt x="941" y="110"/>
                  </a:cubicBezTo>
                  <a:cubicBezTo>
                    <a:pt x="845" y="28"/>
                    <a:pt x="778" y="1"/>
                    <a:pt x="718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823" name="Google Shape;21823;p19"/>
            <p:cNvSpPr/>
            <p:nvPr/>
          </p:nvSpPr>
          <p:spPr>
            <a:xfrm>
              <a:off x="6846525" y="4391750"/>
              <a:ext cx="29950" cy="16525"/>
            </a:xfrm>
            <a:custGeom>
              <a:avLst/>
              <a:gdLst/>
              <a:ahLst/>
              <a:cxnLst/>
              <a:rect l="l" t="t" r="r" b="b"/>
              <a:pathLst>
                <a:path w="1198" h="661" extrusionOk="0">
                  <a:moveTo>
                    <a:pt x="161" y="0"/>
                  </a:moveTo>
                  <a:cubicBezTo>
                    <a:pt x="1" y="441"/>
                    <a:pt x="301" y="661"/>
                    <a:pt x="600" y="661"/>
                  </a:cubicBezTo>
                  <a:cubicBezTo>
                    <a:pt x="900" y="661"/>
                    <a:pt x="1197" y="441"/>
                    <a:pt x="1031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824" name="Google Shape;21824;p19"/>
            <p:cNvSpPr/>
            <p:nvPr/>
          </p:nvSpPr>
          <p:spPr>
            <a:xfrm>
              <a:off x="6782075" y="4222075"/>
              <a:ext cx="34275" cy="22375"/>
            </a:xfrm>
            <a:custGeom>
              <a:avLst/>
              <a:gdLst/>
              <a:ahLst/>
              <a:cxnLst/>
              <a:rect l="l" t="t" r="r" b="b"/>
              <a:pathLst>
                <a:path w="1371" h="895" extrusionOk="0">
                  <a:moveTo>
                    <a:pt x="1192" y="1"/>
                  </a:moveTo>
                  <a:cubicBezTo>
                    <a:pt x="465" y="13"/>
                    <a:pt x="168" y="370"/>
                    <a:pt x="1" y="822"/>
                  </a:cubicBezTo>
                  <a:cubicBezTo>
                    <a:pt x="79" y="873"/>
                    <a:pt x="186" y="895"/>
                    <a:pt x="307" y="895"/>
                  </a:cubicBezTo>
                  <a:cubicBezTo>
                    <a:pt x="662" y="895"/>
                    <a:pt x="1139" y="708"/>
                    <a:pt x="1370" y="548"/>
                  </a:cubicBezTo>
                  <a:cubicBezTo>
                    <a:pt x="1370" y="310"/>
                    <a:pt x="1323" y="132"/>
                    <a:pt x="1192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825" name="Google Shape;21825;p19"/>
            <p:cNvSpPr/>
            <p:nvPr/>
          </p:nvSpPr>
          <p:spPr>
            <a:xfrm>
              <a:off x="6753450" y="4751325"/>
              <a:ext cx="16150" cy="15475"/>
            </a:xfrm>
            <a:custGeom>
              <a:avLst/>
              <a:gdLst/>
              <a:ahLst/>
              <a:cxnLst/>
              <a:rect l="l" t="t" r="r" b="b"/>
              <a:pathLst>
                <a:path w="646" h="619" extrusionOk="0">
                  <a:moveTo>
                    <a:pt x="490" y="1"/>
                  </a:moveTo>
                  <a:cubicBezTo>
                    <a:pt x="0" y="1"/>
                    <a:pt x="0" y="608"/>
                    <a:pt x="432" y="619"/>
                  </a:cubicBezTo>
                  <a:cubicBezTo>
                    <a:pt x="563" y="464"/>
                    <a:pt x="646" y="286"/>
                    <a:pt x="610" y="12"/>
                  </a:cubicBezTo>
                  <a:cubicBezTo>
                    <a:pt x="567" y="4"/>
                    <a:pt x="527" y="1"/>
                    <a:pt x="490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826" name="Google Shape;21826;p19"/>
            <p:cNvSpPr/>
            <p:nvPr/>
          </p:nvSpPr>
          <p:spPr>
            <a:xfrm>
              <a:off x="6760650" y="4083375"/>
              <a:ext cx="17000" cy="17050"/>
            </a:xfrm>
            <a:custGeom>
              <a:avLst/>
              <a:gdLst/>
              <a:ahLst/>
              <a:cxnLst/>
              <a:rect l="l" t="t" r="r" b="b"/>
              <a:pathLst>
                <a:path w="680" h="682" extrusionOk="0">
                  <a:moveTo>
                    <a:pt x="679" y="0"/>
                  </a:moveTo>
                  <a:cubicBezTo>
                    <a:pt x="251" y="0"/>
                    <a:pt x="24" y="191"/>
                    <a:pt x="1" y="536"/>
                  </a:cubicBezTo>
                  <a:cubicBezTo>
                    <a:pt x="199" y="576"/>
                    <a:pt x="290" y="681"/>
                    <a:pt x="521" y="681"/>
                  </a:cubicBezTo>
                  <a:cubicBezTo>
                    <a:pt x="567" y="681"/>
                    <a:pt x="619" y="677"/>
                    <a:pt x="679" y="667"/>
                  </a:cubicBezTo>
                  <a:lnTo>
                    <a:pt x="679" y="0"/>
                  </a:ln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827" name="Google Shape;21827;p19"/>
            <p:cNvSpPr/>
            <p:nvPr/>
          </p:nvSpPr>
          <p:spPr>
            <a:xfrm>
              <a:off x="6926750" y="4347400"/>
              <a:ext cx="20250" cy="17275"/>
            </a:xfrm>
            <a:custGeom>
              <a:avLst/>
              <a:gdLst/>
              <a:ahLst/>
              <a:cxnLst/>
              <a:rect l="l" t="t" r="r" b="b"/>
              <a:pathLst>
                <a:path w="810" h="691" extrusionOk="0">
                  <a:moveTo>
                    <a:pt x="381" y="0"/>
                  </a:moveTo>
                  <a:cubicBezTo>
                    <a:pt x="322" y="322"/>
                    <a:pt x="0" y="595"/>
                    <a:pt x="536" y="691"/>
                  </a:cubicBezTo>
                  <a:cubicBezTo>
                    <a:pt x="798" y="512"/>
                    <a:pt x="810" y="0"/>
                    <a:pt x="381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828" name="Google Shape;21828;p19"/>
            <p:cNvSpPr/>
            <p:nvPr/>
          </p:nvSpPr>
          <p:spPr>
            <a:xfrm>
              <a:off x="6944300" y="4052150"/>
              <a:ext cx="175350" cy="71425"/>
            </a:xfrm>
            <a:custGeom>
              <a:avLst/>
              <a:gdLst/>
              <a:ahLst/>
              <a:cxnLst/>
              <a:rect l="l" t="t" r="r" b="b"/>
              <a:pathLst>
                <a:path w="7014" h="2857" extrusionOk="0">
                  <a:moveTo>
                    <a:pt x="4089" y="1"/>
                  </a:moveTo>
                  <a:cubicBezTo>
                    <a:pt x="3933" y="1"/>
                    <a:pt x="3773" y="4"/>
                    <a:pt x="3608" y="11"/>
                  </a:cubicBezTo>
                  <a:cubicBezTo>
                    <a:pt x="3411" y="187"/>
                    <a:pt x="3436" y="555"/>
                    <a:pt x="3030" y="555"/>
                  </a:cubicBezTo>
                  <a:cubicBezTo>
                    <a:pt x="2996" y="555"/>
                    <a:pt x="2958" y="552"/>
                    <a:pt x="2918" y="547"/>
                  </a:cubicBezTo>
                  <a:lnTo>
                    <a:pt x="2918" y="547"/>
                  </a:lnTo>
                  <a:cubicBezTo>
                    <a:pt x="2799" y="785"/>
                    <a:pt x="3108" y="1345"/>
                    <a:pt x="2739" y="1368"/>
                  </a:cubicBezTo>
                  <a:cubicBezTo>
                    <a:pt x="2497" y="1328"/>
                    <a:pt x="2179" y="1299"/>
                    <a:pt x="1840" y="1299"/>
                  </a:cubicBezTo>
                  <a:cubicBezTo>
                    <a:pt x="1678" y="1299"/>
                    <a:pt x="1512" y="1305"/>
                    <a:pt x="1346" y="1321"/>
                  </a:cubicBezTo>
                  <a:cubicBezTo>
                    <a:pt x="1227" y="1142"/>
                    <a:pt x="1049" y="999"/>
                    <a:pt x="703" y="975"/>
                  </a:cubicBezTo>
                  <a:cubicBezTo>
                    <a:pt x="596" y="1095"/>
                    <a:pt x="537" y="1249"/>
                    <a:pt x="549" y="1452"/>
                  </a:cubicBezTo>
                  <a:cubicBezTo>
                    <a:pt x="358" y="1511"/>
                    <a:pt x="179" y="1571"/>
                    <a:pt x="1" y="1654"/>
                  </a:cubicBezTo>
                  <a:cubicBezTo>
                    <a:pt x="120" y="2785"/>
                    <a:pt x="1489" y="2071"/>
                    <a:pt x="2061" y="2857"/>
                  </a:cubicBezTo>
                  <a:cubicBezTo>
                    <a:pt x="1918" y="2511"/>
                    <a:pt x="2311" y="2202"/>
                    <a:pt x="2739" y="1630"/>
                  </a:cubicBezTo>
                  <a:lnTo>
                    <a:pt x="2739" y="1630"/>
                  </a:lnTo>
                  <a:cubicBezTo>
                    <a:pt x="2698" y="1813"/>
                    <a:pt x="2747" y="1863"/>
                    <a:pt x="2835" y="1863"/>
                  </a:cubicBezTo>
                  <a:cubicBezTo>
                    <a:pt x="2938" y="1863"/>
                    <a:pt x="3095" y="1795"/>
                    <a:pt x="3222" y="1795"/>
                  </a:cubicBezTo>
                  <a:cubicBezTo>
                    <a:pt x="3331" y="1795"/>
                    <a:pt x="3418" y="1846"/>
                    <a:pt x="3430" y="2035"/>
                  </a:cubicBezTo>
                  <a:cubicBezTo>
                    <a:pt x="3406" y="2261"/>
                    <a:pt x="2977" y="2142"/>
                    <a:pt x="3085" y="2452"/>
                  </a:cubicBezTo>
                  <a:cubicBezTo>
                    <a:pt x="3139" y="2441"/>
                    <a:pt x="3186" y="2436"/>
                    <a:pt x="3227" y="2436"/>
                  </a:cubicBezTo>
                  <a:cubicBezTo>
                    <a:pt x="3548" y="2436"/>
                    <a:pt x="3481" y="2738"/>
                    <a:pt x="3812" y="2738"/>
                  </a:cubicBezTo>
                  <a:cubicBezTo>
                    <a:pt x="3850" y="2738"/>
                    <a:pt x="3893" y="2734"/>
                    <a:pt x="3942" y="2726"/>
                  </a:cubicBezTo>
                  <a:cubicBezTo>
                    <a:pt x="4085" y="2154"/>
                    <a:pt x="3704" y="1595"/>
                    <a:pt x="3942" y="1380"/>
                  </a:cubicBezTo>
                  <a:lnTo>
                    <a:pt x="3942" y="1380"/>
                  </a:lnTo>
                  <a:cubicBezTo>
                    <a:pt x="4656" y="1666"/>
                    <a:pt x="5406" y="1928"/>
                    <a:pt x="5990" y="2321"/>
                  </a:cubicBezTo>
                  <a:cubicBezTo>
                    <a:pt x="6240" y="2154"/>
                    <a:pt x="6240" y="1678"/>
                    <a:pt x="5990" y="1511"/>
                  </a:cubicBezTo>
                  <a:cubicBezTo>
                    <a:pt x="6359" y="1345"/>
                    <a:pt x="6918" y="1333"/>
                    <a:pt x="7014" y="964"/>
                  </a:cubicBezTo>
                  <a:cubicBezTo>
                    <a:pt x="6585" y="714"/>
                    <a:pt x="5668" y="844"/>
                    <a:pt x="5811" y="142"/>
                  </a:cubicBezTo>
                  <a:cubicBezTo>
                    <a:pt x="5295" y="56"/>
                    <a:pt x="4725" y="1"/>
                    <a:pt x="4089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829" name="Google Shape;21829;p19"/>
            <p:cNvSpPr/>
            <p:nvPr/>
          </p:nvSpPr>
          <p:spPr>
            <a:xfrm>
              <a:off x="6954725" y="4116100"/>
              <a:ext cx="84250" cy="82200"/>
            </a:xfrm>
            <a:custGeom>
              <a:avLst/>
              <a:gdLst/>
              <a:ahLst/>
              <a:cxnLst/>
              <a:rect l="l" t="t" r="r" b="b"/>
              <a:pathLst>
                <a:path w="3370" h="3288" extrusionOk="0">
                  <a:moveTo>
                    <a:pt x="286" y="1"/>
                  </a:moveTo>
                  <a:cubicBezTo>
                    <a:pt x="1" y="620"/>
                    <a:pt x="870" y="370"/>
                    <a:pt x="929" y="727"/>
                  </a:cubicBezTo>
                  <a:cubicBezTo>
                    <a:pt x="1048" y="918"/>
                    <a:pt x="1048" y="1132"/>
                    <a:pt x="1013" y="1299"/>
                  </a:cubicBezTo>
                  <a:cubicBezTo>
                    <a:pt x="1001" y="1275"/>
                    <a:pt x="965" y="1263"/>
                    <a:pt x="941" y="1251"/>
                  </a:cubicBezTo>
                  <a:lnTo>
                    <a:pt x="941" y="1251"/>
                  </a:lnTo>
                  <a:cubicBezTo>
                    <a:pt x="953" y="1299"/>
                    <a:pt x="965" y="1334"/>
                    <a:pt x="1001" y="1370"/>
                  </a:cubicBezTo>
                  <a:cubicBezTo>
                    <a:pt x="953" y="1632"/>
                    <a:pt x="929" y="1870"/>
                    <a:pt x="1251" y="2073"/>
                  </a:cubicBezTo>
                  <a:cubicBezTo>
                    <a:pt x="1286" y="2037"/>
                    <a:pt x="1286" y="2013"/>
                    <a:pt x="1298" y="1977"/>
                  </a:cubicBezTo>
                  <a:cubicBezTo>
                    <a:pt x="1548" y="2442"/>
                    <a:pt x="1846" y="2858"/>
                    <a:pt x="2156" y="3287"/>
                  </a:cubicBezTo>
                  <a:lnTo>
                    <a:pt x="3370" y="3287"/>
                  </a:lnTo>
                  <a:cubicBezTo>
                    <a:pt x="3013" y="2489"/>
                    <a:pt x="2215" y="2037"/>
                    <a:pt x="1465" y="1561"/>
                  </a:cubicBezTo>
                  <a:cubicBezTo>
                    <a:pt x="1477" y="1299"/>
                    <a:pt x="1405" y="1061"/>
                    <a:pt x="1584" y="715"/>
                  </a:cubicBezTo>
                  <a:cubicBezTo>
                    <a:pt x="953" y="620"/>
                    <a:pt x="774" y="203"/>
                    <a:pt x="286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830" name="Google Shape;21830;p19"/>
            <p:cNvSpPr/>
            <p:nvPr/>
          </p:nvSpPr>
          <p:spPr>
            <a:xfrm>
              <a:off x="6726850" y="4587400"/>
              <a:ext cx="37100" cy="12400"/>
            </a:xfrm>
            <a:custGeom>
              <a:avLst/>
              <a:gdLst/>
              <a:ahLst/>
              <a:cxnLst/>
              <a:rect l="l" t="t" r="r" b="b"/>
              <a:pathLst>
                <a:path w="1484" h="496" extrusionOk="0">
                  <a:moveTo>
                    <a:pt x="232" y="1"/>
                  </a:moveTo>
                  <a:cubicBezTo>
                    <a:pt x="177" y="1"/>
                    <a:pt x="118" y="3"/>
                    <a:pt x="55" y="8"/>
                  </a:cubicBezTo>
                  <a:cubicBezTo>
                    <a:pt x="0" y="392"/>
                    <a:pt x="297" y="495"/>
                    <a:pt x="640" y="495"/>
                  </a:cubicBezTo>
                  <a:cubicBezTo>
                    <a:pt x="968" y="495"/>
                    <a:pt x="1338" y="401"/>
                    <a:pt x="1484" y="366"/>
                  </a:cubicBezTo>
                  <a:cubicBezTo>
                    <a:pt x="1049" y="268"/>
                    <a:pt x="822" y="1"/>
                    <a:pt x="232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831" name="Google Shape;21831;p19"/>
            <p:cNvSpPr/>
            <p:nvPr/>
          </p:nvSpPr>
          <p:spPr>
            <a:xfrm>
              <a:off x="6882100" y="4357325"/>
              <a:ext cx="29575" cy="24675"/>
            </a:xfrm>
            <a:custGeom>
              <a:avLst/>
              <a:gdLst/>
              <a:ahLst/>
              <a:cxnLst/>
              <a:rect l="l" t="t" r="r" b="b"/>
              <a:pathLst>
                <a:path w="1183" h="987" extrusionOk="0">
                  <a:moveTo>
                    <a:pt x="534" y="0"/>
                  </a:moveTo>
                  <a:cubicBezTo>
                    <a:pt x="455" y="0"/>
                    <a:pt x="369" y="6"/>
                    <a:pt x="274" y="20"/>
                  </a:cubicBezTo>
                  <a:cubicBezTo>
                    <a:pt x="215" y="341"/>
                    <a:pt x="0" y="532"/>
                    <a:pt x="96" y="972"/>
                  </a:cubicBezTo>
                  <a:cubicBezTo>
                    <a:pt x="186" y="982"/>
                    <a:pt x="270" y="987"/>
                    <a:pt x="349" y="987"/>
                  </a:cubicBezTo>
                  <a:cubicBezTo>
                    <a:pt x="939" y="987"/>
                    <a:pt x="1183" y="709"/>
                    <a:pt x="1120" y="163"/>
                  </a:cubicBezTo>
                  <a:cubicBezTo>
                    <a:pt x="982" y="71"/>
                    <a:pt x="801" y="0"/>
                    <a:pt x="534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832" name="Google Shape;21832;p19"/>
            <p:cNvSpPr/>
            <p:nvPr/>
          </p:nvSpPr>
          <p:spPr>
            <a:xfrm>
              <a:off x="6919300" y="4659300"/>
              <a:ext cx="21750" cy="17425"/>
            </a:xfrm>
            <a:custGeom>
              <a:avLst/>
              <a:gdLst/>
              <a:ahLst/>
              <a:cxnLst/>
              <a:rect l="l" t="t" r="r" b="b"/>
              <a:pathLst>
                <a:path w="870" h="697" extrusionOk="0">
                  <a:moveTo>
                    <a:pt x="631" y="1"/>
                  </a:moveTo>
                  <a:cubicBezTo>
                    <a:pt x="141" y="1"/>
                    <a:pt x="105" y="357"/>
                    <a:pt x="1" y="680"/>
                  </a:cubicBezTo>
                  <a:cubicBezTo>
                    <a:pt x="93" y="692"/>
                    <a:pt x="178" y="697"/>
                    <a:pt x="256" y="697"/>
                  </a:cubicBezTo>
                  <a:cubicBezTo>
                    <a:pt x="513" y="697"/>
                    <a:pt x="703" y="641"/>
                    <a:pt x="858" y="550"/>
                  </a:cubicBezTo>
                  <a:cubicBezTo>
                    <a:pt x="870" y="311"/>
                    <a:pt x="810" y="133"/>
                    <a:pt x="679" y="2"/>
                  </a:cubicBezTo>
                  <a:cubicBezTo>
                    <a:pt x="663" y="1"/>
                    <a:pt x="647" y="1"/>
                    <a:pt x="631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833" name="Google Shape;21833;p19"/>
            <p:cNvSpPr/>
            <p:nvPr/>
          </p:nvSpPr>
          <p:spPr>
            <a:xfrm>
              <a:off x="6881575" y="4225375"/>
              <a:ext cx="42225" cy="23825"/>
            </a:xfrm>
            <a:custGeom>
              <a:avLst/>
              <a:gdLst/>
              <a:ahLst/>
              <a:cxnLst/>
              <a:rect l="l" t="t" r="r" b="b"/>
              <a:pathLst>
                <a:path w="1689" h="953" extrusionOk="0">
                  <a:moveTo>
                    <a:pt x="1015" y="0"/>
                  </a:moveTo>
                  <a:cubicBezTo>
                    <a:pt x="454" y="0"/>
                    <a:pt x="0" y="534"/>
                    <a:pt x="474" y="952"/>
                  </a:cubicBezTo>
                  <a:cubicBezTo>
                    <a:pt x="772" y="642"/>
                    <a:pt x="1688" y="833"/>
                    <a:pt x="1498" y="142"/>
                  </a:cubicBezTo>
                  <a:cubicBezTo>
                    <a:pt x="1341" y="43"/>
                    <a:pt x="1174" y="0"/>
                    <a:pt x="1015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834" name="Google Shape;21834;p19"/>
            <p:cNvSpPr/>
            <p:nvPr/>
          </p:nvSpPr>
          <p:spPr>
            <a:xfrm>
              <a:off x="6510025" y="4697725"/>
              <a:ext cx="35150" cy="22050"/>
            </a:xfrm>
            <a:custGeom>
              <a:avLst/>
              <a:gdLst/>
              <a:ahLst/>
              <a:cxnLst/>
              <a:rect l="l" t="t" r="r" b="b"/>
              <a:pathLst>
                <a:path w="1406" h="882" extrusionOk="0">
                  <a:moveTo>
                    <a:pt x="810" y="1"/>
                  </a:moveTo>
                  <a:cubicBezTo>
                    <a:pt x="572" y="215"/>
                    <a:pt x="36" y="203"/>
                    <a:pt x="1" y="596"/>
                  </a:cubicBezTo>
                  <a:cubicBezTo>
                    <a:pt x="345" y="645"/>
                    <a:pt x="429" y="881"/>
                    <a:pt x="817" y="881"/>
                  </a:cubicBezTo>
                  <a:cubicBezTo>
                    <a:pt x="899" y="881"/>
                    <a:pt x="994" y="871"/>
                    <a:pt x="1108" y="846"/>
                  </a:cubicBezTo>
                  <a:cubicBezTo>
                    <a:pt x="1406" y="429"/>
                    <a:pt x="1179" y="191"/>
                    <a:pt x="810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835" name="Google Shape;21835;p19"/>
            <p:cNvSpPr/>
            <p:nvPr/>
          </p:nvSpPr>
          <p:spPr>
            <a:xfrm>
              <a:off x="6435025" y="4636425"/>
              <a:ext cx="91400" cy="31200"/>
            </a:xfrm>
            <a:custGeom>
              <a:avLst/>
              <a:gdLst/>
              <a:ahLst/>
              <a:cxnLst/>
              <a:rect l="l" t="t" r="r" b="b"/>
              <a:pathLst>
                <a:path w="3656" h="1248" extrusionOk="0">
                  <a:moveTo>
                    <a:pt x="2691" y="0"/>
                  </a:moveTo>
                  <a:cubicBezTo>
                    <a:pt x="2398" y="259"/>
                    <a:pt x="2066" y="339"/>
                    <a:pt x="1728" y="339"/>
                  </a:cubicBezTo>
                  <a:cubicBezTo>
                    <a:pt x="1180" y="339"/>
                    <a:pt x="616" y="129"/>
                    <a:pt x="178" y="129"/>
                  </a:cubicBezTo>
                  <a:cubicBezTo>
                    <a:pt x="116" y="129"/>
                    <a:pt x="57" y="133"/>
                    <a:pt x="0" y="143"/>
                  </a:cubicBezTo>
                  <a:cubicBezTo>
                    <a:pt x="119" y="572"/>
                    <a:pt x="238" y="1012"/>
                    <a:pt x="619" y="1226"/>
                  </a:cubicBezTo>
                  <a:cubicBezTo>
                    <a:pt x="839" y="1111"/>
                    <a:pt x="1069" y="1072"/>
                    <a:pt x="1316" y="1072"/>
                  </a:cubicBezTo>
                  <a:cubicBezTo>
                    <a:pt x="1839" y="1072"/>
                    <a:pt x="2439" y="1248"/>
                    <a:pt x="3189" y="1248"/>
                  </a:cubicBezTo>
                  <a:cubicBezTo>
                    <a:pt x="3331" y="1248"/>
                    <a:pt x="3478" y="1241"/>
                    <a:pt x="3632" y="1226"/>
                  </a:cubicBezTo>
                  <a:cubicBezTo>
                    <a:pt x="3655" y="679"/>
                    <a:pt x="3417" y="226"/>
                    <a:pt x="2691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836" name="Google Shape;21836;p19"/>
            <p:cNvSpPr/>
            <p:nvPr/>
          </p:nvSpPr>
          <p:spPr>
            <a:xfrm>
              <a:off x="6560625" y="4700100"/>
              <a:ext cx="20275" cy="21475"/>
            </a:xfrm>
            <a:custGeom>
              <a:avLst/>
              <a:gdLst/>
              <a:ahLst/>
              <a:cxnLst/>
              <a:rect l="l" t="t" r="r" b="b"/>
              <a:pathLst>
                <a:path w="811" h="859" extrusionOk="0">
                  <a:moveTo>
                    <a:pt x="36" y="1"/>
                  </a:moveTo>
                  <a:cubicBezTo>
                    <a:pt x="1" y="442"/>
                    <a:pt x="144" y="739"/>
                    <a:pt x="525" y="858"/>
                  </a:cubicBezTo>
                  <a:cubicBezTo>
                    <a:pt x="810" y="596"/>
                    <a:pt x="513" y="49"/>
                    <a:pt x="36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837" name="Google Shape;21837;p19"/>
            <p:cNvSpPr/>
            <p:nvPr/>
          </p:nvSpPr>
          <p:spPr>
            <a:xfrm>
              <a:off x="6386500" y="4662675"/>
              <a:ext cx="48050" cy="18775"/>
            </a:xfrm>
            <a:custGeom>
              <a:avLst/>
              <a:gdLst/>
              <a:ahLst/>
              <a:cxnLst/>
              <a:rect l="l" t="t" r="r" b="b"/>
              <a:pathLst>
                <a:path w="1922" h="751" extrusionOk="0">
                  <a:moveTo>
                    <a:pt x="959" y="1"/>
                  </a:moveTo>
                  <a:cubicBezTo>
                    <a:pt x="569" y="1"/>
                    <a:pt x="144" y="66"/>
                    <a:pt x="1" y="295"/>
                  </a:cubicBezTo>
                  <a:cubicBezTo>
                    <a:pt x="111" y="589"/>
                    <a:pt x="594" y="751"/>
                    <a:pt x="1019" y="751"/>
                  </a:cubicBezTo>
                  <a:cubicBezTo>
                    <a:pt x="1509" y="751"/>
                    <a:pt x="1921" y="535"/>
                    <a:pt x="1596" y="57"/>
                  </a:cubicBezTo>
                  <a:cubicBezTo>
                    <a:pt x="1459" y="29"/>
                    <a:pt x="1216" y="1"/>
                    <a:pt x="959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838" name="Google Shape;21838;p19"/>
            <p:cNvSpPr/>
            <p:nvPr/>
          </p:nvSpPr>
          <p:spPr>
            <a:xfrm>
              <a:off x="6393650" y="4200600"/>
              <a:ext cx="44075" cy="14825"/>
            </a:xfrm>
            <a:custGeom>
              <a:avLst/>
              <a:gdLst/>
              <a:ahLst/>
              <a:cxnLst/>
              <a:rect l="l" t="t" r="r" b="b"/>
              <a:pathLst>
                <a:path w="1763" h="593" extrusionOk="0">
                  <a:moveTo>
                    <a:pt x="1123" y="0"/>
                  </a:moveTo>
                  <a:cubicBezTo>
                    <a:pt x="881" y="0"/>
                    <a:pt x="693" y="24"/>
                    <a:pt x="179" y="38"/>
                  </a:cubicBezTo>
                  <a:cubicBezTo>
                    <a:pt x="226" y="264"/>
                    <a:pt x="0" y="312"/>
                    <a:pt x="12" y="538"/>
                  </a:cubicBezTo>
                  <a:cubicBezTo>
                    <a:pt x="121" y="575"/>
                    <a:pt x="269" y="592"/>
                    <a:pt x="433" y="592"/>
                  </a:cubicBezTo>
                  <a:cubicBezTo>
                    <a:pt x="967" y="592"/>
                    <a:pt x="1671" y="402"/>
                    <a:pt x="1762" y="38"/>
                  </a:cubicBezTo>
                  <a:cubicBezTo>
                    <a:pt x="1459" y="10"/>
                    <a:pt x="1280" y="0"/>
                    <a:pt x="1123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839" name="Google Shape;21839;p19"/>
            <p:cNvSpPr/>
            <p:nvPr/>
          </p:nvSpPr>
          <p:spPr>
            <a:xfrm>
              <a:off x="6390675" y="4417325"/>
              <a:ext cx="28100" cy="12225"/>
            </a:xfrm>
            <a:custGeom>
              <a:avLst/>
              <a:gdLst/>
              <a:ahLst/>
              <a:cxnLst/>
              <a:rect l="l" t="t" r="r" b="b"/>
              <a:pathLst>
                <a:path w="1124" h="489" extrusionOk="0">
                  <a:moveTo>
                    <a:pt x="693" y="0"/>
                  </a:moveTo>
                  <a:cubicBezTo>
                    <a:pt x="308" y="0"/>
                    <a:pt x="27" y="87"/>
                    <a:pt x="0" y="382"/>
                  </a:cubicBezTo>
                  <a:cubicBezTo>
                    <a:pt x="106" y="455"/>
                    <a:pt x="253" y="489"/>
                    <a:pt x="405" y="489"/>
                  </a:cubicBezTo>
                  <a:cubicBezTo>
                    <a:pt x="750" y="489"/>
                    <a:pt x="1124" y="314"/>
                    <a:pt x="1107" y="25"/>
                  </a:cubicBezTo>
                  <a:cubicBezTo>
                    <a:pt x="962" y="10"/>
                    <a:pt x="822" y="0"/>
                    <a:pt x="693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840" name="Google Shape;21840;p19"/>
            <p:cNvSpPr/>
            <p:nvPr/>
          </p:nvSpPr>
          <p:spPr>
            <a:xfrm>
              <a:off x="6628375" y="3434750"/>
              <a:ext cx="25725" cy="21675"/>
            </a:xfrm>
            <a:custGeom>
              <a:avLst/>
              <a:gdLst/>
              <a:ahLst/>
              <a:cxnLst/>
              <a:rect l="l" t="t" r="r" b="b"/>
              <a:pathLst>
                <a:path w="1029" h="867" extrusionOk="0">
                  <a:moveTo>
                    <a:pt x="707" y="1"/>
                  </a:moveTo>
                  <a:cubicBezTo>
                    <a:pt x="127" y="1"/>
                    <a:pt x="1" y="565"/>
                    <a:pt x="303" y="847"/>
                  </a:cubicBezTo>
                  <a:cubicBezTo>
                    <a:pt x="384" y="860"/>
                    <a:pt x="457" y="867"/>
                    <a:pt x="521" y="867"/>
                  </a:cubicBezTo>
                  <a:cubicBezTo>
                    <a:pt x="1029" y="867"/>
                    <a:pt x="1024" y="471"/>
                    <a:pt x="982" y="37"/>
                  </a:cubicBezTo>
                  <a:cubicBezTo>
                    <a:pt x="881" y="12"/>
                    <a:pt x="790" y="1"/>
                    <a:pt x="707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841" name="Google Shape;21841;p19"/>
            <p:cNvSpPr/>
            <p:nvPr/>
          </p:nvSpPr>
          <p:spPr>
            <a:xfrm>
              <a:off x="6641000" y="4596825"/>
              <a:ext cx="62400" cy="26200"/>
            </a:xfrm>
            <a:custGeom>
              <a:avLst/>
              <a:gdLst/>
              <a:ahLst/>
              <a:cxnLst/>
              <a:rect l="l" t="t" r="r" b="b"/>
              <a:pathLst>
                <a:path w="2496" h="1048" extrusionOk="0">
                  <a:moveTo>
                    <a:pt x="990" y="0"/>
                  </a:moveTo>
                  <a:cubicBezTo>
                    <a:pt x="634" y="0"/>
                    <a:pt x="272" y="77"/>
                    <a:pt x="0" y="239"/>
                  </a:cubicBezTo>
                  <a:cubicBezTo>
                    <a:pt x="522" y="485"/>
                    <a:pt x="1027" y="1048"/>
                    <a:pt x="1744" y="1048"/>
                  </a:cubicBezTo>
                  <a:cubicBezTo>
                    <a:pt x="1895" y="1048"/>
                    <a:pt x="2055" y="1023"/>
                    <a:pt x="2227" y="965"/>
                  </a:cubicBezTo>
                  <a:cubicBezTo>
                    <a:pt x="2495" y="355"/>
                    <a:pt x="1758" y="0"/>
                    <a:pt x="990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842" name="Google Shape;21842;p19"/>
            <p:cNvSpPr/>
            <p:nvPr/>
          </p:nvSpPr>
          <p:spPr>
            <a:xfrm>
              <a:off x="6636225" y="3979300"/>
              <a:ext cx="25025" cy="9750"/>
            </a:xfrm>
            <a:custGeom>
              <a:avLst/>
              <a:gdLst/>
              <a:ahLst/>
              <a:cxnLst/>
              <a:rect l="l" t="t" r="r" b="b"/>
              <a:pathLst>
                <a:path w="1001" h="390" extrusionOk="0">
                  <a:moveTo>
                    <a:pt x="551" y="1"/>
                  </a:moveTo>
                  <a:cubicBezTo>
                    <a:pt x="267" y="1"/>
                    <a:pt x="25" y="34"/>
                    <a:pt x="1" y="246"/>
                  </a:cubicBezTo>
                  <a:cubicBezTo>
                    <a:pt x="39" y="240"/>
                    <a:pt x="72" y="238"/>
                    <a:pt x="103" y="238"/>
                  </a:cubicBezTo>
                  <a:cubicBezTo>
                    <a:pt x="340" y="238"/>
                    <a:pt x="388" y="389"/>
                    <a:pt x="612" y="389"/>
                  </a:cubicBezTo>
                  <a:cubicBezTo>
                    <a:pt x="661" y="389"/>
                    <a:pt x="718" y="382"/>
                    <a:pt x="787" y="365"/>
                  </a:cubicBezTo>
                  <a:cubicBezTo>
                    <a:pt x="810" y="222"/>
                    <a:pt x="1001" y="199"/>
                    <a:pt x="953" y="8"/>
                  </a:cubicBezTo>
                  <a:cubicBezTo>
                    <a:pt x="822" y="8"/>
                    <a:pt x="682" y="1"/>
                    <a:pt x="551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843" name="Google Shape;21843;p19"/>
            <p:cNvSpPr/>
            <p:nvPr/>
          </p:nvSpPr>
          <p:spPr>
            <a:xfrm>
              <a:off x="6679950" y="4013125"/>
              <a:ext cx="47400" cy="28025"/>
            </a:xfrm>
            <a:custGeom>
              <a:avLst/>
              <a:gdLst/>
              <a:ahLst/>
              <a:cxnLst/>
              <a:rect l="l" t="t" r="r" b="b"/>
              <a:pathLst>
                <a:path w="1896" h="1121" extrusionOk="0">
                  <a:moveTo>
                    <a:pt x="466" y="0"/>
                  </a:moveTo>
                  <a:lnTo>
                    <a:pt x="466" y="0"/>
                  </a:lnTo>
                  <a:cubicBezTo>
                    <a:pt x="0" y="513"/>
                    <a:pt x="906" y="1120"/>
                    <a:pt x="1504" y="1120"/>
                  </a:cubicBezTo>
                  <a:cubicBezTo>
                    <a:pt x="1670" y="1120"/>
                    <a:pt x="1812" y="1073"/>
                    <a:pt x="1895" y="965"/>
                  </a:cubicBezTo>
                  <a:cubicBezTo>
                    <a:pt x="1228" y="786"/>
                    <a:pt x="1288" y="60"/>
                    <a:pt x="466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844" name="Google Shape;21844;p19"/>
            <p:cNvSpPr/>
            <p:nvPr/>
          </p:nvSpPr>
          <p:spPr>
            <a:xfrm>
              <a:off x="6608850" y="3350850"/>
              <a:ext cx="27100" cy="20575"/>
            </a:xfrm>
            <a:custGeom>
              <a:avLst/>
              <a:gdLst/>
              <a:ahLst/>
              <a:cxnLst/>
              <a:rect l="l" t="t" r="r" b="b"/>
              <a:pathLst>
                <a:path w="1084" h="823" extrusionOk="0">
                  <a:moveTo>
                    <a:pt x="1084" y="0"/>
                  </a:moveTo>
                  <a:lnTo>
                    <a:pt x="1084" y="0"/>
                  </a:lnTo>
                  <a:cubicBezTo>
                    <a:pt x="560" y="36"/>
                    <a:pt x="0" y="453"/>
                    <a:pt x="381" y="810"/>
                  </a:cubicBezTo>
                  <a:cubicBezTo>
                    <a:pt x="444" y="818"/>
                    <a:pt x="502" y="823"/>
                    <a:pt x="554" y="823"/>
                  </a:cubicBezTo>
                  <a:cubicBezTo>
                    <a:pt x="1074" y="823"/>
                    <a:pt x="1084" y="411"/>
                    <a:pt x="1084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845" name="Google Shape;21845;p19"/>
            <p:cNvSpPr/>
            <p:nvPr/>
          </p:nvSpPr>
          <p:spPr>
            <a:xfrm>
              <a:off x="6712425" y="4623675"/>
              <a:ext cx="19975" cy="21450"/>
            </a:xfrm>
            <a:custGeom>
              <a:avLst/>
              <a:gdLst/>
              <a:ahLst/>
              <a:cxnLst/>
              <a:rect l="l" t="t" r="r" b="b"/>
              <a:pathLst>
                <a:path w="799" h="858" extrusionOk="0">
                  <a:moveTo>
                    <a:pt x="158" y="1"/>
                  </a:moveTo>
                  <a:cubicBezTo>
                    <a:pt x="110" y="1"/>
                    <a:pt x="58" y="4"/>
                    <a:pt x="1" y="10"/>
                  </a:cubicBezTo>
                  <a:lnTo>
                    <a:pt x="1" y="855"/>
                  </a:lnTo>
                  <a:cubicBezTo>
                    <a:pt x="23" y="857"/>
                    <a:pt x="43" y="857"/>
                    <a:pt x="63" y="857"/>
                  </a:cubicBezTo>
                  <a:cubicBezTo>
                    <a:pt x="404" y="857"/>
                    <a:pt x="495" y="673"/>
                    <a:pt x="799" y="617"/>
                  </a:cubicBezTo>
                  <a:cubicBezTo>
                    <a:pt x="712" y="314"/>
                    <a:pt x="645" y="1"/>
                    <a:pt x="158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846" name="Google Shape;21846;p19"/>
            <p:cNvSpPr/>
            <p:nvPr/>
          </p:nvSpPr>
          <p:spPr>
            <a:xfrm>
              <a:off x="6601325" y="4432825"/>
              <a:ext cx="18550" cy="17025"/>
            </a:xfrm>
            <a:custGeom>
              <a:avLst/>
              <a:gdLst/>
              <a:ahLst/>
              <a:cxnLst/>
              <a:rect l="l" t="t" r="r" b="b"/>
              <a:pathLst>
                <a:path w="742" h="681" extrusionOk="0">
                  <a:moveTo>
                    <a:pt x="63" y="0"/>
                  </a:moveTo>
                  <a:lnTo>
                    <a:pt x="63" y="0"/>
                  </a:lnTo>
                  <a:cubicBezTo>
                    <a:pt x="0" y="401"/>
                    <a:pt x="96" y="681"/>
                    <a:pt x="550" y="681"/>
                  </a:cubicBezTo>
                  <a:cubicBezTo>
                    <a:pt x="608" y="681"/>
                    <a:pt x="672" y="676"/>
                    <a:pt x="742" y="667"/>
                  </a:cubicBezTo>
                  <a:lnTo>
                    <a:pt x="742" y="262"/>
                  </a:lnTo>
                  <a:cubicBezTo>
                    <a:pt x="492" y="191"/>
                    <a:pt x="325" y="60"/>
                    <a:pt x="63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847" name="Google Shape;21847;p19"/>
            <p:cNvSpPr/>
            <p:nvPr/>
          </p:nvSpPr>
          <p:spPr>
            <a:xfrm>
              <a:off x="6572250" y="3964300"/>
              <a:ext cx="28300" cy="34875"/>
            </a:xfrm>
            <a:custGeom>
              <a:avLst/>
              <a:gdLst/>
              <a:ahLst/>
              <a:cxnLst/>
              <a:rect l="l" t="t" r="r" b="b"/>
              <a:pathLst>
                <a:path w="1132" h="1395" extrusionOk="0">
                  <a:moveTo>
                    <a:pt x="357" y="1"/>
                  </a:moveTo>
                  <a:cubicBezTo>
                    <a:pt x="95" y="263"/>
                    <a:pt x="12" y="656"/>
                    <a:pt x="0" y="1096"/>
                  </a:cubicBezTo>
                  <a:cubicBezTo>
                    <a:pt x="285" y="1137"/>
                    <a:pt x="309" y="1395"/>
                    <a:pt x="652" y="1395"/>
                  </a:cubicBezTo>
                  <a:cubicBezTo>
                    <a:pt x="710" y="1395"/>
                    <a:pt x="778" y="1387"/>
                    <a:pt x="857" y="1370"/>
                  </a:cubicBezTo>
                  <a:cubicBezTo>
                    <a:pt x="1000" y="906"/>
                    <a:pt x="1131" y="298"/>
                    <a:pt x="357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848" name="Google Shape;21848;p19"/>
            <p:cNvSpPr/>
            <p:nvPr/>
          </p:nvSpPr>
          <p:spPr>
            <a:xfrm>
              <a:off x="6240350" y="2125100"/>
              <a:ext cx="95275" cy="78900"/>
            </a:xfrm>
            <a:custGeom>
              <a:avLst/>
              <a:gdLst/>
              <a:ahLst/>
              <a:cxnLst/>
              <a:rect l="l" t="t" r="r" b="b"/>
              <a:pathLst>
                <a:path w="3811" h="3156" extrusionOk="0">
                  <a:moveTo>
                    <a:pt x="3811" y="0"/>
                  </a:moveTo>
                  <a:lnTo>
                    <a:pt x="3811" y="0"/>
                  </a:lnTo>
                  <a:cubicBezTo>
                    <a:pt x="3686" y="48"/>
                    <a:pt x="3590" y="60"/>
                    <a:pt x="3513" y="60"/>
                  </a:cubicBezTo>
                  <a:cubicBezTo>
                    <a:pt x="3423" y="60"/>
                    <a:pt x="3359" y="43"/>
                    <a:pt x="3305" y="43"/>
                  </a:cubicBezTo>
                  <a:cubicBezTo>
                    <a:pt x="3253" y="43"/>
                    <a:pt x="3212" y="59"/>
                    <a:pt x="3168" y="119"/>
                  </a:cubicBezTo>
                  <a:cubicBezTo>
                    <a:pt x="3295" y="284"/>
                    <a:pt x="3277" y="339"/>
                    <a:pt x="3180" y="339"/>
                  </a:cubicBezTo>
                  <a:cubicBezTo>
                    <a:pt x="2981" y="339"/>
                    <a:pt x="2442" y="105"/>
                    <a:pt x="2128" y="105"/>
                  </a:cubicBezTo>
                  <a:cubicBezTo>
                    <a:pt x="2108" y="105"/>
                    <a:pt x="2090" y="105"/>
                    <a:pt x="2072" y="107"/>
                  </a:cubicBezTo>
                  <a:cubicBezTo>
                    <a:pt x="1826" y="600"/>
                    <a:pt x="1891" y="1322"/>
                    <a:pt x="1008" y="1322"/>
                  </a:cubicBezTo>
                  <a:cubicBezTo>
                    <a:pt x="994" y="1322"/>
                    <a:pt x="980" y="1322"/>
                    <a:pt x="965" y="1322"/>
                  </a:cubicBezTo>
                  <a:cubicBezTo>
                    <a:pt x="739" y="1179"/>
                    <a:pt x="858" y="750"/>
                    <a:pt x="643" y="596"/>
                  </a:cubicBezTo>
                  <a:cubicBezTo>
                    <a:pt x="607" y="591"/>
                    <a:pt x="573" y="589"/>
                    <a:pt x="542" y="589"/>
                  </a:cubicBezTo>
                  <a:cubicBezTo>
                    <a:pt x="149" y="589"/>
                    <a:pt x="177" y="918"/>
                    <a:pt x="1" y="1084"/>
                  </a:cubicBezTo>
                  <a:cubicBezTo>
                    <a:pt x="382" y="1465"/>
                    <a:pt x="703" y="1250"/>
                    <a:pt x="965" y="1584"/>
                  </a:cubicBezTo>
                  <a:cubicBezTo>
                    <a:pt x="929" y="2310"/>
                    <a:pt x="358" y="2310"/>
                    <a:pt x="632" y="3036"/>
                  </a:cubicBezTo>
                  <a:cubicBezTo>
                    <a:pt x="648" y="3035"/>
                    <a:pt x="665" y="3035"/>
                    <a:pt x="681" y="3035"/>
                  </a:cubicBezTo>
                  <a:cubicBezTo>
                    <a:pt x="877" y="3035"/>
                    <a:pt x="999" y="3100"/>
                    <a:pt x="1120" y="3155"/>
                  </a:cubicBezTo>
                  <a:cubicBezTo>
                    <a:pt x="1536" y="2846"/>
                    <a:pt x="1227" y="2751"/>
                    <a:pt x="1429" y="2310"/>
                  </a:cubicBezTo>
                  <a:cubicBezTo>
                    <a:pt x="1731" y="2281"/>
                    <a:pt x="1937" y="2172"/>
                    <a:pt x="2287" y="2172"/>
                  </a:cubicBezTo>
                  <a:cubicBezTo>
                    <a:pt x="2366" y="2172"/>
                    <a:pt x="2452" y="2178"/>
                    <a:pt x="2548" y="2191"/>
                  </a:cubicBezTo>
                  <a:cubicBezTo>
                    <a:pt x="3001" y="1489"/>
                    <a:pt x="3394" y="727"/>
                    <a:pt x="3811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849" name="Google Shape;21849;p19"/>
            <p:cNvSpPr/>
            <p:nvPr/>
          </p:nvSpPr>
          <p:spPr>
            <a:xfrm>
              <a:off x="6280825" y="2442400"/>
              <a:ext cx="21750" cy="17275"/>
            </a:xfrm>
            <a:custGeom>
              <a:avLst/>
              <a:gdLst/>
              <a:ahLst/>
              <a:cxnLst/>
              <a:rect l="l" t="t" r="r" b="b"/>
              <a:pathLst>
                <a:path w="870" h="691" extrusionOk="0">
                  <a:moveTo>
                    <a:pt x="477" y="0"/>
                  </a:moveTo>
                  <a:cubicBezTo>
                    <a:pt x="406" y="262"/>
                    <a:pt x="1" y="262"/>
                    <a:pt x="156" y="691"/>
                  </a:cubicBezTo>
                  <a:lnTo>
                    <a:pt x="822" y="691"/>
                  </a:lnTo>
                  <a:cubicBezTo>
                    <a:pt x="858" y="346"/>
                    <a:pt x="870" y="36"/>
                    <a:pt x="477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850" name="Google Shape;21850;p19"/>
            <p:cNvSpPr/>
            <p:nvPr/>
          </p:nvSpPr>
          <p:spPr>
            <a:xfrm>
              <a:off x="6437700" y="2744175"/>
              <a:ext cx="30675" cy="20625"/>
            </a:xfrm>
            <a:custGeom>
              <a:avLst/>
              <a:gdLst/>
              <a:ahLst/>
              <a:cxnLst/>
              <a:rect l="l" t="t" r="r" b="b"/>
              <a:pathLst>
                <a:path w="1227" h="825" extrusionOk="0">
                  <a:moveTo>
                    <a:pt x="440" y="1"/>
                  </a:moveTo>
                  <a:cubicBezTo>
                    <a:pt x="421" y="1"/>
                    <a:pt x="402" y="1"/>
                    <a:pt x="381" y="2"/>
                  </a:cubicBezTo>
                  <a:cubicBezTo>
                    <a:pt x="96" y="359"/>
                    <a:pt x="0" y="526"/>
                    <a:pt x="381" y="824"/>
                  </a:cubicBezTo>
                  <a:cubicBezTo>
                    <a:pt x="398" y="824"/>
                    <a:pt x="413" y="824"/>
                    <a:pt x="429" y="824"/>
                  </a:cubicBezTo>
                  <a:cubicBezTo>
                    <a:pt x="945" y="824"/>
                    <a:pt x="1204" y="634"/>
                    <a:pt x="1227" y="276"/>
                  </a:cubicBezTo>
                  <a:cubicBezTo>
                    <a:pt x="920" y="219"/>
                    <a:pt x="820" y="1"/>
                    <a:pt x="440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851" name="Google Shape;21851;p19"/>
            <p:cNvSpPr/>
            <p:nvPr/>
          </p:nvSpPr>
          <p:spPr>
            <a:xfrm>
              <a:off x="6289075" y="2343875"/>
              <a:ext cx="31675" cy="27125"/>
            </a:xfrm>
            <a:custGeom>
              <a:avLst/>
              <a:gdLst/>
              <a:ahLst/>
              <a:cxnLst/>
              <a:rect l="l" t="t" r="r" b="b"/>
              <a:pathLst>
                <a:path w="1267" h="1085" extrusionOk="0">
                  <a:moveTo>
                    <a:pt x="349" y="0"/>
                  </a:moveTo>
                  <a:cubicBezTo>
                    <a:pt x="0" y="338"/>
                    <a:pt x="186" y="1085"/>
                    <a:pt x="795" y="1085"/>
                  </a:cubicBezTo>
                  <a:cubicBezTo>
                    <a:pt x="809" y="1085"/>
                    <a:pt x="823" y="1085"/>
                    <a:pt x="838" y="1084"/>
                  </a:cubicBezTo>
                  <a:cubicBezTo>
                    <a:pt x="1266" y="691"/>
                    <a:pt x="921" y="12"/>
                    <a:pt x="349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852" name="Google Shape;21852;p19"/>
            <p:cNvSpPr/>
            <p:nvPr/>
          </p:nvSpPr>
          <p:spPr>
            <a:xfrm>
              <a:off x="6351075" y="1499725"/>
              <a:ext cx="26525" cy="20650"/>
            </a:xfrm>
            <a:custGeom>
              <a:avLst/>
              <a:gdLst/>
              <a:ahLst/>
              <a:cxnLst/>
              <a:rect l="l" t="t" r="r" b="b"/>
              <a:pathLst>
                <a:path w="1061" h="826" extrusionOk="0">
                  <a:moveTo>
                    <a:pt x="703" y="0"/>
                  </a:moveTo>
                  <a:cubicBezTo>
                    <a:pt x="691" y="357"/>
                    <a:pt x="36" y="191"/>
                    <a:pt x="1" y="548"/>
                  </a:cubicBezTo>
                  <a:cubicBezTo>
                    <a:pt x="108" y="548"/>
                    <a:pt x="215" y="560"/>
                    <a:pt x="191" y="679"/>
                  </a:cubicBezTo>
                  <a:cubicBezTo>
                    <a:pt x="202" y="752"/>
                    <a:pt x="212" y="826"/>
                    <a:pt x="304" y="826"/>
                  </a:cubicBezTo>
                  <a:cubicBezTo>
                    <a:pt x="317" y="826"/>
                    <a:pt x="330" y="825"/>
                    <a:pt x="346" y="822"/>
                  </a:cubicBezTo>
                  <a:cubicBezTo>
                    <a:pt x="375" y="698"/>
                    <a:pt x="524" y="681"/>
                    <a:pt x="697" y="681"/>
                  </a:cubicBezTo>
                  <a:cubicBezTo>
                    <a:pt x="764" y="681"/>
                    <a:pt x="835" y="684"/>
                    <a:pt x="904" y="684"/>
                  </a:cubicBezTo>
                  <a:cubicBezTo>
                    <a:pt x="949" y="684"/>
                    <a:pt x="994" y="683"/>
                    <a:pt x="1037" y="679"/>
                  </a:cubicBezTo>
                  <a:cubicBezTo>
                    <a:pt x="1060" y="357"/>
                    <a:pt x="1060" y="24"/>
                    <a:pt x="703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853" name="Google Shape;21853;p19"/>
            <p:cNvSpPr/>
            <p:nvPr/>
          </p:nvSpPr>
          <p:spPr>
            <a:xfrm>
              <a:off x="6301075" y="2038775"/>
              <a:ext cx="81575" cy="74725"/>
            </a:xfrm>
            <a:custGeom>
              <a:avLst/>
              <a:gdLst/>
              <a:ahLst/>
              <a:cxnLst/>
              <a:rect l="l" t="t" r="r" b="b"/>
              <a:pathLst>
                <a:path w="3263" h="2989" extrusionOk="0">
                  <a:moveTo>
                    <a:pt x="1370" y="0"/>
                  </a:moveTo>
                  <a:lnTo>
                    <a:pt x="1370" y="0"/>
                  </a:lnTo>
                  <a:cubicBezTo>
                    <a:pt x="417" y="12"/>
                    <a:pt x="1108" y="727"/>
                    <a:pt x="1024" y="1227"/>
                  </a:cubicBezTo>
                  <a:cubicBezTo>
                    <a:pt x="596" y="1346"/>
                    <a:pt x="48" y="1358"/>
                    <a:pt x="0" y="1774"/>
                  </a:cubicBezTo>
                  <a:cubicBezTo>
                    <a:pt x="381" y="2334"/>
                    <a:pt x="1262" y="2501"/>
                    <a:pt x="1727" y="2989"/>
                  </a:cubicBezTo>
                  <a:cubicBezTo>
                    <a:pt x="3263" y="1786"/>
                    <a:pt x="1286" y="1465"/>
                    <a:pt x="1370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854" name="Google Shape;21854;p19"/>
            <p:cNvSpPr/>
            <p:nvPr/>
          </p:nvSpPr>
          <p:spPr>
            <a:xfrm>
              <a:off x="6225775" y="2102400"/>
              <a:ext cx="51925" cy="27900"/>
            </a:xfrm>
            <a:custGeom>
              <a:avLst/>
              <a:gdLst/>
              <a:ahLst/>
              <a:cxnLst/>
              <a:rect l="l" t="t" r="r" b="b"/>
              <a:pathLst>
                <a:path w="2077" h="1116" extrusionOk="0">
                  <a:moveTo>
                    <a:pt x="1079" y="0"/>
                  </a:moveTo>
                  <a:cubicBezTo>
                    <a:pt x="861" y="0"/>
                    <a:pt x="669" y="45"/>
                    <a:pt x="619" y="170"/>
                  </a:cubicBezTo>
                  <a:cubicBezTo>
                    <a:pt x="1131" y="349"/>
                    <a:pt x="0" y="301"/>
                    <a:pt x="286" y="718"/>
                  </a:cubicBezTo>
                  <a:cubicBezTo>
                    <a:pt x="455" y="1001"/>
                    <a:pt x="722" y="1116"/>
                    <a:pt x="990" y="1116"/>
                  </a:cubicBezTo>
                  <a:cubicBezTo>
                    <a:pt x="1532" y="1116"/>
                    <a:pt x="2077" y="648"/>
                    <a:pt x="1822" y="170"/>
                  </a:cubicBezTo>
                  <a:cubicBezTo>
                    <a:pt x="1732" y="87"/>
                    <a:pt x="1381" y="0"/>
                    <a:pt x="1079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855" name="Google Shape;21855;p19"/>
            <p:cNvSpPr/>
            <p:nvPr/>
          </p:nvSpPr>
          <p:spPr>
            <a:xfrm>
              <a:off x="6417750" y="3099625"/>
              <a:ext cx="67900" cy="20150"/>
            </a:xfrm>
            <a:custGeom>
              <a:avLst/>
              <a:gdLst/>
              <a:ahLst/>
              <a:cxnLst/>
              <a:rect l="l" t="t" r="r" b="b"/>
              <a:pathLst>
                <a:path w="2716" h="806" extrusionOk="0">
                  <a:moveTo>
                    <a:pt x="1" y="12"/>
                  </a:moveTo>
                  <a:lnTo>
                    <a:pt x="1" y="679"/>
                  </a:lnTo>
                  <a:cubicBezTo>
                    <a:pt x="240" y="766"/>
                    <a:pt x="520" y="805"/>
                    <a:pt x="808" y="805"/>
                  </a:cubicBezTo>
                  <a:cubicBezTo>
                    <a:pt x="1582" y="805"/>
                    <a:pt x="2420" y="525"/>
                    <a:pt x="2715" y="143"/>
                  </a:cubicBezTo>
                  <a:cubicBezTo>
                    <a:pt x="1870" y="0"/>
                    <a:pt x="1120" y="107"/>
                    <a:pt x="1" y="12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856" name="Google Shape;21856;p19"/>
            <p:cNvSpPr/>
            <p:nvPr/>
          </p:nvSpPr>
          <p:spPr>
            <a:xfrm>
              <a:off x="6539500" y="2716325"/>
              <a:ext cx="27100" cy="17450"/>
            </a:xfrm>
            <a:custGeom>
              <a:avLst/>
              <a:gdLst/>
              <a:ahLst/>
              <a:cxnLst/>
              <a:rect l="l" t="t" r="r" b="b"/>
              <a:pathLst>
                <a:path w="1084" h="698" extrusionOk="0">
                  <a:moveTo>
                    <a:pt x="469" y="0"/>
                  </a:moveTo>
                  <a:cubicBezTo>
                    <a:pt x="402" y="0"/>
                    <a:pt x="322" y="10"/>
                    <a:pt x="227" y="33"/>
                  </a:cubicBezTo>
                  <a:cubicBezTo>
                    <a:pt x="167" y="211"/>
                    <a:pt x="0" y="283"/>
                    <a:pt x="60" y="568"/>
                  </a:cubicBezTo>
                  <a:cubicBezTo>
                    <a:pt x="168" y="659"/>
                    <a:pt x="321" y="698"/>
                    <a:pt x="476" y="698"/>
                  </a:cubicBezTo>
                  <a:cubicBezTo>
                    <a:pt x="732" y="698"/>
                    <a:pt x="995" y="593"/>
                    <a:pt x="1084" y="438"/>
                  </a:cubicBezTo>
                  <a:cubicBezTo>
                    <a:pt x="820" y="336"/>
                    <a:pt x="859" y="0"/>
                    <a:pt x="469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857" name="Google Shape;21857;p19"/>
            <p:cNvSpPr/>
            <p:nvPr/>
          </p:nvSpPr>
          <p:spPr>
            <a:xfrm>
              <a:off x="6536250" y="3147175"/>
              <a:ext cx="29500" cy="17100"/>
            </a:xfrm>
            <a:custGeom>
              <a:avLst/>
              <a:gdLst/>
              <a:ahLst/>
              <a:cxnLst/>
              <a:rect l="l" t="t" r="r" b="b"/>
              <a:pathLst>
                <a:path w="1180" h="684" extrusionOk="0">
                  <a:moveTo>
                    <a:pt x="444" y="0"/>
                  </a:moveTo>
                  <a:cubicBezTo>
                    <a:pt x="370" y="0"/>
                    <a:pt x="289" y="5"/>
                    <a:pt x="202" y="15"/>
                  </a:cubicBezTo>
                  <a:cubicBezTo>
                    <a:pt x="1" y="443"/>
                    <a:pt x="347" y="684"/>
                    <a:pt x="665" y="684"/>
                  </a:cubicBezTo>
                  <a:cubicBezTo>
                    <a:pt x="932" y="684"/>
                    <a:pt x="1179" y="515"/>
                    <a:pt x="1071" y="146"/>
                  </a:cubicBezTo>
                  <a:cubicBezTo>
                    <a:pt x="903" y="62"/>
                    <a:pt x="713" y="0"/>
                    <a:pt x="444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858" name="Google Shape;21858;p19"/>
            <p:cNvSpPr/>
            <p:nvPr/>
          </p:nvSpPr>
          <p:spPr>
            <a:xfrm>
              <a:off x="6472825" y="3059425"/>
              <a:ext cx="24425" cy="16700"/>
            </a:xfrm>
            <a:custGeom>
              <a:avLst/>
              <a:gdLst/>
              <a:ahLst/>
              <a:cxnLst/>
              <a:rect l="l" t="t" r="r" b="b"/>
              <a:pathLst>
                <a:path w="977" h="668" extrusionOk="0">
                  <a:moveTo>
                    <a:pt x="24" y="1"/>
                  </a:moveTo>
                  <a:cubicBezTo>
                    <a:pt x="0" y="465"/>
                    <a:pt x="512" y="489"/>
                    <a:pt x="869" y="668"/>
                  </a:cubicBezTo>
                  <a:cubicBezTo>
                    <a:pt x="977" y="144"/>
                    <a:pt x="500" y="72"/>
                    <a:pt x="24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859" name="Google Shape;21859;p19"/>
            <p:cNvSpPr/>
            <p:nvPr/>
          </p:nvSpPr>
          <p:spPr>
            <a:xfrm>
              <a:off x="6490375" y="2930300"/>
              <a:ext cx="74150" cy="68150"/>
            </a:xfrm>
            <a:custGeom>
              <a:avLst/>
              <a:gdLst/>
              <a:ahLst/>
              <a:cxnLst/>
              <a:rect l="l" t="t" r="r" b="b"/>
              <a:pathLst>
                <a:path w="2966" h="2726" extrusionOk="0">
                  <a:moveTo>
                    <a:pt x="2212" y="1"/>
                  </a:moveTo>
                  <a:cubicBezTo>
                    <a:pt x="2162" y="1"/>
                    <a:pt x="2108" y="4"/>
                    <a:pt x="2049" y="10"/>
                  </a:cubicBezTo>
                  <a:cubicBezTo>
                    <a:pt x="1453" y="820"/>
                    <a:pt x="144" y="1023"/>
                    <a:pt x="1" y="2189"/>
                  </a:cubicBezTo>
                  <a:cubicBezTo>
                    <a:pt x="703" y="2177"/>
                    <a:pt x="906" y="1737"/>
                    <a:pt x="1180" y="1368"/>
                  </a:cubicBezTo>
                  <a:lnTo>
                    <a:pt x="1180" y="1368"/>
                  </a:lnTo>
                  <a:cubicBezTo>
                    <a:pt x="1060" y="1832"/>
                    <a:pt x="1822" y="1594"/>
                    <a:pt x="1858" y="1904"/>
                  </a:cubicBezTo>
                  <a:cubicBezTo>
                    <a:pt x="2120" y="2296"/>
                    <a:pt x="1418" y="2606"/>
                    <a:pt x="1870" y="2725"/>
                  </a:cubicBezTo>
                  <a:cubicBezTo>
                    <a:pt x="2025" y="2511"/>
                    <a:pt x="2442" y="2511"/>
                    <a:pt x="2739" y="2451"/>
                  </a:cubicBezTo>
                  <a:cubicBezTo>
                    <a:pt x="2620" y="1856"/>
                    <a:pt x="2311" y="1427"/>
                    <a:pt x="2215" y="820"/>
                  </a:cubicBezTo>
                  <a:cubicBezTo>
                    <a:pt x="2549" y="761"/>
                    <a:pt x="2965" y="772"/>
                    <a:pt x="2906" y="415"/>
                  </a:cubicBezTo>
                  <a:cubicBezTo>
                    <a:pt x="2768" y="203"/>
                    <a:pt x="2621" y="1"/>
                    <a:pt x="2212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860" name="Google Shape;21860;p19"/>
            <p:cNvSpPr/>
            <p:nvPr/>
          </p:nvSpPr>
          <p:spPr>
            <a:xfrm>
              <a:off x="6475900" y="3611425"/>
              <a:ext cx="18675" cy="15375"/>
            </a:xfrm>
            <a:custGeom>
              <a:avLst/>
              <a:gdLst/>
              <a:ahLst/>
              <a:cxnLst/>
              <a:rect l="l" t="t" r="r" b="b"/>
              <a:pathLst>
                <a:path w="747" h="615" extrusionOk="0">
                  <a:moveTo>
                    <a:pt x="408" y="0"/>
                  </a:moveTo>
                  <a:cubicBezTo>
                    <a:pt x="75" y="0"/>
                    <a:pt x="1" y="203"/>
                    <a:pt x="44" y="483"/>
                  </a:cubicBezTo>
                  <a:cubicBezTo>
                    <a:pt x="258" y="495"/>
                    <a:pt x="389" y="555"/>
                    <a:pt x="520" y="614"/>
                  </a:cubicBezTo>
                  <a:cubicBezTo>
                    <a:pt x="746" y="447"/>
                    <a:pt x="735" y="174"/>
                    <a:pt x="520" y="7"/>
                  </a:cubicBezTo>
                  <a:cubicBezTo>
                    <a:pt x="480" y="2"/>
                    <a:pt x="443" y="0"/>
                    <a:pt x="408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861" name="Google Shape;21861;p19"/>
            <p:cNvSpPr/>
            <p:nvPr/>
          </p:nvSpPr>
          <p:spPr>
            <a:xfrm>
              <a:off x="6484725" y="4198575"/>
              <a:ext cx="27700" cy="18475"/>
            </a:xfrm>
            <a:custGeom>
              <a:avLst/>
              <a:gdLst/>
              <a:ahLst/>
              <a:cxnLst/>
              <a:rect l="l" t="t" r="r" b="b"/>
              <a:pathLst>
                <a:path w="1108" h="739" extrusionOk="0">
                  <a:moveTo>
                    <a:pt x="822" y="0"/>
                  </a:moveTo>
                  <a:lnTo>
                    <a:pt x="822" y="0"/>
                  </a:lnTo>
                  <a:cubicBezTo>
                    <a:pt x="405" y="24"/>
                    <a:pt x="1" y="36"/>
                    <a:pt x="36" y="357"/>
                  </a:cubicBezTo>
                  <a:cubicBezTo>
                    <a:pt x="239" y="560"/>
                    <a:pt x="584" y="679"/>
                    <a:pt x="989" y="738"/>
                  </a:cubicBezTo>
                  <a:cubicBezTo>
                    <a:pt x="1108" y="357"/>
                    <a:pt x="703" y="357"/>
                    <a:pt x="822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862" name="Google Shape;21862;p19"/>
            <p:cNvSpPr/>
            <p:nvPr/>
          </p:nvSpPr>
          <p:spPr>
            <a:xfrm>
              <a:off x="6342750" y="1069300"/>
              <a:ext cx="28250" cy="20825"/>
            </a:xfrm>
            <a:custGeom>
              <a:avLst/>
              <a:gdLst/>
              <a:ahLst/>
              <a:cxnLst/>
              <a:rect l="l" t="t" r="r" b="b"/>
              <a:pathLst>
                <a:path w="1130" h="833" extrusionOk="0">
                  <a:moveTo>
                    <a:pt x="500" y="1"/>
                  </a:moveTo>
                  <a:lnTo>
                    <a:pt x="500" y="1"/>
                  </a:lnTo>
                  <a:cubicBezTo>
                    <a:pt x="346" y="275"/>
                    <a:pt x="143" y="537"/>
                    <a:pt x="0" y="810"/>
                  </a:cubicBezTo>
                  <a:cubicBezTo>
                    <a:pt x="65" y="825"/>
                    <a:pt x="128" y="832"/>
                    <a:pt x="188" y="832"/>
                  </a:cubicBezTo>
                  <a:cubicBezTo>
                    <a:pt x="800" y="832"/>
                    <a:pt x="1129" y="120"/>
                    <a:pt x="500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863" name="Google Shape;21863;p19"/>
            <p:cNvSpPr/>
            <p:nvPr/>
          </p:nvSpPr>
          <p:spPr>
            <a:xfrm>
              <a:off x="6529175" y="4240400"/>
              <a:ext cx="27025" cy="19075"/>
            </a:xfrm>
            <a:custGeom>
              <a:avLst/>
              <a:gdLst/>
              <a:ahLst/>
              <a:cxnLst/>
              <a:rect l="l" t="t" r="r" b="b"/>
              <a:pathLst>
                <a:path w="1081" h="763" extrusionOk="0">
                  <a:moveTo>
                    <a:pt x="316" y="1"/>
                  </a:moveTo>
                  <a:cubicBezTo>
                    <a:pt x="216" y="1"/>
                    <a:pt x="122" y="27"/>
                    <a:pt x="44" y="89"/>
                  </a:cubicBezTo>
                  <a:cubicBezTo>
                    <a:pt x="1" y="535"/>
                    <a:pt x="235" y="762"/>
                    <a:pt x="747" y="762"/>
                  </a:cubicBezTo>
                  <a:cubicBezTo>
                    <a:pt x="796" y="762"/>
                    <a:pt x="848" y="760"/>
                    <a:pt x="901" y="756"/>
                  </a:cubicBezTo>
                  <a:cubicBezTo>
                    <a:pt x="901" y="565"/>
                    <a:pt x="997" y="458"/>
                    <a:pt x="1080" y="351"/>
                  </a:cubicBezTo>
                  <a:cubicBezTo>
                    <a:pt x="922" y="202"/>
                    <a:pt x="596" y="1"/>
                    <a:pt x="316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864" name="Google Shape;21864;p19"/>
            <p:cNvSpPr/>
            <p:nvPr/>
          </p:nvSpPr>
          <p:spPr>
            <a:xfrm>
              <a:off x="6481750" y="3177600"/>
              <a:ext cx="136650" cy="100175"/>
            </a:xfrm>
            <a:custGeom>
              <a:avLst/>
              <a:gdLst/>
              <a:ahLst/>
              <a:cxnLst/>
              <a:rect l="l" t="t" r="r" b="b"/>
              <a:pathLst>
                <a:path w="5466" h="4007" extrusionOk="0">
                  <a:moveTo>
                    <a:pt x="1536" y="1"/>
                  </a:moveTo>
                  <a:cubicBezTo>
                    <a:pt x="453" y="167"/>
                    <a:pt x="608" y="1346"/>
                    <a:pt x="1" y="1906"/>
                  </a:cubicBezTo>
                  <a:cubicBezTo>
                    <a:pt x="584" y="2489"/>
                    <a:pt x="2096" y="3013"/>
                    <a:pt x="1203" y="3954"/>
                  </a:cubicBezTo>
                  <a:cubicBezTo>
                    <a:pt x="1334" y="3990"/>
                    <a:pt x="1449" y="4007"/>
                    <a:pt x="1551" y="4007"/>
                  </a:cubicBezTo>
                  <a:cubicBezTo>
                    <a:pt x="2172" y="4007"/>
                    <a:pt x="2308" y="3390"/>
                    <a:pt x="2584" y="3001"/>
                  </a:cubicBezTo>
                  <a:cubicBezTo>
                    <a:pt x="4049" y="2894"/>
                    <a:pt x="4882" y="2299"/>
                    <a:pt x="5465" y="1489"/>
                  </a:cubicBezTo>
                  <a:lnTo>
                    <a:pt x="5465" y="1489"/>
                  </a:lnTo>
                  <a:cubicBezTo>
                    <a:pt x="5133" y="1609"/>
                    <a:pt x="4852" y="1657"/>
                    <a:pt x="4605" y="1657"/>
                  </a:cubicBezTo>
                  <a:cubicBezTo>
                    <a:pt x="3574" y="1657"/>
                    <a:pt x="3122" y="816"/>
                    <a:pt x="1895" y="816"/>
                  </a:cubicBezTo>
                  <a:cubicBezTo>
                    <a:pt x="1836" y="816"/>
                    <a:pt x="1777" y="818"/>
                    <a:pt x="1715" y="822"/>
                  </a:cubicBezTo>
                  <a:cubicBezTo>
                    <a:pt x="1834" y="405"/>
                    <a:pt x="1536" y="334"/>
                    <a:pt x="1536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865" name="Google Shape;21865;p19"/>
            <p:cNvSpPr/>
            <p:nvPr/>
          </p:nvSpPr>
          <p:spPr>
            <a:xfrm>
              <a:off x="6528775" y="3618700"/>
              <a:ext cx="39025" cy="12025"/>
            </a:xfrm>
            <a:custGeom>
              <a:avLst/>
              <a:gdLst/>
              <a:ahLst/>
              <a:cxnLst/>
              <a:rect l="l" t="t" r="r" b="b"/>
              <a:pathLst>
                <a:path w="1561" h="481" extrusionOk="0">
                  <a:moveTo>
                    <a:pt x="547" y="0"/>
                  </a:moveTo>
                  <a:cubicBezTo>
                    <a:pt x="337" y="0"/>
                    <a:pt x="146" y="29"/>
                    <a:pt x="1" y="85"/>
                  </a:cubicBezTo>
                  <a:cubicBezTo>
                    <a:pt x="86" y="225"/>
                    <a:pt x="646" y="481"/>
                    <a:pt x="1076" y="481"/>
                  </a:cubicBezTo>
                  <a:cubicBezTo>
                    <a:pt x="1306" y="481"/>
                    <a:pt x="1498" y="407"/>
                    <a:pt x="1560" y="204"/>
                  </a:cubicBezTo>
                  <a:cubicBezTo>
                    <a:pt x="1236" y="67"/>
                    <a:pt x="868" y="0"/>
                    <a:pt x="547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866" name="Google Shape;21866;p19"/>
            <p:cNvSpPr/>
            <p:nvPr/>
          </p:nvSpPr>
          <p:spPr>
            <a:xfrm>
              <a:off x="6601325" y="1885100"/>
              <a:ext cx="21900" cy="21425"/>
            </a:xfrm>
            <a:custGeom>
              <a:avLst/>
              <a:gdLst/>
              <a:ahLst/>
              <a:cxnLst/>
              <a:rect l="l" t="t" r="r" b="b"/>
              <a:pathLst>
                <a:path w="876" h="857" extrusionOk="0">
                  <a:moveTo>
                    <a:pt x="571" y="0"/>
                  </a:moveTo>
                  <a:cubicBezTo>
                    <a:pt x="19" y="0"/>
                    <a:pt x="1" y="615"/>
                    <a:pt x="278" y="849"/>
                  </a:cubicBezTo>
                  <a:cubicBezTo>
                    <a:pt x="319" y="854"/>
                    <a:pt x="357" y="856"/>
                    <a:pt x="392" y="856"/>
                  </a:cubicBezTo>
                  <a:cubicBezTo>
                    <a:pt x="875" y="856"/>
                    <a:pt x="812" y="416"/>
                    <a:pt x="790" y="28"/>
                  </a:cubicBezTo>
                  <a:cubicBezTo>
                    <a:pt x="709" y="9"/>
                    <a:pt x="636" y="0"/>
                    <a:pt x="571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867" name="Google Shape;21867;p19"/>
            <p:cNvSpPr/>
            <p:nvPr/>
          </p:nvSpPr>
          <p:spPr>
            <a:xfrm>
              <a:off x="6266950" y="1336775"/>
              <a:ext cx="25525" cy="17425"/>
            </a:xfrm>
            <a:custGeom>
              <a:avLst/>
              <a:gdLst/>
              <a:ahLst/>
              <a:cxnLst/>
              <a:rect l="l" t="t" r="r" b="b"/>
              <a:pathLst>
                <a:path w="1021" h="697" extrusionOk="0">
                  <a:moveTo>
                    <a:pt x="509" y="1"/>
                  </a:moveTo>
                  <a:cubicBezTo>
                    <a:pt x="14" y="1"/>
                    <a:pt x="1" y="685"/>
                    <a:pt x="461" y="696"/>
                  </a:cubicBezTo>
                  <a:cubicBezTo>
                    <a:pt x="615" y="446"/>
                    <a:pt x="1020" y="291"/>
                    <a:pt x="651" y="17"/>
                  </a:cubicBezTo>
                  <a:cubicBezTo>
                    <a:pt x="600" y="6"/>
                    <a:pt x="553" y="1"/>
                    <a:pt x="509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868" name="Google Shape;21868;p19"/>
            <p:cNvSpPr/>
            <p:nvPr/>
          </p:nvSpPr>
          <p:spPr>
            <a:xfrm>
              <a:off x="7356200" y="4512225"/>
              <a:ext cx="16650" cy="17875"/>
            </a:xfrm>
            <a:custGeom>
              <a:avLst/>
              <a:gdLst/>
              <a:ahLst/>
              <a:cxnLst/>
              <a:rect l="l" t="t" r="r" b="b"/>
              <a:pathLst>
                <a:path w="666" h="715" extrusionOk="0">
                  <a:moveTo>
                    <a:pt x="379" y="1"/>
                  </a:moveTo>
                  <a:cubicBezTo>
                    <a:pt x="1" y="1"/>
                    <a:pt x="120" y="401"/>
                    <a:pt x="110" y="706"/>
                  </a:cubicBezTo>
                  <a:cubicBezTo>
                    <a:pt x="157" y="712"/>
                    <a:pt x="199" y="715"/>
                    <a:pt x="239" y="715"/>
                  </a:cubicBezTo>
                  <a:cubicBezTo>
                    <a:pt x="650" y="715"/>
                    <a:pt x="666" y="387"/>
                    <a:pt x="622" y="39"/>
                  </a:cubicBezTo>
                  <a:cubicBezTo>
                    <a:pt x="524" y="13"/>
                    <a:pt x="444" y="1"/>
                    <a:pt x="379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869" name="Google Shape;21869;p19"/>
            <p:cNvSpPr/>
            <p:nvPr/>
          </p:nvSpPr>
          <p:spPr>
            <a:xfrm>
              <a:off x="6325175" y="1031500"/>
              <a:ext cx="39025" cy="27700"/>
            </a:xfrm>
            <a:custGeom>
              <a:avLst/>
              <a:gdLst/>
              <a:ahLst/>
              <a:cxnLst/>
              <a:rect l="l" t="t" r="r" b="b"/>
              <a:pathLst>
                <a:path w="1561" h="1108" extrusionOk="0">
                  <a:moveTo>
                    <a:pt x="1025" y="1"/>
                  </a:moveTo>
                  <a:cubicBezTo>
                    <a:pt x="763" y="346"/>
                    <a:pt x="108" y="358"/>
                    <a:pt x="1" y="822"/>
                  </a:cubicBezTo>
                  <a:cubicBezTo>
                    <a:pt x="317" y="886"/>
                    <a:pt x="456" y="1108"/>
                    <a:pt x="857" y="1108"/>
                  </a:cubicBezTo>
                  <a:cubicBezTo>
                    <a:pt x="908" y="1108"/>
                    <a:pt x="964" y="1104"/>
                    <a:pt x="1025" y="1096"/>
                  </a:cubicBezTo>
                  <a:cubicBezTo>
                    <a:pt x="834" y="644"/>
                    <a:pt x="1561" y="263"/>
                    <a:pt x="1025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870" name="Google Shape;21870;p19"/>
            <p:cNvSpPr/>
            <p:nvPr/>
          </p:nvSpPr>
          <p:spPr>
            <a:xfrm>
              <a:off x="7351800" y="4464975"/>
              <a:ext cx="28300" cy="12325"/>
            </a:xfrm>
            <a:custGeom>
              <a:avLst/>
              <a:gdLst/>
              <a:ahLst/>
              <a:cxnLst/>
              <a:rect l="l" t="t" r="r" b="b"/>
              <a:pathLst>
                <a:path w="1132" h="493" extrusionOk="0">
                  <a:moveTo>
                    <a:pt x="953" y="0"/>
                  </a:moveTo>
                  <a:lnTo>
                    <a:pt x="953" y="0"/>
                  </a:lnTo>
                  <a:cubicBezTo>
                    <a:pt x="548" y="24"/>
                    <a:pt x="203" y="60"/>
                    <a:pt x="0" y="238"/>
                  </a:cubicBezTo>
                  <a:cubicBezTo>
                    <a:pt x="9" y="238"/>
                    <a:pt x="17" y="238"/>
                    <a:pt x="25" y="238"/>
                  </a:cubicBezTo>
                  <a:cubicBezTo>
                    <a:pt x="433" y="238"/>
                    <a:pt x="526" y="493"/>
                    <a:pt x="937" y="493"/>
                  </a:cubicBezTo>
                  <a:cubicBezTo>
                    <a:pt x="995" y="493"/>
                    <a:pt x="1059" y="488"/>
                    <a:pt x="1132" y="476"/>
                  </a:cubicBezTo>
                  <a:lnTo>
                    <a:pt x="1132" y="226"/>
                  </a:lnTo>
                  <a:cubicBezTo>
                    <a:pt x="1121" y="182"/>
                    <a:pt x="1099" y="118"/>
                    <a:pt x="983" y="118"/>
                  </a:cubicBezTo>
                  <a:cubicBezTo>
                    <a:pt x="974" y="118"/>
                    <a:pt x="964" y="118"/>
                    <a:pt x="953" y="119"/>
                  </a:cubicBezTo>
                  <a:cubicBezTo>
                    <a:pt x="953" y="167"/>
                    <a:pt x="910" y="210"/>
                    <a:pt x="867" y="210"/>
                  </a:cubicBezTo>
                  <a:cubicBezTo>
                    <a:pt x="835" y="210"/>
                    <a:pt x="802" y="186"/>
                    <a:pt x="786" y="119"/>
                  </a:cubicBezTo>
                  <a:cubicBezTo>
                    <a:pt x="893" y="107"/>
                    <a:pt x="977" y="107"/>
                    <a:pt x="953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871" name="Google Shape;21871;p19"/>
            <p:cNvSpPr/>
            <p:nvPr/>
          </p:nvSpPr>
          <p:spPr>
            <a:xfrm>
              <a:off x="7339000" y="3997050"/>
              <a:ext cx="24425" cy="25875"/>
            </a:xfrm>
            <a:custGeom>
              <a:avLst/>
              <a:gdLst/>
              <a:ahLst/>
              <a:cxnLst/>
              <a:rect l="l" t="t" r="r" b="b"/>
              <a:pathLst>
                <a:path w="977" h="1035" extrusionOk="0">
                  <a:moveTo>
                    <a:pt x="334" y="0"/>
                  </a:moveTo>
                  <a:cubicBezTo>
                    <a:pt x="167" y="286"/>
                    <a:pt x="60" y="596"/>
                    <a:pt x="1" y="965"/>
                  </a:cubicBezTo>
                  <a:cubicBezTo>
                    <a:pt x="29" y="960"/>
                    <a:pt x="56" y="958"/>
                    <a:pt x="81" y="958"/>
                  </a:cubicBezTo>
                  <a:cubicBezTo>
                    <a:pt x="235" y="958"/>
                    <a:pt x="332" y="1035"/>
                    <a:pt x="399" y="1035"/>
                  </a:cubicBezTo>
                  <a:cubicBezTo>
                    <a:pt x="431" y="1035"/>
                    <a:pt x="456" y="1017"/>
                    <a:pt x="477" y="965"/>
                  </a:cubicBezTo>
                  <a:cubicBezTo>
                    <a:pt x="120" y="715"/>
                    <a:pt x="977" y="298"/>
                    <a:pt x="334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872" name="Google Shape;21872;p19"/>
            <p:cNvSpPr/>
            <p:nvPr/>
          </p:nvSpPr>
          <p:spPr>
            <a:xfrm>
              <a:off x="7316375" y="4326925"/>
              <a:ext cx="44025" cy="22700"/>
            </a:xfrm>
            <a:custGeom>
              <a:avLst/>
              <a:gdLst/>
              <a:ahLst/>
              <a:cxnLst/>
              <a:rect l="l" t="t" r="r" b="b"/>
              <a:pathLst>
                <a:path w="1761" h="908" extrusionOk="0">
                  <a:moveTo>
                    <a:pt x="1037" y="1"/>
                  </a:moveTo>
                  <a:cubicBezTo>
                    <a:pt x="557" y="1"/>
                    <a:pt x="123" y="195"/>
                    <a:pt x="1" y="545"/>
                  </a:cubicBezTo>
                  <a:cubicBezTo>
                    <a:pt x="139" y="789"/>
                    <a:pt x="456" y="908"/>
                    <a:pt x="779" y="908"/>
                  </a:cubicBezTo>
                  <a:cubicBezTo>
                    <a:pt x="1262" y="908"/>
                    <a:pt x="1760" y="642"/>
                    <a:pt x="1703" y="129"/>
                  </a:cubicBezTo>
                  <a:cubicBezTo>
                    <a:pt x="1489" y="42"/>
                    <a:pt x="1258" y="1"/>
                    <a:pt x="1037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873" name="Google Shape;21873;p19"/>
            <p:cNvSpPr/>
            <p:nvPr/>
          </p:nvSpPr>
          <p:spPr>
            <a:xfrm>
              <a:off x="7315200" y="1847975"/>
              <a:ext cx="45850" cy="27400"/>
            </a:xfrm>
            <a:custGeom>
              <a:avLst/>
              <a:gdLst/>
              <a:ahLst/>
              <a:cxnLst/>
              <a:rect l="l" t="t" r="r" b="b"/>
              <a:pathLst>
                <a:path w="1834" h="1096" extrusionOk="0">
                  <a:moveTo>
                    <a:pt x="1286" y="1"/>
                  </a:moveTo>
                  <a:cubicBezTo>
                    <a:pt x="1214" y="405"/>
                    <a:pt x="0" y="858"/>
                    <a:pt x="774" y="1096"/>
                  </a:cubicBezTo>
                  <a:cubicBezTo>
                    <a:pt x="774" y="667"/>
                    <a:pt x="1834" y="417"/>
                    <a:pt x="1286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874" name="Google Shape;21874;p19"/>
            <p:cNvSpPr/>
            <p:nvPr/>
          </p:nvSpPr>
          <p:spPr>
            <a:xfrm>
              <a:off x="7353300" y="3325000"/>
              <a:ext cx="28575" cy="37775"/>
            </a:xfrm>
            <a:custGeom>
              <a:avLst/>
              <a:gdLst/>
              <a:ahLst/>
              <a:cxnLst/>
              <a:rect l="l" t="t" r="r" b="b"/>
              <a:pathLst>
                <a:path w="1143" h="1511" extrusionOk="0">
                  <a:moveTo>
                    <a:pt x="296" y="0"/>
                  </a:moveTo>
                  <a:cubicBezTo>
                    <a:pt x="198" y="0"/>
                    <a:pt x="99" y="15"/>
                    <a:pt x="0" y="46"/>
                  </a:cubicBezTo>
                  <a:cubicBezTo>
                    <a:pt x="83" y="760"/>
                    <a:pt x="536" y="1189"/>
                    <a:pt x="1143" y="1510"/>
                  </a:cubicBezTo>
                  <a:lnTo>
                    <a:pt x="1143" y="355"/>
                  </a:lnTo>
                  <a:cubicBezTo>
                    <a:pt x="907" y="147"/>
                    <a:pt x="609" y="0"/>
                    <a:pt x="296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875" name="Google Shape;21875;p19"/>
            <p:cNvSpPr/>
            <p:nvPr/>
          </p:nvSpPr>
          <p:spPr>
            <a:xfrm>
              <a:off x="6584150" y="1202600"/>
              <a:ext cx="25025" cy="16150"/>
            </a:xfrm>
            <a:custGeom>
              <a:avLst/>
              <a:gdLst/>
              <a:ahLst/>
              <a:cxnLst/>
              <a:rect l="l" t="t" r="r" b="b"/>
              <a:pathLst>
                <a:path w="1001" h="646" extrusionOk="0">
                  <a:moveTo>
                    <a:pt x="401" y="1"/>
                  </a:moveTo>
                  <a:cubicBezTo>
                    <a:pt x="349" y="1"/>
                    <a:pt x="288" y="8"/>
                    <a:pt x="215" y="27"/>
                  </a:cubicBezTo>
                  <a:cubicBezTo>
                    <a:pt x="0" y="324"/>
                    <a:pt x="226" y="241"/>
                    <a:pt x="36" y="646"/>
                  </a:cubicBezTo>
                  <a:cubicBezTo>
                    <a:pt x="393" y="479"/>
                    <a:pt x="905" y="479"/>
                    <a:pt x="1000" y="146"/>
                  </a:cubicBezTo>
                  <a:lnTo>
                    <a:pt x="1000" y="146"/>
                  </a:lnTo>
                  <a:cubicBezTo>
                    <a:pt x="977" y="148"/>
                    <a:pt x="954" y="149"/>
                    <a:pt x="933" y="149"/>
                  </a:cubicBezTo>
                  <a:cubicBezTo>
                    <a:pt x="687" y="149"/>
                    <a:pt x="631" y="1"/>
                    <a:pt x="401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876" name="Google Shape;21876;p19"/>
            <p:cNvSpPr/>
            <p:nvPr/>
          </p:nvSpPr>
          <p:spPr>
            <a:xfrm>
              <a:off x="7288100" y="4512000"/>
              <a:ext cx="87250" cy="70175"/>
            </a:xfrm>
            <a:custGeom>
              <a:avLst/>
              <a:gdLst/>
              <a:ahLst/>
              <a:cxnLst/>
              <a:rect l="l" t="t" r="r" b="b"/>
              <a:pathLst>
                <a:path w="3490" h="2807" extrusionOk="0">
                  <a:moveTo>
                    <a:pt x="2691" y="203"/>
                  </a:moveTo>
                  <a:lnTo>
                    <a:pt x="2691" y="203"/>
                  </a:lnTo>
                  <a:cubicBezTo>
                    <a:pt x="1727" y="381"/>
                    <a:pt x="1" y="0"/>
                    <a:pt x="310" y="1179"/>
                  </a:cubicBezTo>
                  <a:cubicBezTo>
                    <a:pt x="405" y="1186"/>
                    <a:pt x="507" y="1189"/>
                    <a:pt x="611" y="1189"/>
                  </a:cubicBezTo>
                  <a:cubicBezTo>
                    <a:pt x="926" y="1189"/>
                    <a:pt x="1273" y="1164"/>
                    <a:pt x="1589" y="1164"/>
                  </a:cubicBezTo>
                  <a:cubicBezTo>
                    <a:pt x="2010" y="1164"/>
                    <a:pt x="2376" y="1209"/>
                    <a:pt x="2537" y="1417"/>
                  </a:cubicBezTo>
                  <a:cubicBezTo>
                    <a:pt x="2548" y="2322"/>
                    <a:pt x="1346" y="2286"/>
                    <a:pt x="786" y="2751"/>
                  </a:cubicBezTo>
                  <a:cubicBezTo>
                    <a:pt x="1000" y="2789"/>
                    <a:pt x="1204" y="2807"/>
                    <a:pt x="1396" y="2807"/>
                  </a:cubicBezTo>
                  <a:cubicBezTo>
                    <a:pt x="2350" y="2807"/>
                    <a:pt x="3043" y="2361"/>
                    <a:pt x="3489" y="1667"/>
                  </a:cubicBezTo>
                  <a:cubicBezTo>
                    <a:pt x="2596" y="1667"/>
                    <a:pt x="2656" y="917"/>
                    <a:pt x="2691" y="203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877" name="Google Shape;21877;p19"/>
            <p:cNvSpPr/>
            <p:nvPr/>
          </p:nvSpPr>
          <p:spPr>
            <a:xfrm>
              <a:off x="6450200" y="2597250"/>
              <a:ext cx="63500" cy="62200"/>
            </a:xfrm>
            <a:custGeom>
              <a:avLst/>
              <a:gdLst/>
              <a:ahLst/>
              <a:cxnLst/>
              <a:rect l="l" t="t" r="r" b="b"/>
              <a:pathLst>
                <a:path w="2540" h="2488" extrusionOk="0">
                  <a:moveTo>
                    <a:pt x="1123" y="1"/>
                  </a:moveTo>
                  <a:cubicBezTo>
                    <a:pt x="942" y="1"/>
                    <a:pt x="790" y="19"/>
                    <a:pt x="715" y="45"/>
                  </a:cubicBezTo>
                  <a:cubicBezTo>
                    <a:pt x="1048" y="569"/>
                    <a:pt x="1227" y="1402"/>
                    <a:pt x="227" y="1402"/>
                  </a:cubicBezTo>
                  <a:cubicBezTo>
                    <a:pt x="346" y="1903"/>
                    <a:pt x="0" y="2057"/>
                    <a:pt x="48" y="2486"/>
                  </a:cubicBezTo>
                  <a:cubicBezTo>
                    <a:pt x="76" y="2487"/>
                    <a:pt x="103" y="2488"/>
                    <a:pt x="130" y="2488"/>
                  </a:cubicBezTo>
                  <a:cubicBezTo>
                    <a:pt x="785" y="2488"/>
                    <a:pt x="925" y="2076"/>
                    <a:pt x="1405" y="1938"/>
                  </a:cubicBezTo>
                  <a:cubicBezTo>
                    <a:pt x="1146" y="1474"/>
                    <a:pt x="1230" y="834"/>
                    <a:pt x="1993" y="834"/>
                  </a:cubicBezTo>
                  <a:cubicBezTo>
                    <a:pt x="2072" y="834"/>
                    <a:pt x="2157" y="840"/>
                    <a:pt x="2251" y="855"/>
                  </a:cubicBezTo>
                  <a:cubicBezTo>
                    <a:pt x="2539" y="179"/>
                    <a:pt x="1688" y="1"/>
                    <a:pt x="1123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878" name="Google Shape;21878;p19"/>
            <p:cNvSpPr/>
            <p:nvPr/>
          </p:nvSpPr>
          <p:spPr>
            <a:xfrm>
              <a:off x="6350775" y="939475"/>
              <a:ext cx="38725" cy="67925"/>
            </a:xfrm>
            <a:custGeom>
              <a:avLst/>
              <a:gdLst/>
              <a:ahLst/>
              <a:cxnLst/>
              <a:rect l="l" t="t" r="r" b="b"/>
              <a:pathLst>
                <a:path w="1549" h="2717" extrusionOk="0">
                  <a:moveTo>
                    <a:pt x="635" y="0"/>
                  </a:moveTo>
                  <a:cubicBezTo>
                    <a:pt x="124" y="0"/>
                    <a:pt x="211" y="474"/>
                    <a:pt x="1" y="705"/>
                  </a:cubicBezTo>
                  <a:cubicBezTo>
                    <a:pt x="1049" y="1027"/>
                    <a:pt x="501" y="1943"/>
                    <a:pt x="179" y="2598"/>
                  </a:cubicBezTo>
                  <a:cubicBezTo>
                    <a:pt x="290" y="2684"/>
                    <a:pt x="391" y="2717"/>
                    <a:pt x="486" y="2717"/>
                  </a:cubicBezTo>
                  <a:cubicBezTo>
                    <a:pt x="790" y="2717"/>
                    <a:pt x="1040" y="2382"/>
                    <a:pt x="1394" y="2336"/>
                  </a:cubicBezTo>
                  <a:cubicBezTo>
                    <a:pt x="1346" y="1812"/>
                    <a:pt x="1394" y="1336"/>
                    <a:pt x="1549" y="979"/>
                  </a:cubicBezTo>
                  <a:cubicBezTo>
                    <a:pt x="929" y="884"/>
                    <a:pt x="560" y="515"/>
                    <a:pt x="870" y="27"/>
                  </a:cubicBezTo>
                  <a:cubicBezTo>
                    <a:pt x="780" y="9"/>
                    <a:pt x="702" y="0"/>
                    <a:pt x="635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879" name="Google Shape;21879;p19"/>
            <p:cNvSpPr/>
            <p:nvPr/>
          </p:nvSpPr>
          <p:spPr>
            <a:xfrm>
              <a:off x="6566575" y="919875"/>
              <a:ext cx="57475" cy="27725"/>
            </a:xfrm>
            <a:custGeom>
              <a:avLst/>
              <a:gdLst/>
              <a:ahLst/>
              <a:cxnLst/>
              <a:rect l="l" t="t" r="r" b="b"/>
              <a:pathLst>
                <a:path w="2299" h="1109" extrusionOk="0">
                  <a:moveTo>
                    <a:pt x="2299" y="1"/>
                  </a:moveTo>
                  <a:cubicBezTo>
                    <a:pt x="1773" y="90"/>
                    <a:pt x="1534" y="339"/>
                    <a:pt x="1093" y="339"/>
                  </a:cubicBezTo>
                  <a:cubicBezTo>
                    <a:pt x="944" y="339"/>
                    <a:pt x="773" y="311"/>
                    <a:pt x="560" y="239"/>
                  </a:cubicBezTo>
                  <a:lnTo>
                    <a:pt x="560" y="239"/>
                  </a:lnTo>
                  <a:cubicBezTo>
                    <a:pt x="644" y="572"/>
                    <a:pt x="1" y="942"/>
                    <a:pt x="406" y="1108"/>
                  </a:cubicBezTo>
                  <a:cubicBezTo>
                    <a:pt x="882" y="620"/>
                    <a:pt x="2108" y="715"/>
                    <a:pt x="2299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880" name="Google Shape;21880;p19"/>
            <p:cNvSpPr/>
            <p:nvPr/>
          </p:nvSpPr>
          <p:spPr>
            <a:xfrm>
              <a:off x="6463300" y="1370525"/>
              <a:ext cx="24975" cy="21500"/>
            </a:xfrm>
            <a:custGeom>
              <a:avLst/>
              <a:gdLst/>
              <a:ahLst/>
              <a:cxnLst/>
              <a:rect l="l" t="t" r="r" b="b"/>
              <a:pathLst>
                <a:path w="999" h="860" extrusionOk="0">
                  <a:moveTo>
                    <a:pt x="477" y="1"/>
                  </a:moveTo>
                  <a:lnTo>
                    <a:pt x="477" y="1"/>
                  </a:lnTo>
                  <a:cubicBezTo>
                    <a:pt x="322" y="239"/>
                    <a:pt x="0" y="358"/>
                    <a:pt x="131" y="822"/>
                  </a:cubicBezTo>
                  <a:cubicBezTo>
                    <a:pt x="218" y="848"/>
                    <a:pt x="297" y="859"/>
                    <a:pt x="369" y="859"/>
                  </a:cubicBezTo>
                  <a:cubicBezTo>
                    <a:pt x="968" y="859"/>
                    <a:pt x="998" y="54"/>
                    <a:pt x="477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881" name="Google Shape;21881;p19"/>
            <p:cNvSpPr/>
            <p:nvPr/>
          </p:nvSpPr>
          <p:spPr>
            <a:xfrm>
              <a:off x="6604675" y="1093700"/>
              <a:ext cx="28000" cy="24150"/>
            </a:xfrm>
            <a:custGeom>
              <a:avLst/>
              <a:gdLst/>
              <a:ahLst/>
              <a:cxnLst/>
              <a:rect l="l" t="t" r="r" b="b"/>
              <a:pathLst>
                <a:path w="1120" h="966" extrusionOk="0">
                  <a:moveTo>
                    <a:pt x="185" y="1"/>
                  </a:moveTo>
                  <a:cubicBezTo>
                    <a:pt x="175" y="1"/>
                    <a:pt x="165" y="1"/>
                    <a:pt x="156" y="1"/>
                  </a:cubicBezTo>
                  <a:cubicBezTo>
                    <a:pt x="132" y="108"/>
                    <a:pt x="156" y="239"/>
                    <a:pt x="1" y="239"/>
                  </a:cubicBezTo>
                  <a:cubicBezTo>
                    <a:pt x="227" y="596"/>
                    <a:pt x="465" y="942"/>
                    <a:pt x="1120" y="966"/>
                  </a:cubicBezTo>
                  <a:lnTo>
                    <a:pt x="1120" y="120"/>
                  </a:lnTo>
                  <a:cubicBezTo>
                    <a:pt x="1037" y="137"/>
                    <a:pt x="965" y="144"/>
                    <a:pt x="901" y="144"/>
                  </a:cubicBezTo>
                  <a:cubicBezTo>
                    <a:pt x="607" y="144"/>
                    <a:pt x="478" y="1"/>
                    <a:pt x="185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882" name="Google Shape;21882;p19"/>
            <p:cNvSpPr/>
            <p:nvPr/>
          </p:nvSpPr>
          <p:spPr>
            <a:xfrm>
              <a:off x="7125150" y="1783675"/>
              <a:ext cx="25750" cy="25375"/>
            </a:xfrm>
            <a:custGeom>
              <a:avLst/>
              <a:gdLst/>
              <a:ahLst/>
              <a:cxnLst/>
              <a:rect l="l" t="t" r="r" b="b"/>
              <a:pathLst>
                <a:path w="1030" h="1015" extrusionOk="0">
                  <a:moveTo>
                    <a:pt x="1030" y="1"/>
                  </a:moveTo>
                  <a:cubicBezTo>
                    <a:pt x="432" y="115"/>
                    <a:pt x="1" y="1014"/>
                    <a:pt x="476" y="1014"/>
                  </a:cubicBezTo>
                  <a:cubicBezTo>
                    <a:pt x="598" y="1014"/>
                    <a:pt x="778" y="956"/>
                    <a:pt x="1030" y="810"/>
                  </a:cubicBezTo>
                  <a:lnTo>
                    <a:pt x="1030" y="1"/>
                  </a:ln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883" name="Google Shape;21883;p19"/>
            <p:cNvSpPr/>
            <p:nvPr/>
          </p:nvSpPr>
          <p:spPr>
            <a:xfrm>
              <a:off x="6676125" y="1561225"/>
              <a:ext cx="21450" cy="15500"/>
            </a:xfrm>
            <a:custGeom>
              <a:avLst/>
              <a:gdLst/>
              <a:ahLst/>
              <a:cxnLst/>
              <a:rect l="l" t="t" r="r" b="b"/>
              <a:pathLst>
                <a:path w="858" h="620" extrusionOk="0">
                  <a:moveTo>
                    <a:pt x="236" y="0"/>
                  </a:moveTo>
                  <a:cubicBezTo>
                    <a:pt x="168" y="0"/>
                    <a:pt x="92" y="29"/>
                    <a:pt x="0" y="100"/>
                  </a:cubicBezTo>
                  <a:cubicBezTo>
                    <a:pt x="9" y="326"/>
                    <a:pt x="408" y="619"/>
                    <a:pt x="668" y="619"/>
                  </a:cubicBezTo>
                  <a:cubicBezTo>
                    <a:pt x="751" y="619"/>
                    <a:pt x="820" y="589"/>
                    <a:pt x="858" y="517"/>
                  </a:cubicBezTo>
                  <a:cubicBezTo>
                    <a:pt x="605" y="395"/>
                    <a:pt x="484" y="0"/>
                    <a:pt x="236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884" name="Google Shape;21884;p19"/>
            <p:cNvSpPr/>
            <p:nvPr/>
          </p:nvSpPr>
          <p:spPr>
            <a:xfrm>
              <a:off x="7175450" y="2250900"/>
              <a:ext cx="26350" cy="17975"/>
            </a:xfrm>
            <a:custGeom>
              <a:avLst/>
              <a:gdLst/>
              <a:ahLst/>
              <a:cxnLst/>
              <a:rect l="l" t="t" r="r" b="b"/>
              <a:pathLst>
                <a:path w="1054" h="719" extrusionOk="0">
                  <a:moveTo>
                    <a:pt x="553" y="0"/>
                  </a:moveTo>
                  <a:cubicBezTo>
                    <a:pt x="88" y="0"/>
                    <a:pt x="1" y="308"/>
                    <a:pt x="54" y="719"/>
                  </a:cubicBezTo>
                  <a:lnTo>
                    <a:pt x="923" y="695"/>
                  </a:lnTo>
                  <a:cubicBezTo>
                    <a:pt x="1054" y="326"/>
                    <a:pt x="685" y="350"/>
                    <a:pt x="756" y="16"/>
                  </a:cubicBezTo>
                  <a:cubicBezTo>
                    <a:pt x="682" y="5"/>
                    <a:pt x="614" y="0"/>
                    <a:pt x="553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885" name="Google Shape;21885;p19"/>
            <p:cNvSpPr/>
            <p:nvPr/>
          </p:nvSpPr>
          <p:spPr>
            <a:xfrm>
              <a:off x="7112475" y="2129850"/>
              <a:ext cx="59850" cy="30750"/>
            </a:xfrm>
            <a:custGeom>
              <a:avLst/>
              <a:gdLst/>
              <a:ahLst/>
              <a:cxnLst/>
              <a:rect l="l" t="t" r="r" b="b"/>
              <a:pathLst>
                <a:path w="2394" h="1230" extrusionOk="0">
                  <a:moveTo>
                    <a:pt x="1727" y="1"/>
                  </a:moveTo>
                  <a:cubicBezTo>
                    <a:pt x="1203" y="322"/>
                    <a:pt x="120" y="179"/>
                    <a:pt x="1" y="810"/>
                  </a:cubicBezTo>
                  <a:cubicBezTo>
                    <a:pt x="98" y="786"/>
                    <a:pt x="178" y="776"/>
                    <a:pt x="244" y="776"/>
                  </a:cubicBezTo>
                  <a:cubicBezTo>
                    <a:pt x="680" y="776"/>
                    <a:pt x="542" y="1230"/>
                    <a:pt x="989" y="1230"/>
                  </a:cubicBezTo>
                  <a:cubicBezTo>
                    <a:pt x="1008" y="1230"/>
                    <a:pt x="1028" y="1229"/>
                    <a:pt x="1049" y="1227"/>
                  </a:cubicBezTo>
                  <a:cubicBezTo>
                    <a:pt x="1549" y="882"/>
                    <a:pt x="2394" y="537"/>
                    <a:pt x="1727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886" name="Google Shape;21886;p19"/>
            <p:cNvSpPr/>
            <p:nvPr/>
          </p:nvSpPr>
          <p:spPr>
            <a:xfrm>
              <a:off x="6785050" y="3174025"/>
              <a:ext cx="155125" cy="105700"/>
            </a:xfrm>
            <a:custGeom>
              <a:avLst/>
              <a:gdLst/>
              <a:ahLst/>
              <a:cxnLst/>
              <a:rect l="l" t="t" r="r" b="b"/>
              <a:pathLst>
                <a:path w="6205" h="4228" extrusionOk="0">
                  <a:moveTo>
                    <a:pt x="5645" y="1"/>
                  </a:moveTo>
                  <a:cubicBezTo>
                    <a:pt x="4942" y="358"/>
                    <a:pt x="4930" y="1227"/>
                    <a:pt x="3918" y="1346"/>
                  </a:cubicBezTo>
                  <a:cubicBezTo>
                    <a:pt x="3807" y="1168"/>
                    <a:pt x="3619" y="1093"/>
                    <a:pt x="3422" y="1093"/>
                  </a:cubicBezTo>
                  <a:cubicBezTo>
                    <a:pt x="3140" y="1093"/>
                    <a:pt x="2842" y="1247"/>
                    <a:pt x="2735" y="1472"/>
                  </a:cubicBezTo>
                  <a:lnTo>
                    <a:pt x="2735" y="1472"/>
                  </a:lnTo>
                  <a:cubicBezTo>
                    <a:pt x="2883" y="1115"/>
                    <a:pt x="2320" y="624"/>
                    <a:pt x="1786" y="624"/>
                  </a:cubicBezTo>
                  <a:cubicBezTo>
                    <a:pt x="1697" y="624"/>
                    <a:pt x="1609" y="637"/>
                    <a:pt x="1525" y="668"/>
                  </a:cubicBezTo>
                  <a:cubicBezTo>
                    <a:pt x="1299" y="1168"/>
                    <a:pt x="751" y="1394"/>
                    <a:pt x="1" y="1489"/>
                  </a:cubicBezTo>
                  <a:lnTo>
                    <a:pt x="13" y="2739"/>
                  </a:lnTo>
                  <a:cubicBezTo>
                    <a:pt x="775" y="2418"/>
                    <a:pt x="1049" y="1739"/>
                    <a:pt x="2061" y="1632"/>
                  </a:cubicBezTo>
                  <a:lnTo>
                    <a:pt x="2061" y="1632"/>
                  </a:lnTo>
                  <a:cubicBezTo>
                    <a:pt x="2597" y="2120"/>
                    <a:pt x="1799" y="2442"/>
                    <a:pt x="1537" y="2739"/>
                  </a:cubicBezTo>
                  <a:cubicBezTo>
                    <a:pt x="1882" y="3537"/>
                    <a:pt x="2668" y="4013"/>
                    <a:pt x="3763" y="4227"/>
                  </a:cubicBezTo>
                  <a:cubicBezTo>
                    <a:pt x="4156" y="3632"/>
                    <a:pt x="4942" y="3346"/>
                    <a:pt x="5466" y="2858"/>
                  </a:cubicBezTo>
                  <a:cubicBezTo>
                    <a:pt x="5359" y="2346"/>
                    <a:pt x="4823" y="2180"/>
                    <a:pt x="4775" y="1632"/>
                  </a:cubicBezTo>
                  <a:cubicBezTo>
                    <a:pt x="4752" y="894"/>
                    <a:pt x="6204" y="727"/>
                    <a:pt x="5645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887" name="Google Shape;21887;p19"/>
            <p:cNvSpPr/>
            <p:nvPr/>
          </p:nvSpPr>
          <p:spPr>
            <a:xfrm>
              <a:off x="6670050" y="1601150"/>
              <a:ext cx="37050" cy="34025"/>
            </a:xfrm>
            <a:custGeom>
              <a:avLst/>
              <a:gdLst/>
              <a:ahLst/>
              <a:cxnLst/>
              <a:rect l="l" t="t" r="r" b="b"/>
              <a:pathLst>
                <a:path w="1482" h="1361" extrusionOk="0">
                  <a:moveTo>
                    <a:pt x="1346" y="1"/>
                  </a:moveTo>
                  <a:cubicBezTo>
                    <a:pt x="441" y="1"/>
                    <a:pt x="1" y="887"/>
                    <a:pt x="243" y="1361"/>
                  </a:cubicBezTo>
                  <a:cubicBezTo>
                    <a:pt x="791" y="1015"/>
                    <a:pt x="1482" y="777"/>
                    <a:pt x="1434" y="3"/>
                  </a:cubicBezTo>
                  <a:cubicBezTo>
                    <a:pt x="1404" y="1"/>
                    <a:pt x="1375" y="1"/>
                    <a:pt x="1346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888" name="Google Shape;21888;p19"/>
            <p:cNvSpPr/>
            <p:nvPr/>
          </p:nvSpPr>
          <p:spPr>
            <a:xfrm>
              <a:off x="6802625" y="2655825"/>
              <a:ext cx="20850" cy="19950"/>
            </a:xfrm>
            <a:custGeom>
              <a:avLst/>
              <a:gdLst/>
              <a:ahLst/>
              <a:cxnLst/>
              <a:rect l="l" t="t" r="r" b="b"/>
              <a:pathLst>
                <a:path w="834" h="798" extrusionOk="0">
                  <a:moveTo>
                    <a:pt x="274" y="0"/>
                  </a:moveTo>
                  <a:cubicBezTo>
                    <a:pt x="60" y="155"/>
                    <a:pt x="0" y="798"/>
                    <a:pt x="477" y="798"/>
                  </a:cubicBezTo>
                  <a:cubicBezTo>
                    <a:pt x="536" y="548"/>
                    <a:pt x="834" y="452"/>
                    <a:pt x="786" y="131"/>
                  </a:cubicBezTo>
                  <a:cubicBezTo>
                    <a:pt x="548" y="131"/>
                    <a:pt x="429" y="60"/>
                    <a:pt x="274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889" name="Google Shape;21889;p19"/>
            <p:cNvSpPr/>
            <p:nvPr/>
          </p:nvSpPr>
          <p:spPr>
            <a:xfrm>
              <a:off x="6723750" y="1895900"/>
              <a:ext cx="27100" cy="23825"/>
            </a:xfrm>
            <a:custGeom>
              <a:avLst/>
              <a:gdLst/>
              <a:ahLst/>
              <a:cxnLst/>
              <a:rect l="l" t="t" r="r" b="b"/>
              <a:pathLst>
                <a:path w="1084" h="953" extrusionOk="0">
                  <a:moveTo>
                    <a:pt x="1036" y="0"/>
                  </a:moveTo>
                  <a:cubicBezTo>
                    <a:pt x="619" y="48"/>
                    <a:pt x="322" y="167"/>
                    <a:pt x="0" y="274"/>
                  </a:cubicBezTo>
                  <a:cubicBezTo>
                    <a:pt x="72" y="667"/>
                    <a:pt x="357" y="893"/>
                    <a:pt x="858" y="953"/>
                  </a:cubicBezTo>
                  <a:cubicBezTo>
                    <a:pt x="1084" y="774"/>
                    <a:pt x="1024" y="358"/>
                    <a:pt x="1036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890" name="Google Shape;21890;p19"/>
            <p:cNvSpPr/>
            <p:nvPr/>
          </p:nvSpPr>
          <p:spPr>
            <a:xfrm>
              <a:off x="6740125" y="2102775"/>
              <a:ext cx="27400" cy="27100"/>
            </a:xfrm>
            <a:custGeom>
              <a:avLst/>
              <a:gdLst/>
              <a:ahLst/>
              <a:cxnLst/>
              <a:rect l="l" t="t" r="r" b="b"/>
              <a:pathLst>
                <a:path w="1096" h="1084" extrusionOk="0">
                  <a:moveTo>
                    <a:pt x="203" y="0"/>
                  </a:moveTo>
                  <a:lnTo>
                    <a:pt x="203" y="0"/>
                  </a:lnTo>
                  <a:cubicBezTo>
                    <a:pt x="0" y="393"/>
                    <a:pt x="72" y="893"/>
                    <a:pt x="548" y="1084"/>
                  </a:cubicBezTo>
                  <a:cubicBezTo>
                    <a:pt x="774" y="631"/>
                    <a:pt x="1096" y="119"/>
                    <a:pt x="203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891" name="Google Shape;21891;p19"/>
            <p:cNvSpPr/>
            <p:nvPr/>
          </p:nvSpPr>
          <p:spPr>
            <a:xfrm>
              <a:off x="6730300" y="1953950"/>
              <a:ext cx="24725" cy="15200"/>
            </a:xfrm>
            <a:custGeom>
              <a:avLst/>
              <a:gdLst/>
              <a:ahLst/>
              <a:cxnLst/>
              <a:rect l="l" t="t" r="r" b="b"/>
              <a:pathLst>
                <a:path w="989" h="608" extrusionOk="0">
                  <a:moveTo>
                    <a:pt x="60" y="0"/>
                  </a:moveTo>
                  <a:cubicBezTo>
                    <a:pt x="0" y="405"/>
                    <a:pt x="247" y="607"/>
                    <a:pt x="494" y="607"/>
                  </a:cubicBezTo>
                  <a:cubicBezTo>
                    <a:pt x="741" y="607"/>
                    <a:pt x="988" y="405"/>
                    <a:pt x="929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892" name="Google Shape;21892;p19"/>
            <p:cNvSpPr/>
            <p:nvPr/>
          </p:nvSpPr>
          <p:spPr>
            <a:xfrm>
              <a:off x="6706475" y="2031850"/>
              <a:ext cx="25925" cy="16925"/>
            </a:xfrm>
            <a:custGeom>
              <a:avLst/>
              <a:gdLst/>
              <a:ahLst/>
              <a:cxnLst/>
              <a:rect l="l" t="t" r="r" b="b"/>
              <a:pathLst>
                <a:path w="1037" h="677" extrusionOk="0">
                  <a:moveTo>
                    <a:pt x="197" y="0"/>
                  </a:moveTo>
                  <a:cubicBezTo>
                    <a:pt x="127" y="0"/>
                    <a:pt x="62" y="33"/>
                    <a:pt x="1" y="123"/>
                  </a:cubicBezTo>
                  <a:cubicBezTo>
                    <a:pt x="263" y="158"/>
                    <a:pt x="167" y="456"/>
                    <a:pt x="167" y="670"/>
                  </a:cubicBezTo>
                  <a:cubicBezTo>
                    <a:pt x="216" y="675"/>
                    <a:pt x="262" y="677"/>
                    <a:pt x="305" y="677"/>
                  </a:cubicBezTo>
                  <a:cubicBezTo>
                    <a:pt x="735" y="677"/>
                    <a:pt x="896" y="470"/>
                    <a:pt x="1037" y="254"/>
                  </a:cubicBezTo>
                  <a:lnTo>
                    <a:pt x="1037" y="254"/>
                  </a:lnTo>
                  <a:cubicBezTo>
                    <a:pt x="995" y="266"/>
                    <a:pt x="954" y="272"/>
                    <a:pt x="914" y="272"/>
                  </a:cubicBezTo>
                  <a:cubicBezTo>
                    <a:pt x="632" y="272"/>
                    <a:pt x="396" y="0"/>
                    <a:pt x="197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893" name="Google Shape;21893;p19"/>
            <p:cNvSpPr/>
            <p:nvPr/>
          </p:nvSpPr>
          <p:spPr>
            <a:xfrm>
              <a:off x="6741675" y="2177425"/>
              <a:ext cx="31200" cy="40850"/>
            </a:xfrm>
            <a:custGeom>
              <a:avLst/>
              <a:gdLst/>
              <a:ahLst/>
              <a:cxnLst/>
              <a:rect l="l" t="t" r="r" b="b"/>
              <a:pathLst>
                <a:path w="1248" h="1634" extrusionOk="0">
                  <a:moveTo>
                    <a:pt x="943" y="0"/>
                  </a:moveTo>
                  <a:cubicBezTo>
                    <a:pt x="1" y="0"/>
                    <a:pt x="335" y="1494"/>
                    <a:pt x="1010" y="1634"/>
                  </a:cubicBezTo>
                  <a:cubicBezTo>
                    <a:pt x="1248" y="1039"/>
                    <a:pt x="1117" y="646"/>
                    <a:pt x="1010" y="3"/>
                  </a:cubicBezTo>
                  <a:cubicBezTo>
                    <a:pt x="987" y="1"/>
                    <a:pt x="965" y="0"/>
                    <a:pt x="943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894" name="Google Shape;21894;p19"/>
            <p:cNvSpPr/>
            <p:nvPr/>
          </p:nvSpPr>
          <p:spPr>
            <a:xfrm>
              <a:off x="6716625" y="3879200"/>
              <a:ext cx="109825" cy="80350"/>
            </a:xfrm>
            <a:custGeom>
              <a:avLst/>
              <a:gdLst/>
              <a:ahLst/>
              <a:cxnLst/>
              <a:rect l="l" t="t" r="r" b="b"/>
              <a:pathLst>
                <a:path w="4393" h="3214" extrusionOk="0">
                  <a:moveTo>
                    <a:pt x="3727" y="1"/>
                  </a:moveTo>
                  <a:cubicBezTo>
                    <a:pt x="3692" y="1"/>
                    <a:pt x="3652" y="4"/>
                    <a:pt x="3607" y="12"/>
                  </a:cubicBezTo>
                  <a:cubicBezTo>
                    <a:pt x="2800" y="477"/>
                    <a:pt x="2130" y="1267"/>
                    <a:pt x="1041" y="1267"/>
                  </a:cubicBezTo>
                  <a:cubicBezTo>
                    <a:pt x="763" y="1267"/>
                    <a:pt x="459" y="1216"/>
                    <a:pt x="119" y="1095"/>
                  </a:cubicBezTo>
                  <a:lnTo>
                    <a:pt x="119" y="1095"/>
                  </a:lnTo>
                  <a:cubicBezTo>
                    <a:pt x="1" y="1566"/>
                    <a:pt x="680" y="1865"/>
                    <a:pt x="1421" y="1865"/>
                  </a:cubicBezTo>
                  <a:cubicBezTo>
                    <a:pt x="1728" y="1865"/>
                    <a:pt x="2046" y="1814"/>
                    <a:pt x="2321" y="1702"/>
                  </a:cubicBezTo>
                  <a:lnTo>
                    <a:pt x="2321" y="1702"/>
                  </a:lnTo>
                  <a:cubicBezTo>
                    <a:pt x="2969" y="2212"/>
                    <a:pt x="1591" y="3214"/>
                    <a:pt x="2297" y="3214"/>
                  </a:cubicBezTo>
                  <a:cubicBezTo>
                    <a:pt x="2383" y="3214"/>
                    <a:pt x="2500" y="3199"/>
                    <a:pt x="2655" y="3167"/>
                  </a:cubicBezTo>
                  <a:cubicBezTo>
                    <a:pt x="2178" y="2643"/>
                    <a:pt x="3202" y="2214"/>
                    <a:pt x="3762" y="2083"/>
                  </a:cubicBezTo>
                  <a:cubicBezTo>
                    <a:pt x="3083" y="1440"/>
                    <a:pt x="3917" y="928"/>
                    <a:pt x="4393" y="488"/>
                  </a:cubicBezTo>
                  <a:cubicBezTo>
                    <a:pt x="3976" y="477"/>
                    <a:pt x="4146" y="1"/>
                    <a:pt x="3727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895" name="Google Shape;21895;p19"/>
            <p:cNvSpPr/>
            <p:nvPr/>
          </p:nvSpPr>
          <p:spPr>
            <a:xfrm>
              <a:off x="6762200" y="2024150"/>
              <a:ext cx="23775" cy="20900"/>
            </a:xfrm>
            <a:custGeom>
              <a:avLst/>
              <a:gdLst/>
              <a:ahLst/>
              <a:cxnLst/>
              <a:rect l="l" t="t" r="r" b="b"/>
              <a:pathLst>
                <a:path w="951" h="836" extrusionOk="0">
                  <a:moveTo>
                    <a:pt x="629" y="0"/>
                  </a:moveTo>
                  <a:cubicBezTo>
                    <a:pt x="40" y="0"/>
                    <a:pt x="1" y="782"/>
                    <a:pt x="510" y="835"/>
                  </a:cubicBezTo>
                  <a:cubicBezTo>
                    <a:pt x="617" y="562"/>
                    <a:pt x="951" y="454"/>
                    <a:pt x="867" y="38"/>
                  </a:cubicBezTo>
                  <a:cubicBezTo>
                    <a:pt x="780" y="12"/>
                    <a:pt x="700" y="0"/>
                    <a:pt x="629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896" name="Google Shape;21896;p19"/>
            <p:cNvSpPr/>
            <p:nvPr/>
          </p:nvSpPr>
          <p:spPr>
            <a:xfrm>
              <a:off x="6647850" y="2798100"/>
              <a:ext cx="33950" cy="27100"/>
            </a:xfrm>
            <a:custGeom>
              <a:avLst/>
              <a:gdLst/>
              <a:ahLst/>
              <a:cxnLst/>
              <a:rect l="l" t="t" r="r" b="b"/>
              <a:pathLst>
                <a:path w="1358" h="1084" extrusionOk="0">
                  <a:moveTo>
                    <a:pt x="679" y="0"/>
                  </a:moveTo>
                  <a:cubicBezTo>
                    <a:pt x="846" y="453"/>
                    <a:pt x="131" y="191"/>
                    <a:pt x="0" y="417"/>
                  </a:cubicBezTo>
                  <a:cubicBezTo>
                    <a:pt x="12" y="762"/>
                    <a:pt x="310" y="881"/>
                    <a:pt x="500" y="1084"/>
                  </a:cubicBezTo>
                  <a:cubicBezTo>
                    <a:pt x="545" y="1023"/>
                    <a:pt x="608" y="1007"/>
                    <a:pt x="686" y="1007"/>
                  </a:cubicBezTo>
                  <a:cubicBezTo>
                    <a:pt x="776" y="1007"/>
                    <a:pt x="886" y="1029"/>
                    <a:pt x="1010" y="1029"/>
                  </a:cubicBezTo>
                  <a:cubicBezTo>
                    <a:pt x="1116" y="1029"/>
                    <a:pt x="1233" y="1013"/>
                    <a:pt x="1358" y="953"/>
                  </a:cubicBezTo>
                  <a:cubicBezTo>
                    <a:pt x="1238" y="560"/>
                    <a:pt x="1084" y="167"/>
                    <a:pt x="679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897" name="Google Shape;21897;p19"/>
            <p:cNvSpPr/>
            <p:nvPr/>
          </p:nvSpPr>
          <p:spPr>
            <a:xfrm>
              <a:off x="6742200" y="3798800"/>
              <a:ext cx="23825" cy="23250"/>
            </a:xfrm>
            <a:custGeom>
              <a:avLst/>
              <a:gdLst/>
              <a:ahLst/>
              <a:cxnLst/>
              <a:rect l="l" t="t" r="r" b="b"/>
              <a:pathLst>
                <a:path w="953" h="930" extrusionOk="0">
                  <a:moveTo>
                    <a:pt x="215" y="1"/>
                  </a:moveTo>
                  <a:lnTo>
                    <a:pt x="215" y="1"/>
                  </a:lnTo>
                  <a:cubicBezTo>
                    <a:pt x="0" y="370"/>
                    <a:pt x="84" y="775"/>
                    <a:pt x="536" y="930"/>
                  </a:cubicBezTo>
                  <a:cubicBezTo>
                    <a:pt x="577" y="849"/>
                    <a:pt x="660" y="793"/>
                    <a:pt x="809" y="793"/>
                  </a:cubicBezTo>
                  <a:cubicBezTo>
                    <a:pt x="835" y="793"/>
                    <a:pt x="863" y="795"/>
                    <a:pt x="893" y="799"/>
                  </a:cubicBezTo>
                  <a:cubicBezTo>
                    <a:pt x="953" y="299"/>
                    <a:pt x="762" y="13"/>
                    <a:pt x="215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898" name="Google Shape;21898;p19"/>
            <p:cNvSpPr/>
            <p:nvPr/>
          </p:nvSpPr>
          <p:spPr>
            <a:xfrm>
              <a:off x="6731475" y="4040200"/>
              <a:ext cx="39625" cy="14625"/>
            </a:xfrm>
            <a:custGeom>
              <a:avLst/>
              <a:gdLst/>
              <a:ahLst/>
              <a:cxnLst/>
              <a:rect l="l" t="t" r="r" b="b"/>
              <a:pathLst>
                <a:path w="1585" h="585" extrusionOk="0">
                  <a:moveTo>
                    <a:pt x="1584" y="1"/>
                  </a:moveTo>
                  <a:cubicBezTo>
                    <a:pt x="1144" y="191"/>
                    <a:pt x="453" y="191"/>
                    <a:pt x="1" y="370"/>
                  </a:cubicBezTo>
                  <a:cubicBezTo>
                    <a:pt x="107" y="522"/>
                    <a:pt x="297" y="584"/>
                    <a:pt x="510" y="584"/>
                  </a:cubicBezTo>
                  <a:cubicBezTo>
                    <a:pt x="963" y="584"/>
                    <a:pt x="1520" y="301"/>
                    <a:pt x="1584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899" name="Google Shape;21899;p19"/>
            <p:cNvSpPr/>
            <p:nvPr/>
          </p:nvSpPr>
          <p:spPr>
            <a:xfrm>
              <a:off x="6665400" y="3506500"/>
              <a:ext cx="26225" cy="31000"/>
            </a:xfrm>
            <a:custGeom>
              <a:avLst/>
              <a:gdLst/>
              <a:ahLst/>
              <a:cxnLst/>
              <a:rect l="l" t="t" r="r" b="b"/>
              <a:pathLst>
                <a:path w="1049" h="1240" extrusionOk="0">
                  <a:moveTo>
                    <a:pt x="1020" y="1"/>
                  </a:moveTo>
                  <a:cubicBezTo>
                    <a:pt x="175" y="1"/>
                    <a:pt x="1" y="533"/>
                    <a:pt x="13" y="1239"/>
                  </a:cubicBezTo>
                  <a:cubicBezTo>
                    <a:pt x="656" y="1049"/>
                    <a:pt x="870" y="537"/>
                    <a:pt x="1048" y="1"/>
                  </a:cubicBezTo>
                  <a:cubicBezTo>
                    <a:pt x="1039" y="1"/>
                    <a:pt x="1030" y="1"/>
                    <a:pt x="1020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900" name="Google Shape;21900;p19"/>
            <p:cNvSpPr/>
            <p:nvPr/>
          </p:nvSpPr>
          <p:spPr>
            <a:xfrm>
              <a:off x="6645575" y="2547100"/>
              <a:ext cx="27900" cy="27425"/>
            </a:xfrm>
            <a:custGeom>
              <a:avLst/>
              <a:gdLst/>
              <a:ahLst/>
              <a:cxnLst/>
              <a:rect l="l" t="t" r="r" b="b"/>
              <a:pathLst>
                <a:path w="1116" h="1097" extrusionOk="0">
                  <a:moveTo>
                    <a:pt x="1041" y="1"/>
                  </a:moveTo>
                  <a:cubicBezTo>
                    <a:pt x="621" y="1"/>
                    <a:pt x="572" y="270"/>
                    <a:pt x="182" y="270"/>
                  </a:cubicBezTo>
                  <a:cubicBezTo>
                    <a:pt x="154" y="270"/>
                    <a:pt x="124" y="268"/>
                    <a:pt x="91" y="265"/>
                  </a:cubicBezTo>
                  <a:lnTo>
                    <a:pt x="91" y="265"/>
                  </a:lnTo>
                  <a:cubicBezTo>
                    <a:pt x="91" y="661"/>
                    <a:pt x="0" y="1096"/>
                    <a:pt x="462" y="1096"/>
                  </a:cubicBezTo>
                  <a:cubicBezTo>
                    <a:pt x="501" y="1096"/>
                    <a:pt x="544" y="1093"/>
                    <a:pt x="591" y="1087"/>
                  </a:cubicBezTo>
                  <a:cubicBezTo>
                    <a:pt x="1056" y="956"/>
                    <a:pt x="984" y="384"/>
                    <a:pt x="1115" y="3"/>
                  </a:cubicBezTo>
                  <a:cubicBezTo>
                    <a:pt x="1089" y="2"/>
                    <a:pt x="1065" y="1"/>
                    <a:pt x="1041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901" name="Google Shape;21901;p19"/>
            <p:cNvSpPr/>
            <p:nvPr/>
          </p:nvSpPr>
          <p:spPr>
            <a:xfrm>
              <a:off x="6645425" y="2917000"/>
              <a:ext cx="28350" cy="17025"/>
            </a:xfrm>
            <a:custGeom>
              <a:avLst/>
              <a:gdLst/>
              <a:ahLst/>
              <a:cxnLst/>
              <a:rect l="l" t="t" r="r" b="b"/>
              <a:pathLst>
                <a:path w="1134" h="681" extrusionOk="0">
                  <a:moveTo>
                    <a:pt x="451" y="1"/>
                  </a:moveTo>
                  <a:cubicBezTo>
                    <a:pt x="336" y="1"/>
                    <a:pt x="227" y="32"/>
                    <a:pt x="121" y="126"/>
                  </a:cubicBezTo>
                  <a:cubicBezTo>
                    <a:pt x="1" y="580"/>
                    <a:pt x="312" y="680"/>
                    <a:pt x="743" y="680"/>
                  </a:cubicBezTo>
                  <a:cubicBezTo>
                    <a:pt x="866" y="680"/>
                    <a:pt x="998" y="672"/>
                    <a:pt x="1133" y="662"/>
                  </a:cubicBezTo>
                  <a:lnTo>
                    <a:pt x="1133" y="126"/>
                  </a:lnTo>
                  <a:cubicBezTo>
                    <a:pt x="880" y="103"/>
                    <a:pt x="657" y="1"/>
                    <a:pt x="451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902" name="Google Shape;21902;p19"/>
            <p:cNvSpPr/>
            <p:nvPr/>
          </p:nvSpPr>
          <p:spPr>
            <a:xfrm>
              <a:off x="6669875" y="3041875"/>
              <a:ext cx="75425" cy="29950"/>
            </a:xfrm>
            <a:custGeom>
              <a:avLst/>
              <a:gdLst/>
              <a:ahLst/>
              <a:cxnLst/>
              <a:rect l="l" t="t" r="r" b="b"/>
              <a:pathLst>
                <a:path w="3017" h="1198" extrusionOk="0">
                  <a:moveTo>
                    <a:pt x="2536" y="0"/>
                  </a:moveTo>
                  <a:lnTo>
                    <a:pt x="2536" y="0"/>
                  </a:lnTo>
                  <a:cubicBezTo>
                    <a:pt x="1727" y="477"/>
                    <a:pt x="572" y="822"/>
                    <a:pt x="0" y="1108"/>
                  </a:cubicBezTo>
                  <a:cubicBezTo>
                    <a:pt x="147" y="1166"/>
                    <a:pt x="387" y="1197"/>
                    <a:pt x="664" y="1197"/>
                  </a:cubicBezTo>
                  <a:cubicBezTo>
                    <a:pt x="1620" y="1197"/>
                    <a:pt x="3016" y="832"/>
                    <a:pt x="2536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903" name="Google Shape;21903;p19"/>
            <p:cNvSpPr/>
            <p:nvPr/>
          </p:nvSpPr>
          <p:spPr>
            <a:xfrm>
              <a:off x="6905625" y="3940475"/>
              <a:ext cx="34250" cy="13825"/>
            </a:xfrm>
            <a:custGeom>
              <a:avLst/>
              <a:gdLst/>
              <a:ahLst/>
              <a:cxnLst/>
              <a:rect l="l" t="t" r="r" b="b"/>
              <a:pathLst>
                <a:path w="1370" h="553" extrusionOk="0">
                  <a:moveTo>
                    <a:pt x="345" y="1"/>
                  </a:moveTo>
                  <a:cubicBezTo>
                    <a:pt x="209" y="1"/>
                    <a:pt x="88" y="39"/>
                    <a:pt x="0" y="144"/>
                  </a:cubicBezTo>
                  <a:cubicBezTo>
                    <a:pt x="99" y="327"/>
                    <a:pt x="552" y="553"/>
                    <a:pt x="917" y="553"/>
                  </a:cubicBezTo>
                  <a:cubicBezTo>
                    <a:pt x="1123" y="553"/>
                    <a:pt x="1300" y="481"/>
                    <a:pt x="1369" y="287"/>
                  </a:cubicBezTo>
                  <a:cubicBezTo>
                    <a:pt x="1122" y="244"/>
                    <a:pt x="686" y="1"/>
                    <a:pt x="345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904" name="Google Shape;21904;p19"/>
            <p:cNvSpPr/>
            <p:nvPr/>
          </p:nvSpPr>
          <p:spPr>
            <a:xfrm>
              <a:off x="6905325" y="3713225"/>
              <a:ext cx="77100" cy="17200"/>
            </a:xfrm>
            <a:custGeom>
              <a:avLst/>
              <a:gdLst/>
              <a:ahLst/>
              <a:cxnLst/>
              <a:rect l="l" t="t" r="r" b="b"/>
              <a:pathLst>
                <a:path w="3084" h="688" extrusionOk="0">
                  <a:moveTo>
                    <a:pt x="248" y="1"/>
                  </a:moveTo>
                  <a:cubicBezTo>
                    <a:pt x="153" y="1"/>
                    <a:pt x="69" y="3"/>
                    <a:pt x="0" y="7"/>
                  </a:cubicBezTo>
                  <a:cubicBezTo>
                    <a:pt x="232" y="358"/>
                    <a:pt x="1260" y="688"/>
                    <a:pt x="2100" y="688"/>
                  </a:cubicBezTo>
                  <a:cubicBezTo>
                    <a:pt x="2512" y="688"/>
                    <a:pt x="2880" y="608"/>
                    <a:pt x="3084" y="412"/>
                  </a:cubicBezTo>
                  <a:cubicBezTo>
                    <a:pt x="2450" y="127"/>
                    <a:pt x="994" y="1"/>
                    <a:pt x="248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905" name="Google Shape;21905;p19"/>
            <p:cNvSpPr/>
            <p:nvPr/>
          </p:nvSpPr>
          <p:spPr>
            <a:xfrm>
              <a:off x="6876150" y="3840525"/>
              <a:ext cx="61625" cy="50575"/>
            </a:xfrm>
            <a:custGeom>
              <a:avLst/>
              <a:gdLst/>
              <a:ahLst/>
              <a:cxnLst/>
              <a:rect l="l" t="t" r="r" b="b"/>
              <a:pathLst>
                <a:path w="2465" h="2023" extrusionOk="0">
                  <a:moveTo>
                    <a:pt x="483" y="1"/>
                  </a:moveTo>
                  <a:cubicBezTo>
                    <a:pt x="360" y="1"/>
                    <a:pt x="228" y="22"/>
                    <a:pt x="84" y="70"/>
                  </a:cubicBezTo>
                  <a:cubicBezTo>
                    <a:pt x="0" y="832"/>
                    <a:pt x="941" y="797"/>
                    <a:pt x="1358" y="1166"/>
                  </a:cubicBezTo>
                  <a:cubicBezTo>
                    <a:pt x="1453" y="1725"/>
                    <a:pt x="989" y="1928"/>
                    <a:pt x="1691" y="2023"/>
                  </a:cubicBezTo>
                  <a:cubicBezTo>
                    <a:pt x="2024" y="1761"/>
                    <a:pt x="1596" y="1678"/>
                    <a:pt x="1667" y="1285"/>
                  </a:cubicBezTo>
                  <a:lnTo>
                    <a:pt x="1667" y="1285"/>
                  </a:lnTo>
                  <a:cubicBezTo>
                    <a:pt x="1712" y="1287"/>
                    <a:pt x="1755" y="1289"/>
                    <a:pt x="1796" y="1289"/>
                  </a:cubicBezTo>
                  <a:cubicBezTo>
                    <a:pt x="2124" y="1289"/>
                    <a:pt x="2327" y="1204"/>
                    <a:pt x="2465" y="1035"/>
                  </a:cubicBezTo>
                  <a:cubicBezTo>
                    <a:pt x="1672" y="870"/>
                    <a:pt x="1271" y="1"/>
                    <a:pt x="483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906" name="Google Shape;21906;p19"/>
            <p:cNvSpPr/>
            <p:nvPr/>
          </p:nvSpPr>
          <p:spPr>
            <a:xfrm>
              <a:off x="6915725" y="4000900"/>
              <a:ext cx="81350" cy="41425"/>
            </a:xfrm>
            <a:custGeom>
              <a:avLst/>
              <a:gdLst/>
              <a:ahLst/>
              <a:cxnLst/>
              <a:rect l="l" t="t" r="r" b="b"/>
              <a:pathLst>
                <a:path w="3254" h="1657" extrusionOk="0">
                  <a:moveTo>
                    <a:pt x="771" y="1"/>
                  </a:moveTo>
                  <a:cubicBezTo>
                    <a:pt x="664" y="1"/>
                    <a:pt x="561" y="9"/>
                    <a:pt x="465" y="25"/>
                  </a:cubicBezTo>
                  <a:cubicBezTo>
                    <a:pt x="60" y="370"/>
                    <a:pt x="1" y="1168"/>
                    <a:pt x="298" y="1644"/>
                  </a:cubicBezTo>
                  <a:cubicBezTo>
                    <a:pt x="385" y="1647"/>
                    <a:pt x="466" y="1648"/>
                    <a:pt x="542" y="1648"/>
                  </a:cubicBezTo>
                  <a:cubicBezTo>
                    <a:pt x="1153" y="1648"/>
                    <a:pt x="1450" y="1571"/>
                    <a:pt x="1769" y="1571"/>
                  </a:cubicBezTo>
                  <a:cubicBezTo>
                    <a:pt x="1935" y="1571"/>
                    <a:pt x="2108" y="1592"/>
                    <a:pt x="2334" y="1656"/>
                  </a:cubicBezTo>
                  <a:cubicBezTo>
                    <a:pt x="3254" y="770"/>
                    <a:pt x="1826" y="1"/>
                    <a:pt x="771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907" name="Google Shape;21907;p19"/>
            <p:cNvSpPr/>
            <p:nvPr/>
          </p:nvSpPr>
          <p:spPr>
            <a:xfrm>
              <a:off x="6860425" y="3475725"/>
              <a:ext cx="24325" cy="20575"/>
            </a:xfrm>
            <a:custGeom>
              <a:avLst/>
              <a:gdLst/>
              <a:ahLst/>
              <a:cxnLst/>
              <a:rect l="l" t="t" r="r" b="b"/>
              <a:pathLst>
                <a:path w="973" h="823" extrusionOk="0">
                  <a:moveTo>
                    <a:pt x="565" y="1"/>
                  </a:moveTo>
                  <a:cubicBezTo>
                    <a:pt x="526" y="1"/>
                    <a:pt x="480" y="6"/>
                    <a:pt x="427" y="18"/>
                  </a:cubicBezTo>
                  <a:cubicBezTo>
                    <a:pt x="0" y="197"/>
                    <a:pt x="294" y="822"/>
                    <a:pt x="698" y="822"/>
                  </a:cubicBezTo>
                  <a:cubicBezTo>
                    <a:pt x="723" y="822"/>
                    <a:pt x="747" y="820"/>
                    <a:pt x="772" y="815"/>
                  </a:cubicBezTo>
                  <a:cubicBezTo>
                    <a:pt x="674" y="576"/>
                    <a:pt x="973" y="1"/>
                    <a:pt x="565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908" name="Google Shape;21908;p19"/>
            <p:cNvSpPr/>
            <p:nvPr/>
          </p:nvSpPr>
          <p:spPr>
            <a:xfrm>
              <a:off x="6871075" y="3553850"/>
              <a:ext cx="64325" cy="17525"/>
            </a:xfrm>
            <a:custGeom>
              <a:avLst/>
              <a:gdLst/>
              <a:ahLst/>
              <a:cxnLst/>
              <a:rect l="l" t="t" r="r" b="b"/>
              <a:pathLst>
                <a:path w="2573" h="701" extrusionOk="0">
                  <a:moveTo>
                    <a:pt x="2573" y="0"/>
                  </a:moveTo>
                  <a:lnTo>
                    <a:pt x="2573" y="0"/>
                  </a:lnTo>
                  <a:cubicBezTo>
                    <a:pt x="1549" y="107"/>
                    <a:pt x="358" y="36"/>
                    <a:pt x="1" y="667"/>
                  </a:cubicBezTo>
                  <a:cubicBezTo>
                    <a:pt x="161" y="686"/>
                    <a:pt x="376" y="700"/>
                    <a:pt x="615" y="700"/>
                  </a:cubicBezTo>
                  <a:cubicBezTo>
                    <a:pt x="1393" y="700"/>
                    <a:pt x="2418" y="556"/>
                    <a:pt x="2573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909" name="Google Shape;21909;p19"/>
            <p:cNvSpPr/>
            <p:nvPr/>
          </p:nvSpPr>
          <p:spPr>
            <a:xfrm>
              <a:off x="6827025" y="4069650"/>
              <a:ext cx="25125" cy="28425"/>
            </a:xfrm>
            <a:custGeom>
              <a:avLst/>
              <a:gdLst/>
              <a:ahLst/>
              <a:cxnLst/>
              <a:rect l="l" t="t" r="r" b="b"/>
              <a:pathLst>
                <a:path w="1005" h="1137" extrusionOk="0">
                  <a:moveTo>
                    <a:pt x="550" y="1"/>
                  </a:moveTo>
                  <a:cubicBezTo>
                    <a:pt x="1" y="1"/>
                    <a:pt x="8" y="565"/>
                    <a:pt x="346" y="776"/>
                  </a:cubicBezTo>
                  <a:lnTo>
                    <a:pt x="322" y="776"/>
                  </a:lnTo>
                  <a:lnTo>
                    <a:pt x="322" y="1133"/>
                  </a:lnTo>
                  <a:cubicBezTo>
                    <a:pt x="367" y="1135"/>
                    <a:pt x="411" y="1137"/>
                    <a:pt x="454" y="1137"/>
                  </a:cubicBezTo>
                  <a:cubicBezTo>
                    <a:pt x="779" y="1137"/>
                    <a:pt x="1005" y="1049"/>
                    <a:pt x="941" y="776"/>
                  </a:cubicBezTo>
                  <a:lnTo>
                    <a:pt x="465" y="776"/>
                  </a:lnTo>
                  <a:cubicBezTo>
                    <a:pt x="620" y="609"/>
                    <a:pt x="596" y="311"/>
                    <a:pt x="584" y="2"/>
                  </a:cubicBezTo>
                  <a:cubicBezTo>
                    <a:pt x="573" y="1"/>
                    <a:pt x="561" y="1"/>
                    <a:pt x="550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910" name="Google Shape;21910;p19"/>
            <p:cNvSpPr/>
            <p:nvPr/>
          </p:nvSpPr>
          <p:spPr>
            <a:xfrm>
              <a:off x="6790275" y="3252250"/>
              <a:ext cx="15950" cy="17375"/>
            </a:xfrm>
            <a:custGeom>
              <a:avLst/>
              <a:gdLst/>
              <a:ahLst/>
              <a:cxnLst/>
              <a:rect l="l" t="t" r="r" b="b"/>
              <a:pathLst>
                <a:path w="638" h="695" extrusionOk="0">
                  <a:moveTo>
                    <a:pt x="503" y="0"/>
                  </a:moveTo>
                  <a:cubicBezTo>
                    <a:pt x="0" y="0"/>
                    <a:pt x="3" y="694"/>
                    <a:pt x="513" y="694"/>
                  </a:cubicBezTo>
                  <a:cubicBezTo>
                    <a:pt x="551" y="694"/>
                    <a:pt x="593" y="690"/>
                    <a:pt x="637" y="682"/>
                  </a:cubicBezTo>
                  <a:lnTo>
                    <a:pt x="637" y="15"/>
                  </a:lnTo>
                  <a:cubicBezTo>
                    <a:pt x="589" y="5"/>
                    <a:pt x="544" y="0"/>
                    <a:pt x="503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911" name="Google Shape;21911;p19"/>
            <p:cNvSpPr/>
            <p:nvPr/>
          </p:nvSpPr>
          <p:spPr>
            <a:xfrm>
              <a:off x="6972000" y="3947050"/>
              <a:ext cx="30675" cy="27400"/>
            </a:xfrm>
            <a:custGeom>
              <a:avLst/>
              <a:gdLst/>
              <a:ahLst/>
              <a:cxnLst/>
              <a:rect l="l" t="t" r="r" b="b"/>
              <a:pathLst>
                <a:path w="1227" h="1096" extrusionOk="0">
                  <a:moveTo>
                    <a:pt x="1107" y="0"/>
                  </a:moveTo>
                  <a:cubicBezTo>
                    <a:pt x="453" y="95"/>
                    <a:pt x="500" y="0"/>
                    <a:pt x="83" y="143"/>
                  </a:cubicBezTo>
                  <a:cubicBezTo>
                    <a:pt x="0" y="679"/>
                    <a:pt x="155" y="988"/>
                    <a:pt x="595" y="1096"/>
                  </a:cubicBezTo>
                  <a:cubicBezTo>
                    <a:pt x="1036" y="941"/>
                    <a:pt x="1226" y="596"/>
                    <a:pt x="1107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912" name="Google Shape;21912;p19"/>
            <p:cNvSpPr/>
            <p:nvPr/>
          </p:nvSpPr>
          <p:spPr>
            <a:xfrm>
              <a:off x="6842325" y="4038475"/>
              <a:ext cx="27000" cy="24375"/>
            </a:xfrm>
            <a:custGeom>
              <a:avLst/>
              <a:gdLst/>
              <a:ahLst/>
              <a:cxnLst/>
              <a:rect l="l" t="t" r="r" b="b"/>
              <a:pathLst>
                <a:path w="1080" h="975" extrusionOk="0">
                  <a:moveTo>
                    <a:pt x="518" y="1"/>
                  </a:moveTo>
                  <a:cubicBezTo>
                    <a:pt x="25" y="1"/>
                    <a:pt x="1" y="844"/>
                    <a:pt x="317" y="975"/>
                  </a:cubicBezTo>
                  <a:cubicBezTo>
                    <a:pt x="496" y="677"/>
                    <a:pt x="1079" y="368"/>
                    <a:pt x="663" y="22"/>
                  </a:cubicBezTo>
                  <a:cubicBezTo>
                    <a:pt x="611" y="8"/>
                    <a:pt x="563" y="1"/>
                    <a:pt x="518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913" name="Google Shape;21913;p19"/>
            <p:cNvSpPr/>
            <p:nvPr/>
          </p:nvSpPr>
          <p:spPr>
            <a:xfrm>
              <a:off x="6992625" y="3797875"/>
              <a:ext cx="28500" cy="14125"/>
            </a:xfrm>
            <a:custGeom>
              <a:avLst/>
              <a:gdLst/>
              <a:ahLst/>
              <a:cxnLst/>
              <a:rect l="l" t="t" r="r" b="b"/>
              <a:pathLst>
                <a:path w="1140" h="565" extrusionOk="0">
                  <a:moveTo>
                    <a:pt x="455" y="1"/>
                  </a:moveTo>
                  <a:cubicBezTo>
                    <a:pt x="338" y="1"/>
                    <a:pt x="219" y="37"/>
                    <a:pt x="104" y="133"/>
                  </a:cubicBezTo>
                  <a:cubicBezTo>
                    <a:pt x="0" y="425"/>
                    <a:pt x="316" y="565"/>
                    <a:pt x="625" y="565"/>
                  </a:cubicBezTo>
                  <a:cubicBezTo>
                    <a:pt x="885" y="565"/>
                    <a:pt x="1140" y="466"/>
                    <a:pt x="1140" y="276"/>
                  </a:cubicBezTo>
                  <a:cubicBezTo>
                    <a:pt x="946" y="163"/>
                    <a:pt x="703" y="1"/>
                    <a:pt x="455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914" name="Google Shape;21914;p19"/>
            <p:cNvSpPr/>
            <p:nvPr/>
          </p:nvSpPr>
          <p:spPr>
            <a:xfrm>
              <a:off x="6669375" y="3568325"/>
              <a:ext cx="31175" cy="17200"/>
            </a:xfrm>
            <a:custGeom>
              <a:avLst/>
              <a:gdLst/>
              <a:ahLst/>
              <a:cxnLst/>
              <a:rect l="l" t="t" r="r" b="b"/>
              <a:pathLst>
                <a:path w="1247" h="688" extrusionOk="0">
                  <a:moveTo>
                    <a:pt x="838" y="1"/>
                  </a:moveTo>
                  <a:cubicBezTo>
                    <a:pt x="432" y="1"/>
                    <a:pt x="0" y="266"/>
                    <a:pt x="44" y="659"/>
                  </a:cubicBezTo>
                  <a:cubicBezTo>
                    <a:pt x="166" y="678"/>
                    <a:pt x="277" y="687"/>
                    <a:pt x="377" y="687"/>
                  </a:cubicBezTo>
                  <a:cubicBezTo>
                    <a:pt x="901" y="687"/>
                    <a:pt x="1137" y="442"/>
                    <a:pt x="1247" y="112"/>
                  </a:cubicBezTo>
                  <a:cubicBezTo>
                    <a:pt x="1130" y="36"/>
                    <a:pt x="985" y="1"/>
                    <a:pt x="838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915" name="Google Shape;21915;p19"/>
            <p:cNvSpPr/>
            <p:nvPr/>
          </p:nvSpPr>
          <p:spPr>
            <a:xfrm>
              <a:off x="6537575" y="2488975"/>
              <a:ext cx="21250" cy="17600"/>
            </a:xfrm>
            <a:custGeom>
              <a:avLst/>
              <a:gdLst/>
              <a:ahLst/>
              <a:cxnLst/>
              <a:rect l="l" t="t" r="r" b="b"/>
              <a:pathLst>
                <a:path w="850" h="704" extrusionOk="0">
                  <a:moveTo>
                    <a:pt x="591" y="0"/>
                  </a:moveTo>
                  <a:cubicBezTo>
                    <a:pt x="92" y="0"/>
                    <a:pt x="1" y="468"/>
                    <a:pt x="304" y="697"/>
                  </a:cubicBezTo>
                  <a:cubicBezTo>
                    <a:pt x="343" y="702"/>
                    <a:pt x="380" y="704"/>
                    <a:pt x="414" y="704"/>
                  </a:cubicBezTo>
                  <a:cubicBezTo>
                    <a:pt x="841" y="704"/>
                    <a:pt x="849" y="372"/>
                    <a:pt x="827" y="30"/>
                  </a:cubicBezTo>
                  <a:cubicBezTo>
                    <a:pt x="740" y="10"/>
                    <a:pt x="662" y="0"/>
                    <a:pt x="591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916" name="Google Shape;21916;p19"/>
            <p:cNvSpPr/>
            <p:nvPr/>
          </p:nvSpPr>
          <p:spPr>
            <a:xfrm>
              <a:off x="6493375" y="2424875"/>
              <a:ext cx="25000" cy="21125"/>
            </a:xfrm>
            <a:custGeom>
              <a:avLst/>
              <a:gdLst/>
              <a:ahLst/>
              <a:cxnLst/>
              <a:rect l="l" t="t" r="r" b="b"/>
              <a:pathLst>
                <a:path w="1000" h="845" extrusionOk="0">
                  <a:moveTo>
                    <a:pt x="695" y="0"/>
                  </a:moveTo>
                  <a:cubicBezTo>
                    <a:pt x="125" y="0"/>
                    <a:pt x="1" y="790"/>
                    <a:pt x="512" y="844"/>
                  </a:cubicBezTo>
                  <a:cubicBezTo>
                    <a:pt x="667" y="606"/>
                    <a:pt x="1000" y="487"/>
                    <a:pt x="869" y="23"/>
                  </a:cubicBezTo>
                  <a:cubicBezTo>
                    <a:pt x="807" y="7"/>
                    <a:pt x="749" y="0"/>
                    <a:pt x="695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917" name="Google Shape;21917;p19"/>
            <p:cNvSpPr/>
            <p:nvPr/>
          </p:nvSpPr>
          <p:spPr>
            <a:xfrm>
              <a:off x="6381200" y="2048775"/>
              <a:ext cx="19600" cy="17100"/>
            </a:xfrm>
            <a:custGeom>
              <a:avLst/>
              <a:gdLst/>
              <a:ahLst/>
              <a:cxnLst/>
              <a:rect l="l" t="t" r="r" b="b"/>
              <a:pathLst>
                <a:path w="784" h="684" extrusionOk="0">
                  <a:moveTo>
                    <a:pt x="452" y="1"/>
                  </a:moveTo>
                  <a:cubicBezTo>
                    <a:pt x="9" y="1"/>
                    <a:pt x="0" y="327"/>
                    <a:pt x="34" y="684"/>
                  </a:cubicBezTo>
                  <a:lnTo>
                    <a:pt x="724" y="684"/>
                  </a:lnTo>
                  <a:cubicBezTo>
                    <a:pt x="784" y="362"/>
                    <a:pt x="713" y="148"/>
                    <a:pt x="546" y="5"/>
                  </a:cubicBezTo>
                  <a:cubicBezTo>
                    <a:pt x="512" y="2"/>
                    <a:pt x="481" y="1"/>
                    <a:pt x="452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918" name="Google Shape;21918;p19"/>
            <p:cNvSpPr/>
            <p:nvPr/>
          </p:nvSpPr>
          <p:spPr>
            <a:xfrm>
              <a:off x="6390375" y="1218725"/>
              <a:ext cx="52700" cy="23850"/>
            </a:xfrm>
            <a:custGeom>
              <a:avLst/>
              <a:gdLst/>
              <a:ahLst/>
              <a:cxnLst/>
              <a:rect l="l" t="t" r="r" b="b"/>
              <a:pathLst>
                <a:path w="2108" h="954" extrusionOk="0">
                  <a:moveTo>
                    <a:pt x="1119" y="108"/>
                  </a:moveTo>
                  <a:cubicBezTo>
                    <a:pt x="643" y="429"/>
                    <a:pt x="131" y="1"/>
                    <a:pt x="0" y="596"/>
                  </a:cubicBezTo>
                  <a:cubicBezTo>
                    <a:pt x="655" y="608"/>
                    <a:pt x="977" y="894"/>
                    <a:pt x="1905" y="953"/>
                  </a:cubicBezTo>
                  <a:cubicBezTo>
                    <a:pt x="1917" y="810"/>
                    <a:pt x="2108" y="787"/>
                    <a:pt x="2048" y="596"/>
                  </a:cubicBezTo>
                  <a:lnTo>
                    <a:pt x="1608" y="596"/>
                  </a:lnTo>
                  <a:cubicBezTo>
                    <a:pt x="1250" y="572"/>
                    <a:pt x="1262" y="287"/>
                    <a:pt x="1119" y="108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919" name="Google Shape;21919;p19"/>
            <p:cNvSpPr/>
            <p:nvPr/>
          </p:nvSpPr>
          <p:spPr>
            <a:xfrm>
              <a:off x="6488900" y="1913175"/>
              <a:ext cx="29075" cy="21150"/>
            </a:xfrm>
            <a:custGeom>
              <a:avLst/>
              <a:gdLst/>
              <a:ahLst/>
              <a:cxnLst/>
              <a:rect l="l" t="t" r="r" b="b"/>
              <a:pathLst>
                <a:path w="1163" h="846" extrusionOk="0">
                  <a:moveTo>
                    <a:pt x="1024" y="0"/>
                  </a:moveTo>
                  <a:lnTo>
                    <a:pt x="1024" y="0"/>
                  </a:lnTo>
                  <a:cubicBezTo>
                    <a:pt x="346" y="12"/>
                    <a:pt x="0" y="274"/>
                    <a:pt x="0" y="810"/>
                  </a:cubicBezTo>
                  <a:cubicBezTo>
                    <a:pt x="142" y="834"/>
                    <a:pt x="271" y="846"/>
                    <a:pt x="384" y="846"/>
                  </a:cubicBezTo>
                  <a:cubicBezTo>
                    <a:pt x="947" y="846"/>
                    <a:pt x="1163" y="555"/>
                    <a:pt x="1024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920" name="Google Shape;21920;p19"/>
            <p:cNvSpPr/>
            <p:nvPr/>
          </p:nvSpPr>
          <p:spPr>
            <a:xfrm>
              <a:off x="6417150" y="2430300"/>
              <a:ext cx="46775" cy="21950"/>
            </a:xfrm>
            <a:custGeom>
              <a:avLst/>
              <a:gdLst/>
              <a:ahLst/>
              <a:cxnLst/>
              <a:rect l="l" t="t" r="r" b="b"/>
              <a:pathLst>
                <a:path w="1871" h="878" extrusionOk="0">
                  <a:moveTo>
                    <a:pt x="1275" y="1"/>
                  </a:moveTo>
                  <a:cubicBezTo>
                    <a:pt x="899" y="1"/>
                    <a:pt x="467" y="68"/>
                    <a:pt x="1" y="210"/>
                  </a:cubicBezTo>
                  <a:lnTo>
                    <a:pt x="1" y="877"/>
                  </a:lnTo>
                  <a:cubicBezTo>
                    <a:pt x="799" y="758"/>
                    <a:pt x="1430" y="484"/>
                    <a:pt x="1870" y="68"/>
                  </a:cubicBezTo>
                  <a:cubicBezTo>
                    <a:pt x="1694" y="24"/>
                    <a:pt x="1494" y="1"/>
                    <a:pt x="1275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921" name="Google Shape;21921;p19"/>
            <p:cNvSpPr/>
            <p:nvPr/>
          </p:nvSpPr>
          <p:spPr>
            <a:xfrm>
              <a:off x="6408225" y="2625325"/>
              <a:ext cx="25925" cy="17400"/>
            </a:xfrm>
            <a:custGeom>
              <a:avLst/>
              <a:gdLst/>
              <a:ahLst/>
              <a:cxnLst/>
              <a:rect l="l" t="t" r="r" b="b"/>
              <a:pathLst>
                <a:path w="1037" h="696" extrusionOk="0">
                  <a:moveTo>
                    <a:pt x="763" y="1"/>
                  </a:moveTo>
                  <a:cubicBezTo>
                    <a:pt x="442" y="1"/>
                    <a:pt x="159" y="27"/>
                    <a:pt x="1" y="148"/>
                  </a:cubicBezTo>
                  <a:cubicBezTo>
                    <a:pt x="21" y="521"/>
                    <a:pt x="312" y="696"/>
                    <a:pt x="803" y="696"/>
                  </a:cubicBezTo>
                  <a:cubicBezTo>
                    <a:pt x="876" y="696"/>
                    <a:pt x="954" y="692"/>
                    <a:pt x="1037" y="684"/>
                  </a:cubicBezTo>
                  <a:lnTo>
                    <a:pt x="1037" y="6"/>
                  </a:lnTo>
                  <a:cubicBezTo>
                    <a:pt x="943" y="3"/>
                    <a:pt x="851" y="1"/>
                    <a:pt x="763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922" name="Google Shape;21922;p19"/>
            <p:cNvSpPr/>
            <p:nvPr/>
          </p:nvSpPr>
          <p:spPr>
            <a:xfrm>
              <a:off x="6402575" y="2950800"/>
              <a:ext cx="20750" cy="23275"/>
            </a:xfrm>
            <a:custGeom>
              <a:avLst/>
              <a:gdLst/>
              <a:ahLst/>
              <a:cxnLst/>
              <a:rect l="l" t="t" r="r" b="b"/>
              <a:pathLst>
                <a:path w="830" h="931" extrusionOk="0">
                  <a:moveTo>
                    <a:pt x="762" y="0"/>
                  </a:moveTo>
                  <a:lnTo>
                    <a:pt x="762" y="0"/>
                  </a:lnTo>
                  <a:cubicBezTo>
                    <a:pt x="0" y="83"/>
                    <a:pt x="453" y="357"/>
                    <a:pt x="250" y="929"/>
                  </a:cubicBezTo>
                  <a:cubicBezTo>
                    <a:pt x="269" y="930"/>
                    <a:pt x="288" y="931"/>
                    <a:pt x="305" y="931"/>
                  </a:cubicBezTo>
                  <a:cubicBezTo>
                    <a:pt x="829" y="931"/>
                    <a:pt x="762" y="426"/>
                    <a:pt x="762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923" name="Google Shape;21923;p19"/>
            <p:cNvSpPr/>
            <p:nvPr/>
          </p:nvSpPr>
          <p:spPr>
            <a:xfrm>
              <a:off x="6392150" y="2991200"/>
              <a:ext cx="63725" cy="28075"/>
            </a:xfrm>
            <a:custGeom>
              <a:avLst/>
              <a:gdLst/>
              <a:ahLst/>
              <a:cxnLst/>
              <a:rect l="l" t="t" r="r" b="b"/>
              <a:pathLst>
                <a:path w="2549" h="1123" extrusionOk="0">
                  <a:moveTo>
                    <a:pt x="458" y="0"/>
                  </a:moveTo>
                  <a:cubicBezTo>
                    <a:pt x="377" y="0"/>
                    <a:pt x="281" y="12"/>
                    <a:pt x="167" y="39"/>
                  </a:cubicBezTo>
                  <a:cubicBezTo>
                    <a:pt x="132" y="134"/>
                    <a:pt x="167" y="301"/>
                    <a:pt x="1" y="301"/>
                  </a:cubicBezTo>
                  <a:cubicBezTo>
                    <a:pt x="370" y="1123"/>
                    <a:pt x="953" y="968"/>
                    <a:pt x="2215" y="1099"/>
                  </a:cubicBezTo>
                  <a:cubicBezTo>
                    <a:pt x="2180" y="563"/>
                    <a:pt x="2549" y="480"/>
                    <a:pt x="2215" y="170"/>
                  </a:cubicBezTo>
                  <a:lnTo>
                    <a:pt x="2215" y="170"/>
                  </a:lnTo>
                  <a:cubicBezTo>
                    <a:pt x="2096" y="432"/>
                    <a:pt x="1775" y="527"/>
                    <a:pt x="1370" y="575"/>
                  </a:cubicBezTo>
                  <a:cubicBezTo>
                    <a:pt x="905" y="503"/>
                    <a:pt x="987" y="0"/>
                    <a:pt x="458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924" name="Google Shape;21924;p19"/>
            <p:cNvSpPr/>
            <p:nvPr/>
          </p:nvSpPr>
          <p:spPr>
            <a:xfrm>
              <a:off x="6382625" y="2346650"/>
              <a:ext cx="22650" cy="17825"/>
            </a:xfrm>
            <a:custGeom>
              <a:avLst/>
              <a:gdLst/>
              <a:ahLst/>
              <a:cxnLst/>
              <a:rect l="l" t="t" r="r" b="b"/>
              <a:pathLst>
                <a:path w="906" h="713" extrusionOk="0">
                  <a:moveTo>
                    <a:pt x="608" y="0"/>
                  </a:moveTo>
                  <a:cubicBezTo>
                    <a:pt x="164" y="0"/>
                    <a:pt x="21" y="233"/>
                    <a:pt x="1" y="580"/>
                  </a:cubicBezTo>
                  <a:cubicBezTo>
                    <a:pt x="27" y="577"/>
                    <a:pt x="52" y="575"/>
                    <a:pt x="76" y="575"/>
                  </a:cubicBezTo>
                  <a:cubicBezTo>
                    <a:pt x="306" y="575"/>
                    <a:pt x="386" y="713"/>
                    <a:pt x="627" y="713"/>
                  </a:cubicBezTo>
                  <a:cubicBezTo>
                    <a:pt x="644" y="713"/>
                    <a:pt x="661" y="712"/>
                    <a:pt x="679" y="711"/>
                  </a:cubicBezTo>
                  <a:cubicBezTo>
                    <a:pt x="810" y="544"/>
                    <a:pt x="906" y="354"/>
                    <a:pt x="858" y="20"/>
                  </a:cubicBezTo>
                  <a:cubicBezTo>
                    <a:pt x="766" y="7"/>
                    <a:pt x="683" y="0"/>
                    <a:pt x="608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925" name="Google Shape;21925;p19"/>
            <p:cNvSpPr/>
            <p:nvPr/>
          </p:nvSpPr>
          <p:spPr>
            <a:xfrm>
              <a:off x="6382625" y="2286400"/>
              <a:ext cx="32325" cy="30700"/>
            </a:xfrm>
            <a:custGeom>
              <a:avLst/>
              <a:gdLst/>
              <a:ahLst/>
              <a:cxnLst/>
              <a:rect l="l" t="t" r="r" b="b"/>
              <a:pathLst>
                <a:path w="1293" h="1228" extrusionOk="0">
                  <a:moveTo>
                    <a:pt x="274" y="1"/>
                  </a:moveTo>
                  <a:cubicBezTo>
                    <a:pt x="180" y="1"/>
                    <a:pt x="86" y="40"/>
                    <a:pt x="1" y="132"/>
                  </a:cubicBezTo>
                  <a:cubicBezTo>
                    <a:pt x="322" y="382"/>
                    <a:pt x="632" y="621"/>
                    <a:pt x="501" y="1228"/>
                  </a:cubicBezTo>
                  <a:cubicBezTo>
                    <a:pt x="1292" y="1108"/>
                    <a:pt x="777" y="1"/>
                    <a:pt x="274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926" name="Google Shape;21926;p19"/>
            <p:cNvSpPr/>
            <p:nvPr/>
          </p:nvSpPr>
          <p:spPr>
            <a:xfrm>
              <a:off x="6363575" y="2167650"/>
              <a:ext cx="23550" cy="18750"/>
            </a:xfrm>
            <a:custGeom>
              <a:avLst/>
              <a:gdLst/>
              <a:ahLst/>
              <a:cxnLst/>
              <a:rect l="l" t="t" r="r" b="b"/>
              <a:pathLst>
                <a:path w="942" h="750" extrusionOk="0">
                  <a:moveTo>
                    <a:pt x="1" y="1"/>
                  </a:moveTo>
                  <a:lnTo>
                    <a:pt x="1" y="1"/>
                  </a:lnTo>
                  <a:cubicBezTo>
                    <a:pt x="64" y="338"/>
                    <a:pt x="53" y="749"/>
                    <a:pt x="568" y="749"/>
                  </a:cubicBezTo>
                  <a:cubicBezTo>
                    <a:pt x="635" y="749"/>
                    <a:pt x="712" y="742"/>
                    <a:pt x="798" y="727"/>
                  </a:cubicBezTo>
                  <a:cubicBezTo>
                    <a:pt x="941" y="179"/>
                    <a:pt x="525" y="37"/>
                    <a:pt x="1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927" name="Google Shape;21927;p19"/>
            <p:cNvSpPr/>
            <p:nvPr/>
          </p:nvSpPr>
          <p:spPr>
            <a:xfrm>
              <a:off x="6695775" y="3208250"/>
              <a:ext cx="42875" cy="32750"/>
            </a:xfrm>
            <a:custGeom>
              <a:avLst/>
              <a:gdLst/>
              <a:ahLst/>
              <a:cxnLst/>
              <a:rect l="l" t="t" r="r" b="b"/>
              <a:pathLst>
                <a:path w="1715" h="1310" extrusionOk="0">
                  <a:moveTo>
                    <a:pt x="1715" y="1"/>
                  </a:moveTo>
                  <a:cubicBezTo>
                    <a:pt x="1024" y="275"/>
                    <a:pt x="60" y="322"/>
                    <a:pt x="0" y="1084"/>
                  </a:cubicBezTo>
                  <a:cubicBezTo>
                    <a:pt x="89" y="1064"/>
                    <a:pt x="171" y="1055"/>
                    <a:pt x="246" y="1055"/>
                  </a:cubicBezTo>
                  <a:cubicBezTo>
                    <a:pt x="654" y="1055"/>
                    <a:pt x="878" y="1310"/>
                    <a:pt x="1117" y="1310"/>
                  </a:cubicBezTo>
                  <a:cubicBezTo>
                    <a:pt x="1194" y="1310"/>
                    <a:pt x="1272" y="1284"/>
                    <a:pt x="1357" y="1215"/>
                  </a:cubicBezTo>
                  <a:cubicBezTo>
                    <a:pt x="1012" y="537"/>
                    <a:pt x="1500" y="549"/>
                    <a:pt x="1715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928" name="Google Shape;21928;p19"/>
            <p:cNvSpPr/>
            <p:nvPr/>
          </p:nvSpPr>
          <p:spPr>
            <a:xfrm>
              <a:off x="6754100" y="2306075"/>
              <a:ext cx="35150" cy="31175"/>
            </a:xfrm>
            <a:custGeom>
              <a:avLst/>
              <a:gdLst/>
              <a:ahLst/>
              <a:cxnLst/>
              <a:rect l="l" t="t" r="r" b="b"/>
              <a:pathLst>
                <a:path w="1406" h="1247" extrusionOk="0">
                  <a:moveTo>
                    <a:pt x="513" y="0"/>
                  </a:moveTo>
                  <a:cubicBezTo>
                    <a:pt x="227" y="191"/>
                    <a:pt x="84" y="476"/>
                    <a:pt x="1" y="810"/>
                  </a:cubicBezTo>
                  <a:cubicBezTo>
                    <a:pt x="358" y="894"/>
                    <a:pt x="363" y="1247"/>
                    <a:pt x="834" y="1247"/>
                  </a:cubicBezTo>
                  <a:cubicBezTo>
                    <a:pt x="896" y="1247"/>
                    <a:pt x="967" y="1241"/>
                    <a:pt x="1048" y="1227"/>
                  </a:cubicBezTo>
                  <a:cubicBezTo>
                    <a:pt x="1406" y="846"/>
                    <a:pt x="1108" y="72"/>
                    <a:pt x="513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929" name="Google Shape;21929;p19"/>
            <p:cNvSpPr/>
            <p:nvPr/>
          </p:nvSpPr>
          <p:spPr>
            <a:xfrm>
              <a:off x="6762750" y="2234925"/>
              <a:ext cx="13700" cy="33950"/>
            </a:xfrm>
            <a:custGeom>
              <a:avLst/>
              <a:gdLst/>
              <a:ahLst/>
              <a:cxnLst/>
              <a:rect l="l" t="t" r="r" b="b"/>
              <a:pathLst>
                <a:path w="548" h="1358" extrusionOk="0">
                  <a:moveTo>
                    <a:pt x="0" y="1"/>
                  </a:moveTo>
                  <a:cubicBezTo>
                    <a:pt x="36" y="560"/>
                    <a:pt x="36" y="1156"/>
                    <a:pt x="512" y="1358"/>
                  </a:cubicBezTo>
                  <a:cubicBezTo>
                    <a:pt x="524" y="763"/>
                    <a:pt x="548" y="167"/>
                    <a:pt x="0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930" name="Google Shape;21930;p19"/>
            <p:cNvSpPr/>
            <p:nvPr/>
          </p:nvSpPr>
          <p:spPr>
            <a:xfrm>
              <a:off x="6691575" y="3125550"/>
              <a:ext cx="37850" cy="11600"/>
            </a:xfrm>
            <a:custGeom>
              <a:avLst/>
              <a:gdLst/>
              <a:ahLst/>
              <a:cxnLst/>
              <a:rect l="l" t="t" r="r" b="b"/>
              <a:pathLst>
                <a:path w="1514" h="464" extrusionOk="0">
                  <a:moveTo>
                    <a:pt x="597" y="0"/>
                  </a:moveTo>
                  <a:cubicBezTo>
                    <a:pt x="217" y="0"/>
                    <a:pt x="0" y="87"/>
                    <a:pt x="335" y="463"/>
                  </a:cubicBezTo>
                  <a:cubicBezTo>
                    <a:pt x="398" y="377"/>
                    <a:pt x="499" y="351"/>
                    <a:pt x="616" y="351"/>
                  </a:cubicBezTo>
                  <a:cubicBezTo>
                    <a:pt x="794" y="351"/>
                    <a:pt x="1010" y="412"/>
                    <a:pt x="1186" y="412"/>
                  </a:cubicBezTo>
                  <a:cubicBezTo>
                    <a:pt x="1373" y="412"/>
                    <a:pt x="1514" y="343"/>
                    <a:pt x="1514" y="59"/>
                  </a:cubicBezTo>
                  <a:cubicBezTo>
                    <a:pt x="1217" y="44"/>
                    <a:pt x="866" y="0"/>
                    <a:pt x="597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931" name="Google Shape;21931;p19"/>
            <p:cNvSpPr/>
            <p:nvPr/>
          </p:nvSpPr>
          <p:spPr>
            <a:xfrm>
              <a:off x="6735400" y="2676050"/>
              <a:ext cx="19325" cy="17400"/>
            </a:xfrm>
            <a:custGeom>
              <a:avLst/>
              <a:gdLst/>
              <a:ahLst/>
              <a:cxnLst/>
              <a:rect l="l" t="t" r="r" b="b"/>
              <a:pathLst>
                <a:path w="773" h="696" extrusionOk="0">
                  <a:moveTo>
                    <a:pt x="249" y="1"/>
                  </a:moveTo>
                  <a:lnTo>
                    <a:pt x="249" y="1"/>
                  </a:lnTo>
                  <a:cubicBezTo>
                    <a:pt x="0" y="206"/>
                    <a:pt x="95" y="695"/>
                    <a:pt x="604" y="695"/>
                  </a:cubicBezTo>
                  <a:cubicBezTo>
                    <a:pt x="656" y="695"/>
                    <a:pt x="712" y="690"/>
                    <a:pt x="773" y="679"/>
                  </a:cubicBezTo>
                  <a:lnTo>
                    <a:pt x="773" y="144"/>
                  </a:lnTo>
                  <a:cubicBezTo>
                    <a:pt x="534" y="144"/>
                    <a:pt x="392" y="84"/>
                    <a:pt x="249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932" name="Google Shape;21932;p19"/>
            <p:cNvSpPr/>
            <p:nvPr/>
          </p:nvSpPr>
          <p:spPr>
            <a:xfrm>
              <a:off x="6832125" y="2804625"/>
              <a:ext cx="24400" cy="17525"/>
            </a:xfrm>
            <a:custGeom>
              <a:avLst/>
              <a:gdLst/>
              <a:ahLst/>
              <a:cxnLst/>
              <a:rect l="l" t="t" r="r" b="b"/>
              <a:pathLst>
                <a:path w="976" h="701" extrusionOk="0">
                  <a:moveTo>
                    <a:pt x="534" y="0"/>
                  </a:moveTo>
                  <a:cubicBezTo>
                    <a:pt x="0" y="0"/>
                    <a:pt x="7" y="700"/>
                    <a:pt x="556" y="700"/>
                  </a:cubicBezTo>
                  <a:cubicBezTo>
                    <a:pt x="590" y="700"/>
                    <a:pt x="627" y="698"/>
                    <a:pt x="666" y="692"/>
                  </a:cubicBezTo>
                  <a:cubicBezTo>
                    <a:pt x="678" y="358"/>
                    <a:pt x="975" y="263"/>
                    <a:pt x="666" y="13"/>
                  </a:cubicBezTo>
                  <a:cubicBezTo>
                    <a:pt x="619" y="4"/>
                    <a:pt x="575" y="0"/>
                    <a:pt x="534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933" name="Google Shape;21933;p19"/>
            <p:cNvSpPr/>
            <p:nvPr/>
          </p:nvSpPr>
          <p:spPr>
            <a:xfrm>
              <a:off x="6661825" y="3990475"/>
              <a:ext cx="30675" cy="25050"/>
            </a:xfrm>
            <a:custGeom>
              <a:avLst/>
              <a:gdLst/>
              <a:ahLst/>
              <a:cxnLst/>
              <a:rect l="l" t="t" r="r" b="b"/>
              <a:pathLst>
                <a:path w="1227" h="1002" extrusionOk="0">
                  <a:moveTo>
                    <a:pt x="212" y="1"/>
                  </a:moveTo>
                  <a:cubicBezTo>
                    <a:pt x="138" y="1"/>
                    <a:pt x="66" y="16"/>
                    <a:pt x="1" y="49"/>
                  </a:cubicBezTo>
                  <a:cubicBezTo>
                    <a:pt x="203" y="442"/>
                    <a:pt x="346" y="883"/>
                    <a:pt x="858" y="1002"/>
                  </a:cubicBezTo>
                  <a:cubicBezTo>
                    <a:pt x="1227" y="572"/>
                    <a:pt x="671" y="1"/>
                    <a:pt x="212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934" name="Google Shape;21934;p19"/>
            <p:cNvSpPr/>
            <p:nvPr/>
          </p:nvSpPr>
          <p:spPr>
            <a:xfrm>
              <a:off x="6557050" y="2247875"/>
              <a:ext cx="17600" cy="14900"/>
            </a:xfrm>
            <a:custGeom>
              <a:avLst/>
              <a:gdLst/>
              <a:ahLst/>
              <a:cxnLst/>
              <a:rect l="l" t="t" r="r" b="b"/>
              <a:pathLst>
                <a:path w="704" h="596" extrusionOk="0">
                  <a:moveTo>
                    <a:pt x="491" y="1"/>
                  </a:moveTo>
                  <a:cubicBezTo>
                    <a:pt x="0" y="1"/>
                    <a:pt x="145" y="596"/>
                    <a:pt x="571" y="596"/>
                  </a:cubicBezTo>
                  <a:cubicBezTo>
                    <a:pt x="613" y="596"/>
                    <a:pt x="657" y="590"/>
                    <a:pt x="703" y="578"/>
                  </a:cubicBezTo>
                  <a:lnTo>
                    <a:pt x="703" y="30"/>
                  </a:lnTo>
                  <a:cubicBezTo>
                    <a:pt x="622" y="10"/>
                    <a:pt x="552" y="1"/>
                    <a:pt x="491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935" name="Google Shape;21935;p19"/>
            <p:cNvSpPr/>
            <p:nvPr/>
          </p:nvSpPr>
          <p:spPr>
            <a:xfrm>
              <a:off x="6605625" y="1750350"/>
              <a:ext cx="19925" cy="20975"/>
            </a:xfrm>
            <a:custGeom>
              <a:avLst/>
              <a:gdLst/>
              <a:ahLst/>
              <a:cxnLst/>
              <a:rect l="l" t="t" r="r" b="b"/>
              <a:pathLst>
                <a:path w="797" h="839" extrusionOk="0">
                  <a:moveTo>
                    <a:pt x="272" y="0"/>
                  </a:moveTo>
                  <a:lnTo>
                    <a:pt x="272" y="0"/>
                  </a:lnTo>
                  <a:cubicBezTo>
                    <a:pt x="0" y="240"/>
                    <a:pt x="67" y="838"/>
                    <a:pt x="627" y="838"/>
                  </a:cubicBezTo>
                  <a:cubicBezTo>
                    <a:pt x="679" y="838"/>
                    <a:pt x="735" y="833"/>
                    <a:pt x="796" y="822"/>
                  </a:cubicBezTo>
                  <a:cubicBezTo>
                    <a:pt x="725" y="477"/>
                    <a:pt x="558" y="215"/>
                    <a:pt x="272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936" name="Google Shape;21936;p19"/>
            <p:cNvSpPr/>
            <p:nvPr/>
          </p:nvSpPr>
          <p:spPr>
            <a:xfrm>
              <a:off x="6614200" y="2580825"/>
              <a:ext cx="45875" cy="47625"/>
            </a:xfrm>
            <a:custGeom>
              <a:avLst/>
              <a:gdLst/>
              <a:ahLst/>
              <a:cxnLst/>
              <a:rect l="l" t="t" r="r" b="b"/>
              <a:pathLst>
                <a:path w="1835" h="1905" extrusionOk="0">
                  <a:moveTo>
                    <a:pt x="612" y="1"/>
                  </a:moveTo>
                  <a:cubicBezTo>
                    <a:pt x="570" y="1"/>
                    <a:pt x="525" y="8"/>
                    <a:pt x="477" y="23"/>
                  </a:cubicBezTo>
                  <a:cubicBezTo>
                    <a:pt x="477" y="571"/>
                    <a:pt x="1" y="1452"/>
                    <a:pt x="477" y="1905"/>
                  </a:cubicBezTo>
                  <a:cubicBezTo>
                    <a:pt x="929" y="1464"/>
                    <a:pt x="1834" y="702"/>
                    <a:pt x="1346" y="274"/>
                  </a:cubicBezTo>
                  <a:lnTo>
                    <a:pt x="1346" y="274"/>
                  </a:lnTo>
                  <a:cubicBezTo>
                    <a:pt x="1301" y="355"/>
                    <a:pt x="1259" y="387"/>
                    <a:pt x="1217" y="387"/>
                  </a:cubicBezTo>
                  <a:cubicBezTo>
                    <a:pt x="1071" y="387"/>
                    <a:pt x="925" y="1"/>
                    <a:pt x="612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937" name="Google Shape;21937;p19"/>
            <p:cNvSpPr/>
            <p:nvPr/>
          </p:nvSpPr>
          <p:spPr>
            <a:xfrm>
              <a:off x="6637125" y="4042300"/>
              <a:ext cx="50625" cy="34250"/>
            </a:xfrm>
            <a:custGeom>
              <a:avLst/>
              <a:gdLst/>
              <a:ahLst/>
              <a:cxnLst/>
              <a:rect l="l" t="t" r="r" b="b"/>
              <a:pathLst>
                <a:path w="2025" h="1370" extrusionOk="0">
                  <a:moveTo>
                    <a:pt x="1013" y="0"/>
                  </a:moveTo>
                  <a:lnTo>
                    <a:pt x="1013" y="0"/>
                  </a:lnTo>
                  <a:cubicBezTo>
                    <a:pt x="155" y="84"/>
                    <a:pt x="1" y="977"/>
                    <a:pt x="501" y="1369"/>
                  </a:cubicBezTo>
                  <a:cubicBezTo>
                    <a:pt x="1263" y="1358"/>
                    <a:pt x="2025" y="215"/>
                    <a:pt x="1013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938" name="Google Shape;21938;p19"/>
            <p:cNvSpPr/>
            <p:nvPr/>
          </p:nvSpPr>
          <p:spPr>
            <a:xfrm>
              <a:off x="6694350" y="3326425"/>
              <a:ext cx="30900" cy="21000"/>
            </a:xfrm>
            <a:custGeom>
              <a:avLst/>
              <a:gdLst/>
              <a:ahLst/>
              <a:cxnLst/>
              <a:rect l="l" t="t" r="r" b="b"/>
              <a:pathLst>
                <a:path w="1236" h="840" extrusionOk="0">
                  <a:moveTo>
                    <a:pt x="45" y="1"/>
                  </a:moveTo>
                  <a:cubicBezTo>
                    <a:pt x="1" y="544"/>
                    <a:pt x="194" y="839"/>
                    <a:pt x="768" y="839"/>
                  </a:cubicBezTo>
                  <a:cubicBezTo>
                    <a:pt x="810" y="839"/>
                    <a:pt x="855" y="838"/>
                    <a:pt x="902" y="834"/>
                  </a:cubicBezTo>
                  <a:cubicBezTo>
                    <a:pt x="1105" y="810"/>
                    <a:pt x="1164" y="679"/>
                    <a:pt x="1236" y="560"/>
                  </a:cubicBezTo>
                  <a:cubicBezTo>
                    <a:pt x="998" y="465"/>
                    <a:pt x="926" y="263"/>
                    <a:pt x="902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939" name="Google Shape;21939;p19"/>
            <p:cNvSpPr/>
            <p:nvPr/>
          </p:nvSpPr>
          <p:spPr>
            <a:xfrm>
              <a:off x="6551925" y="2343525"/>
              <a:ext cx="23025" cy="17450"/>
            </a:xfrm>
            <a:custGeom>
              <a:avLst/>
              <a:gdLst/>
              <a:ahLst/>
              <a:cxnLst/>
              <a:rect l="l" t="t" r="r" b="b"/>
              <a:pathLst>
                <a:path w="921" h="698" extrusionOk="0">
                  <a:moveTo>
                    <a:pt x="552" y="0"/>
                  </a:moveTo>
                  <a:cubicBezTo>
                    <a:pt x="77" y="0"/>
                    <a:pt x="1" y="280"/>
                    <a:pt x="75" y="681"/>
                  </a:cubicBezTo>
                  <a:cubicBezTo>
                    <a:pt x="182" y="690"/>
                    <a:pt x="288" y="697"/>
                    <a:pt x="386" y="697"/>
                  </a:cubicBezTo>
                  <a:cubicBezTo>
                    <a:pt x="670" y="697"/>
                    <a:pt x="894" y="640"/>
                    <a:pt x="920" y="419"/>
                  </a:cubicBezTo>
                  <a:cubicBezTo>
                    <a:pt x="730" y="383"/>
                    <a:pt x="742" y="193"/>
                    <a:pt x="753" y="14"/>
                  </a:cubicBezTo>
                  <a:cubicBezTo>
                    <a:pt x="679" y="5"/>
                    <a:pt x="612" y="0"/>
                    <a:pt x="552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940" name="Google Shape;21940;p19"/>
            <p:cNvSpPr/>
            <p:nvPr/>
          </p:nvSpPr>
          <p:spPr>
            <a:xfrm>
              <a:off x="4604725" y="2798450"/>
              <a:ext cx="17300" cy="15450"/>
            </a:xfrm>
            <a:custGeom>
              <a:avLst/>
              <a:gdLst/>
              <a:ahLst/>
              <a:cxnLst/>
              <a:rect l="l" t="t" r="r" b="b"/>
              <a:pathLst>
                <a:path w="692" h="618" extrusionOk="0">
                  <a:moveTo>
                    <a:pt x="456" y="0"/>
                  </a:moveTo>
                  <a:cubicBezTo>
                    <a:pt x="192" y="0"/>
                    <a:pt x="40" y="72"/>
                    <a:pt x="1" y="248"/>
                  </a:cubicBezTo>
                  <a:cubicBezTo>
                    <a:pt x="179" y="272"/>
                    <a:pt x="84" y="379"/>
                    <a:pt x="1" y="498"/>
                  </a:cubicBezTo>
                  <a:cubicBezTo>
                    <a:pt x="28" y="495"/>
                    <a:pt x="54" y="494"/>
                    <a:pt x="78" y="494"/>
                  </a:cubicBezTo>
                  <a:cubicBezTo>
                    <a:pt x="258" y="494"/>
                    <a:pt x="372" y="565"/>
                    <a:pt x="477" y="617"/>
                  </a:cubicBezTo>
                  <a:cubicBezTo>
                    <a:pt x="691" y="320"/>
                    <a:pt x="465" y="379"/>
                    <a:pt x="644" y="10"/>
                  </a:cubicBezTo>
                  <a:cubicBezTo>
                    <a:pt x="576" y="4"/>
                    <a:pt x="514" y="0"/>
                    <a:pt x="456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941" name="Google Shape;21941;p19"/>
            <p:cNvSpPr/>
            <p:nvPr/>
          </p:nvSpPr>
          <p:spPr>
            <a:xfrm>
              <a:off x="4466250" y="2992125"/>
              <a:ext cx="142675" cy="46800"/>
            </a:xfrm>
            <a:custGeom>
              <a:avLst/>
              <a:gdLst/>
              <a:ahLst/>
              <a:cxnLst/>
              <a:rect l="l" t="t" r="r" b="b"/>
              <a:pathLst>
                <a:path w="5707" h="1872" extrusionOk="0">
                  <a:moveTo>
                    <a:pt x="1564" y="1"/>
                  </a:moveTo>
                  <a:cubicBezTo>
                    <a:pt x="687" y="1"/>
                    <a:pt x="1" y="299"/>
                    <a:pt x="480" y="1026"/>
                  </a:cubicBezTo>
                  <a:cubicBezTo>
                    <a:pt x="658" y="728"/>
                    <a:pt x="992" y="538"/>
                    <a:pt x="1587" y="538"/>
                  </a:cubicBezTo>
                  <a:cubicBezTo>
                    <a:pt x="1718" y="955"/>
                    <a:pt x="1968" y="1169"/>
                    <a:pt x="2277" y="1312"/>
                  </a:cubicBezTo>
                  <a:cubicBezTo>
                    <a:pt x="2206" y="1312"/>
                    <a:pt x="2123" y="1312"/>
                    <a:pt x="2015" y="1288"/>
                  </a:cubicBezTo>
                  <a:lnTo>
                    <a:pt x="2015" y="1288"/>
                  </a:lnTo>
                  <a:cubicBezTo>
                    <a:pt x="1987" y="1569"/>
                    <a:pt x="2204" y="1659"/>
                    <a:pt x="2503" y="1659"/>
                  </a:cubicBezTo>
                  <a:cubicBezTo>
                    <a:pt x="2711" y="1659"/>
                    <a:pt x="2960" y="1616"/>
                    <a:pt x="3194" y="1562"/>
                  </a:cubicBezTo>
                  <a:cubicBezTo>
                    <a:pt x="3504" y="1633"/>
                    <a:pt x="3825" y="1705"/>
                    <a:pt x="4147" y="1871"/>
                  </a:cubicBezTo>
                  <a:cubicBezTo>
                    <a:pt x="4290" y="1264"/>
                    <a:pt x="5183" y="1217"/>
                    <a:pt x="5706" y="907"/>
                  </a:cubicBezTo>
                  <a:cubicBezTo>
                    <a:pt x="5337" y="621"/>
                    <a:pt x="4873" y="431"/>
                    <a:pt x="4290" y="300"/>
                  </a:cubicBezTo>
                  <a:cubicBezTo>
                    <a:pt x="4052" y="375"/>
                    <a:pt x="4274" y="803"/>
                    <a:pt x="3937" y="803"/>
                  </a:cubicBezTo>
                  <a:cubicBezTo>
                    <a:pt x="3902" y="803"/>
                    <a:pt x="3861" y="798"/>
                    <a:pt x="3813" y="788"/>
                  </a:cubicBezTo>
                  <a:cubicBezTo>
                    <a:pt x="3543" y="308"/>
                    <a:pt x="2455" y="1"/>
                    <a:pt x="1564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942" name="Google Shape;21942;p19"/>
            <p:cNvSpPr/>
            <p:nvPr/>
          </p:nvSpPr>
          <p:spPr>
            <a:xfrm>
              <a:off x="4529650" y="2737400"/>
              <a:ext cx="15575" cy="19050"/>
            </a:xfrm>
            <a:custGeom>
              <a:avLst/>
              <a:gdLst/>
              <a:ahLst/>
              <a:cxnLst/>
              <a:rect l="l" t="t" r="r" b="b"/>
              <a:pathLst>
                <a:path w="623" h="762" extrusionOk="0">
                  <a:moveTo>
                    <a:pt x="481" y="0"/>
                  </a:moveTo>
                  <a:cubicBezTo>
                    <a:pt x="68" y="0"/>
                    <a:pt x="0" y="654"/>
                    <a:pt x="313" y="761"/>
                  </a:cubicBezTo>
                  <a:cubicBezTo>
                    <a:pt x="432" y="511"/>
                    <a:pt x="563" y="309"/>
                    <a:pt x="622" y="23"/>
                  </a:cubicBezTo>
                  <a:cubicBezTo>
                    <a:pt x="571" y="7"/>
                    <a:pt x="524" y="0"/>
                    <a:pt x="481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943" name="Google Shape;21943;p19"/>
            <p:cNvSpPr/>
            <p:nvPr/>
          </p:nvSpPr>
          <p:spPr>
            <a:xfrm>
              <a:off x="4461850" y="2646875"/>
              <a:ext cx="25450" cy="18425"/>
            </a:xfrm>
            <a:custGeom>
              <a:avLst/>
              <a:gdLst/>
              <a:ahLst/>
              <a:cxnLst/>
              <a:rect l="l" t="t" r="r" b="b"/>
              <a:pathLst>
                <a:path w="1018" h="737" extrusionOk="0">
                  <a:moveTo>
                    <a:pt x="953" y="1"/>
                  </a:moveTo>
                  <a:cubicBezTo>
                    <a:pt x="322" y="1"/>
                    <a:pt x="1" y="239"/>
                    <a:pt x="1" y="727"/>
                  </a:cubicBezTo>
                  <a:cubicBezTo>
                    <a:pt x="72" y="733"/>
                    <a:pt x="139" y="736"/>
                    <a:pt x="203" y="736"/>
                  </a:cubicBezTo>
                  <a:cubicBezTo>
                    <a:pt x="773" y="736"/>
                    <a:pt x="1018" y="494"/>
                    <a:pt x="953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944" name="Google Shape;21944;p19"/>
            <p:cNvSpPr/>
            <p:nvPr/>
          </p:nvSpPr>
          <p:spPr>
            <a:xfrm>
              <a:off x="4895850" y="1992925"/>
              <a:ext cx="34250" cy="37250"/>
            </a:xfrm>
            <a:custGeom>
              <a:avLst/>
              <a:gdLst/>
              <a:ahLst/>
              <a:cxnLst/>
              <a:rect l="l" t="t" r="r" b="b"/>
              <a:pathLst>
                <a:path w="1370" h="1490" extrusionOk="0">
                  <a:moveTo>
                    <a:pt x="1369" y="1"/>
                  </a:moveTo>
                  <a:lnTo>
                    <a:pt x="1369" y="1"/>
                  </a:lnTo>
                  <a:cubicBezTo>
                    <a:pt x="429" y="108"/>
                    <a:pt x="83" y="703"/>
                    <a:pt x="0" y="1489"/>
                  </a:cubicBezTo>
                  <a:cubicBezTo>
                    <a:pt x="869" y="1334"/>
                    <a:pt x="1286" y="810"/>
                    <a:pt x="1369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945" name="Google Shape;21945;p19"/>
            <p:cNvSpPr/>
            <p:nvPr/>
          </p:nvSpPr>
          <p:spPr>
            <a:xfrm>
              <a:off x="4749700" y="1613125"/>
              <a:ext cx="26200" cy="30925"/>
            </a:xfrm>
            <a:custGeom>
              <a:avLst/>
              <a:gdLst/>
              <a:ahLst/>
              <a:cxnLst/>
              <a:rect l="l" t="t" r="r" b="b"/>
              <a:pathLst>
                <a:path w="1048" h="1237" extrusionOk="0">
                  <a:moveTo>
                    <a:pt x="524" y="1"/>
                  </a:moveTo>
                  <a:cubicBezTo>
                    <a:pt x="0" y="1"/>
                    <a:pt x="95" y="477"/>
                    <a:pt x="0" y="822"/>
                  </a:cubicBezTo>
                  <a:cubicBezTo>
                    <a:pt x="61" y="810"/>
                    <a:pt x="113" y="804"/>
                    <a:pt x="157" y="804"/>
                  </a:cubicBezTo>
                  <a:cubicBezTo>
                    <a:pt x="550" y="804"/>
                    <a:pt x="375" y="1237"/>
                    <a:pt x="759" y="1237"/>
                  </a:cubicBezTo>
                  <a:cubicBezTo>
                    <a:pt x="791" y="1237"/>
                    <a:pt x="828" y="1234"/>
                    <a:pt x="869" y="1227"/>
                  </a:cubicBezTo>
                  <a:cubicBezTo>
                    <a:pt x="1048" y="489"/>
                    <a:pt x="60" y="596"/>
                    <a:pt x="524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946" name="Google Shape;21946;p19"/>
            <p:cNvSpPr/>
            <p:nvPr/>
          </p:nvSpPr>
          <p:spPr>
            <a:xfrm>
              <a:off x="4822025" y="1643775"/>
              <a:ext cx="85450" cy="52175"/>
            </a:xfrm>
            <a:custGeom>
              <a:avLst/>
              <a:gdLst/>
              <a:ahLst/>
              <a:cxnLst/>
              <a:rect l="l" t="t" r="r" b="b"/>
              <a:pathLst>
                <a:path w="3418" h="2087" extrusionOk="0">
                  <a:moveTo>
                    <a:pt x="2572" y="1"/>
                  </a:moveTo>
                  <a:cubicBezTo>
                    <a:pt x="2235" y="1"/>
                    <a:pt x="2112" y="166"/>
                    <a:pt x="1778" y="166"/>
                  </a:cubicBezTo>
                  <a:cubicBezTo>
                    <a:pt x="1711" y="166"/>
                    <a:pt x="1635" y="160"/>
                    <a:pt x="1548" y="144"/>
                  </a:cubicBezTo>
                  <a:lnTo>
                    <a:pt x="1548" y="144"/>
                  </a:lnTo>
                  <a:cubicBezTo>
                    <a:pt x="1334" y="680"/>
                    <a:pt x="2108" y="418"/>
                    <a:pt x="1893" y="965"/>
                  </a:cubicBezTo>
                  <a:cubicBezTo>
                    <a:pt x="1797" y="985"/>
                    <a:pt x="1715" y="993"/>
                    <a:pt x="1642" y="993"/>
                  </a:cubicBezTo>
                  <a:cubicBezTo>
                    <a:pt x="1320" y="993"/>
                    <a:pt x="1188" y="834"/>
                    <a:pt x="858" y="834"/>
                  </a:cubicBezTo>
                  <a:cubicBezTo>
                    <a:pt x="1179" y="1644"/>
                    <a:pt x="0" y="1287"/>
                    <a:pt x="191" y="2037"/>
                  </a:cubicBezTo>
                  <a:cubicBezTo>
                    <a:pt x="261" y="2034"/>
                    <a:pt x="327" y="2033"/>
                    <a:pt x="391" y="2033"/>
                  </a:cubicBezTo>
                  <a:cubicBezTo>
                    <a:pt x="822" y="2033"/>
                    <a:pt x="1108" y="2086"/>
                    <a:pt x="1371" y="2086"/>
                  </a:cubicBezTo>
                  <a:cubicBezTo>
                    <a:pt x="1595" y="2086"/>
                    <a:pt x="1803" y="2048"/>
                    <a:pt x="2072" y="1906"/>
                  </a:cubicBezTo>
                  <a:cubicBezTo>
                    <a:pt x="2167" y="1668"/>
                    <a:pt x="1858" y="1108"/>
                    <a:pt x="2227" y="1084"/>
                  </a:cubicBezTo>
                  <a:cubicBezTo>
                    <a:pt x="2620" y="1191"/>
                    <a:pt x="3108" y="1203"/>
                    <a:pt x="3417" y="1346"/>
                  </a:cubicBezTo>
                  <a:cubicBezTo>
                    <a:pt x="3215" y="834"/>
                    <a:pt x="2810" y="477"/>
                    <a:pt x="2572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947" name="Google Shape;21947;p19"/>
            <p:cNvSpPr/>
            <p:nvPr/>
          </p:nvSpPr>
          <p:spPr>
            <a:xfrm>
              <a:off x="4622600" y="2518350"/>
              <a:ext cx="39600" cy="24375"/>
            </a:xfrm>
            <a:custGeom>
              <a:avLst/>
              <a:gdLst/>
              <a:ahLst/>
              <a:cxnLst/>
              <a:rect l="l" t="t" r="r" b="b"/>
              <a:pathLst>
                <a:path w="1584" h="975" extrusionOk="0">
                  <a:moveTo>
                    <a:pt x="554" y="0"/>
                  </a:moveTo>
                  <a:cubicBezTo>
                    <a:pt x="498" y="0"/>
                    <a:pt x="434" y="7"/>
                    <a:pt x="357" y="22"/>
                  </a:cubicBezTo>
                  <a:cubicBezTo>
                    <a:pt x="429" y="558"/>
                    <a:pt x="0" y="737"/>
                    <a:pt x="524" y="975"/>
                  </a:cubicBezTo>
                  <a:cubicBezTo>
                    <a:pt x="726" y="641"/>
                    <a:pt x="1584" y="808"/>
                    <a:pt x="1369" y="153"/>
                  </a:cubicBezTo>
                  <a:lnTo>
                    <a:pt x="1369" y="153"/>
                  </a:lnTo>
                  <a:cubicBezTo>
                    <a:pt x="1308" y="163"/>
                    <a:pt x="1254" y="167"/>
                    <a:pt x="1207" y="167"/>
                  </a:cubicBezTo>
                  <a:cubicBezTo>
                    <a:pt x="906" y="167"/>
                    <a:pt x="838" y="0"/>
                    <a:pt x="554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948" name="Google Shape;21948;p19"/>
            <p:cNvSpPr/>
            <p:nvPr/>
          </p:nvSpPr>
          <p:spPr>
            <a:xfrm>
              <a:off x="4392200" y="2948025"/>
              <a:ext cx="49725" cy="38800"/>
            </a:xfrm>
            <a:custGeom>
              <a:avLst/>
              <a:gdLst/>
              <a:ahLst/>
              <a:cxnLst/>
              <a:rect l="l" t="t" r="r" b="b"/>
              <a:pathLst>
                <a:path w="1989" h="1552" extrusionOk="0">
                  <a:moveTo>
                    <a:pt x="1486" y="1"/>
                  </a:moveTo>
                  <a:cubicBezTo>
                    <a:pt x="1403" y="1"/>
                    <a:pt x="1316" y="22"/>
                    <a:pt x="1048" y="63"/>
                  </a:cubicBezTo>
                  <a:cubicBezTo>
                    <a:pt x="1406" y="945"/>
                    <a:pt x="1" y="1135"/>
                    <a:pt x="358" y="1552"/>
                  </a:cubicBezTo>
                  <a:cubicBezTo>
                    <a:pt x="870" y="1242"/>
                    <a:pt x="1251" y="1028"/>
                    <a:pt x="1727" y="1016"/>
                  </a:cubicBezTo>
                  <a:cubicBezTo>
                    <a:pt x="1584" y="552"/>
                    <a:pt x="1989" y="492"/>
                    <a:pt x="1906" y="63"/>
                  </a:cubicBezTo>
                  <a:cubicBezTo>
                    <a:pt x="1650" y="22"/>
                    <a:pt x="1569" y="1"/>
                    <a:pt x="1486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949" name="Google Shape;21949;p19"/>
            <p:cNvSpPr/>
            <p:nvPr/>
          </p:nvSpPr>
          <p:spPr>
            <a:xfrm>
              <a:off x="4629725" y="1938400"/>
              <a:ext cx="18200" cy="17350"/>
            </a:xfrm>
            <a:custGeom>
              <a:avLst/>
              <a:gdLst/>
              <a:ahLst/>
              <a:cxnLst/>
              <a:rect l="l" t="t" r="r" b="b"/>
              <a:pathLst>
                <a:path w="728" h="694" extrusionOk="0">
                  <a:moveTo>
                    <a:pt x="208" y="1"/>
                  </a:moveTo>
                  <a:cubicBezTo>
                    <a:pt x="161" y="1"/>
                    <a:pt x="108" y="5"/>
                    <a:pt x="48" y="15"/>
                  </a:cubicBezTo>
                  <a:cubicBezTo>
                    <a:pt x="1" y="360"/>
                    <a:pt x="1" y="682"/>
                    <a:pt x="382" y="694"/>
                  </a:cubicBezTo>
                  <a:cubicBezTo>
                    <a:pt x="477" y="491"/>
                    <a:pt x="644" y="360"/>
                    <a:pt x="727" y="146"/>
                  </a:cubicBezTo>
                  <a:cubicBezTo>
                    <a:pt x="539" y="106"/>
                    <a:pt x="441" y="1"/>
                    <a:pt x="208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950" name="Google Shape;21950;p19"/>
            <p:cNvSpPr/>
            <p:nvPr/>
          </p:nvSpPr>
          <p:spPr>
            <a:xfrm>
              <a:off x="4474650" y="3207100"/>
              <a:ext cx="33675" cy="13825"/>
            </a:xfrm>
            <a:custGeom>
              <a:avLst/>
              <a:gdLst/>
              <a:ahLst/>
              <a:cxnLst/>
              <a:rect l="l" t="t" r="r" b="b"/>
              <a:pathLst>
                <a:path w="1347" h="553" extrusionOk="0">
                  <a:moveTo>
                    <a:pt x="611" y="1"/>
                  </a:moveTo>
                  <a:cubicBezTo>
                    <a:pt x="291" y="1"/>
                    <a:pt x="14" y="99"/>
                    <a:pt x="1" y="404"/>
                  </a:cubicBezTo>
                  <a:cubicBezTo>
                    <a:pt x="118" y="529"/>
                    <a:pt x="366" y="552"/>
                    <a:pt x="646" y="552"/>
                  </a:cubicBezTo>
                  <a:cubicBezTo>
                    <a:pt x="817" y="552"/>
                    <a:pt x="1001" y="543"/>
                    <a:pt x="1174" y="543"/>
                  </a:cubicBezTo>
                  <a:cubicBezTo>
                    <a:pt x="1233" y="543"/>
                    <a:pt x="1290" y="544"/>
                    <a:pt x="1346" y="547"/>
                  </a:cubicBezTo>
                  <a:lnTo>
                    <a:pt x="1346" y="130"/>
                  </a:lnTo>
                  <a:cubicBezTo>
                    <a:pt x="1146" y="62"/>
                    <a:pt x="865" y="1"/>
                    <a:pt x="611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951" name="Google Shape;21951;p19"/>
            <p:cNvSpPr/>
            <p:nvPr/>
          </p:nvSpPr>
          <p:spPr>
            <a:xfrm>
              <a:off x="5013325" y="2043250"/>
              <a:ext cx="23925" cy="17550"/>
            </a:xfrm>
            <a:custGeom>
              <a:avLst/>
              <a:gdLst/>
              <a:ahLst/>
              <a:cxnLst/>
              <a:rect l="l" t="t" r="r" b="b"/>
              <a:pathLst>
                <a:path w="957" h="702" extrusionOk="0">
                  <a:moveTo>
                    <a:pt x="254" y="0"/>
                  </a:moveTo>
                  <a:cubicBezTo>
                    <a:pt x="1" y="198"/>
                    <a:pt x="2" y="701"/>
                    <a:pt x="474" y="701"/>
                  </a:cubicBezTo>
                  <a:cubicBezTo>
                    <a:pt x="512" y="701"/>
                    <a:pt x="554" y="698"/>
                    <a:pt x="599" y="691"/>
                  </a:cubicBezTo>
                  <a:cubicBezTo>
                    <a:pt x="956" y="417"/>
                    <a:pt x="599" y="107"/>
                    <a:pt x="254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952" name="Google Shape;21952;p19"/>
            <p:cNvSpPr/>
            <p:nvPr/>
          </p:nvSpPr>
          <p:spPr>
            <a:xfrm>
              <a:off x="4474050" y="3163325"/>
              <a:ext cx="71475" cy="24425"/>
            </a:xfrm>
            <a:custGeom>
              <a:avLst/>
              <a:gdLst/>
              <a:ahLst/>
              <a:cxnLst/>
              <a:rect l="l" t="t" r="r" b="b"/>
              <a:pathLst>
                <a:path w="2859" h="977" extrusionOk="0">
                  <a:moveTo>
                    <a:pt x="1" y="0"/>
                  </a:moveTo>
                  <a:cubicBezTo>
                    <a:pt x="179" y="381"/>
                    <a:pt x="656" y="464"/>
                    <a:pt x="644" y="976"/>
                  </a:cubicBezTo>
                  <a:cubicBezTo>
                    <a:pt x="1039" y="809"/>
                    <a:pt x="1524" y="714"/>
                    <a:pt x="2147" y="714"/>
                  </a:cubicBezTo>
                  <a:cubicBezTo>
                    <a:pt x="2275" y="714"/>
                    <a:pt x="2409" y="718"/>
                    <a:pt x="2549" y="726"/>
                  </a:cubicBezTo>
                  <a:cubicBezTo>
                    <a:pt x="2632" y="548"/>
                    <a:pt x="2775" y="429"/>
                    <a:pt x="2858" y="238"/>
                  </a:cubicBezTo>
                  <a:cubicBezTo>
                    <a:pt x="2629" y="127"/>
                    <a:pt x="2391" y="93"/>
                    <a:pt x="2143" y="93"/>
                  </a:cubicBezTo>
                  <a:cubicBezTo>
                    <a:pt x="1760" y="93"/>
                    <a:pt x="1354" y="175"/>
                    <a:pt x="927" y="175"/>
                  </a:cubicBezTo>
                  <a:cubicBezTo>
                    <a:pt x="629" y="175"/>
                    <a:pt x="320" y="135"/>
                    <a:pt x="1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953" name="Google Shape;21953;p19"/>
            <p:cNvSpPr/>
            <p:nvPr/>
          </p:nvSpPr>
          <p:spPr>
            <a:xfrm>
              <a:off x="4963400" y="1616400"/>
              <a:ext cx="31875" cy="20675"/>
            </a:xfrm>
            <a:custGeom>
              <a:avLst/>
              <a:gdLst/>
              <a:ahLst/>
              <a:cxnLst/>
              <a:rect l="l" t="t" r="r" b="b"/>
              <a:pathLst>
                <a:path w="1275" h="827" extrusionOk="0">
                  <a:moveTo>
                    <a:pt x="346" y="0"/>
                  </a:moveTo>
                  <a:cubicBezTo>
                    <a:pt x="310" y="155"/>
                    <a:pt x="156" y="227"/>
                    <a:pt x="1" y="286"/>
                  </a:cubicBezTo>
                  <a:cubicBezTo>
                    <a:pt x="34" y="627"/>
                    <a:pt x="260" y="826"/>
                    <a:pt x="726" y="826"/>
                  </a:cubicBezTo>
                  <a:cubicBezTo>
                    <a:pt x="765" y="826"/>
                    <a:pt x="805" y="825"/>
                    <a:pt x="846" y="822"/>
                  </a:cubicBezTo>
                  <a:cubicBezTo>
                    <a:pt x="1275" y="465"/>
                    <a:pt x="667" y="167"/>
                    <a:pt x="346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954" name="Google Shape;21954;p19"/>
            <p:cNvSpPr/>
            <p:nvPr/>
          </p:nvSpPr>
          <p:spPr>
            <a:xfrm>
              <a:off x="4980375" y="1719900"/>
              <a:ext cx="31300" cy="14925"/>
            </a:xfrm>
            <a:custGeom>
              <a:avLst/>
              <a:gdLst/>
              <a:ahLst/>
              <a:cxnLst/>
              <a:rect l="l" t="t" r="r" b="b"/>
              <a:pathLst>
                <a:path w="1252" h="597" extrusionOk="0">
                  <a:moveTo>
                    <a:pt x="491" y="1"/>
                  </a:moveTo>
                  <a:cubicBezTo>
                    <a:pt x="236" y="1"/>
                    <a:pt x="39" y="121"/>
                    <a:pt x="0" y="480"/>
                  </a:cubicBezTo>
                  <a:cubicBezTo>
                    <a:pt x="196" y="520"/>
                    <a:pt x="502" y="597"/>
                    <a:pt x="758" y="597"/>
                  </a:cubicBezTo>
                  <a:cubicBezTo>
                    <a:pt x="1034" y="597"/>
                    <a:pt x="1252" y="509"/>
                    <a:pt x="1215" y="194"/>
                  </a:cubicBezTo>
                  <a:cubicBezTo>
                    <a:pt x="973" y="90"/>
                    <a:pt x="710" y="1"/>
                    <a:pt x="491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955" name="Google Shape;21955;p19"/>
            <p:cNvSpPr/>
            <p:nvPr/>
          </p:nvSpPr>
          <p:spPr>
            <a:xfrm>
              <a:off x="4959650" y="1941375"/>
              <a:ext cx="18750" cy="17625"/>
            </a:xfrm>
            <a:custGeom>
              <a:avLst/>
              <a:gdLst/>
              <a:ahLst/>
              <a:cxnLst/>
              <a:rect l="l" t="t" r="r" b="b"/>
              <a:pathLst>
                <a:path w="750" h="705" extrusionOk="0">
                  <a:moveTo>
                    <a:pt x="342" y="1"/>
                  </a:moveTo>
                  <a:cubicBezTo>
                    <a:pt x="1" y="1"/>
                    <a:pt x="226" y="473"/>
                    <a:pt x="163" y="694"/>
                  </a:cubicBezTo>
                  <a:cubicBezTo>
                    <a:pt x="207" y="701"/>
                    <a:pt x="248" y="704"/>
                    <a:pt x="286" y="704"/>
                  </a:cubicBezTo>
                  <a:cubicBezTo>
                    <a:pt x="748" y="704"/>
                    <a:pt x="750" y="203"/>
                    <a:pt x="508" y="27"/>
                  </a:cubicBezTo>
                  <a:cubicBezTo>
                    <a:pt x="441" y="9"/>
                    <a:pt x="387" y="1"/>
                    <a:pt x="342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956" name="Google Shape;21956;p19"/>
            <p:cNvSpPr/>
            <p:nvPr/>
          </p:nvSpPr>
          <p:spPr>
            <a:xfrm>
              <a:off x="4928575" y="1591925"/>
              <a:ext cx="34850" cy="23725"/>
            </a:xfrm>
            <a:custGeom>
              <a:avLst/>
              <a:gdLst/>
              <a:ahLst/>
              <a:cxnLst/>
              <a:rect l="l" t="t" r="r" b="b"/>
              <a:pathLst>
                <a:path w="1394" h="949" extrusionOk="0">
                  <a:moveTo>
                    <a:pt x="368" y="1"/>
                  </a:moveTo>
                  <a:cubicBezTo>
                    <a:pt x="315" y="1"/>
                    <a:pt x="257" y="5"/>
                    <a:pt x="191" y="15"/>
                  </a:cubicBezTo>
                  <a:cubicBezTo>
                    <a:pt x="1" y="182"/>
                    <a:pt x="13" y="503"/>
                    <a:pt x="36" y="837"/>
                  </a:cubicBezTo>
                  <a:cubicBezTo>
                    <a:pt x="222" y="910"/>
                    <a:pt x="423" y="949"/>
                    <a:pt x="615" y="949"/>
                  </a:cubicBezTo>
                  <a:cubicBezTo>
                    <a:pt x="951" y="949"/>
                    <a:pt x="1257" y="828"/>
                    <a:pt x="1394" y="563"/>
                  </a:cubicBezTo>
                  <a:cubicBezTo>
                    <a:pt x="848" y="552"/>
                    <a:pt x="953" y="1"/>
                    <a:pt x="368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957" name="Google Shape;21957;p19"/>
            <p:cNvSpPr/>
            <p:nvPr/>
          </p:nvSpPr>
          <p:spPr>
            <a:xfrm>
              <a:off x="4922550" y="1643200"/>
              <a:ext cx="32850" cy="22025"/>
            </a:xfrm>
            <a:custGeom>
              <a:avLst/>
              <a:gdLst/>
              <a:ahLst/>
              <a:cxnLst/>
              <a:rect l="l" t="t" r="r" b="b"/>
              <a:pathLst>
                <a:path w="1314" h="881" extrusionOk="0">
                  <a:moveTo>
                    <a:pt x="623" y="0"/>
                  </a:moveTo>
                  <a:cubicBezTo>
                    <a:pt x="0" y="235"/>
                    <a:pt x="663" y="880"/>
                    <a:pt x="1113" y="880"/>
                  </a:cubicBezTo>
                  <a:cubicBezTo>
                    <a:pt x="1188" y="880"/>
                    <a:pt x="1257" y="862"/>
                    <a:pt x="1313" y="822"/>
                  </a:cubicBezTo>
                  <a:cubicBezTo>
                    <a:pt x="980" y="619"/>
                    <a:pt x="1158" y="36"/>
                    <a:pt x="623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958" name="Google Shape;21958;p19"/>
            <p:cNvSpPr/>
            <p:nvPr/>
          </p:nvSpPr>
          <p:spPr>
            <a:xfrm>
              <a:off x="4925000" y="1796175"/>
              <a:ext cx="24575" cy="18450"/>
            </a:xfrm>
            <a:custGeom>
              <a:avLst/>
              <a:gdLst/>
              <a:ahLst/>
              <a:cxnLst/>
              <a:rect l="l" t="t" r="r" b="b"/>
              <a:pathLst>
                <a:path w="983" h="738" extrusionOk="0">
                  <a:moveTo>
                    <a:pt x="703" y="1"/>
                  </a:moveTo>
                  <a:lnTo>
                    <a:pt x="703" y="1"/>
                  </a:lnTo>
                  <a:cubicBezTo>
                    <a:pt x="263" y="13"/>
                    <a:pt x="25" y="203"/>
                    <a:pt x="1" y="537"/>
                  </a:cubicBezTo>
                  <a:cubicBezTo>
                    <a:pt x="132" y="678"/>
                    <a:pt x="279" y="738"/>
                    <a:pt x="413" y="738"/>
                  </a:cubicBezTo>
                  <a:cubicBezTo>
                    <a:pt x="739" y="738"/>
                    <a:pt x="982" y="381"/>
                    <a:pt x="703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959" name="Google Shape;21959;p19"/>
            <p:cNvSpPr/>
            <p:nvPr/>
          </p:nvSpPr>
          <p:spPr>
            <a:xfrm>
              <a:off x="4627950" y="3047825"/>
              <a:ext cx="52700" cy="39900"/>
            </a:xfrm>
            <a:custGeom>
              <a:avLst/>
              <a:gdLst/>
              <a:ahLst/>
              <a:cxnLst/>
              <a:rect l="l" t="t" r="r" b="b"/>
              <a:pathLst>
                <a:path w="2108" h="1596" extrusionOk="0">
                  <a:moveTo>
                    <a:pt x="846" y="1"/>
                  </a:moveTo>
                  <a:cubicBezTo>
                    <a:pt x="818" y="84"/>
                    <a:pt x="761" y="131"/>
                    <a:pt x="648" y="131"/>
                  </a:cubicBezTo>
                  <a:cubicBezTo>
                    <a:pt x="615" y="131"/>
                    <a:pt x="578" y="128"/>
                    <a:pt x="536" y="120"/>
                  </a:cubicBezTo>
                  <a:lnTo>
                    <a:pt x="536" y="120"/>
                  </a:lnTo>
                  <a:cubicBezTo>
                    <a:pt x="608" y="584"/>
                    <a:pt x="0" y="1013"/>
                    <a:pt x="369" y="1596"/>
                  </a:cubicBezTo>
                  <a:cubicBezTo>
                    <a:pt x="709" y="1534"/>
                    <a:pt x="1065" y="1467"/>
                    <a:pt x="1406" y="1467"/>
                  </a:cubicBezTo>
                  <a:cubicBezTo>
                    <a:pt x="1651" y="1467"/>
                    <a:pt x="1889" y="1501"/>
                    <a:pt x="2108" y="1596"/>
                  </a:cubicBezTo>
                  <a:cubicBezTo>
                    <a:pt x="2024" y="810"/>
                    <a:pt x="1441" y="405"/>
                    <a:pt x="846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960" name="Google Shape;21960;p19"/>
            <p:cNvSpPr/>
            <p:nvPr/>
          </p:nvSpPr>
          <p:spPr>
            <a:xfrm>
              <a:off x="4841375" y="1800050"/>
              <a:ext cx="24125" cy="16700"/>
            </a:xfrm>
            <a:custGeom>
              <a:avLst/>
              <a:gdLst/>
              <a:ahLst/>
              <a:cxnLst/>
              <a:rect l="l" t="t" r="r" b="b"/>
              <a:pathLst>
                <a:path w="965" h="668" extrusionOk="0">
                  <a:moveTo>
                    <a:pt x="286" y="1"/>
                  </a:moveTo>
                  <a:cubicBezTo>
                    <a:pt x="0" y="191"/>
                    <a:pt x="286" y="560"/>
                    <a:pt x="607" y="667"/>
                  </a:cubicBezTo>
                  <a:cubicBezTo>
                    <a:pt x="965" y="394"/>
                    <a:pt x="607" y="84"/>
                    <a:pt x="286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961" name="Google Shape;21961;p19"/>
            <p:cNvSpPr/>
            <p:nvPr/>
          </p:nvSpPr>
          <p:spPr>
            <a:xfrm>
              <a:off x="4923225" y="1820000"/>
              <a:ext cx="27700" cy="24425"/>
            </a:xfrm>
            <a:custGeom>
              <a:avLst/>
              <a:gdLst/>
              <a:ahLst/>
              <a:cxnLst/>
              <a:rect l="l" t="t" r="r" b="b"/>
              <a:pathLst>
                <a:path w="1108" h="977" extrusionOk="0">
                  <a:moveTo>
                    <a:pt x="1108" y="0"/>
                  </a:moveTo>
                  <a:cubicBezTo>
                    <a:pt x="643" y="227"/>
                    <a:pt x="0" y="298"/>
                    <a:pt x="72" y="953"/>
                  </a:cubicBezTo>
                  <a:cubicBezTo>
                    <a:pt x="154" y="970"/>
                    <a:pt x="223" y="977"/>
                    <a:pt x="282" y="977"/>
                  </a:cubicBezTo>
                  <a:cubicBezTo>
                    <a:pt x="660" y="977"/>
                    <a:pt x="645" y="685"/>
                    <a:pt x="1015" y="685"/>
                  </a:cubicBezTo>
                  <a:cubicBezTo>
                    <a:pt x="1044" y="685"/>
                    <a:pt x="1074" y="687"/>
                    <a:pt x="1108" y="691"/>
                  </a:cubicBezTo>
                  <a:lnTo>
                    <a:pt x="1108" y="0"/>
                  </a:ln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962" name="Google Shape;21962;p19"/>
            <p:cNvSpPr/>
            <p:nvPr/>
          </p:nvSpPr>
          <p:spPr>
            <a:xfrm>
              <a:off x="4830950" y="1768675"/>
              <a:ext cx="17575" cy="24250"/>
            </a:xfrm>
            <a:custGeom>
              <a:avLst/>
              <a:gdLst/>
              <a:ahLst/>
              <a:cxnLst/>
              <a:rect l="l" t="t" r="r" b="b"/>
              <a:pathLst>
                <a:path w="703" h="970" extrusionOk="0">
                  <a:moveTo>
                    <a:pt x="142" y="1"/>
                  </a:moveTo>
                  <a:cubicBezTo>
                    <a:pt x="102" y="1"/>
                    <a:pt x="56" y="6"/>
                    <a:pt x="0" y="17"/>
                  </a:cubicBezTo>
                  <a:cubicBezTo>
                    <a:pt x="72" y="494"/>
                    <a:pt x="60" y="839"/>
                    <a:pt x="179" y="970"/>
                  </a:cubicBezTo>
                  <a:cubicBezTo>
                    <a:pt x="239" y="684"/>
                    <a:pt x="643" y="696"/>
                    <a:pt x="703" y="422"/>
                  </a:cubicBezTo>
                  <a:lnTo>
                    <a:pt x="703" y="422"/>
                  </a:lnTo>
                  <a:cubicBezTo>
                    <a:pt x="689" y="423"/>
                    <a:pt x="675" y="424"/>
                    <a:pt x="662" y="424"/>
                  </a:cubicBezTo>
                  <a:cubicBezTo>
                    <a:pt x="299" y="424"/>
                    <a:pt x="502" y="1"/>
                    <a:pt x="142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963" name="Google Shape;21963;p19"/>
            <p:cNvSpPr/>
            <p:nvPr/>
          </p:nvSpPr>
          <p:spPr>
            <a:xfrm>
              <a:off x="4840775" y="2376325"/>
              <a:ext cx="80975" cy="37300"/>
            </a:xfrm>
            <a:custGeom>
              <a:avLst/>
              <a:gdLst/>
              <a:ahLst/>
              <a:cxnLst/>
              <a:rect l="l" t="t" r="r" b="b"/>
              <a:pathLst>
                <a:path w="3239" h="1492" extrusionOk="0">
                  <a:moveTo>
                    <a:pt x="334" y="0"/>
                  </a:moveTo>
                  <a:cubicBezTo>
                    <a:pt x="298" y="381"/>
                    <a:pt x="48" y="345"/>
                    <a:pt x="0" y="953"/>
                  </a:cubicBezTo>
                  <a:cubicBezTo>
                    <a:pt x="722" y="1149"/>
                    <a:pt x="1698" y="1492"/>
                    <a:pt x="2503" y="1492"/>
                  </a:cubicBezTo>
                  <a:cubicBezTo>
                    <a:pt x="2773" y="1492"/>
                    <a:pt x="3023" y="1453"/>
                    <a:pt x="3239" y="1357"/>
                  </a:cubicBezTo>
                  <a:cubicBezTo>
                    <a:pt x="2989" y="1238"/>
                    <a:pt x="2989" y="905"/>
                    <a:pt x="2894" y="667"/>
                  </a:cubicBezTo>
                  <a:cubicBezTo>
                    <a:pt x="1810" y="619"/>
                    <a:pt x="1155" y="250"/>
                    <a:pt x="334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964" name="Google Shape;21964;p19"/>
            <p:cNvSpPr/>
            <p:nvPr/>
          </p:nvSpPr>
          <p:spPr>
            <a:xfrm>
              <a:off x="4416025" y="4208200"/>
              <a:ext cx="51500" cy="26450"/>
            </a:xfrm>
            <a:custGeom>
              <a:avLst/>
              <a:gdLst/>
              <a:ahLst/>
              <a:cxnLst/>
              <a:rect l="l" t="t" r="r" b="b"/>
              <a:pathLst>
                <a:path w="2060" h="1058" extrusionOk="0">
                  <a:moveTo>
                    <a:pt x="1662" y="1"/>
                  </a:moveTo>
                  <a:cubicBezTo>
                    <a:pt x="937" y="1"/>
                    <a:pt x="395" y="669"/>
                    <a:pt x="0" y="1044"/>
                  </a:cubicBezTo>
                  <a:cubicBezTo>
                    <a:pt x="56" y="1053"/>
                    <a:pt x="114" y="1058"/>
                    <a:pt x="172" y="1058"/>
                  </a:cubicBezTo>
                  <a:cubicBezTo>
                    <a:pt x="835" y="1058"/>
                    <a:pt x="1633" y="472"/>
                    <a:pt x="2060" y="67"/>
                  </a:cubicBezTo>
                  <a:cubicBezTo>
                    <a:pt x="1922" y="21"/>
                    <a:pt x="1789" y="1"/>
                    <a:pt x="1662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965" name="Google Shape;21965;p19"/>
            <p:cNvSpPr/>
            <p:nvPr/>
          </p:nvSpPr>
          <p:spPr>
            <a:xfrm>
              <a:off x="4479725" y="4051225"/>
              <a:ext cx="19350" cy="20975"/>
            </a:xfrm>
            <a:custGeom>
              <a:avLst/>
              <a:gdLst/>
              <a:ahLst/>
              <a:cxnLst/>
              <a:rect l="l" t="t" r="r" b="b"/>
              <a:pathLst>
                <a:path w="774" h="839" extrusionOk="0">
                  <a:moveTo>
                    <a:pt x="345" y="0"/>
                  </a:moveTo>
                  <a:cubicBezTo>
                    <a:pt x="286" y="203"/>
                    <a:pt x="48" y="239"/>
                    <a:pt x="0" y="417"/>
                  </a:cubicBezTo>
                  <a:cubicBezTo>
                    <a:pt x="14" y="416"/>
                    <a:pt x="27" y="415"/>
                    <a:pt x="40" y="415"/>
                  </a:cubicBezTo>
                  <a:cubicBezTo>
                    <a:pt x="394" y="415"/>
                    <a:pt x="189" y="839"/>
                    <a:pt x="540" y="839"/>
                  </a:cubicBezTo>
                  <a:cubicBezTo>
                    <a:pt x="579" y="839"/>
                    <a:pt x="625" y="833"/>
                    <a:pt x="679" y="822"/>
                  </a:cubicBezTo>
                  <a:cubicBezTo>
                    <a:pt x="679" y="453"/>
                    <a:pt x="774" y="36"/>
                    <a:pt x="345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966" name="Google Shape;21966;p19"/>
            <p:cNvSpPr/>
            <p:nvPr/>
          </p:nvSpPr>
          <p:spPr>
            <a:xfrm>
              <a:off x="4410825" y="3835825"/>
              <a:ext cx="28425" cy="27575"/>
            </a:xfrm>
            <a:custGeom>
              <a:avLst/>
              <a:gdLst/>
              <a:ahLst/>
              <a:cxnLst/>
              <a:rect l="l" t="t" r="r" b="b"/>
              <a:pathLst>
                <a:path w="1137" h="1103" extrusionOk="0">
                  <a:moveTo>
                    <a:pt x="1046" y="1"/>
                  </a:moveTo>
                  <a:cubicBezTo>
                    <a:pt x="407" y="1"/>
                    <a:pt x="1" y="1102"/>
                    <a:pt x="831" y="1102"/>
                  </a:cubicBezTo>
                  <a:cubicBezTo>
                    <a:pt x="878" y="1102"/>
                    <a:pt x="928" y="1099"/>
                    <a:pt x="982" y="1092"/>
                  </a:cubicBezTo>
                  <a:cubicBezTo>
                    <a:pt x="756" y="556"/>
                    <a:pt x="970" y="461"/>
                    <a:pt x="1137" y="8"/>
                  </a:cubicBezTo>
                  <a:cubicBezTo>
                    <a:pt x="1106" y="3"/>
                    <a:pt x="1076" y="1"/>
                    <a:pt x="1046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967" name="Google Shape;21967;p19"/>
            <p:cNvSpPr/>
            <p:nvPr/>
          </p:nvSpPr>
          <p:spPr>
            <a:xfrm>
              <a:off x="4395175" y="3662450"/>
              <a:ext cx="32475" cy="18400"/>
            </a:xfrm>
            <a:custGeom>
              <a:avLst/>
              <a:gdLst/>
              <a:ahLst/>
              <a:cxnLst/>
              <a:rect l="l" t="t" r="r" b="b"/>
              <a:pathLst>
                <a:path w="1299" h="736" extrusionOk="0">
                  <a:moveTo>
                    <a:pt x="1067" y="0"/>
                  </a:moveTo>
                  <a:cubicBezTo>
                    <a:pt x="456" y="0"/>
                    <a:pt x="484" y="494"/>
                    <a:pt x="1" y="609"/>
                  </a:cubicBezTo>
                  <a:cubicBezTo>
                    <a:pt x="130" y="702"/>
                    <a:pt x="249" y="736"/>
                    <a:pt x="363" y="736"/>
                  </a:cubicBezTo>
                  <a:cubicBezTo>
                    <a:pt x="661" y="736"/>
                    <a:pt x="931" y="507"/>
                    <a:pt x="1275" y="490"/>
                  </a:cubicBezTo>
                  <a:cubicBezTo>
                    <a:pt x="1298" y="276"/>
                    <a:pt x="1251" y="109"/>
                    <a:pt x="1132" y="2"/>
                  </a:cubicBezTo>
                  <a:cubicBezTo>
                    <a:pt x="1109" y="1"/>
                    <a:pt x="1088" y="0"/>
                    <a:pt x="1067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968" name="Google Shape;21968;p19"/>
            <p:cNvSpPr/>
            <p:nvPr/>
          </p:nvSpPr>
          <p:spPr>
            <a:xfrm>
              <a:off x="4527050" y="4352025"/>
              <a:ext cx="22150" cy="18900"/>
            </a:xfrm>
            <a:custGeom>
              <a:avLst/>
              <a:gdLst/>
              <a:ahLst/>
              <a:cxnLst/>
              <a:rect l="l" t="t" r="r" b="b"/>
              <a:pathLst>
                <a:path w="886" h="756" extrusionOk="0">
                  <a:moveTo>
                    <a:pt x="515" y="0"/>
                  </a:moveTo>
                  <a:cubicBezTo>
                    <a:pt x="471" y="0"/>
                    <a:pt x="416" y="9"/>
                    <a:pt x="345" y="29"/>
                  </a:cubicBezTo>
                  <a:cubicBezTo>
                    <a:pt x="0" y="41"/>
                    <a:pt x="262" y="553"/>
                    <a:pt x="179" y="756"/>
                  </a:cubicBezTo>
                  <a:cubicBezTo>
                    <a:pt x="221" y="751"/>
                    <a:pt x="267" y="750"/>
                    <a:pt x="315" y="750"/>
                  </a:cubicBezTo>
                  <a:cubicBezTo>
                    <a:pt x="367" y="750"/>
                    <a:pt x="422" y="752"/>
                    <a:pt x="475" y="752"/>
                  </a:cubicBezTo>
                  <a:cubicBezTo>
                    <a:pt x="637" y="752"/>
                    <a:pt x="785" y="739"/>
                    <a:pt x="822" y="637"/>
                  </a:cubicBezTo>
                  <a:lnTo>
                    <a:pt x="822" y="637"/>
                  </a:lnTo>
                  <a:cubicBezTo>
                    <a:pt x="818" y="637"/>
                    <a:pt x="815" y="637"/>
                    <a:pt x="812" y="637"/>
                  </a:cubicBezTo>
                  <a:cubicBezTo>
                    <a:pt x="425" y="637"/>
                    <a:pt x="886" y="0"/>
                    <a:pt x="515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969" name="Google Shape;21969;p19"/>
            <p:cNvSpPr/>
            <p:nvPr/>
          </p:nvSpPr>
          <p:spPr>
            <a:xfrm>
              <a:off x="4785100" y="2612950"/>
              <a:ext cx="17300" cy="17600"/>
            </a:xfrm>
            <a:custGeom>
              <a:avLst/>
              <a:gdLst/>
              <a:ahLst/>
              <a:cxnLst/>
              <a:rect l="l" t="t" r="r" b="b"/>
              <a:pathLst>
                <a:path w="692" h="704" extrusionOk="0">
                  <a:moveTo>
                    <a:pt x="524" y="1"/>
                  </a:moveTo>
                  <a:cubicBezTo>
                    <a:pt x="49" y="1"/>
                    <a:pt x="1" y="337"/>
                    <a:pt x="1" y="703"/>
                  </a:cubicBezTo>
                  <a:cubicBezTo>
                    <a:pt x="10" y="703"/>
                    <a:pt x="19" y="703"/>
                    <a:pt x="28" y="703"/>
                  </a:cubicBezTo>
                  <a:cubicBezTo>
                    <a:pt x="561" y="703"/>
                    <a:pt x="586" y="352"/>
                    <a:pt x="691" y="12"/>
                  </a:cubicBezTo>
                  <a:cubicBezTo>
                    <a:pt x="631" y="4"/>
                    <a:pt x="575" y="1"/>
                    <a:pt x="524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970" name="Google Shape;21970;p19"/>
            <p:cNvSpPr/>
            <p:nvPr/>
          </p:nvSpPr>
          <p:spPr>
            <a:xfrm>
              <a:off x="4792550" y="2837975"/>
              <a:ext cx="23850" cy="18175"/>
            </a:xfrm>
            <a:custGeom>
              <a:avLst/>
              <a:gdLst/>
              <a:ahLst/>
              <a:cxnLst/>
              <a:rect l="l" t="t" r="r" b="b"/>
              <a:pathLst>
                <a:path w="954" h="727" extrusionOk="0">
                  <a:moveTo>
                    <a:pt x="153" y="0"/>
                  </a:moveTo>
                  <a:cubicBezTo>
                    <a:pt x="142" y="0"/>
                    <a:pt x="131" y="0"/>
                    <a:pt x="120" y="1"/>
                  </a:cubicBezTo>
                  <a:cubicBezTo>
                    <a:pt x="1" y="513"/>
                    <a:pt x="584" y="465"/>
                    <a:pt x="774" y="727"/>
                  </a:cubicBezTo>
                  <a:cubicBezTo>
                    <a:pt x="739" y="489"/>
                    <a:pt x="953" y="465"/>
                    <a:pt x="941" y="239"/>
                  </a:cubicBezTo>
                  <a:cubicBezTo>
                    <a:pt x="606" y="193"/>
                    <a:pt x="529" y="0"/>
                    <a:pt x="153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971" name="Google Shape;21971;p19"/>
            <p:cNvSpPr/>
            <p:nvPr/>
          </p:nvSpPr>
          <p:spPr>
            <a:xfrm>
              <a:off x="4745825" y="2850775"/>
              <a:ext cx="26675" cy="21300"/>
            </a:xfrm>
            <a:custGeom>
              <a:avLst/>
              <a:gdLst/>
              <a:ahLst/>
              <a:cxnLst/>
              <a:rect l="l" t="t" r="r" b="b"/>
              <a:pathLst>
                <a:path w="1067" h="852" extrusionOk="0">
                  <a:moveTo>
                    <a:pt x="727" y="1"/>
                  </a:moveTo>
                  <a:lnTo>
                    <a:pt x="727" y="1"/>
                  </a:lnTo>
                  <a:cubicBezTo>
                    <a:pt x="191" y="24"/>
                    <a:pt x="0" y="322"/>
                    <a:pt x="48" y="810"/>
                  </a:cubicBezTo>
                  <a:cubicBezTo>
                    <a:pt x="161" y="839"/>
                    <a:pt x="263" y="852"/>
                    <a:pt x="354" y="852"/>
                  </a:cubicBezTo>
                  <a:cubicBezTo>
                    <a:pt x="943" y="852"/>
                    <a:pt x="1067" y="310"/>
                    <a:pt x="727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972" name="Google Shape;21972;p19"/>
            <p:cNvSpPr/>
            <p:nvPr/>
          </p:nvSpPr>
          <p:spPr>
            <a:xfrm>
              <a:off x="4493400" y="3079750"/>
              <a:ext cx="28300" cy="16925"/>
            </a:xfrm>
            <a:custGeom>
              <a:avLst/>
              <a:gdLst/>
              <a:ahLst/>
              <a:cxnLst/>
              <a:rect l="l" t="t" r="r" b="b"/>
              <a:pathLst>
                <a:path w="1132" h="677" extrusionOk="0">
                  <a:moveTo>
                    <a:pt x="457" y="1"/>
                  </a:moveTo>
                  <a:cubicBezTo>
                    <a:pt x="310" y="1"/>
                    <a:pt x="173" y="51"/>
                    <a:pt x="36" y="188"/>
                  </a:cubicBezTo>
                  <a:cubicBezTo>
                    <a:pt x="1" y="498"/>
                    <a:pt x="275" y="569"/>
                    <a:pt x="501" y="676"/>
                  </a:cubicBezTo>
                  <a:cubicBezTo>
                    <a:pt x="644" y="462"/>
                    <a:pt x="1072" y="486"/>
                    <a:pt x="1132" y="188"/>
                  </a:cubicBezTo>
                  <a:cubicBezTo>
                    <a:pt x="872" y="92"/>
                    <a:pt x="656" y="1"/>
                    <a:pt x="457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973" name="Google Shape;21973;p19"/>
            <p:cNvSpPr/>
            <p:nvPr/>
          </p:nvSpPr>
          <p:spPr>
            <a:xfrm>
              <a:off x="4456800" y="2807025"/>
              <a:ext cx="21450" cy="17425"/>
            </a:xfrm>
            <a:custGeom>
              <a:avLst/>
              <a:gdLst/>
              <a:ahLst/>
              <a:cxnLst/>
              <a:rect l="l" t="t" r="r" b="b"/>
              <a:pathLst>
                <a:path w="858" h="697" extrusionOk="0">
                  <a:moveTo>
                    <a:pt x="334" y="0"/>
                  </a:moveTo>
                  <a:lnTo>
                    <a:pt x="334" y="0"/>
                  </a:lnTo>
                  <a:cubicBezTo>
                    <a:pt x="346" y="346"/>
                    <a:pt x="72" y="417"/>
                    <a:pt x="0" y="691"/>
                  </a:cubicBezTo>
                  <a:cubicBezTo>
                    <a:pt x="58" y="694"/>
                    <a:pt x="112" y="696"/>
                    <a:pt x="164" y="696"/>
                  </a:cubicBezTo>
                  <a:cubicBezTo>
                    <a:pt x="468" y="696"/>
                    <a:pt x="683" y="638"/>
                    <a:pt x="846" y="536"/>
                  </a:cubicBezTo>
                  <a:lnTo>
                    <a:pt x="858" y="131"/>
                  </a:lnTo>
                  <a:lnTo>
                    <a:pt x="858" y="131"/>
                  </a:lnTo>
                  <a:cubicBezTo>
                    <a:pt x="832" y="134"/>
                    <a:pt x="808" y="135"/>
                    <a:pt x="784" y="135"/>
                  </a:cubicBezTo>
                  <a:cubicBezTo>
                    <a:pt x="591" y="135"/>
                    <a:pt x="472" y="54"/>
                    <a:pt x="334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974" name="Google Shape;21974;p19"/>
            <p:cNvSpPr/>
            <p:nvPr/>
          </p:nvSpPr>
          <p:spPr>
            <a:xfrm>
              <a:off x="4866375" y="2423950"/>
              <a:ext cx="29775" cy="19950"/>
            </a:xfrm>
            <a:custGeom>
              <a:avLst/>
              <a:gdLst/>
              <a:ahLst/>
              <a:cxnLst/>
              <a:rect l="l" t="t" r="r" b="b"/>
              <a:pathLst>
                <a:path w="1191" h="798" extrusionOk="0">
                  <a:moveTo>
                    <a:pt x="818" y="0"/>
                  </a:moveTo>
                  <a:cubicBezTo>
                    <a:pt x="406" y="0"/>
                    <a:pt x="188" y="544"/>
                    <a:pt x="0" y="798"/>
                  </a:cubicBezTo>
                  <a:cubicBezTo>
                    <a:pt x="715" y="583"/>
                    <a:pt x="762" y="345"/>
                    <a:pt x="1191" y="131"/>
                  </a:cubicBezTo>
                  <a:cubicBezTo>
                    <a:pt x="1051" y="39"/>
                    <a:pt x="928" y="0"/>
                    <a:pt x="818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975" name="Google Shape;21975;p19"/>
            <p:cNvSpPr/>
            <p:nvPr/>
          </p:nvSpPr>
          <p:spPr>
            <a:xfrm>
              <a:off x="4588650" y="2747200"/>
              <a:ext cx="36775" cy="19075"/>
            </a:xfrm>
            <a:custGeom>
              <a:avLst/>
              <a:gdLst/>
              <a:ahLst/>
              <a:cxnLst/>
              <a:rect l="l" t="t" r="r" b="b"/>
              <a:pathLst>
                <a:path w="1471" h="763" extrusionOk="0">
                  <a:moveTo>
                    <a:pt x="440" y="0"/>
                  </a:moveTo>
                  <a:cubicBezTo>
                    <a:pt x="275" y="0"/>
                    <a:pt x="119" y="32"/>
                    <a:pt x="1" y="95"/>
                  </a:cubicBezTo>
                  <a:cubicBezTo>
                    <a:pt x="179" y="548"/>
                    <a:pt x="691" y="727"/>
                    <a:pt x="1382" y="762"/>
                  </a:cubicBezTo>
                  <a:cubicBezTo>
                    <a:pt x="1471" y="266"/>
                    <a:pt x="919" y="0"/>
                    <a:pt x="440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976" name="Google Shape;21976;p19"/>
            <p:cNvSpPr/>
            <p:nvPr/>
          </p:nvSpPr>
          <p:spPr>
            <a:xfrm>
              <a:off x="4874700" y="2447450"/>
              <a:ext cx="30975" cy="20325"/>
            </a:xfrm>
            <a:custGeom>
              <a:avLst/>
              <a:gdLst/>
              <a:ahLst/>
              <a:cxnLst/>
              <a:rect l="l" t="t" r="r" b="b"/>
              <a:pathLst>
                <a:path w="1239" h="813" extrusionOk="0">
                  <a:moveTo>
                    <a:pt x="1" y="1"/>
                  </a:moveTo>
                  <a:lnTo>
                    <a:pt x="1" y="1"/>
                  </a:lnTo>
                  <a:cubicBezTo>
                    <a:pt x="44" y="440"/>
                    <a:pt x="222" y="812"/>
                    <a:pt x="822" y="812"/>
                  </a:cubicBezTo>
                  <a:cubicBezTo>
                    <a:pt x="888" y="812"/>
                    <a:pt x="960" y="808"/>
                    <a:pt x="1037" y="798"/>
                  </a:cubicBezTo>
                  <a:cubicBezTo>
                    <a:pt x="1239" y="96"/>
                    <a:pt x="560" y="96"/>
                    <a:pt x="1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977" name="Google Shape;21977;p19"/>
            <p:cNvSpPr/>
            <p:nvPr/>
          </p:nvSpPr>
          <p:spPr>
            <a:xfrm>
              <a:off x="4773950" y="2399825"/>
              <a:ext cx="56425" cy="41250"/>
            </a:xfrm>
            <a:custGeom>
              <a:avLst/>
              <a:gdLst/>
              <a:ahLst/>
              <a:cxnLst/>
              <a:rect l="l" t="t" r="r" b="b"/>
              <a:pathLst>
                <a:path w="2257" h="1650" extrusionOk="0">
                  <a:moveTo>
                    <a:pt x="959" y="1"/>
                  </a:moveTo>
                  <a:lnTo>
                    <a:pt x="959" y="1"/>
                  </a:lnTo>
                  <a:cubicBezTo>
                    <a:pt x="234" y="413"/>
                    <a:pt x="0" y="1650"/>
                    <a:pt x="1360" y="1650"/>
                  </a:cubicBezTo>
                  <a:cubicBezTo>
                    <a:pt x="1453" y="1650"/>
                    <a:pt x="1553" y="1644"/>
                    <a:pt x="1661" y="1632"/>
                  </a:cubicBezTo>
                  <a:cubicBezTo>
                    <a:pt x="1721" y="1227"/>
                    <a:pt x="2257" y="1215"/>
                    <a:pt x="2161" y="679"/>
                  </a:cubicBezTo>
                  <a:lnTo>
                    <a:pt x="2161" y="679"/>
                  </a:lnTo>
                  <a:cubicBezTo>
                    <a:pt x="2085" y="691"/>
                    <a:pt x="2018" y="696"/>
                    <a:pt x="1957" y="696"/>
                  </a:cubicBezTo>
                  <a:cubicBezTo>
                    <a:pt x="1330" y="696"/>
                    <a:pt x="1436" y="131"/>
                    <a:pt x="959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978" name="Google Shape;21978;p19"/>
            <p:cNvSpPr/>
            <p:nvPr/>
          </p:nvSpPr>
          <p:spPr>
            <a:xfrm>
              <a:off x="4873525" y="2636750"/>
              <a:ext cx="32125" cy="27425"/>
            </a:xfrm>
            <a:custGeom>
              <a:avLst/>
              <a:gdLst/>
              <a:ahLst/>
              <a:cxnLst/>
              <a:rect l="l" t="t" r="r" b="b"/>
              <a:pathLst>
                <a:path w="1285" h="1097" extrusionOk="0">
                  <a:moveTo>
                    <a:pt x="262" y="1"/>
                  </a:moveTo>
                  <a:cubicBezTo>
                    <a:pt x="198" y="1"/>
                    <a:pt x="131" y="4"/>
                    <a:pt x="60" y="13"/>
                  </a:cubicBezTo>
                  <a:cubicBezTo>
                    <a:pt x="0" y="561"/>
                    <a:pt x="60" y="1013"/>
                    <a:pt x="572" y="1096"/>
                  </a:cubicBezTo>
                  <a:cubicBezTo>
                    <a:pt x="1284" y="840"/>
                    <a:pt x="1184" y="1"/>
                    <a:pt x="262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979" name="Google Shape;21979;p19"/>
            <p:cNvSpPr/>
            <p:nvPr/>
          </p:nvSpPr>
          <p:spPr>
            <a:xfrm>
              <a:off x="4696400" y="2535550"/>
              <a:ext cx="51525" cy="64325"/>
            </a:xfrm>
            <a:custGeom>
              <a:avLst/>
              <a:gdLst/>
              <a:ahLst/>
              <a:cxnLst/>
              <a:rect l="l" t="t" r="r" b="b"/>
              <a:pathLst>
                <a:path w="2061" h="2573" extrusionOk="0">
                  <a:moveTo>
                    <a:pt x="1501" y="1"/>
                  </a:moveTo>
                  <a:lnTo>
                    <a:pt x="1501" y="1"/>
                  </a:lnTo>
                  <a:cubicBezTo>
                    <a:pt x="1013" y="132"/>
                    <a:pt x="1084" y="739"/>
                    <a:pt x="489" y="822"/>
                  </a:cubicBezTo>
                  <a:cubicBezTo>
                    <a:pt x="429" y="1275"/>
                    <a:pt x="477" y="1656"/>
                    <a:pt x="834" y="1763"/>
                  </a:cubicBezTo>
                  <a:cubicBezTo>
                    <a:pt x="780" y="1758"/>
                    <a:pt x="730" y="1755"/>
                    <a:pt x="682" y="1755"/>
                  </a:cubicBezTo>
                  <a:cubicBezTo>
                    <a:pt x="104" y="1755"/>
                    <a:pt x="12" y="2144"/>
                    <a:pt x="1" y="2573"/>
                  </a:cubicBezTo>
                  <a:cubicBezTo>
                    <a:pt x="418" y="2346"/>
                    <a:pt x="1049" y="2239"/>
                    <a:pt x="1513" y="2025"/>
                  </a:cubicBezTo>
                  <a:cubicBezTo>
                    <a:pt x="775" y="1275"/>
                    <a:pt x="2061" y="168"/>
                    <a:pt x="1501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980" name="Google Shape;21980;p19"/>
            <p:cNvSpPr/>
            <p:nvPr/>
          </p:nvSpPr>
          <p:spPr>
            <a:xfrm>
              <a:off x="4741075" y="2556075"/>
              <a:ext cx="35725" cy="20300"/>
            </a:xfrm>
            <a:custGeom>
              <a:avLst/>
              <a:gdLst/>
              <a:ahLst/>
              <a:cxnLst/>
              <a:rect l="l" t="t" r="r" b="b"/>
              <a:pathLst>
                <a:path w="1429" h="812" extrusionOk="0">
                  <a:moveTo>
                    <a:pt x="881" y="1"/>
                  </a:moveTo>
                  <a:cubicBezTo>
                    <a:pt x="358" y="1"/>
                    <a:pt x="0" y="788"/>
                    <a:pt x="47" y="811"/>
                  </a:cubicBezTo>
                  <a:cubicBezTo>
                    <a:pt x="512" y="680"/>
                    <a:pt x="1429" y="478"/>
                    <a:pt x="905" y="1"/>
                  </a:cubicBezTo>
                  <a:cubicBezTo>
                    <a:pt x="897" y="1"/>
                    <a:pt x="889" y="1"/>
                    <a:pt x="881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981" name="Google Shape;21981;p19"/>
            <p:cNvSpPr/>
            <p:nvPr/>
          </p:nvSpPr>
          <p:spPr>
            <a:xfrm>
              <a:off x="4757375" y="2450900"/>
              <a:ext cx="24475" cy="16825"/>
            </a:xfrm>
            <a:custGeom>
              <a:avLst/>
              <a:gdLst/>
              <a:ahLst/>
              <a:cxnLst/>
              <a:rect l="l" t="t" r="r" b="b"/>
              <a:pathLst>
                <a:path w="979" h="673" extrusionOk="0">
                  <a:moveTo>
                    <a:pt x="868" y="0"/>
                  </a:moveTo>
                  <a:cubicBezTo>
                    <a:pt x="354" y="0"/>
                    <a:pt x="1" y="582"/>
                    <a:pt x="610" y="672"/>
                  </a:cubicBezTo>
                  <a:cubicBezTo>
                    <a:pt x="681" y="422"/>
                    <a:pt x="979" y="339"/>
                    <a:pt x="955" y="6"/>
                  </a:cubicBezTo>
                  <a:cubicBezTo>
                    <a:pt x="926" y="2"/>
                    <a:pt x="897" y="0"/>
                    <a:pt x="868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982" name="Google Shape;21982;p19"/>
            <p:cNvSpPr/>
            <p:nvPr/>
          </p:nvSpPr>
          <p:spPr>
            <a:xfrm>
              <a:off x="4676475" y="2169125"/>
              <a:ext cx="48525" cy="40825"/>
            </a:xfrm>
            <a:custGeom>
              <a:avLst/>
              <a:gdLst/>
              <a:ahLst/>
              <a:cxnLst/>
              <a:rect l="l" t="t" r="r" b="b"/>
              <a:pathLst>
                <a:path w="1941" h="1633" extrusionOk="0">
                  <a:moveTo>
                    <a:pt x="1178" y="0"/>
                  </a:moveTo>
                  <a:cubicBezTo>
                    <a:pt x="841" y="0"/>
                    <a:pt x="467" y="81"/>
                    <a:pt x="226" y="144"/>
                  </a:cubicBezTo>
                  <a:cubicBezTo>
                    <a:pt x="83" y="490"/>
                    <a:pt x="0" y="871"/>
                    <a:pt x="48" y="1371"/>
                  </a:cubicBezTo>
                  <a:cubicBezTo>
                    <a:pt x="822" y="1073"/>
                    <a:pt x="1941" y="1633"/>
                    <a:pt x="1762" y="144"/>
                  </a:cubicBezTo>
                  <a:cubicBezTo>
                    <a:pt x="1622" y="38"/>
                    <a:pt x="1409" y="0"/>
                    <a:pt x="1178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983" name="Google Shape;21983;p19"/>
            <p:cNvSpPr/>
            <p:nvPr/>
          </p:nvSpPr>
          <p:spPr>
            <a:xfrm>
              <a:off x="4662775" y="2731725"/>
              <a:ext cx="49425" cy="27400"/>
            </a:xfrm>
            <a:custGeom>
              <a:avLst/>
              <a:gdLst/>
              <a:ahLst/>
              <a:cxnLst/>
              <a:rect l="l" t="t" r="r" b="b"/>
              <a:pathLst>
                <a:path w="1977" h="1096" extrusionOk="0">
                  <a:moveTo>
                    <a:pt x="393" y="0"/>
                  </a:moveTo>
                  <a:cubicBezTo>
                    <a:pt x="0" y="441"/>
                    <a:pt x="572" y="1024"/>
                    <a:pt x="1179" y="1095"/>
                  </a:cubicBezTo>
                  <a:cubicBezTo>
                    <a:pt x="1441" y="857"/>
                    <a:pt x="1858" y="726"/>
                    <a:pt x="1977" y="369"/>
                  </a:cubicBezTo>
                  <a:cubicBezTo>
                    <a:pt x="1072" y="310"/>
                    <a:pt x="1132" y="453"/>
                    <a:pt x="393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984" name="Google Shape;21984;p19"/>
            <p:cNvSpPr/>
            <p:nvPr/>
          </p:nvSpPr>
          <p:spPr>
            <a:xfrm>
              <a:off x="4192775" y="2376325"/>
              <a:ext cx="41825" cy="23700"/>
            </a:xfrm>
            <a:custGeom>
              <a:avLst/>
              <a:gdLst/>
              <a:ahLst/>
              <a:cxnLst/>
              <a:rect l="l" t="t" r="r" b="b"/>
              <a:pathLst>
                <a:path w="1673" h="948" extrusionOk="0">
                  <a:moveTo>
                    <a:pt x="893" y="0"/>
                  </a:moveTo>
                  <a:lnTo>
                    <a:pt x="893" y="0"/>
                  </a:lnTo>
                  <a:cubicBezTo>
                    <a:pt x="631" y="286"/>
                    <a:pt x="0" y="298"/>
                    <a:pt x="96" y="845"/>
                  </a:cubicBezTo>
                  <a:cubicBezTo>
                    <a:pt x="239" y="917"/>
                    <a:pt x="384" y="947"/>
                    <a:pt x="521" y="947"/>
                  </a:cubicBezTo>
                  <a:cubicBezTo>
                    <a:pt x="1185" y="947"/>
                    <a:pt x="1673" y="237"/>
                    <a:pt x="893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985" name="Google Shape;21985;p19"/>
            <p:cNvSpPr/>
            <p:nvPr/>
          </p:nvSpPr>
          <p:spPr>
            <a:xfrm>
              <a:off x="4202900" y="2342675"/>
              <a:ext cx="25025" cy="21450"/>
            </a:xfrm>
            <a:custGeom>
              <a:avLst/>
              <a:gdLst/>
              <a:ahLst/>
              <a:cxnLst/>
              <a:rect l="l" t="t" r="r" b="b"/>
              <a:pathLst>
                <a:path w="1001" h="858" extrusionOk="0">
                  <a:moveTo>
                    <a:pt x="488" y="1"/>
                  </a:moveTo>
                  <a:cubicBezTo>
                    <a:pt x="250" y="167"/>
                    <a:pt x="0" y="584"/>
                    <a:pt x="334" y="858"/>
                  </a:cubicBezTo>
                  <a:lnTo>
                    <a:pt x="965" y="858"/>
                  </a:lnTo>
                  <a:cubicBezTo>
                    <a:pt x="1000" y="417"/>
                    <a:pt x="858" y="120"/>
                    <a:pt x="488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986" name="Google Shape;21986;p19"/>
            <p:cNvSpPr/>
            <p:nvPr/>
          </p:nvSpPr>
          <p:spPr>
            <a:xfrm>
              <a:off x="4032925" y="2912700"/>
              <a:ext cx="22350" cy="23825"/>
            </a:xfrm>
            <a:custGeom>
              <a:avLst/>
              <a:gdLst/>
              <a:ahLst/>
              <a:cxnLst/>
              <a:rect l="l" t="t" r="r" b="b"/>
              <a:pathLst>
                <a:path w="894" h="953" extrusionOk="0">
                  <a:moveTo>
                    <a:pt x="382" y="0"/>
                  </a:moveTo>
                  <a:cubicBezTo>
                    <a:pt x="1" y="345"/>
                    <a:pt x="382" y="893"/>
                    <a:pt x="894" y="953"/>
                  </a:cubicBezTo>
                  <a:cubicBezTo>
                    <a:pt x="703" y="655"/>
                    <a:pt x="858" y="83"/>
                    <a:pt x="382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987" name="Google Shape;21987;p19"/>
            <p:cNvSpPr/>
            <p:nvPr/>
          </p:nvSpPr>
          <p:spPr>
            <a:xfrm>
              <a:off x="4067450" y="2644800"/>
              <a:ext cx="48800" cy="20900"/>
            </a:xfrm>
            <a:custGeom>
              <a:avLst/>
              <a:gdLst/>
              <a:ahLst/>
              <a:cxnLst/>
              <a:rect l="l" t="t" r="r" b="b"/>
              <a:pathLst>
                <a:path w="1952" h="836" extrusionOk="0">
                  <a:moveTo>
                    <a:pt x="1025" y="1"/>
                  </a:moveTo>
                  <a:cubicBezTo>
                    <a:pt x="1055" y="462"/>
                    <a:pt x="912" y="560"/>
                    <a:pt x="722" y="560"/>
                  </a:cubicBezTo>
                  <a:cubicBezTo>
                    <a:pt x="581" y="560"/>
                    <a:pt x="415" y="506"/>
                    <a:pt x="274" y="506"/>
                  </a:cubicBezTo>
                  <a:cubicBezTo>
                    <a:pt x="153" y="506"/>
                    <a:pt x="52" y="545"/>
                    <a:pt x="1" y="691"/>
                  </a:cubicBezTo>
                  <a:cubicBezTo>
                    <a:pt x="191" y="790"/>
                    <a:pt x="427" y="836"/>
                    <a:pt x="666" y="836"/>
                  </a:cubicBezTo>
                  <a:cubicBezTo>
                    <a:pt x="1295" y="836"/>
                    <a:pt x="1951" y="518"/>
                    <a:pt x="1882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988" name="Google Shape;21988;p19"/>
            <p:cNvSpPr/>
            <p:nvPr/>
          </p:nvSpPr>
          <p:spPr>
            <a:xfrm>
              <a:off x="3999300" y="3356625"/>
              <a:ext cx="35150" cy="21025"/>
            </a:xfrm>
            <a:custGeom>
              <a:avLst/>
              <a:gdLst/>
              <a:ahLst/>
              <a:cxnLst/>
              <a:rect l="l" t="t" r="r" b="b"/>
              <a:pathLst>
                <a:path w="1406" h="841" extrusionOk="0">
                  <a:moveTo>
                    <a:pt x="775" y="0"/>
                  </a:moveTo>
                  <a:cubicBezTo>
                    <a:pt x="650" y="0"/>
                    <a:pt x="517" y="8"/>
                    <a:pt x="381" y="19"/>
                  </a:cubicBezTo>
                  <a:cubicBezTo>
                    <a:pt x="155" y="364"/>
                    <a:pt x="0" y="424"/>
                    <a:pt x="203" y="841"/>
                  </a:cubicBezTo>
                  <a:cubicBezTo>
                    <a:pt x="530" y="841"/>
                    <a:pt x="651" y="675"/>
                    <a:pt x="978" y="675"/>
                  </a:cubicBezTo>
                  <a:cubicBezTo>
                    <a:pt x="1044" y="675"/>
                    <a:pt x="1118" y="682"/>
                    <a:pt x="1203" y="698"/>
                  </a:cubicBezTo>
                  <a:cubicBezTo>
                    <a:pt x="1179" y="436"/>
                    <a:pt x="1405" y="400"/>
                    <a:pt x="1393" y="150"/>
                  </a:cubicBezTo>
                  <a:cubicBezTo>
                    <a:pt x="1271" y="36"/>
                    <a:pt x="1044" y="0"/>
                    <a:pt x="775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989" name="Google Shape;21989;p19"/>
            <p:cNvSpPr/>
            <p:nvPr/>
          </p:nvSpPr>
          <p:spPr>
            <a:xfrm>
              <a:off x="4074050" y="2620800"/>
              <a:ext cx="23675" cy="20900"/>
            </a:xfrm>
            <a:custGeom>
              <a:avLst/>
              <a:gdLst/>
              <a:ahLst/>
              <a:cxnLst/>
              <a:rect l="l" t="t" r="r" b="b"/>
              <a:pathLst>
                <a:path w="947" h="836" extrusionOk="0">
                  <a:moveTo>
                    <a:pt x="490" y="1"/>
                  </a:moveTo>
                  <a:cubicBezTo>
                    <a:pt x="1" y="1"/>
                    <a:pt x="94" y="441"/>
                    <a:pt x="94" y="830"/>
                  </a:cubicBezTo>
                  <a:cubicBezTo>
                    <a:pt x="152" y="833"/>
                    <a:pt x="204" y="835"/>
                    <a:pt x="252" y="835"/>
                  </a:cubicBezTo>
                  <a:cubicBezTo>
                    <a:pt x="947" y="835"/>
                    <a:pt x="662" y="442"/>
                    <a:pt x="606" y="8"/>
                  </a:cubicBezTo>
                  <a:cubicBezTo>
                    <a:pt x="564" y="3"/>
                    <a:pt x="525" y="1"/>
                    <a:pt x="490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990" name="Google Shape;21990;p19"/>
            <p:cNvSpPr/>
            <p:nvPr/>
          </p:nvSpPr>
          <p:spPr>
            <a:xfrm>
              <a:off x="4741375" y="1504175"/>
              <a:ext cx="20550" cy="18925"/>
            </a:xfrm>
            <a:custGeom>
              <a:avLst/>
              <a:gdLst/>
              <a:ahLst/>
              <a:cxnLst/>
              <a:rect l="l" t="t" r="r" b="b"/>
              <a:pathLst>
                <a:path w="822" h="757" extrusionOk="0">
                  <a:moveTo>
                    <a:pt x="425" y="0"/>
                  </a:moveTo>
                  <a:cubicBezTo>
                    <a:pt x="1" y="0"/>
                    <a:pt x="24" y="757"/>
                    <a:pt x="460" y="757"/>
                  </a:cubicBezTo>
                  <a:cubicBezTo>
                    <a:pt x="524" y="757"/>
                    <a:pt x="597" y="741"/>
                    <a:pt x="678" y="703"/>
                  </a:cubicBezTo>
                  <a:cubicBezTo>
                    <a:pt x="821" y="322"/>
                    <a:pt x="440" y="358"/>
                    <a:pt x="524" y="13"/>
                  </a:cubicBezTo>
                  <a:cubicBezTo>
                    <a:pt x="488" y="4"/>
                    <a:pt x="455" y="0"/>
                    <a:pt x="425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991" name="Google Shape;21991;p19"/>
            <p:cNvSpPr/>
            <p:nvPr/>
          </p:nvSpPr>
          <p:spPr>
            <a:xfrm>
              <a:off x="4463350" y="1463975"/>
              <a:ext cx="17275" cy="17025"/>
            </a:xfrm>
            <a:custGeom>
              <a:avLst/>
              <a:gdLst/>
              <a:ahLst/>
              <a:cxnLst/>
              <a:rect l="l" t="t" r="r" b="b"/>
              <a:pathLst>
                <a:path w="691" h="681" extrusionOk="0">
                  <a:moveTo>
                    <a:pt x="28" y="1"/>
                  </a:moveTo>
                  <a:cubicBezTo>
                    <a:pt x="19" y="1"/>
                    <a:pt x="10" y="1"/>
                    <a:pt x="0" y="2"/>
                  </a:cubicBezTo>
                  <a:cubicBezTo>
                    <a:pt x="0" y="406"/>
                    <a:pt x="369" y="502"/>
                    <a:pt x="691" y="680"/>
                  </a:cubicBezTo>
                  <a:lnTo>
                    <a:pt x="691" y="144"/>
                  </a:lnTo>
                  <a:cubicBezTo>
                    <a:pt x="670" y="146"/>
                    <a:pt x="650" y="147"/>
                    <a:pt x="631" y="147"/>
                  </a:cubicBezTo>
                  <a:cubicBezTo>
                    <a:pt x="359" y="147"/>
                    <a:pt x="284" y="1"/>
                    <a:pt x="28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992" name="Google Shape;21992;p19"/>
            <p:cNvSpPr/>
            <p:nvPr/>
          </p:nvSpPr>
          <p:spPr>
            <a:xfrm>
              <a:off x="4651750" y="1402975"/>
              <a:ext cx="54500" cy="57775"/>
            </a:xfrm>
            <a:custGeom>
              <a:avLst/>
              <a:gdLst/>
              <a:ahLst/>
              <a:cxnLst/>
              <a:rect l="l" t="t" r="r" b="b"/>
              <a:pathLst>
                <a:path w="2180" h="2311" extrusionOk="0">
                  <a:moveTo>
                    <a:pt x="1013" y="1"/>
                  </a:moveTo>
                  <a:lnTo>
                    <a:pt x="1013" y="1"/>
                  </a:lnTo>
                  <a:cubicBezTo>
                    <a:pt x="322" y="382"/>
                    <a:pt x="1" y="1691"/>
                    <a:pt x="156" y="2311"/>
                  </a:cubicBezTo>
                  <a:cubicBezTo>
                    <a:pt x="166" y="2311"/>
                    <a:pt x="177" y="2311"/>
                    <a:pt x="187" y="2311"/>
                  </a:cubicBezTo>
                  <a:cubicBezTo>
                    <a:pt x="942" y="2311"/>
                    <a:pt x="1206" y="1904"/>
                    <a:pt x="1946" y="1904"/>
                  </a:cubicBezTo>
                  <a:cubicBezTo>
                    <a:pt x="1975" y="1904"/>
                    <a:pt x="2006" y="1904"/>
                    <a:pt x="2037" y="1906"/>
                  </a:cubicBezTo>
                  <a:cubicBezTo>
                    <a:pt x="2180" y="1429"/>
                    <a:pt x="1799" y="1382"/>
                    <a:pt x="1870" y="953"/>
                  </a:cubicBezTo>
                  <a:cubicBezTo>
                    <a:pt x="1773" y="923"/>
                    <a:pt x="1697" y="910"/>
                    <a:pt x="1637" y="910"/>
                  </a:cubicBezTo>
                  <a:cubicBezTo>
                    <a:pt x="1365" y="910"/>
                    <a:pt x="1406" y="1166"/>
                    <a:pt x="1192" y="1215"/>
                  </a:cubicBezTo>
                  <a:cubicBezTo>
                    <a:pt x="858" y="715"/>
                    <a:pt x="965" y="727"/>
                    <a:pt x="1013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993" name="Google Shape;21993;p19"/>
            <p:cNvSpPr/>
            <p:nvPr/>
          </p:nvSpPr>
          <p:spPr>
            <a:xfrm>
              <a:off x="4436250" y="1620575"/>
              <a:ext cx="52725" cy="37225"/>
            </a:xfrm>
            <a:custGeom>
              <a:avLst/>
              <a:gdLst/>
              <a:ahLst/>
              <a:cxnLst/>
              <a:rect l="l" t="t" r="r" b="b"/>
              <a:pathLst>
                <a:path w="2109" h="1489" extrusionOk="0">
                  <a:moveTo>
                    <a:pt x="584" y="0"/>
                  </a:moveTo>
                  <a:cubicBezTo>
                    <a:pt x="179" y="488"/>
                    <a:pt x="1" y="893"/>
                    <a:pt x="417" y="1488"/>
                  </a:cubicBezTo>
                  <a:cubicBezTo>
                    <a:pt x="1334" y="1465"/>
                    <a:pt x="1691" y="965"/>
                    <a:pt x="2108" y="536"/>
                  </a:cubicBezTo>
                  <a:cubicBezTo>
                    <a:pt x="1811" y="191"/>
                    <a:pt x="1215" y="72"/>
                    <a:pt x="584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994" name="Google Shape;21994;p19"/>
            <p:cNvSpPr/>
            <p:nvPr/>
          </p:nvSpPr>
          <p:spPr>
            <a:xfrm>
              <a:off x="4753850" y="1327800"/>
              <a:ext cx="35025" cy="21175"/>
            </a:xfrm>
            <a:custGeom>
              <a:avLst/>
              <a:gdLst/>
              <a:ahLst/>
              <a:cxnLst/>
              <a:rect l="l" t="t" r="r" b="b"/>
              <a:pathLst>
                <a:path w="1401" h="847" extrusionOk="0">
                  <a:moveTo>
                    <a:pt x="295" y="0"/>
                  </a:moveTo>
                  <a:cubicBezTo>
                    <a:pt x="210" y="0"/>
                    <a:pt x="113" y="10"/>
                    <a:pt x="1" y="31"/>
                  </a:cubicBezTo>
                  <a:lnTo>
                    <a:pt x="1" y="698"/>
                  </a:lnTo>
                  <a:cubicBezTo>
                    <a:pt x="137" y="790"/>
                    <a:pt x="399" y="847"/>
                    <a:pt x="658" y="847"/>
                  </a:cubicBezTo>
                  <a:cubicBezTo>
                    <a:pt x="1033" y="847"/>
                    <a:pt x="1400" y="727"/>
                    <a:pt x="1358" y="424"/>
                  </a:cubicBezTo>
                  <a:cubicBezTo>
                    <a:pt x="907" y="363"/>
                    <a:pt x="827" y="0"/>
                    <a:pt x="295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995" name="Google Shape;21995;p19"/>
            <p:cNvSpPr/>
            <p:nvPr/>
          </p:nvSpPr>
          <p:spPr>
            <a:xfrm>
              <a:off x="4349925" y="2674825"/>
              <a:ext cx="22050" cy="20300"/>
            </a:xfrm>
            <a:custGeom>
              <a:avLst/>
              <a:gdLst/>
              <a:ahLst/>
              <a:cxnLst/>
              <a:rect l="l" t="t" r="r" b="b"/>
              <a:pathLst>
                <a:path w="882" h="812" extrusionOk="0">
                  <a:moveTo>
                    <a:pt x="472" y="0"/>
                  </a:moveTo>
                  <a:cubicBezTo>
                    <a:pt x="202" y="0"/>
                    <a:pt x="20" y="84"/>
                    <a:pt x="1" y="276"/>
                  </a:cubicBezTo>
                  <a:cubicBezTo>
                    <a:pt x="370" y="371"/>
                    <a:pt x="430" y="728"/>
                    <a:pt x="846" y="812"/>
                  </a:cubicBezTo>
                  <a:cubicBezTo>
                    <a:pt x="858" y="490"/>
                    <a:pt x="882" y="157"/>
                    <a:pt x="680" y="14"/>
                  </a:cubicBezTo>
                  <a:cubicBezTo>
                    <a:pt x="606" y="5"/>
                    <a:pt x="537" y="0"/>
                    <a:pt x="472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996" name="Google Shape;21996;p19"/>
            <p:cNvSpPr/>
            <p:nvPr/>
          </p:nvSpPr>
          <p:spPr>
            <a:xfrm>
              <a:off x="4084175" y="3024800"/>
              <a:ext cx="18800" cy="20175"/>
            </a:xfrm>
            <a:custGeom>
              <a:avLst/>
              <a:gdLst/>
              <a:ahLst/>
              <a:cxnLst/>
              <a:rect l="l" t="t" r="r" b="b"/>
              <a:pathLst>
                <a:path w="752" h="807" extrusionOk="0">
                  <a:moveTo>
                    <a:pt x="463" y="1"/>
                  </a:moveTo>
                  <a:cubicBezTo>
                    <a:pt x="1" y="1"/>
                    <a:pt x="262" y="575"/>
                    <a:pt x="46" y="802"/>
                  </a:cubicBezTo>
                  <a:cubicBezTo>
                    <a:pt x="70" y="805"/>
                    <a:pt x="94" y="806"/>
                    <a:pt x="116" y="806"/>
                  </a:cubicBezTo>
                  <a:cubicBezTo>
                    <a:pt x="651" y="806"/>
                    <a:pt x="752" y="153"/>
                    <a:pt x="534" y="5"/>
                  </a:cubicBezTo>
                  <a:cubicBezTo>
                    <a:pt x="509" y="2"/>
                    <a:pt x="485" y="1"/>
                    <a:pt x="463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997" name="Google Shape;21997;p19"/>
            <p:cNvSpPr/>
            <p:nvPr/>
          </p:nvSpPr>
          <p:spPr>
            <a:xfrm>
              <a:off x="4067450" y="3078450"/>
              <a:ext cx="90375" cy="71500"/>
            </a:xfrm>
            <a:custGeom>
              <a:avLst/>
              <a:gdLst/>
              <a:ahLst/>
              <a:cxnLst/>
              <a:rect l="l" t="t" r="r" b="b"/>
              <a:pathLst>
                <a:path w="3615" h="2860" extrusionOk="0">
                  <a:moveTo>
                    <a:pt x="1496" y="1"/>
                  </a:moveTo>
                  <a:cubicBezTo>
                    <a:pt x="1411" y="1"/>
                    <a:pt x="1322" y="5"/>
                    <a:pt x="1227" y="14"/>
                  </a:cubicBezTo>
                  <a:cubicBezTo>
                    <a:pt x="1489" y="1073"/>
                    <a:pt x="1" y="2335"/>
                    <a:pt x="1418" y="2859"/>
                  </a:cubicBezTo>
                  <a:cubicBezTo>
                    <a:pt x="2643" y="2630"/>
                    <a:pt x="3615" y="1"/>
                    <a:pt x="1496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998" name="Google Shape;21998;p19"/>
            <p:cNvSpPr/>
            <p:nvPr/>
          </p:nvSpPr>
          <p:spPr>
            <a:xfrm>
              <a:off x="4077275" y="3302625"/>
              <a:ext cx="42300" cy="47650"/>
            </a:xfrm>
            <a:custGeom>
              <a:avLst/>
              <a:gdLst/>
              <a:ahLst/>
              <a:cxnLst/>
              <a:rect l="l" t="t" r="r" b="b"/>
              <a:pathLst>
                <a:path w="1692" h="1906" extrusionOk="0">
                  <a:moveTo>
                    <a:pt x="1507" y="0"/>
                  </a:moveTo>
                  <a:cubicBezTo>
                    <a:pt x="665" y="0"/>
                    <a:pt x="878" y="823"/>
                    <a:pt x="53" y="823"/>
                  </a:cubicBezTo>
                  <a:cubicBezTo>
                    <a:pt x="36" y="823"/>
                    <a:pt x="19" y="823"/>
                    <a:pt x="1" y="822"/>
                  </a:cubicBezTo>
                  <a:lnTo>
                    <a:pt x="1" y="1905"/>
                  </a:lnTo>
                  <a:cubicBezTo>
                    <a:pt x="429" y="1274"/>
                    <a:pt x="1692" y="655"/>
                    <a:pt x="1525" y="0"/>
                  </a:cubicBezTo>
                  <a:cubicBezTo>
                    <a:pt x="1519" y="0"/>
                    <a:pt x="1513" y="0"/>
                    <a:pt x="1507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1999" name="Google Shape;21999;p19"/>
            <p:cNvSpPr/>
            <p:nvPr/>
          </p:nvSpPr>
          <p:spPr>
            <a:xfrm>
              <a:off x="4038600" y="3200825"/>
              <a:ext cx="41050" cy="30575"/>
            </a:xfrm>
            <a:custGeom>
              <a:avLst/>
              <a:gdLst/>
              <a:ahLst/>
              <a:cxnLst/>
              <a:rect l="l" t="t" r="r" b="b"/>
              <a:pathLst>
                <a:path w="1642" h="1223" extrusionOk="0">
                  <a:moveTo>
                    <a:pt x="1357" y="0"/>
                  </a:moveTo>
                  <a:lnTo>
                    <a:pt x="1357" y="0"/>
                  </a:lnTo>
                  <a:cubicBezTo>
                    <a:pt x="1083" y="500"/>
                    <a:pt x="60" y="429"/>
                    <a:pt x="0" y="1084"/>
                  </a:cubicBezTo>
                  <a:cubicBezTo>
                    <a:pt x="152" y="1181"/>
                    <a:pt x="304" y="1222"/>
                    <a:pt x="448" y="1222"/>
                  </a:cubicBezTo>
                  <a:cubicBezTo>
                    <a:pt x="1120" y="1222"/>
                    <a:pt x="1641" y="333"/>
                    <a:pt x="1357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000" name="Google Shape;22000;p19"/>
            <p:cNvSpPr/>
            <p:nvPr/>
          </p:nvSpPr>
          <p:spPr>
            <a:xfrm>
              <a:off x="4118950" y="2607300"/>
              <a:ext cx="27700" cy="27100"/>
            </a:xfrm>
            <a:custGeom>
              <a:avLst/>
              <a:gdLst/>
              <a:ahLst/>
              <a:cxnLst/>
              <a:rect l="l" t="t" r="r" b="b"/>
              <a:pathLst>
                <a:path w="1108" h="1084" extrusionOk="0">
                  <a:moveTo>
                    <a:pt x="1" y="0"/>
                  </a:moveTo>
                  <a:cubicBezTo>
                    <a:pt x="310" y="346"/>
                    <a:pt x="370" y="869"/>
                    <a:pt x="846" y="1084"/>
                  </a:cubicBezTo>
                  <a:cubicBezTo>
                    <a:pt x="1108" y="643"/>
                    <a:pt x="858" y="286"/>
                    <a:pt x="501" y="12"/>
                  </a:cubicBezTo>
                  <a:cubicBezTo>
                    <a:pt x="482" y="93"/>
                    <a:pt x="418" y="123"/>
                    <a:pt x="341" y="123"/>
                  </a:cubicBezTo>
                  <a:cubicBezTo>
                    <a:pt x="226" y="123"/>
                    <a:pt x="79" y="57"/>
                    <a:pt x="1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001" name="Google Shape;22001;p19"/>
            <p:cNvSpPr/>
            <p:nvPr/>
          </p:nvSpPr>
          <p:spPr>
            <a:xfrm>
              <a:off x="4077575" y="2736475"/>
              <a:ext cx="46300" cy="30625"/>
            </a:xfrm>
            <a:custGeom>
              <a:avLst/>
              <a:gdLst/>
              <a:ahLst/>
              <a:cxnLst/>
              <a:rect l="l" t="t" r="r" b="b"/>
              <a:pathLst>
                <a:path w="1852" h="1225" extrusionOk="0">
                  <a:moveTo>
                    <a:pt x="1310" y="1"/>
                  </a:moveTo>
                  <a:cubicBezTo>
                    <a:pt x="846" y="227"/>
                    <a:pt x="1" y="679"/>
                    <a:pt x="465" y="1215"/>
                  </a:cubicBezTo>
                  <a:cubicBezTo>
                    <a:pt x="514" y="1222"/>
                    <a:pt x="559" y="1225"/>
                    <a:pt x="601" y="1225"/>
                  </a:cubicBezTo>
                  <a:cubicBezTo>
                    <a:pt x="1165" y="1225"/>
                    <a:pt x="1059" y="667"/>
                    <a:pt x="1650" y="667"/>
                  </a:cubicBezTo>
                  <a:cubicBezTo>
                    <a:pt x="1656" y="667"/>
                    <a:pt x="1662" y="667"/>
                    <a:pt x="1668" y="667"/>
                  </a:cubicBezTo>
                  <a:cubicBezTo>
                    <a:pt x="1668" y="727"/>
                    <a:pt x="1698" y="757"/>
                    <a:pt x="1732" y="757"/>
                  </a:cubicBezTo>
                  <a:cubicBezTo>
                    <a:pt x="1787" y="757"/>
                    <a:pt x="1852" y="682"/>
                    <a:pt x="1822" y="536"/>
                  </a:cubicBezTo>
                  <a:lnTo>
                    <a:pt x="1822" y="536"/>
                  </a:lnTo>
                  <a:cubicBezTo>
                    <a:pt x="1747" y="551"/>
                    <a:pt x="1678" y="558"/>
                    <a:pt x="1615" y="558"/>
                  </a:cubicBezTo>
                  <a:cubicBezTo>
                    <a:pt x="1165" y="558"/>
                    <a:pt x="1018" y="220"/>
                    <a:pt x="1310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002" name="Google Shape;22002;p19"/>
            <p:cNvSpPr/>
            <p:nvPr/>
          </p:nvSpPr>
          <p:spPr>
            <a:xfrm>
              <a:off x="4121925" y="4196475"/>
              <a:ext cx="19975" cy="16700"/>
            </a:xfrm>
            <a:custGeom>
              <a:avLst/>
              <a:gdLst/>
              <a:ahLst/>
              <a:cxnLst/>
              <a:rect l="l" t="t" r="r" b="b"/>
              <a:pathLst>
                <a:path w="799" h="668" extrusionOk="0">
                  <a:moveTo>
                    <a:pt x="404" y="1"/>
                  </a:moveTo>
                  <a:cubicBezTo>
                    <a:pt x="295" y="1"/>
                    <a:pt x="185" y="60"/>
                    <a:pt x="1" y="179"/>
                  </a:cubicBezTo>
                  <a:cubicBezTo>
                    <a:pt x="1" y="489"/>
                    <a:pt x="251" y="548"/>
                    <a:pt x="477" y="667"/>
                  </a:cubicBezTo>
                  <a:cubicBezTo>
                    <a:pt x="370" y="346"/>
                    <a:pt x="798" y="417"/>
                    <a:pt x="798" y="179"/>
                  </a:cubicBezTo>
                  <a:cubicBezTo>
                    <a:pt x="620" y="60"/>
                    <a:pt x="513" y="1"/>
                    <a:pt x="404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003" name="Google Shape;22003;p19"/>
            <p:cNvSpPr/>
            <p:nvPr/>
          </p:nvSpPr>
          <p:spPr>
            <a:xfrm>
              <a:off x="4080100" y="3170275"/>
              <a:ext cx="23175" cy="18600"/>
            </a:xfrm>
            <a:custGeom>
              <a:avLst/>
              <a:gdLst/>
              <a:ahLst/>
              <a:cxnLst/>
              <a:rect l="l" t="t" r="r" b="b"/>
              <a:pathLst>
                <a:path w="927" h="744" extrusionOk="0">
                  <a:moveTo>
                    <a:pt x="536" y="1"/>
                  </a:moveTo>
                  <a:cubicBezTo>
                    <a:pt x="246" y="1"/>
                    <a:pt x="1" y="231"/>
                    <a:pt x="43" y="532"/>
                  </a:cubicBezTo>
                  <a:cubicBezTo>
                    <a:pt x="173" y="675"/>
                    <a:pt x="326" y="744"/>
                    <a:pt x="468" y="744"/>
                  </a:cubicBezTo>
                  <a:cubicBezTo>
                    <a:pt x="716" y="744"/>
                    <a:pt x="927" y="533"/>
                    <a:pt x="912" y="139"/>
                  </a:cubicBezTo>
                  <a:cubicBezTo>
                    <a:pt x="791" y="43"/>
                    <a:pt x="659" y="1"/>
                    <a:pt x="536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004" name="Google Shape;22004;p19"/>
            <p:cNvSpPr/>
            <p:nvPr/>
          </p:nvSpPr>
          <p:spPr>
            <a:xfrm>
              <a:off x="4064175" y="3122825"/>
              <a:ext cx="21100" cy="27425"/>
            </a:xfrm>
            <a:custGeom>
              <a:avLst/>
              <a:gdLst/>
              <a:ahLst/>
              <a:cxnLst/>
              <a:rect l="l" t="t" r="r" b="b"/>
              <a:pathLst>
                <a:path w="844" h="1097" extrusionOk="0">
                  <a:moveTo>
                    <a:pt x="334" y="1"/>
                  </a:moveTo>
                  <a:lnTo>
                    <a:pt x="334" y="1"/>
                  </a:lnTo>
                  <a:cubicBezTo>
                    <a:pt x="144" y="441"/>
                    <a:pt x="275" y="584"/>
                    <a:pt x="1" y="1096"/>
                  </a:cubicBezTo>
                  <a:cubicBezTo>
                    <a:pt x="8" y="1096"/>
                    <a:pt x="14" y="1096"/>
                    <a:pt x="21" y="1096"/>
                  </a:cubicBezTo>
                  <a:cubicBezTo>
                    <a:pt x="844" y="1096"/>
                    <a:pt x="700" y="367"/>
                    <a:pt x="334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005" name="Google Shape;22005;p19"/>
            <p:cNvSpPr/>
            <p:nvPr/>
          </p:nvSpPr>
          <p:spPr>
            <a:xfrm>
              <a:off x="5889125" y="4393225"/>
              <a:ext cx="68475" cy="25025"/>
            </a:xfrm>
            <a:custGeom>
              <a:avLst/>
              <a:gdLst/>
              <a:ahLst/>
              <a:cxnLst/>
              <a:rect l="l" t="t" r="r" b="b"/>
              <a:pathLst>
                <a:path w="2739" h="1001" extrusionOk="0">
                  <a:moveTo>
                    <a:pt x="1310" y="1"/>
                  </a:moveTo>
                  <a:cubicBezTo>
                    <a:pt x="1262" y="286"/>
                    <a:pt x="1143" y="525"/>
                    <a:pt x="834" y="608"/>
                  </a:cubicBezTo>
                  <a:cubicBezTo>
                    <a:pt x="785" y="616"/>
                    <a:pt x="741" y="620"/>
                    <a:pt x="702" y="620"/>
                  </a:cubicBezTo>
                  <a:cubicBezTo>
                    <a:pt x="345" y="620"/>
                    <a:pt x="379" y="307"/>
                    <a:pt x="36" y="275"/>
                  </a:cubicBezTo>
                  <a:lnTo>
                    <a:pt x="36" y="275"/>
                  </a:lnTo>
                  <a:cubicBezTo>
                    <a:pt x="0" y="572"/>
                    <a:pt x="0" y="846"/>
                    <a:pt x="191" y="1001"/>
                  </a:cubicBezTo>
                  <a:cubicBezTo>
                    <a:pt x="334" y="867"/>
                    <a:pt x="582" y="834"/>
                    <a:pt x="868" y="834"/>
                  </a:cubicBezTo>
                  <a:cubicBezTo>
                    <a:pt x="1158" y="834"/>
                    <a:pt x="1487" y="868"/>
                    <a:pt x="1789" y="868"/>
                  </a:cubicBezTo>
                  <a:cubicBezTo>
                    <a:pt x="2255" y="868"/>
                    <a:pt x="2655" y="786"/>
                    <a:pt x="2739" y="370"/>
                  </a:cubicBezTo>
                  <a:cubicBezTo>
                    <a:pt x="2512" y="346"/>
                    <a:pt x="2548" y="108"/>
                    <a:pt x="2429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006" name="Google Shape;22006;p19"/>
            <p:cNvSpPr/>
            <p:nvPr/>
          </p:nvSpPr>
          <p:spPr>
            <a:xfrm>
              <a:off x="5903700" y="3849875"/>
              <a:ext cx="28000" cy="16825"/>
            </a:xfrm>
            <a:custGeom>
              <a:avLst/>
              <a:gdLst/>
              <a:ahLst/>
              <a:cxnLst/>
              <a:rect l="l" t="t" r="r" b="b"/>
              <a:pathLst>
                <a:path w="1120" h="673" extrusionOk="0">
                  <a:moveTo>
                    <a:pt x="365" y="1"/>
                  </a:moveTo>
                  <a:cubicBezTo>
                    <a:pt x="333" y="1"/>
                    <a:pt x="299" y="2"/>
                    <a:pt x="263" y="6"/>
                  </a:cubicBezTo>
                  <a:cubicBezTo>
                    <a:pt x="24" y="173"/>
                    <a:pt x="1" y="673"/>
                    <a:pt x="429" y="673"/>
                  </a:cubicBezTo>
                  <a:cubicBezTo>
                    <a:pt x="497" y="517"/>
                    <a:pt x="618" y="484"/>
                    <a:pt x="739" y="484"/>
                  </a:cubicBezTo>
                  <a:cubicBezTo>
                    <a:pt x="824" y="484"/>
                    <a:pt x="910" y="500"/>
                    <a:pt x="979" y="500"/>
                  </a:cubicBezTo>
                  <a:cubicBezTo>
                    <a:pt x="1052" y="500"/>
                    <a:pt x="1105" y="483"/>
                    <a:pt x="1120" y="411"/>
                  </a:cubicBezTo>
                  <a:cubicBezTo>
                    <a:pt x="866" y="267"/>
                    <a:pt x="776" y="1"/>
                    <a:pt x="365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007" name="Google Shape;22007;p19"/>
            <p:cNvSpPr/>
            <p:nvPr/>
          </p:nvSpPr>
          <p:spPr>
            <a:xfrm>
              <a:off x="4719625" y="1551700"/>
              <a:ext cx="183975" cy="55325"/>
            </a:xfrm>
            <a:custGeom>
              <a:avLst/>
              <a:gdLst/>
              <a:ahLst/>
              <a:cxnLst/>
              <a:rect l="l" t="t" r="r" b="b"/>
              <a:pathLst>
                <a:path w="7359" h="2213" extrusionOk="0">
                  <a:moveTo>
                    <a:pt x="240" y="0"/>
                  </a:moveTo>
                  <a:cubicBezTo>
                    <a:pt x="162" y="0"/>
                    <a:pt x="83" y="5"/>
                    <a:pt x="1" y="17"/>
                  </a:cubicBezTo>
                  <a:cubicBezTo>
                    <a:pt x="862" y="1143"/>
                    <a:pt x="1877" y="2213"/>
                    <a:pt x="3680" y="2213"/>
                  </a:cubicBezTo>
                  <a:cubicBezTo>
                    <a:pt x="4070" y="2213"/>
                    <a:pt x="4496" y="2163"/>
                    <a:pt x="4965" y="2053"/>
                  </a:cubicBezTo>
                  <a:cubicBezTo>
                    <a:pt x="5072" y="1469"/>
                    <a:pt x="5672" y="1272"/>
                    <a:pt x="6379" y="1272"/>
                  </a:cubicBezTo>
                  <a:cubicBezTo>
                    <a:pt x="6696" y="1272"/>
                    <a:pt x="7034" y="1311"/>
                    <a:pt x="7359" y="1374"/>
                  </a:cubicBezTo>
                  <a:cubicBezTo>
                    <a:pt x="7221" y="1055"/>
                    <a:pt x="6917" y="979"/>
                    <a:pt x="6530" y="979"/>
                  </a:cubicBezTo>
                  <a:cubicBezTo>
                    <a:pt x="6180" y="979"/>
                    <a:pt x="5761" y="1041"/>
                    <a:pt x="5337" y="1041"/>
                  </a:cubicBezTo>
                  <a:cubicBezTo>
                    <a:pt x="5096" y="1041"/>
                    <a:pt x="4853" y="1021"/>
                    <a:pt x="4620" y="957"/>
                  </a:cubicBezTo>
                  <a:cubicBezTo>
                    <a:pt x="4584" y="1517"/>
                    <a:pt x="4025" y="1648"/>
                    <a:pt x="3430" y="1767"/>
                  </a:cubicBezTo>
                  <a:cubicBezTo>
                    <a:pt x="3144" y="1029"/>
                    <a:pt x="2572" y="731"/>
                    <a:pt x="3096" y="148"/>
                  </a:cubicBezTo>
                  <a:lnTo>
                    <a:pt x="3096" y="148"/>
                  </a:lnTo>
                  <a:cubicBezTo>
                    <a:pt x="2782" y="445"/>
                    <a:pt x="2501" y="549"/>
                    <a:pt x="2231" y="549"/>
                  </a:cubicBezTo>
                  <a:cubicBezTo>
                    <a:pt x="1608" y="549"/>
                    <a:pt x="1040" y="0"/>
                    <a:pt x="240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008" name="Google Shape;22008;p19"/>
            <p:cNvSpPr/>
            <p:nvPr/>
          </p:nvSpPr>
          <p:spPr>
            <a:xfrm>
              <a:off x="6059075" y="3507400"/>
              <a:ext cx="30975" cy="17125"/>
            </a:xfrm>
            <a:custGeom>
              <a:avLst/>
              <a:gdLst/>
              <a:ahLst/>
              <a:cxnLst/>
              <a:rect l="l" t="t" r="r" b="b"/>
              <a:pathLst>
                <a:path w="1239" h="685" extrusionOk="0">
                  <a:moveTo>
                    <a:pt x="691" y="1"/>
                  </a:moveTo>
                  <a:cubicBezTo>
                    <a:pt x="679" y="358"/>
                    <a:pt x="36" y="191"/>
                    <a:pt x="1" y="548"/>
                  </a:cubicBezTo>
                  <a:cubicBezTo>
                    <a:pt x="164" y="630"/>
                    <a:pt x="348" y="684"/>
                    <a:pt x="611" y="684"/>
                  </a:cubicBezTo>
                  <a:cubicBezTo>
                    <a:pt x="693" y="684"/>
                    <a:pt x="783" y="679"/>
                    <a:pt x="882" y="667"/>
                  </a:cubicBezTo>
                  <a:cubicBezTo>
                    <a:pt x="917" y="358"/>
                    <a:pt x="1239" y="84"/>
                    <a:pt x="691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009" name="Google Shape;22009;p19"/>
            <p:cNvSpPr/>
            <p:nvPr/>
          </p:nvSpPr>
          <p:spPr>
            <a:xfrm>
              <a:off x="6060500" y="4063375"/>
              <a:ext cx="33725" cy="20625"/>
            </a:xfrm>
            <a:custGeom>
              <a:avLst/>
              <a:gdLst/>
              <a:ahLst/>
              <a:cxnLst/>
              <a:rect l="l" t="t" r="r" b="b"/>
              <a:pathLst>
                <a:path w="1349" h="825" extrusionOk="0">
                  <a:moveTo>
                    <a:pt x="804" y="0"/>
                  </a:moveTo>
                  <a:cubicBezTo>
                    <a:pt x="0" y="0"/>
                    <a:pt x="383" y="825"/>
                    <a:pt x="980" y="825"/>
                  </a:cubicBezTo>
                  <a:cubicBezTo>
                    <a:pt x="988" y="825"/>
                    <a:pt x="995" y="824"/>
                    <a:pt x="1003" y="824"/>
                  </a:cubicBezTo>
                  <a:cubicBezTo>
                    <a:pt x="1349" y="574"/>
                    <a:pt x="1063" y="324"/>
                    <a:pt x="1003" y="14"/>
                  </a:cubicBezTo>
                  <a:cubicBezTo>
                    <a:pt x="930" y="5"/>
                    <a:pt x="864" y="0"/>
                    <a:pt x="804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010" name="Google Shape;22010;p19"/>
            <p:cNvSpPr/>
            <p:nvPr/>
          </p:nvSpPr>
          <p:spPr>
            <a:xfrm>
              <a:off x="6083775" y="2398650"/>
              <a:ext cx="31575" cy="37525"/>
            </a:xfrm>
            <a:custGeom>
              <a:avLst/>
              <a:gdLst/>
              <a:ahLst/>
              <a:cxnLst/>
              <a:rect l="l" t="t" r="r" b="b"/>
              <a:pathLst>
                <a:path w="1263" h="1501" extrusionOk="0">
                  <a:moveTo>
                    <a:pt x="1013" y="0"/>
                  </a:moveTo>
                  <a:cubicBezTo>
                    <a:pt x="358" y="250"/>
                    <a:pt x="168" y="857"/>
                    <a:pt x="1" y="1500"/>
                  </a:cubicBezTo>
                  <a:cubicBezTo>
                    <a:pt x="846" y="1441"/>
                    <a:pt x="1263" y="476"/>
                    <a:pt x="1013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011" name="Google Shape;22011;p19"/>
            <p:cNvSpPr/>
            <p:nvPr/>
          </p:nvSpPr>
          <p:spPr>
            <a:xfrm>
              <a:off x="6011150" y="2215575"/>
              <a:ext cx="21400" cy="17225"/>
            </a:xfrm>
            <a:custGeom>
              <a:avLst/>
              <a:gdLst/>
              <a:ahLst/>
              <a:cxnLst/>
              <a:rect l="l" t="t" r="r" b="b"/>
              <a:pathLst>
                <a:path w="856" h="689" extrusionOk="0">
                  <a:moveTo>
                    <a:pt x="489" y="1"/>
                  </a:moveTo>
                  <a:cubicBezTo>
                    <a:pt x="417" y="251"/>
                    <a:pt x="1" y="239"/>
                    <a:pt x="156" y="679"/>
                  </a:cubicBezTo>
                  <a:cubicBezTo>
                    <a:pt x="184" y="686"/>
                    <a:pt x="212" y="689"/>
                    <a:pt x="239" y="689"/>
                  </a:cubicBezTo>
                  <a:cubicBezTo>
                    <a:pt x="621" y="689"/>
                    <a:pt x="856" y="101"/>
                    <a:pt x="489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012" name="Google Shape;22012;p19"/>
            <p:cNvSpPr/>
            <p:nvPr/>
          </p:nvSpPr>
          <p:spPr>
            <a:xfrm>
              <a:off x="6016525" y="3256475"/>
              <a:ext cx="26800" cy="17525"/>
            </a:xfrm>
            <a:custGeom>
              <a:avLst/>
              <a:gdLst/>
              <a:ahLst/>
              <a:cxnLst/>
              <a:rect l="l" t="t" r="r" b="b"/>
              <a:pathLst>
                <a:path w="1072" h="701" extrusionOk="0">
                  <a:moveTo>
                    <a:pt x="333" y="1"/>
                  </a:moveTo>
                  <a:cubicBezTo>
                    <a:pt x="310" y="203"/>
                    <a:pt x="60" y="227"/>
                    <a:pt x="0" y="418"/>
                  </a:cubicBezTo>
                  <a:cubicBezTo>
                    <a:pt x="320" y="492"/>
                    <a:pt x="458" y="700"/>
                    <a:pt x="868" y="700"/>
                  </a:cubicBezTo>
                  <a:cubicBezTo>
                    <a:pt x="916" y="700"/>
                    <a:pt x="968" y="698"/>
                    <a:pt x="1024" y="691"/>
                  </a:cubicBezTo>
                  <a:cubicBezTo>
                    <a:pt x="1072" y="227"/>
                    <a:pt x="833" y="13"/>
                    <a:pt x="333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013" name="Google Shape;22013;p19"/>
            <p:cNvSpPr/>
            <p:nvPr/>
          </p:nvSpPr>
          <p:spPr>
            <a:xfrm>
              <a:off x="5984650" y="3985450"/>
              <a:ext cx="39925" cy="24975"/>
            </a:xfrm>
            <a:custGeom>
              <a:avLst/>
              <a:gdLst/>
              <a:ahLst/>
              <a:cxnLst/>
              <a:rect l="l" t="t" r="r" b="b"/>
              <a:pathLst>
                <a:path w="1597" h="999" extrusionOk="0">
                  <a:moveTo>
                    <a:pt x="108" y="0"/>
                  </a:moveTo>
                  <a:cubicBezTo>
                    <a:pt x="0" y="581"/>
                    <a:pt x="567" y="998"/>
                    <a:pt x="1035" y="998"/>
                  </a:cubicBezTo>
                  <a:cubicBezTo>
                    <a:pt x="1134" y="998"/>
                    <a:pt x="1228" y="980"/>
                    <a:pt x="1311" y="941"/>
                  </a:cubicBezTo>
                  <a:cubicBezTo>
                    <a:pt x="1597" y="643"/>
                    <a:pt x="775" y="0"/>
                    <a:pt x="108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014" name="Google Shape;22014;p19"/>
            <p:cNvSpPr/>
            <p:nvPr/>
          </p:nvSpPr>
          <p:spPr>
            <a:xfrm>
              <a:off x="5896375" y="3426150"/>
              <a:ext cx="25800" cy="22425"/>
            </a:xfrm>
            <a:custGeom>
              <a:avLst/>
              <a:gdLst/>
              <a:ahLst/>
              <a:cxnLst/>
              <a:rect l="l" t="t" r="r" b="b"/>
              <a:pathLst>
                <a:path w="1032" h="897" extrusionOk="0">
                  <a:moveTo>
                    <a:pt x="186" y="0"/>
                  </a:moveTo>
                  <a:lnTo>
                    <a:pt x="186" y="0"/>
                  </a:lnTo>
                  <a:cubicBezTo>
                    <a:pt x="236" y="384"/>
                    <a:pt x="1" y="897"/>
                    <a:pt x="178" y="897"/>
                  </a:cubicBezTo>
                  <a:cubicBezTo>
                    <a:pt x="216" y="897"/>
                    <a:pt x="272" y="874"/>
                    <a:pt x="353" y="822"/>
                  </a:cubicBezTo>
                  <a:cubicBezTo>
                    <a:pt x="20" y="774"/>
                    <a:pt x="1032" y="96"/>
                    <a:pt x="186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015" name="Google Shape;22015;p19"/>
            <p:cNvSpPr/>
            <p:nvPr/>
          </p:nvSpPr>
          <p:spPr>
            <a:xfrm>
              <a:off x="5087825" y="1572050"/>
              <a:ext cx="65800" cy="30675"/>
            </a:xfrm>
            <a:custGeom>
              <a:avLst/>
              <a:gdLst/>
              <a:ahLst/>
              <a:cxnLst/>
              <a:rect l="l" t="t" r="r" b="b"/>
              <a:pathLst>
                <a:path w="2632" h="1227" extrusionOk="0">
                  <a:moveTo>
                    <a:pt x="2037" y="0"/>
                  </a:moveTo>
                  <a:lnTo>
                    <a:pt x="2037" y="0"/>
                  </a:lnTo>
                  <a:cubicBezTo>
                    <a:pt x="1858" y="429"/>
                    <a:pt x="1620" y="762"/>
                    <a:pt x="1013" y="822"/>
                  </a:cubicBezTo>
                  <a:cubicBezTo>
                    <a:pt x="633" y="789"/>
                    <a:pt x="672" y="400"/>
                    <a:pt x="238" y="400"/>
                  </a:cubicBezTo>
                  <a:cubicBezTo>
                    <a:pt x="209" y="400"/>
                    <a:pt x="177" y="402"/>
                    <a:pt x="143" y="405"/>
                  </a:cubicBezTo>
                  <a:cubicBezTo>
                    <a:pt x="1" y="810"/>
                    <a:pt x="1" y="822"/>
                    <a:pt x="143" y="1227"/>
                  </a:cubicBezTo>
                  <a:cubicBezTo>
                    <a:pt x="1132" y="1215"/>
                    <a:pt x="1144" y="953"/>
                    <a:pt x="1858" y="953"/>
                  </a:cubicBezTo>
                  <a:cubicBezTo>
                    <a:pt x="1620" y="489"/>
                    <a:pt x="2632" y="322"/>
                    <a:pt x="2037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016" name="Google Shape;22016;p19"/>
            <p:cNvSpPr/>
            <p:nvPr/>
          </p:nvSpPr>
          <p:spPr>
            <a:xfrm>
              <a:off x="5103600" y="1504475"/>
              <a:ext cx="40200" cy="40525"/>
            </a:xfrm>
            <a:custGeom>
              <a:avLst/>
              <a:gdLst/>
              <a:ahLst/>
              <a:cxnLst/>
              <a:rect l="l" t="t" r="r" b="b"/>
              <a:pathLst>
                <a:path w="1608" h="1621" extrusionOk="0">
                  <a:moveTo>
                    <a:pt x="203" y="1"/>
                  </a:moveTo>
                  <a:lnTo>
                    <a:pt x="203" y="1"/>
                  </a:lnTo>
                  <a:cubicBezTo>
                    <a:pt x="834" y="608"/>
                    <a:pt x="1" y="1013"/>
                    <a:pt x="358" y="1620"/>
                  </a:cubicBezTo>
                  <a:cubicBezTo>
                    <a:pt x="1608" y="1489"/>
                    <a:pt x="1155" y="167"/>
                    <a:pt x="203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017" name="Google Shape;22017;p19"/>
            <p:cNvSpPr/>
            <p:nvPr/>
          </p:nvSpPr>
          <p:spPr>
            <a:xfrm>
              <a:off x="4914600" y="1470550"/>
              <a:ext cx="20550" cy="17000"/>
            </a:xfrm>
            <a:custGeom>
              <a:avLst/>
              <a:gdLst/>
              <a:ahLst/>
              <a:cxnLst/>
              <a:rect l="l" t="t" r="r" b="b"/>
              <a:pathLst>
                <a:path w="822" h="680" extrusionOk="0">
                  <a:moveTo>
                    <a:pt x="238" y="0"/>
                  </a:moveTo>
                  <a:cubicBezTo>
                    <a:pt x="95" y="167"/>
                    <a:pt x="0" y="381"/>
                    <a:pt x="83" y="679"/>
                  </a:cubicBezTo>
                  <a:lnTo>
                    <a:pt x="405" y="679"/>
                  </a:lnTo>
                  <a:cubicBezTo>
                    <a:pt x="822" y="596"/>
                    <a:pt x="441" y="48"/>
                    <a:pt x="238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018" name="Google Shape;22018;p19"/>
            <p:cNvSpPr/>
            <p:nvPr/>
          </p:nvSpPr>
          <p:spPr>
            <a:xfrm>
              <a:off x="4903575" y="1444200"/>
              <a:ext cx="111950" cy="124600"/>
            </a:xfrm>
            <a:custGeom>
              <a:avLst/>
              <a:gdLst/>
              <a:ahLst/>
              <a:cxnLst/>
              <a:rect l="l" t="t" r="r" b="b"/>
              <a:pathLst>
                <a:path w="4478" h="4984" extrusionOk="0">
                  <a:moveTo>
                    <a:pt x="2541" y="1"/>
                  </a:moveTo>
                  <a:cubicBezTo>
                    <a:pt x="2385" y="1"/>
                    <a:pt x="2223" y="29"/>
                    <a:pt x="2048" y="102"/>
                  </a:cubicBezTo>
                  <a:cubicBezTo>
                    <a:pt x="2151" y="493"/>
                    <a:pt x="2343" y="804"/>
                    <a:pt x="2932" y="804"/>
                  </a:cubicBezTo>
                  <a:cubicBezTo>
                    <a:pt x="3025" y="804"/>
                    <a:pt x="3126" y="797"/>
                    <a:pt x="3239" y="781"/>
                  </a:cubicBezTo>
                  <a:lnTo>
                    <a:pt x="3239" y="781"/>
                  </a:lnTo>
                  <a:cubicBezTo>
                    <a:pt x="3656" y="1233"/>
                    <a:pt x="2977" y="1709"/>
                    <a:pt x="3418" y="2126"/>
                  </a:cubicBezTo>
                  <a:cubicBezTo>
                    <a:pt x="3166" y="2205"/>
                    <a:pt x="2962" y="2235"/>
                    <a:pt x="2779" y="2235"/>
                  </a:cubicBezTo>
                  <a:cubicBezTo>
                    <a:pt x="2359" y="2235"/>
                    <a:pt x="2055" y="2075"/>
                    <a:pt x="1548" y="1983"/>
                  </a:cubicBezTo>
                  <a:lnTo>
                    <a:pt x="1548" y="1983"/>
                  </a:lnTo>
                  <a:cubicBezTo>
                    <a:pt x="1417" y="2459"/>
                    <a:pt x="1798" y="2507"/>
                    <a:pt x="1715" y="2936"/>
                  </a:cubicBezTo>
                  <a:cubicBezTo>
                    <a:pt x="1548" y="3602"/>
                    <a:pt x="227" y="3305"/>
                    <a:pt x="1" y="3900"/>
                  </a:cubicBezTo>
                  <a:cubicBezTo>
                    <a:pt x="822" y="4019"/>
                    <a:pt x="846" y="4769"/>
                    <a:pt x="1548" y="4984"/>
                  </a:cubicBezTo>
                  <a:cubicBezTo>
                    <a:pt x="2263" y="4912"/>
                    <a:pt x="2429" y="4424"/>
                    <a:pt x="2572" y="3900"/>
                  </a:cubicBezTo>
                  <a:cubicBezTo>
                    <a:pt x="2322" y="3757"/>
                    <a:pt x="1798" y="3781"/>
                    <a:pt x="1870" y="3364"/>
                  </a:cubicBezTo>
                  <a:cubicBezTo>
                    <a:pt x="2186" y="3364"/>
                    <a:pt x="2120" y="3654"/>
                    <a:pt x="2431" y="3654"/>
                  </a:cubicBezTo>
                  <a:cubicBezTo>
                    <a:pt x="2471" y="3654"/>
                    <a:pt x="2518" y="3649"/>
                    <a:pt x="2572" y="3638"/>
                  </a:cubicBezTo>
                  <a:cubicBezTo>
                    <a:pt x="3299" y="3174"/>
                    <a:pt x="3263" y="2102"/>
                    <a:pt x="4287" y="1876"/>
                  </a:cubicBezTo>
                  <a:cubicBezTo>
                    <a:pt x="4477" y="1138"/>
                    <a:pt x="3739" y="1138"/>
                    <a:pt x="3930" y="376"/>
                  </a:cubicBezTo>
                  <a:cubicBezTo>
                    <a:pt x="3443" y="277"/>
                    <a:pt x="3025" y="1"/>
                    <a:pt x="2541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019" name="Google Shape;22019;p19"/>
            <p:cNvSpPr/>
            <p:nvPr/>
          </p:nvSpPr>
          <p:spPr>
            <a:xfrm>
              <a:off x="5001800" y="1596150"/>
              <a:ext cx="30100" cy="27125"/>
            </a:xfrm>
            <a:custGeom>
              <a:avLst/>
              <a:gdLst/>
              <a:ahLst/>
              <a:cxnLst/>
              <a:rect l="l" t="t" r="r" b="b"/>
              <a:pathLst>
                <a:path w="1204" h="1085" extrusionOk="0">
                  <a:moveTo>
                    <a:pt x="1" y="1"/>
                  </a:moveTo>
                  <a:cubicBezTo>
                    <a:pt x="108" y="310"/>
                    <a:pt x="251" y="608"/>
                    <a:pt x="179" y="1084"/>
                  </a:cubicBezTo>
                  <a:cubicBezTo>
                    <a:pt x="679" y="1025"/>
                    <a:pt x="1025" y="846"/>
                    <a:pt x="1203" y="537"/>
                  </a:cubicBezTo>
                  <a:cubicBezTo>
                    <a:pt x="894" y="501"/>
                    <a:pt x="822" y="310"/>
                    <a:pt x="858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020" name="Google Shape;22020;p19"/>
            <p:cNvSpPr/>
            <p:nvPr/>
          </p:nvSpPr>
          <p:spPr>
            <a:xfrm>
              <a:off x="4644350" y="3704600"/>
              <a:ext cx="34925" cy="9725"/>
            </a:xfrm>
            <a:custGeom>
              <a:avLst/>
              <a:gdLst/>
              <a:ahLst/>
              <a:cxnLst/>
              <a:rect l="l" t="t" r="r" b="b"/>
              <a:pathLst>
                <a:path w="1397" h="389" extrusionOk="0">
                  <a:moveTo>
                    <a:pt x="792" y="0"/>
                  </a:moveTo>
                  <a:cubicBezTo>
                    <a:pt x="593" y="0"/>
                    <a:pt x="368" y="21"/>
                    <a:pt x="171" y="21"/>
                  </a:cubicBezTo>
                  <a:cubicBezTo>
                    <a:pt x="136" y="21"/>
                    <a:pt x="103" y="20"/>
                    <a:pt x="71" y="18"/>
                  </a:cubicBezTo>
                  <a:lnTo>
                    <a:pt x="71" y="18"/>
                  </a:lnTo>
                  <a:cubicBezTo>
                    <a:pt x="1" y="333"/>
                    <a:pt x="263" y="389"/>
                    <a:pt x="599" y="389"/>
                  </a:cubicBezTo>
                  <a:cubicBezTo>
                    <a:pt x="787" y="389"/>
                    <a:pt x="998" y="371"/>
                    <a:pt x="1188" y="371"/>
                  </a:cubicBezTo>
                  <a:cubicBezTo>
                    <a:pt x="1238" y="371"/>
                    <a:pt x="1286" y="373"/>
                    <a:pt x="1333" y="376"/>
                  </a:cubicBezTo>
                  <a:cubicBezTo>
                    <a:pt x="1396" y="59"/>
                    <a:pt x="1131" y="0"/>
                    <a:pt x="792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021" name="Google Shape;22021;p19"/>
            <p:cNvSpPr/>
            <p:nvPr/>
          </p:nvSpPr>
          <p:spPr>
            <a:xfrm>
              <a:off x="5025925" y="4154050"/>
              <a:ext cx="46450" cy="36650"/>
            </a:xfrm>
            <a:custGeom>
              <a:avLst/>
              <a:gdLst/>
              <a:ahLst/>
              <a:cxnLst/>
              <a:rect l="l" t="t" r="r" b="b"/>
              <a:pathLst>
                <a:path w="1858" h="1466" extrusionOk="0">
                  <a:moveTo>
                    <a:pt x="738" y="1"/>
                  </a:moveTo>
                  <a:cubicBezTo>
                    <a:pt x="682" y="1"/>
                    <a:pt x="619" y="6"/>
                    <a:pt x="548" y="19"/>
                  </a:cubicBezTo>
                  <a:cubicBezTo>
                    <a:pt x="548" y="257"/>
                    <a:pt x="607" y="448"/>
                    <a:pt x="714" y="626"/>
                  </a:cubicBezTo>
                  <a:lnTo>
                    <a:pt x="12" y="626"/>
                  </a:lnTo>
                  <a:cubicBezTo>
                    <a:pt x="0" y="948"/>
                    <a:pt x="0" y="1293"/>
                    <a:pt x="191" y="1448"/>
                  </a:cubicBezTo>
                  <a:cubicBezTo>
                    <a:pt x="282" y="1460"/>
                    <a:pt x="365" y="1465"/>
                    <a:pt x="440" y="1465"/>
                  </a:cubicBezTo>
                  <a:cubicBezTo>
                    <a:pt x="740" y="1465"/>
                    <a:pt x="924" y="1376"/>
                    <a:pt x="1048" y="1233"/>
                  </a:cubicBezTo>
                  <a:cubicBezTo>
                    <a:pt x="1595" y="1233"/>
                    <a:pt x="1857" y="1055"/>
                    <a:pt x="1822" y="626"/>
                  </a:cubicBezTo>
                  <a:lnTo>
                    <a:pt x="1822" y="626"/>
                  </a:lnTo>
                  <a:cubicBezTo>
                    <a:pt x="1769" y="634"/>
                    <a:pt x="1721" y="637"/>
                    <a:pt x="1677" y="637"/>
                  </a:cubicBezTo>
                  <a:cubicBezTo>
                    <a:pt x="1094" y="637"/>
                    <a:pt x="1322" y="1"/>
                    <a:pt x="738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022" name="Google Shape;22022;p19"/>
            <p:cNvSpPr/>
            <p:nvPr/>
          </p:nvSpPr>
          <p:spPr>
            <a:xfrm>
              <a:off x="5142900" y="3904925"/>
              <a:ext cx="27700" cy="9950"/>
            </a:xfrm>
            <a:custGeom>
              <a:avLst/>
              <a:gdLst/>
              <a:ahLst/>
              <a:cxnLst/>
              <a:rect l="l" t="t" r="r" b="b"/>
              <a:pathLst>
                <a:path w="1108" h="398" extrusionOk="0">
                  <a:moveTo>
                    <a:pt x="338" y="1"/>
                  </a:moveTo>
                  <a:cubicBezTo>
                    <a:pt x="180" y="1"/>
                    <a:pt x="50" y="63"/>
                    <a:pt x="0" y="245"/>
                  </a:cubicBezTo>
                  <a:cubicBezTo>
                    <a:pt x="77" y="315"/>
                    <a:pt x="415" y="397"/>
                    <a:pt x="699" y="397"/>
                  </a:cubicBezTo>
                  <a:cubicBezTo>
                    <a:pt x="897" y="397"/>
                    <a:pt x="1068" y="357"/>
                    <a:pt x="1107" y="245"/>
                  </a:cubicBezTo>
                  <a:cubicBezTo>
                    <a:pt x="923" y="164"/>
                    <a:pt x="594" y="1"/>
                    <a:pt x="338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023" name="Google Shape;22023;p19"/>
            <p:cNvSpPr/>
            <p:nvPr/>
          </p:nvSpPr>
          <p:spPr>
            <a:xfrm>
              <a:off x="4269875" y="4048250"/>
              <a:ext cx="106875" cy="75925"/>
            </a:xfrm>
            <a:custGeom>
              <a:avLst/>
              <a:gdLst/>
              <a:ahLst/>
              <a:cxnLst/>
              <a:rect l="l" t="t" r="r" b="b"/>
              <a:pathLst>
                <a:path w="4275" h="3037" extrusionOk="0">
                  <a:moveTo>
                    <a:pt x="286" y="0"/>
                  </a:moveTo>
                  <a:cubicBezTo>
                    <a:pt x="0" y="572"/>
                    <a:pt x="48" y="1358"/>
                    <a:pt x="131" y="2560"/>
                  </a:cubicBezTo>
                  <a:cubicBezTo>
                    <a:pt x="391" y="2491"/>
                    <a:pt x="652" y="2453"/>
                    <a:pt x="891" y="2453"/>
                  </a:cubicBezTo>
                  <a:cubicBezTo>
                    <a:pt x="1396" y="2453"/>
                    <a:pt x="1800" y="2624"/>
                    <a:pt x="1881" y="3036"/>
                  </a:cubicBezTo>
                  <a:cubicBezTo>
                    <a:pt x="2512" y="2775"/>
                    <a:pt x="2965" y="2667"/>
                    <a:pt x="3620" y="2667"/>
                  </a:cubicBezTo>
                  <a:cubicBezTo>
                    <a:pt x="3405" y="2132"/>
                    <a:pt x="4275" y="2013"/>
                    <a:pt x="3786" y="1596"/>
                  </a:cubicBezTo>
                  <a:lnTo>
                    <a:pt x="3786" y="1596"/>
                  </a:lnTo>
                  <a:cubicBezTo>
                    <a:pt x="2905" y="1608"/>
                    <a:pt x="3167" y="2501"/>
                    <a:pt x="2358" y="2584"/>
                  </a:cubicBezTo>
                  <a:cubicBezTo>
                    <a:pt x="2179" y="2263"/>
                    <a:pt x="1893" y="2001"/>
                    <a:pt x="1643" y="1762"/>
                  </a:cubicBezTo>
                  <a:cubicBezTo>
                    <a:pt x="1738" y="1596"/>
                    <a:pt x="1774" y="1417"/>
                    <a:pt x="1405" y="1358"/>
                  </a:cubicBezTo>
                  <a:cubicBezTo>
                    <a:pt x="1369" y="1393"/>
                    <a:pt x="1357" y="1405"/>
                    <a:pt x="1310" y="1429"/>
                  </a:cubicBezTo>
                  <a:cubicBezTo>
                    <a:pt x="881" y="1012"/>
                    <a:pt x="488" y="596"/>
                    <a:pt x="286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024" name="Google Shape;22024;p19"/>
            <p:cNvSpPr/>
            <p:nvPr/>
          </p:nvSpPr>
          <p:spPr>
            <a:xfrm>
              <a:off x="4182950" y="2684975"/>
              <a:ext cx="37825" cy="34300"/>
            </a:xfrm>
            <a:custGeom>
              <a:avLst/>
              <a:gdLst/>
              <a:ahLst/>
              <a:cxnLst/>
              <a:rect l="l" t="t" r="r" b="b"/>
              <a:pathLst>
                <a:path w="1513" h="1372" extrusionOk="0">
                  <a:moveTo>
                    <a:pt x="679" y="1"/>
                  </a:moveTo>
                  <a:lnTo>
                    <a:pt x="679" y="1"/>
                  </a:lnTo>
                  <a:cubicBezTo>
                    <a:pt x="929" y="739"/>
                    <a:pt x="251" y="739"/>
                    <a:pt x="1" y="1096"/>
                  </a:cubicBezTo>
                  <a:cubicBezTo>
                    <a:pt x="307" y="1153"/>
                    <a:pt x="429" y="1372"/>
                    <a:pt x="801" y="1372"/>
                  </a:cubicBezTo>
                  <a:cubicBezTo>
                    <a:pt x="819" y="1372"/>
                    <a:pt x="838" y="1371"/>
                    <a:pt x="858" y="1370"/>
                  </a:cubicBezTo>
                  <a:cubicBezTo>
                    <a:pt x="715" y="930"/>
                    <a:pt x="1513" y="108"/>
                    <a:pt x="679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025" name="Google Shape;22025;p19"/>
            <p:cNvSpPr/>
            <p:nvPr/>
          </p:nvSpPr>
          <p:spPr>
            <a:xfrm>
              <a:off x="4209150" y="3038600"/>
              <a:ext cx="21750" cy="16100"/>
            </a:xfrm>
            <a:custGeom>
              <a:avLst/>
              <a:gdLst/>
              <a:ahLst/>
              <a:cxnLst/>
              <a:rect l="l" t="t" r="r" b="b"/>
              <a:pathLst>
                <a:path w="870" h="644" extrusionOk="0">
                  <a:moveTo>
                    <a:pt x="275" y="1"/>
                  </a:moveTo>
                  <a:cubicBezTo>
                    <a:pt x="149" y="1"/>
                    <a:pt x="53" y="55"/>
                    <a:pt x="0" y="239"/>
                  </a:cubicBezTo>
                  <a:cubicBezTo>
                    <a:pt x="310" y="358"/>
                    <a:pt x="703" y="417"/>
                    <a:pt x="869" y="643"/>
                  </a:cubicBezTo>
                  <a:lnTo>
                    <a:pt x="869" y="108"/>
                  </a:lnTo>
                  <a:cubicBezTo>
                    <a:pt x="643" y="88"/>
                    <a:pt x="435" y="1"/>
                    <a:pt x="275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026" name="Google Shape;22026;p19"/>
            <p:cNvSpPr/>
            <p:nvPr/>
          </p:nvSpPr>
          <p:spPr>
            <a:xfrm>
              <a:off x="4424350" y="4364725"/>
              <a:ext cx="39900" cy="17200"/>
            </a:xfrm>
            <a:custGeom>
              <a:avLst/>
              <a:gdLst/>
              <a:ahLst/>
              <a:cxnLst/>
              <a:rect l="l" t="t" r="r" b="b"/>
              <a:pathLst>
                <a:path w="1596" h="688" extrusionOk="0">
                  <a:moveTo>
                    <a:pt x="1272" y="0"/>
                  </a:moveTo>
                  <a:cubicBezTo>
                    <a:pt x="575" y="0"/>
                    <a:pt x="63" y="151"/>
                    <a:pt x="1" y="617"/>
                  </a:cubicBezTo>
                  <a:cubicBezTo>
                    <a:pt x="170" y="667"/>
                    <a:pt x="313" y="687"/>
                    <a:pt x="439" y="687"/>
                  </a:cubicBezTo>
                  <a:cubicBezTo>
                    <a:pt x="855" y="687"/>
                    <a:pt x="1103" y="470"/>
                    <a:pt x="1596" y="379"/>
                  </a:cubicBezTo>
                  <a:lnTo>
                    <a:pt x="1596" y="10"/>
                  </a:lnTo>
                  <a:cubicBezTo>
                    <a:pt x="1484" y="3"/>
                    <a:pt x="1376" y="0"/>
                    <a:pt x="1272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027" name="Google Shape;22027;p19"/>
            <p:cNvSpPr/>
            <p:nvPr/>
          </p:nvSpPr>
          <p:spPr>
            <a:xfrm>
              <a:off x="4291950" y="4324550"/>
              <a:ext cx="24975" cy="16075"/>
            </a:xfrm>
            <a:custGeom>
              <a:avLst/>
              <a:gdLst/>
              <a:ahLst/>
              <a:cxnLst/>
              <a:rect l="l" t="t" r="r" b="b"/>
              <a:pathLst>
                <a:path w="999" h="643" extrusionOk="0">
                  <a:moveTo>
                    <a:pt x="231" y="1"/>
                  </a:moveTo>
                  <a:cubicBezTo>
                    <a:pt x="179" y="1"/>
                    <a:pt x="118" y="7"/>
                    <a:pt x="46" y="21"/>
                  </a:cubicBezTo>
                  <a:cubicBezTo>
                    <a:pt x="1" y="439"/>
                    <a:pt x="244" y="642"/>
                    <a:pt x="756" y="642"/>
                  </a:cubicBezTo>
                  <a:cubicBezTo>
                    <a:pt x="784" y="642"/>
                    <a:pt x="814" y="642"/>
                    <a:pt x="844" y="640"/>
                  </a:cubicBezTo>
                  <a:cubicBezTo>
                    <a:pt x="832" y="474"/>
                    <a:pt x="903" y="366"/>
                    <a:pt x="998" y="259"/>
                  </a:cubicBezTo>
                  <a:lnTo>
                    <a:pt x="998" y="259"/>
                  </a:lnTo>
                  <a:cubicBezTo>
                    <a:pt x="955" y="267"/>
                    <a:pt x="916" y="270"/>
                    <a:pt x="881" y="270"/>
                  </a:cubicBezTo>
                  <a:cubicBezTo>
                    <a:pt x="566" y="270"/>
                    <a:pt x="578" y="1"/>
                    <a:pt x="231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028" name="Google Shape;22028;p19"/>
            <p:cNvSpPr/>
            <p:nvPr/>
          </p:nvSpPr>
          <p:spPr>
            <a:xfrm>
              <a:off x="4050425" y="2984875"/>
              <a:ext cx="26275" cy="12375"/>
            </a:xfrm>
            <a:custGeom>
              <a:avLst/>
              <a:gdLst/>
              <a:ahLst/>
              <a:cxnLst/>
              <a:rect l="l" t="t" r="r" b="b"/>
              <a:pathLst>
                <a:path w="1051" h="495" extrusionOk="0">
                  <a:moveTo>
                    <a:pt x="535" y="0"/>
                  </a:moveTo>
                  <a:cubicBezTo>
                    <a:pt x="402" y="0"/>
                    <a:pt x="271" y="30"/>
                    <a:pt x="27" y="90"/>
                  </a:cubicBezTo>
                  <a:cubicBezTo>
                    <a:pt x="1" y="401"/>
                    <a:pt x="157" y="469"/>
                    <a:pt x="358" y="469"/>
                  </a:cubicBezTo>
                  <a:cubicBezTo>
                    <a:pt x="513" y="469"/>
                    <a:pt x="696" y="428"/>
                    <a:pt x="841" y="428"/>
                  </a:cubicBezTo>
                  <a:cubicBezTo>
                    <a:pt x="930" y="428"/>
                    <a:pt x="1005" y="444"/>
                    <a:pt x="1051" y="494"/>
                  </a:cubicBezTo>
                  <a:lnTo>
                    <a:pt x="1051" y="90"/>
                  </a:lnTo>
                  <a:cubicBezTo>
                    <a:pt x="801" y="30"/>
                    <a:pt x="667" y="0"/>
                    <a:pt x="535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029" name="Google Shape;22029;p19"/>
            <p:cNvSpPr/>
            <p:nvPr/>
          </p:nvSpPr>
          <p:spPr>
            <a:xfrm>
              <a:off x="4154075" y="4395150"/>
              <a:ext cx="28000" cy="12950"/>
            </a:xfrm>
            <a:custGeom>
              <a:avLst/>
              <a:gdLst/>
              <a:ahLst/>
              <a:cxnLst/>
              <a:rect l="l" t="t" r="r" b="b"/>
              <a:pathLst>
                <a:path w="1120" h="518" extrusionOk="0">
                  <a:moveTo>
                    <a:pt x="307" y="0"/>
                  </a:moveTo>
                  <a:cubicBezTo>
                    <a:pt x="189" y="0"/>
                    <a:pt x="81" y="37"/>
                    <a:pt x="1" y="138"/>
                  </a:cubicBezTo>
                  <a:cubicBezTo>
                    <a:pt x="123" y="203"/>
                    <a:pt x="539" y="518"/>
                    <a:pt x="832" y="518"/>
                  </a:cubicBezTo>
                  <a:cubicBezTo>
                    <a:pt x="968" y="518"/>
                    <a:pt x="1078" y="450"/>
                    <a:pt x="1120" y="257"/>
                  </a:cubicBezTo>
                  <a:cubicBezTo>
                    <a:pt x="943" y="215"/>
                    <a:pt x="593" y="0"/>
                    <a:pt x="307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030" name="Google Shape;22030;p19"/>
            <p:cNvSpPr/>
            <p:nvPr/>
          </p:nvSpPr>
          <p:spPr>
            <a:xfrm>
              <a:off x="4101700" y="2519200"/>
              <a:ext cx="50325" cy="64600"/>
            </a:xfrm>
            <a:custGeom>
              <a:avLst/>
              <a:gdLst/>
              <a:ahLst/>
              <a:cxnLst/>
              <a:rect l="l" t="t" r="r" b="b"/>
              <a:pathLst>
                <a:path w="2013" h="2584" extrusionOk="0">
                  <a:moveTo>
                    <a:pt x="1536" y="0"/>
                  </a:moveTo>
                  <a:lnTo>
                    <a:pt x="1536" y="0"/>
                  </a:lnTo>
                  <a:cubicBezTo>
                    <a:pt x="965" y="822"/>
                    <a:pt x="524" y="1738"/>
                    <a:pt x="0" y="2584"/>
                  </a:cubicBezTo>
                  <a:cubicBezTo>
                    <a:pt x="512" y="2548"/>
                    <a:pt x="774" y="2286"/>
                    <a:pt x="1191" y="2167"/>
                  </a:cubicBezTo>
                  <a:cubicBezTo>
                    <a:pt x="917" y="1238"/>
                    <a:pt x="2012" y="655"/>
                    <a:pt x="1536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031" name="Google Shape;22031;p19"/>
            <p:cNvSpPr/>
            <p:nvPr/>
          </p:nvSpPr>
          <p:spPr>
            <a:xfrm>
              <a:off x="4147225" y="3197250"/>
              <a:ext cx="49750" cy="23825"/>
            </a:xfrm>
            <a:custGeom>
              <a:avLst/>
              <a:gdLst/>
              <a:ahLst/>
              <a:cxnLst/>
              <a:rect l="l" t="t" r="r" b="b"/>
              <a:pathLst>
                <a:path w="1990" h="953" extrusionOk="0">
                  <a:moveTo>
                    <a:pt x="263" y="0"/>
                  </a:moveTo>
                  <a:cubicBezTo>
                    <a:pt x="203" y="334"/>
                    <a:pt x="1" y="512"/>
                    <a:pt x="84" y="953"/>
                  </a:cubicBezTo>
                  <a:cubicBezTo>
                    <a:pt x="1013" y="941"/>
                    <a:pt x="1739" y="810"/>
                    <a:pt x="1989" y="274"/>
                  </a:cubicBezTo>
                  <a:cubicBezTo>
                    <a:pt x="1862" y="255"/>
                    <a:pt x="1748" y="248"/>
                    <a:pt x="1643" y="248"/>
                  </a:cubicBezTo>
                  <a:cubicBezTo>
                    <a:pt x="1396" y="248"/>
                    <a:pt x="1203" y="286"/>
                    <a:pt x="1013" y="286"/>
                  </a:cubicBezTo>
                  <a:cubicBezTo>
                    <a:pt x="787" y="286"/>
                    <a:pt x="566" y="233"/>
                    <a:pt x="263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032" name="Google Shape;22032;p19"/>
            <p:cNvSpPr/>
            <p:nvPr/>
          </p:nvSpPr>
          <p:spPr>
            <a:xfrm>
              <a:off x="4170500" y="2397325"/>
              <a:ext cx="19575" cy="16025"/>
            </a:xfrm>
            <a:custGeom>
              <a:avLst/>
              <a:gdLst/>
              <a:ahLst/>
              <a:cxnLst/>
              <a:rect l="l" t="t" r="r" b="b"/>
              <a:pathLst>
                <a:path w="783" h="641" extrusionOk="0">
                  <a:moveTo>
                    <a:pt x="429" y="1"/>
                  </a:moveTo>
                  <a:cubicBezTo>
                    <a:pt x="19" y="1"/>
                    <a:pt x="1" y="302"/>
                    <a:pt x="34" y="613"/>
                  </a:cubicBezTo>
                  <a:cubicBezTo>
                    <a:pt x="116" y="632"/>
                    <a:pt x="190" y="641"/>
                    <a:pt x="256" y="641"/>
                  </a:cubicBezTo>
                  <a:cubicBezTo>
                    <a:pt x="715" y="641"/>
                    <a:pt x="783" y="214"/>
                    <a:pt x="522" y="5"/>
                  </a:cubicBezTo>
                  <a:cubicBezTo>
                    <a:pt x="489" y="2"/>
                    <a:pt x="458" y="1"/>
                    <a:pt x="429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033" name="Google Shape;22033;p19"/>
            <p:cNvSpPr/>
            <p:nvPr/>
          </p:nvSpPr>
          <p:spPr>
            <a:xfrm>
              <a:off x="4152800" y="3248375"/>
              <a:ext cx="22725" cy="15950"/>
            </a:xfrm>
            <a:custGeom>
              <a:avLst/>
              <a:gdLst/>
              <a:ahLst/>
              <a:cxnLst/>
              <a:rect l="l" t="t" r="r" b="b"/>
              <a:pathLst>
                <a:path w="909" h="638" extrusionOk="0">
                  <a:moveTo>
                    <a:pt x="330" y="1"/>
                  </a:moveTo>
                  <a:cubicBezTo>
                    <a:pt x="246" y="1"/>
                    <a:pt x="151" y="39"/>
                    <a:pt x="40" y="134"/>
                  </a:cubicBezTo>
                  <a:cubicBezTo>
                    <a:pt x="1" y="414"/>
                    <a:pt x="341" y="637"/>
                    <a:pt x="610" y="637"/>
                  </a:cubicBezTo>
                  <a:cubicBezTo>
                    <a:pt x="753" y="637"/>
                    <a:pt x="876" y="573"/>
                    <a:pt x="909" y="420"/>
                  </a:cubicBezTo>
                  <a:cubicBezTo>
                    <a:pt x="708" y="281"/>
                    <a:pt x="559" y="1"/>
                    <a:pt x="330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034" name="Google Shape;22034;p19"/>
            <p:cNvSpPr/>
            <p:nvPr/>
          </p:nvSpPr>
          <p:spPr>
            <a:xfrm>
              <a:off x="4189200" y="3875675"/>
              <a:ext cx="23550" cy="9550"/>
            </a:xfrm>
            <a:custGeom>
              <a:avLst/>
              <a:gdLst/>
              <a:ahLst/>
              <a:cxnLst/>
              <a:rect l="l" t="t" r="r" b="b"/>
              <a:pathLst>
                <a:path w="942" h="382" extrusionOk="0">
                  <a:moveTo>
                    <a:pt x="327" y="1"/>
                  </a:moveTo>
                  <a:cubicBezTo>
                    <a:pt x="177" y="1"/>
                    <a:pt x="48" y="62"/>
                    <a:pt x="1" y="236"/>
                  </a:cubicBezTo>
                  <a:cubicBezTo>
                    <a:pt x="13" y="234"/>
                    <a:pt x="25" y="233"/>
                    <a:pt x="38" y="233"/>
                  </a:cubicBezTo>
                  <a:cubicBezTo>
                    <a:pt x="220" y="233"/>
                    <a:pt x="501" y="382"/>
                    <a:pt x="709" y="382"/>
                  </a:cubicBezTo>
                  <a:cubicBezTo>
                    <a:pt x="811" y="382"/>
                    <a:pt x="896" y="345"/>
                    <a:pt x="941" y="236"/>
                  </a:cubicBezTo>
                  <a:cubicBezTo>
                    <a:pt x="833" y="142"/>
                    <a:pt x="556" y="1"/>
                    <a:pt x="327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035" name="Google Shape;22035;p19"/>
            <p:cNvSpPr/>
            <p:nvPr/>
          </p:nvSpPr>
          <p:spPr>
            <a:xfrm>
              <a:off x="4173125" y="4200950"/>
              <a:ext cx="24150" cy="21150"/>
            </a:xfrm>
            <a:custGeom>
              <a:avLst/>
              <a:gdLst/>
              <a:ahLst/>
              <a:cxnLst/>
              <a:rect l="l" t="t" r="r" b="b"/>
              <a:pathLst>
                <a:path w="966" h="846" extrusionOk="0">
                  <a:moveTo>
                    <a:pt x="167" y="0"/>
                  </a:moveTo>
                  <a:lnTo>
                    <a:pt x="167" y="0"/>
                  </a:lnTo>
                  <a:cubicBezTo>
                    <a:pt x="1" y="619"/>
                    <a:pt x="655" y="607"/>
                    <a:pt x="965" y="846"/>
                  </a:cubicBezTo>
                  <a:cubicBezTo>
                    <a:pt x="846" y="477"/>
                    <a:pt x="525" y="238"/>
                    <a:pt x="167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036" name="Google Shape;22036;p19"/>
            <p:cNvSpPr/>
            <p:nvPr/>
          </p:nvSpPr>
          <p:spPr>
            <a:xfrm>
              <a:off x="4119250" y="2739325"/>
              <a:ext cx="85150" cy="98375"/>
            </a:xfrm>
            <a:custGeom>
              <a:avLst/>
              <a:gdLst/>
              <a:ahLst/>
              <a:cxnLst/>
              <a:rect l="l" t="t" r="r" b="b"/>
              <a:pathLst>
                <a:path w="3406" h="3935" extrusionOk="0">
                  <a:moveTo>
                    <a:pt x="3041" y="0"/>
                  </a:moveTo>
                  <a:cubicBezTo>
                    <a:pt x="2417" y="0"/>
                    <a:pt x="2176" y="1363"/>
                    <a:pt x="1537" y="1637"/>
                  </a:cubicBezTo>
                  <a:cubicBezTo>
                    <a:pt x="786" y="1637"/>
                    <a:pt x="608" y="2077"/>
                    <a:pt x="1" y="2173"/>
                  </a:cubicBezTo>
                  <a:cubicBezTo>
                    <a:pt x="84" y="2911"/>
                    <a:pt x="382" y="3458"/>
                    <a:pt x="322" y="3935"/>
                  </a:cubicBezTo>
                  <a:cubicBezTo>
                    <a:pt x="1358" y="3756"/>
                    <a:pt x="1656" y="2994"/>
                    <a:pt x="2382" y="2577"/>
                  </a:cubicBezTo>
                  <a:cubicBezTo>
                    <a:pt x="2132" y="2458"/>
                    <a:pt x="2013" y="2232"/>
                    <a:pt x="2037" y="1911"/>
                  </a:cubicBezTo>
                  <a:cubicBezTo>
                    <a:pt x="2799" y="1565"/>
                    <a:pt x="2846" y="649"/>
                    <a:pt x="3406" y="137"/>
                  </a:cubicBezTo>
                  <a:cubicBezTo>
                    <a:pt x="3270" y="41"/>
                    <a:pt x="3150" y="0"/>
                    <a:pt x="3041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037" name="Google Shape;22037;p19"/>
            <p:cNvSpPr/>
            <p:nvPr/>
          </p:nvSpPr>
          <p:spPr>
            <a:xfrm>
              <a:off x="4424650" y="4453050"/>
              <a:ext cx="21775" cy="15625"/>
            </a:xfrm>
            <a:custGeom>
              <a:avLst/>
              <a:gdLst/>
              <a:ahLst/>
              <a:cxnLst/>
              <a:rect l="l" t="t" r="r" b="b"/>
              <a:pathLst>
                <a:path w="871" h="625" extrusionOk="0">
                  <a:moveTo>
                    <a:pt x="477" y="1"/>
                  </a:moveTo>
                  <a:cubicBezTo>
                    <a:pt x="441" y="108"/>
                    <a:pt x="305" y="121"/>
                    <a:pt x="154" y="121"/>
                  </a:cubicBezTo>
                  <a:cubicBezTo>
                    <a:pt x="103" y="121"/>
                    <a:pt x="51" y="120"/>
                    <a:pt x="0" y="120"/>
                  </a:cubicBezTo>
                  <a:lnTo>
                    <a:pt x="0" y="620"/>
                  </a:lnTo>
                  <a:cubicBezTo>
                    <a:pt x="23" y="623"/>
                    <a:pt x="46" y="625"/>
                    <a:pt x="69" y="625"/>
                  </a:cubicBezTo>
                  <a:cubicBezTo>
                    <a:pt x="457" y="625"/>
                    <a:pt x="870" y="169"/>
                    <a:pt x="477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038" name="Google Shape;22038;p19"/>
            <p:cNvSpPr/>
            <p:nvPr/>
          </p:nvSpPr>
          <p:spPr>
            <a:xfrm>
              <a:off x="4668900" y="4382200"/>
              <a:ext cx="28725" cy="19025"/>
            </a:xfrm>
            <a:custGeom>
              <a:avLst/>
              <a:gdLst/>
              <a:ahLst/>
              <a:cxnLst/>
              <a:rect l="l" t="t" r="r" b="b"/>
              <a:pathLst>
                <a:path w="1149" h="761" extrusionOk="0">
                  <a:moveTo>
                    <a:pt x="392" y="0"/>
                  </a:moveTo>
                  <a:cubicBezTo>
                    <a:pt x="294" y="0"/>
                    <a:pt x="185" y="8"/>
                    <a:pt x="65" y="25"/>
                  </a:cubicBezTo>
                  <a:cubicBezTo>
                    <a:pt x="1" y="518"/>
                    <a:pt x="245" y="760"/>
                    <a:pt x="816" y="760"/>
                  </a:cubicBezTo>
                  <a:cubicBezTo>
                    <a:pt x="879" y="760"/>
                    <a:pt x="946" y="757"/>
                    <a:pt x="1017" y="751"/>
                  </a:cubicBezTo>
                  <a:cubicBezTo>
                    <a:pt x="1148" y="248"/>
                    <a:pt x="930" y="0"/>
                    <a:pt x="392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039" name="Google Shape;22039;p19"/>
            <p:cNvSpPr/>
            <p:nvPr/>
          </p:nvSpPr>
          <p:spPr>
            <a:xfrm>
              <a:off x="4654725" y="4346500"/>
              <a:ext cx="34975" cy="20625"/>
            </a:xfrm>
            <a:custGeom>
              <a:avLst/>
              <a:gdLst/>
              <a:ahLst/>
              <a:cxnLst/>
              <a:rect l="l" t="t" r="r" b="b"/>
              <a:pathLst>
                <a:path w="1399" h="825" extrusionOk="0">
                  <a:moveTo>
                    <a:pt x="1096" y="0"/>
                  </a:moveTo>
                  <a:cubicBezTo>
                    <a:pt x="430" y="12"/>
                    <a:pt x="156" y="322"/>
                    <a:pt x="1" y="739"/>
                  </a:cubicBezTo>
                  <a:cubicBezTo>
                    <a:pt x="94" y="799"/>
                    <a:pt x="201" y="825"/>
                    <a:pt x="312" y="825"/>
                  </a:cubicBezTo>
                  <a:cubicBezTo>
                    <a:pt x="815" y="825"/>
                    <a:pt x="1399" y="293"/>
                    <a:pt x="1096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040" name="Google Shape;22040;p19"/>
            <p:cNvSpPr/>
            <p:nvPr/>
          </p:nvSpPr>
          <p:spPr>
            <a:xfrm>
              <a:off x="4567250" y="4421950"/>
              <a:ext cx="27975" cy="13150"/>
            </a:xfrm>
            <a:custGeom>
              <a:avLst/>
              <a:gdLst/>
              <a:ahLst/>
              <a:cxnLst/>
              <a:rect l="l" t="t" r="r" b="b"/>
              <a:pathLst>
                <a:path w="1119" h="526" extrusionOk="0">
                  <a:moveTo>
                    <a:pt x="379" y="0"/>
                  </a:moveTo>
                  <a:cubicBezTo>
                    <a:pt x="312" y="0"/>
                    <a:pt x="238" y="6"/>
                    <a:pt x="154" y="18"/>
                  </a:cubicBezTo>
                  <a:cubicBezTo>
                    <a:pt x="1" y="354"/>
                    <a:pt x="335" y="525"/>
                    <a:pt x="652" y="525"/>
                  </a:cubicBezTo>
                  <a:cubicBezTo>
                    <a:pt x="875" y="525"/>
                    <a:pt x="1089" y="441"/>
                    <a:pt x="1119" y="269"/>
                  </a:cubicBezTo>
                  <a:cubicBezTo>
                    <a:pt x="876" y="177"/>
                    <a:pt x="753" y="0"/>
                    <a:pt x="379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041" name="Google Shape;22041;p19"/>
            <p:cNvSpPr/>
            <p:nvPr/>
          </p:nvSpPr>
          <p:spPr>
            <a:xfrm>
              <a:off x="4460075" y="4404550"/>
              <a:ext cx="115200" cy="75925"/>
            </a:xfrm>
            <a:custGeom>
              <a:avLst/>
              <a:gdLst/>
              <a:ahLst/>
              <a:cxnLst/>
              <a:rect l="l" t="t" r="r" b="b"/>
              <a:pathLst>
                <a:path w="4608" h="3037" extrusionOk="0">
                  <a:moveTo>
                    <a:pt x="0" y="0"/>
                  </a:moveTo>
                  <a:lnTo>
                    <a:pt x="0" y="0"/>
                  </a:lnTo>
                  <a:cubicBezTo>
                    <a:pt x="465" y="429"/>
                    <a:pt x="262" y="1095"/>
                    <a:pt x="167" y="1691"/>
                  </a:cubicBezTo>
                  <a:cubicBezTo>
                    <a:pt x="317" y="1678"/>
                    <a:pt x="460" y="1672"/>
                    <a:pt x="595" y="1672"/>
                  </a:cubicBezTo>
                  <a:cubicBezTo>
                    <a:pt x="1881" y="1672"/>
                    <a:pt x="2493" y="2217"/>
                    <a:pt x="2870" y="2917"/>
                  </a:cubicBezTo>
                  <a:cubicBezTo>
                    <a:pt x="3632" y="2631"/>
                    <a:pt x="4358" y="3036"/>
                    <a:pt x="4608" y="2417"/>
                  </a:cubicBezTo>
                  <a:cubicBezTo>
                    <a:pt x="3536" y="2322"/>
                    <a:pt x="2751" y="1977"/>
                    <a:pt x="2393" y="1322"/>
                  </a:cubicBezTo>
                  <a:cubicBezTo>
                    <a:pt x="2632" y="976"/>
                    <a:pt x="3144" y="845"/>
                    <a:pt x="3024" y="238"/>
                  </a:cubicBezTo>
                  <a:lnTo>
                    <a:pt x="3024" y="238"/>
                  </a:lnTo>
                  <a:cubicBezTo>
                    <a:pt x="2875" y="248"/>
                    <a:pt x="2732" y="253"/>
                    <a:pt x="2594" y="253"/>
                  </a:cubicBezTo>
                  <a:cubicBezTo>
                    <a:pt x="1608" y="253"/>
                    <a:pt x="910" y="21"/>
                    <a:pt x="0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042" name="Google Shape;22042;p19"/>
            <p:cNvSpPr/>
            <p:nvPr/>
          </p:nvSpPr>
          <p:spPr>
            <a:xfrm>
              <a:off x="4683475" y="4105700"/>
              <a:ext cx="22775" cy="21050"/>
            </a:xfrm>
            <a:custGeom>
              <a:avLst/>
              <a:gdLst/>
              <a:ahLst/>
              <a:cxnLst/>
              <a:rect l="l" t="t" r="r" b="b"/>
              <a:pathLst>
                <a:path w="911" h="842" extrusionOk="0">
                  <a:moveTo>
                    <a:pt x="53" y="0"/>
                  </a:moveTo>
                  <a:cubicBezTo>
                    <a:pt x="0" y="435"/>
                    <a:pt x="4" y="841"/>
                    <a:pt x="518" y="841"/>
                  </a:cubicBezTo>
                  <a:cubicBezTo>
                    <a:pt x="581" y="841"/>
                    <a:pt x="652" y="835"/>
                    <a:pt x="732" y="822"/>
                  </a:cubicBezTo>
                  <a:cubicBezTo>
                    <a:pt x="613" y="405"/>
                    <a:pt x="911" y="322"/>
                    <a:pt x="899" y="12"/>
                  </a:cubicBezTo>
                  <a:lnTo>
                    <a:pt x="53" y="0"/>
                  </a:ln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043" name="Google Shape;22043;p19"/>
            <p:cNvSpPr/>
            <p:nvPr/>
          </p:nvSpPr>
          <p:spPr>
            <a:xfrm>
              <a:off x="2718475" y="3443125"/>
              <a:ext cx="45275" cy="33650"/>
            </a:xfrm>
            <a:custGeom>
              <a:avLst/>
              <a:gdLst/>
              <a:ahLst/>
              <a:cxnLst/>
              <a:rect l="l" t="t" r="r" b="b"/>
              <a:pathLst>
                <a:path w="1811" h="1346" extrusionOk="0">
                  <a:moveTo>
                    <a:pt x="537" y="0"/>
                  </a:moveTo>
                  <a:cubicBezTo>
                    <a:pt x="418" y="500"/>
                    <a:pt x="1" y="845"/>
                    <a:pt x="358" y="1345"/>
                  </a:cubicBezTo>
                  <a:lnTo>
                    <a:pt x="1215" y="1345"/>
                  </a:lnTo>
                  <a:cubicBezTo>
                    <a:pt x="1811" y="857"/>
                    <a:pt x="1346" y="95"/>
                    <a:pt x="537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044" name="Google Shape;22044;p19"/>
            <p:cNvSpPr/>
            <p:nvPr/>
          </p:nvSpPr>
          <p:spPr>
            <a:xfrm>
              <a:off x="964100" y="884725"/>
              <a:ext cx="40300" cy="24225"/>
            </a:xfrm>
            <a:custGeom>
              <a:avLst/>
              <a:gdLst/>
              <a:ahLst/>
              <a:cxnLst/>
              <a:rect l="l" t="t" r="r" b="b"/>
              <a:pathLst>
                <a:path w="1612" h="969" extrusionOk="0">
                  <a:moveTo>
                    <a:pt x="354" y="1"/>
                  </a:moveTo>
                  <a:cubicBezTo>
                    <a:pt x="160" y="1"/>
                    <a:pt x="18" y="49"/>
                    <a:pt x="0" y="192"/>
                  </a:cubicBezTo>
                  <a:cubicBezTo>
                    <a:pt x="477" y="204"/>
                    <a:pt x="667" y="443"/>
                    <a:pt x="1036" y="538"/>
                  </a:cubicBezTo>
                  <a:cubicBezTo>
                    <a:pt x="965" y="657"/>
                    <a:pt x="905" y="800"/>
                    <a:pt x="858" y="954"/>
                  </a:cubicBezTo>
                  <a:cubicBezTo>
                    <a:pt x="927" y="964"/>
                    <a:pt x="990" y="968"/>
                    <a:pt x="1048" y="968"/>
                  </a:cubicBezTo>
                  <a:cubicBezTo>
                    <a:pt x="1515" y="968"/>
                    <a:pt x="1612" y="677"/>
                    <a:pt x="1548" y="264"/>
                  </a:cubicBezTo>
                  <a:cubicBezTo>
                    <a:pt x="1512" y="264"/>
                    <a:pt x="1489" y="276"/>
                    <a:pt x="1441" y="300"/>
                  </a:cubicBezTo>
                  <a:lnTo>
                    <a:pt x="1441" y="192"/>
                  </a:lnTo>
                  <a:cubicBezTo>
                    <a:pt x="1184" y="147"/>
                    <a:pt x="691" y="1"/>
                    <a:pt x="354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045" name="Google Shape;22045;p19"/>
            <p:cNvSpPr/>
            <p:nvPr/>
          </p:nvSpPr>
          <p:spPr>
            <a:xfrm>
              <a:off x="836400" y="857975"/>
              <a:ext cx="31575" cy="16700"/>
            </a:xfrm>
            <a:custGeom>
              <a:avLst/>
              <a:gdLst/>
              <a:ahLst/>
              <a:cxnLst/>
              <a:rect l="l" t="t" r="r" b="b"/>
              <a:pathLst>
                <a:path w="1263" h="668" extrusionOk="0">
                  <a:moveTo>
                    <a:pt x="715" y="0"/>
                  </a:moveTo>
                  <a:cubicBezTo>
                    <a:pt x="751" y="334"/>
                    <a:pt x="1" y="453"/>
                    <a:pt x="489" y="667"/>
                  </a:cubicBezTo>
                  <a:cubicBezTo>
                    <a:pt x="548" y="274"/>
                    <a:pt x="1025" y="227"/>
                    <a:pt x="1263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046" name="Google Shape;22046;p19"/>
            <p:cNvSpPr/>
            <p:nvPr/>
          </p:nvSpPr>
          <p:spPr>
            <a:xfrm>
              <a:off x="873300" y="1220525"/>
              <a:ext cx="27425" cy="20800"/>
            </a:xfrm>
            <a:custGeom>
              <a:avLst/>
              <a:gdLst/>
              <a:ahLst/>
              <a:cxnLst/>
              <a:rect l="l" t="t" r="r" b="b"/>
              <a:pathLst>
                <a:path w="1097" h="832" extrusionOk="0">
                  <a:moveTo>
                    <a:pt x="239" y="0"/>
                  </a:moveTo>
                  <a:cubicBezTo>
                    <a:pt x="1" y="179"/>
                    <a:pt x="1" y="643"/>
                    <a:pt x="239" y="822"/>
                  </a:cubicBezTo>
                  <a:cubicBezTo>
                    <a:pt x="297" y="828"/>
                    <a:pt x="351" y="831"/>
                    <a:pt x="400" y="831"/>
                  </a:cubicBezTo>
                  <a:cubicBezTo>
                    <a:pt x="820" y="831"/>
                    <a:pt x="958" y="619"/>
                    <a:pt x="1096" y="417"/>
                  </a:cubicBezTo>
                  <a:cubicBezTo>
                    <a:pt x="787" y="298"/>
                    <a:pt x="596" y="95"/>
                    <a:pt x="239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047" name="Google Shape;22047;p19"/>
            <p:cNvSpPr/>
            <p:nvPr/>
          </p:nvSpPr>
          <p:spPr>
            <a:xfrm>
              <a:off x="818550" y="1074675"/>
              <a:ext cx="44375" cy="51225"/>
            </a:xfrm>
            <a:custGeom>
              <a:avLst/>
              <a:gdLst/>
              <a:ahLst/>
              <a:cxnLst/>
              <a:rect l="l" t="t" r="r" b="b"/>
              <a:pathLst>
                <a:path w="1775" h="2049" extrusionOk="0">
                  <a:moveTo>
                    <a:pt x="715" y="0"/>
                  </a:moveTo>
                  <a:cubicBezTo>
                    <a:pt x="0" y="262"/>
                    <a:pt x="0" y="1477"/>
                    <a:pt x="191" y="2048"/>
                  </a:cubicBezTo>
                  <a:cubicBezTo>
                    <a:pt x="1441" y="1977"/>
                    <a:pt x="1774" y="441"/>
                    <a:pt x="715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048" name="Google Shape;22048;p19"/>
            <p:cNvSpPr/>
            <p:nvPr/>
          </p:nvSpPr>
          <p:spPr>
            <a:xfrm>
              <a:off x="895625" y="867675"/>
              <a:ext cx="25625" cy="23950"/>
            </a:xfrm>
            <a:custGeom>
              <a:avLst/>
              <a:gdLst/>
              <a:ahLst/>
              <a:cxnLst/>
              <a:rect l="l" t="t" r="r" b="b"/>
              <a:pathLst>
                <a:path w="1025" h="958" extrusionOk="0">
                  <a:moveTo>
                    <a:pt x="270" y="1"/>
                  </a:moveTo>
                  <a:cubicBezTo>
                    <a:pt x="182" y="1"/>
                    <a:pt x="91" y="3"/>
                    <a:pt x="1" y="5"/>
                  </a:cubicBezTo>
                  <a:lnTo>
                    <a:pt x="1" y="958"/>
                  </a:lnTo>
                  <a:cubicBezTo>
                    <a:pt x="394" y="922"/>
                    <a:pt x="691" y="803"/>
                    <a:pt x="1025" y="696"/>
                  </a:cubicBezTo>
                  <a:lnTo>
                    <a:pt x="1025" y="148"/>
                  </a:lnTo>
                  <a:cubicBezTo>
                    <a:pt x="876" y="27"/>
                    <a:pt x="588" y="1"/>
                    <a:pt x="270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049" name="Google Shape;22049;p19"/>
            <p:cNvSpPr/>
            <p:nvPr/>
          </p:nvSpPr>
          <p:spPr>
            <a:xfrm>
              <a:off x="793825" y="1037150"/>
              <a:ext cx="44100" cy="29350"/>
            </a:xfrm>
            <a:custGeom>
              <a:avLst/>
              <a:gdLst/>
              <a:ahLst/>
              <a:cxnLst/>
              <a:rect l="l" t="t" r="r" b="b"/>
              <a:pathLst>
                <a:path w="1764" h="1174" extrusionOk="0">
                  <a:moveTo>
                    <a:pt x="1013" y="1"/>
                  </a:moveTo>
                  <a:cubicBezTo>
                    <a:pt x="846" y="168"/>
                    <a:pt x="811" y="370"/>
                    <a:pt x="882" y="549"/>
                  </a:cubicBezTo>
                  <a:cubicBezTo>
                    <a:pt x="775" y="556"/>
                    <a:pt x="672" y="560"/>
                    <a:pt x="575" y="560"/>
                  </a:cubicBezTo>
                  <a:cubicBezTo>
                    <a:pt x="338" y="560"/>
                    <a:pt x="136" y="531"/>
                    <a:pt x="1" y="430"/>
                  </a:cubicBezTo>
                  <a:lnTo>
                    <a:pt x="1" y="1168"/>
                  </a:lnTo>
                  <a:cubicBezTo>
                    <a:pt x="59" y="1171"/>
                    <a:pt x="115" y="1173"/>
                    <a:pt x="168" y="1173"/>
                  </a:cubicBezTo>
                  <a:cubicBezTo>
                    <a:pt x="662" y="1173"/>
                    <a:pt x="952" y="1020"/>
                    <a:pt x="942" y="644"/>
                  </a:cubicBezTo>
                  <a:lnTo>
                    <a:pt x="942" y="644"/>
                  </a:lnTo>
                  <a:cubicBezTo>
                    <a:pt x="1043" y="756"/>
                    <a:pt x="1198" y="842"/>
                    <a:pt x="1412" y="842"/>
                  </a:cubicBezTo>
                  <a:cubicBezTo>
                    <a:pt x="1448" y="842"/>
                    <a:pt x="1486" y="840"/>
                    <a:pt x="1525" y="834"/>
                  </a:cubicBezTo>
                  <a:cubicBezTo>
                    <a:pt x="1585" y="656"/>
                    <a:pt x="1763" y="584"/>
                    <a:pt x="1704" y="287"/>
                  </a:cubicBezTo>
                  <a:cubicBezTo>
                    <a:pt x="1442" y="215"/>
                    <a:pt x="1263" y="72"/>
                    <a:pt x="1013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050" name="Google Shape;22050;p19"/>
            <p:cNvSpPr/>
            <p:nvPr/>
          </p:nvSpPr>
          <p:spPr>
            <a:xfrm>
              <a:off x="926000" y="939225"/>
              <a:ext cx="42875" cy="27425"/>
            </a:xfrm>
            <a:custGeom>
              <a:avLst/>
              <a:gdLst/>
              <a:ahLst/>
              <a:cxnLst/>
              <a:rect l="l" t="t" r="r" b="b"/>
              <a:pathLst>
                <a:path w="1715" h="1097" extrusionOk="0">
                  <a:moveTo>
                    <a:pt x="377" y="1"/>
                  </a:moveTo>
                  <a:cubicBezTo>
                    <a:pt x="367" y="1"/>
                    <a:pt x="356" y="1"/>
                    <a:pt x="346" y="1"/>
                  </a:cubicBezTo>
                  <a:cubicBezTo>
                    <a:pt x="0" y="275"/>
                    <a:pt x="238" y="775"/>
                    <a:pt x="346" y="1096"/>
                  </a:cubicBezTo>
                  <a:cubicBezTo>
                    <a:pt x="715" y="930"/>
                    <a:pt x="1370" y="989"/>
                    <a:pt x="1715" y="810"/>
                  </a:cubicBezTo>
                  <a:lnTo>
                    <a:pt x="1715" y="406"/>
                  </a:lnTo>
                  <a:cubicBezTo>
                    <a:pt x="1176" y="347"/>
                    <a:pt x="1006" y="1"/>
                    <a:pt x="377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051" name="Google Shape;22051;p19"/>
            <p:cNvSpPr/>
            <p:nvPr/>
          </p:nvSpPr>
          <p:spPr>
            <a:xfrm>
              <a:off x="851850" y="1150425"/>
              <a:ext cx="20100" cy="16225"/>
            </a:xfrm>
            <a:custGeom>
              <a:avLst/>
              <a:gdLst/>
              <a:ahLst/>
              <a:cxnLst/>
              <a:rect l="l" t="t" r="r" b="b"/>
              <a:pathLst>
                <a:path w="804" h="649" extrusionOk="0">
                  <a:moveTo>
                    <a:pt x="445" y="0"/>
                  </a:moveTo>
                  <a:cubicBezTo>
                    <a:pt x="345" y="0"/>
                    <a:pt x="221" y="30"/>
                    <a:pt x="73" y="90"/>
                  </a:cubicBezTo>
                  <a:cubicBezTo>
                    <a:pt x="0" y="465"/>
                    <a:pt x="164" y="648"/>
                    <a:pt x="566" y="648"/>
                  </a:cubicBezTo>
                  <a:cubicBezTo>
                    <a:pt x="623" y="648"/>
                    <a:pt x="685" y="645"/>
                    <a:pt x="752" y="637"/>
                  </a:cubicBezTo>
                  <a:cubicBezTo>
                    <a:pt x="803" y="207"/>
                    <a:pt x="706" y="0"/>
                    <a:pt x="445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052" name="Google Shape;22052;p19"/>
            <p:cNvSpPr/>
            <p:nvPr/>
          </p:nvSpPr>
          <p:spPr>
            <a:xfrm>
              <a:off x="675375" y="920175"/>
              <a:ext cx="74125" cy="90225"/>
            </a:xfrm>
            <a:custGeom>
              <a:avLst/>
              <a:gdLst/>
              <a:ahLst/>
              <a:cxnLst/>
              <a:rect l="l" t="t" r="r" b="b"/>
              <a:pathLst>
                <a:path w="2965" h="3609" extrusionOk="0">
                  <a:moveTo>
                    <a:pt x="286" y="1"/>
                  </a:moveTo>
                  <a:lnTo>
                    <a:pt x="286" y="1"/>
                  </a:lnTo>
                  <a:cubicBezTo>
                    <a:pt x="60" y="382"/>
                    <a:pt x="0" y="1120"/>
                    <a:pt x="441" y="1346"/>
                  </a:cubicBezTo>
                  <a:cubicBezTo>
                    <a:pt x="894" y="1336"/>
                    <a:pt x="1027" y="1076"/>
                    <a:pt x="1479" y="1076"/>
                  </a:cubicBezTo>
                  <a:cubicBezTo>
                    <a:pt x="1549" y="1076"/>
                    <a:pt x="1627" y="1082"/>
                    <a:pt x="1715" y="1096"/>
                  </a:cubicBezTo>
                  <a:cubicBezTo>
                    <a:pt x="1715" y="1037"/>
                    <a:pt x="1691" y="989"/>
                    <a:pt x="1691" y="930"/>
                  </a:cubicBezTo>
                  <a:lnTo>
                    <a:pt x="1691" y="930"/>
                  </a:lnTo>
                  <a:cubicBezTo>
                    <a:pt x="2965" y="2001"/>
                    <a:pt x="441" y="2370"/>
                    <a:pt x="1143" y="3608"/>
                  </a:cubicBezTo>
                  <a:cubicBezTo>
                    <a:pt x="1453" y="3085"/>
                    <a:pt x="1953" y="2715"/>
                    <a:pt x="2513" y="2382"/>
                  </a:cubicBezTo>
                  <a:cubicBezTo>
                    <a:pt x="2215" y="1906"/>
                    <a:pt x="2429" y="1049"/>
                    <a:pt x="1679" y="918"/>
                  </a:cubicBezTo>
                  <a:cubicBezTo>
                    <a:pt x="1572" y="334"/>
                    <a:pt x="1096" y="37"/>
                    <a:pt x="286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053" name="Google Shape;22053;p19"/>
            <p:cNvSpPr/>
            <p:nvPr/>
          </p:nvSpPr>
          <p:spPr>
            <a:xfrm>
              <a:off x="694425" y="1026150"/>
              <a:ext cx="87225" cy="62300"/>
            </a:xfrm>
            <a:custGeom>
              <a:avLst/>
              <a:gdLst/>
              <a:ahLst/>
              <a:cxnLst/>
              <a:rect l="l" t="t" r="r" b="b"/>
              <a:pathLst>
                <a:path w="3489" h="2492" extrusionOk="0">
                  <a:moveTo>
                    <a:pt x="949" y="1"/>
                  </a:moveTo>
                  <a:cubicBezTo>
                    <a:pt x="854" y="1"/>
                    <a:pt x="748" y="8"/>
                    <a:pt x="631" y="24"/>
                  </a:cubicBezTo>
                  <a:cubicBezTo>
                    <a:pt x="869" y="679"/>
                    <a:pt x="238" y="679"/>
                    <a:pt x="0" y="989"/>
                  </a:cubicBezTo>
                  <a:cubicBezTo>
                    <a:pt x="477" y="1227"/>
                    <a:pt x="322" y="1965"/>
                    <a:pt x="631" y="2322"/>
                  </a:cubicBezTo>
                  <a:cubicBezTo>
                    <a:pt x="727" y="2322"/>
                    <a:pt x="810" y="2298"/>
                    <a:pt x="869" y="2298"/>
                  </a:cubicBezTo>
                  <a:cubicBezTo>
                    <a:pt x="992" y="2421"/>
                    <a:pt x="1205" y="2492"/>
                    <a:pt x="1496" y="2492"/>
                  </a:cubicBezTo>
                  <a:cubicBezTo>
                    <a:pt x="1572" y="2492"/>
                    <a:pt x="1653" y="2487"/>
                    <a:pt x="1739" y="2477"/>
                  </a:cubicBezTo>
                  <a:cubicBezTo>
                    <a:pt x="1751" y="2346"/>
                    <a:pt x="1751" y="2227"/>
                    <a:pt x="1739" y="2120"/>
                  </a:cubicBezTo>
                  <a:cubicBezTo>
                    <a:pt x="1858" y="2120"/>
                    <a:pt x="2024" y="2132"/>
                    <a:pt x="2215" y="2191"/>
                  </a:cubicBezTo>
                  <a:cubicBezTo>
                    <a:pt x="2632" y="1858"/>
                    <a:pt x="2560" y="1227"/>
                    <a:pt x="2382" y="739"/>
                  </a:cubicBezTo>
                  <a:cubicBezTo>
                    <a:pt x="2977" y="739"/>
                    <a:pt x="3298" y="524"/>
                    <a:pt x="3489" y="262"/>
                  </a:cubicBezTo>
                  <a:lnTo>
                    <a:pt x="3489" y="262"/>
                  </a:lnTo>
                  <a:cubicBezTo>
                    <a:pt x="3441" y="264"/>
                    <a:pt x="3391" y="265"/>
                    <a:pt x="3341" y="265"/>
                  </a:cubicBezTo>
                  <a:cubicBezTo>
                    <a:pt x="3117" y="265"/>
                    <a:pt x="2873" y="250"/>
                    <a:pt x="2650" y="250"/>
                  </a:cubicBezTo>
                  <a:cubicBezTo>
                    <a:pt x="2287" y="250"/>
                    <a:pt x="1980" y="290"/>
                    <a:pt x="1905" y="501"/>
                  </a:cubicBezTo>
                  <a:cubicBezTo>
                    <a:pt x="1713" y="238"/>
                    <a:pt x="1487" y="1"/>
                    <a:pt x="949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054" name="Google Shape;22054;p19"/>
            <p:cNvSpPr/>
            <p:nvPr/>
          </p:nvSpPr>
          <p:spPr>
            <a:xfrm>
              <a:off x="711675" y="881150"/>
              <a:ext cx="27350" cy="21025"/>
            </a:xfrm>
            <a:custGeom>
              <a:avLst/>
              <a:gdLst/>
              <a:ahLst/>
              <a:cxnLst/>
              <a:rect l="l" t="t" r="r" b="b"/>
              <a:pathLst>
                <a:path w="1094" h="841" extrusionOk="0">
                  <a:moveTo>
                    <a:pt x="286" y="0"/>
                  </a:moveTo>
                  <a:cubicBezTo>
                    <a:pt x="259" y="0"/>
                    <a:pt x="232" y="1"/>
                    <a:pt x="203" y="2"/>
                  </a:cubicBezTo>
                  <a:cubicBezTo>
                    <a:pt x="1" y="443"/>
                    <a:pt x="179" y="324"/>
                    <a:pt x="203" y="824"/>
                  </a:cubicBezTo>
                  <a:cubicBezTo>
                    <a:pt x="293" y="835"/>
                    <a:pt x="375" y="840"/>
                    <a:pt x="451" y="840"/>
                  </a:cubicBezTo>
                  <a:cubicBezTo>
                    <a:pt x="700" y="840"/>
                    <a:pt x="885" y="784"/>
                    <a:pt x="1049" y="693"/>
                  </a:cubicBezTo>
                  <a:cubicBezTo>
                    <a:pt x="1094" y="228"/>
                    <a:pt x="826" y="0"/>
                    <a:pt x="286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055" name="Google Shape;22055;p19"/>
            <p:cNvSpPr/>
            <p:nvPr/>
          </p:nvSpPr>
          <p:spPr>
            <a:xfrm>
              <a:off x="809900" y="857975"/>
              <a:ext cx="26525" cy="6700"/>
            </a:xfrm>
            <a:custGeom>
              <a:avLst/>
              <a:gdLst/>
              <a:ahLst/>
              <a:cxnLst/>
              <a:rect l="l" t="t" r="r" b="b"/>
              <a:pathLst>
                <a:path w="1061" h="268" extrusionOk="0">
                  <a:moveTo>
                    <a:pt x="1" y="0"/>
                  </a:moveTo>
                  <a:cubicBezTo>
                    <a:pt x="1" y="36"/>
                    <a:pt x="1" y="72"/>
                    <a:pt x="13" y="131"/>
                  </a:cubicBezTo>
                  <a:cubicBezTo>
                    <a:pt x="170" y="242"/>
                    <a:pt x="449" y="267"/>
                    <a:pt x="766" y="267"/>
                  </a:cubicBezTo>
                  <a:cubicBezTo>
                    <a:pt x="858" y="267"/>
                    <a:pt x="953" y="265"/>
                    <a:pt x="1049" y="262"/>
                  </a:cubicBezTo>
                  <a:cubicBezTo>
                    <a:pt x="1049" y="155"/>
                    <a:pt x="1049" y="72"/>
                    <a:pt x="1061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056" name="Google Shape;22056;p19"/>
            <p:cNvSpPr/>
            <p:nvPr/>
          </p:nvSpPr>
          <p:spPr>
            <a:xfrm>
              <a:off x="754250" y="1013650"/>
              <a:ext cx="22350" cy="17000"/>
            </a:xfrm>
            <a:custGeom>
              <a:avLst/>
              <a:gdLst/>
              <a:ahLst/>
              <a:cxnLst/>
              <a:rect l="l" t="t" r="r" b="b"/>
              <a:pathLst>
                <a:path w="894" h="680" extrusionOk="0">
                  <a:moveTo>
                    <a:pt x="462" y="0"/>
                  </a:moveTo>
                  <a:cubicBezTo>
                    <a:pt x="304" y="0"/>
                    <a:pt x="149" y="48"/>
                    <a:pt x="48" y="143"/>
                  </a:cubicBezTo>
                  <a:cubicBezTo>
                    <a:pt x="0" y="393"/>
                    <a:pt x="239" y="441"/>
                    <a:pt x="203" y="679"/>
                  </a:cubicBezTo>
                  <a:cubicBezTo>
                    <a:pt x="643" y="679"/>
                    <a:pt x="882" y="477"/>
                    <a:pt x="893" y="143"/>
                  </a:cubicBezTo>
                  <a:cubicBezTo>
                    <a:pt x="780" y="48"/>
                    <a:pt x="620" y="0"/>
                    <a:pt x="462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057" name="Google Shape;22057;p19"/>
            <p:cNvSpPr/>
            <p:nvPr/>
          </p:nvSpPr>
          <p:spPr>
            <a:xfrm>
              <a:off x="772100" y="894575"/>
              <a:ext cx="58375" cy="34275"/>
            </a:xfrm>
            <a:custGeom>
              <a:avLst/>
              <a:gdLst/>
              <a:ahLst/>
              <a:cxnLst/>
              <a:rect l="l" t="t" r="r" b="b"/>
              <a:pathLst>
                <a:path w="2335" h="1371" extrusionOk="0">
                  <a:moveTo>
                    <a:pt x="1870" y="1"/>
                  </a:moveTo>
                  <a:cubicBezTo>
                    <a:pt x="858" y="156"/>
                    <a:pt x="537" y="858"/>
                    <a:pt x="1" y="1370"/>
                  </a:cubicBezTo>
                  <a:cubicBezTo>
                    <a:pt x="112" y="1340"/>
                    <a:pt x="324" y="1329"/>
                    <a:pt x="604" y="1329"/>
                  </a:cubicBezTo>
                  <a:cubicBezTo>
                    <a:pt x="986" y="1329"/>
                    <a:pt x="1494" y="1349"/>
                    <a:pt x="2037" y="1370"/>
                  </a:cubicBezTo>
                  <a:cubicBezTo>
                    <a:pt x="2334" y="739"/>
                    <a:pt x="1846" y="572"/>
                    <a:pt x="1870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058" name="Google Shape;22058;p19"/>
            <p:cNvSpPr/>
            <p:nvPr/>
          </p:nvSpPr>
          <p:spPr>
            <a:xfrm>
              <a:off x="670000" y="1108600"/>
              <a:ext cx="44375" cy="30675"/>
            </a:xfrm>
            <a:custGeom>
              <a:avLst/>
              <a:gdLst/>
              <a:ahLst/>
              <a:cxnLst/>
              <a:rect l="l" t="t" r="r" b="b"/>
              <a:pathLst>
                <a:path w="1775" h="1227" extrusionOk="0">
                  <a:moveTo>
                    <a:pt x="1465" y="0"/>
                  </a:moveTo>
                  <a:cubicBezTo>
                    <a:pt x="930" y="72"/>
                    <a:pt x="763" y="453"/>
                    <a:pt x="203" y="489"/>
                  </a:cubicBezTo>
                  <a:cubicBezTo>
                    <a:pt x="287" y="703"/>
                    <a:pt x="1" y="1203"/>
                    <a:pt x="346" y="1227"/>
                  </a:cubicBezTo>
                  <a:cubicBezTo>
                    <a:pt x="384" y="1151"/>
                    <a:pt x="445" y="1097"/>
                    <a:pt x="560" y="1097"/>
                  </a:cubicBezTo>
                  <a:cubicBezTo>
                    <a:pt x="588" y="1097"/>
                    <a:pt x="620" y="1101"/>
                    <a:pt x="656" y="1108"/>
                  </a:cubicBezTo>
                  <a:cubicBezTo>
                    <a:pt x="680" y="774"/>
                    <a:pt x="406" y="870"/>
                    <a:pt x="656" y="608"/>
                  </a:cubicBezTo>
                  <a:lnTo>
                    <a:pt x="656" y="608"/>
                  </a:lnTo>
                  <a:cubicBezTo>
                    <a:pt x="745" y="665"/>
                    <a:pt x="863" y="691"/>
                    <a:pt x="989" y="691"/>
                  </a:cubicBezTo>
                  <a:cubicBezTo>
                    <a:pt x="1331" y="691"/>
                    <a:pt x="1731" y="500"/>
                    <a:pt x="1775" y="239"/>
                  </a:cubicBezTo>
                  <a:cubicBezTo>
                    <a:pt x="1596" y="227"/>
                    <a:pt x="1525" y="120"/>
                    <a:pt x="1465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059" name="Google Shape;22059;p19"/>
            <p:cNvSpPr/>
            <p:nvPr/>
          </p:nvSpPr>
          <p:spPr>
            <a:xfrm>
              <a:off x="1309975" y="863775"/>
              <a:ext cx="39025" cy="28525"/>
            </a:xfrm>
            <a:custGeom>
              <a:avLst/>
              <a:gdLst/>
              <a:ahLst/>
              <a:cxnLst/>
              <a:rect l="l" t="t" r="r" b="b"/>
              <a:pathLst>
                <a:path w="1561" h="1141" extrusionOk="0">
                  <a:moveTo>
                    <a:pt x="206" y="1"/>
                  </a:moveTo>
                  <a:cubicBezTo>
                    <a:pt x="146" y="1"/>
                    <a:pt x="85" y="13"/>
                    <a:pt x="24" y="42"/>
                  </a:cubicBezTo>
                  <a:cubicBezTo>
                    <a:pt x="0" y="292"/>
                    <a:pt x="72" y="471"/>
                    <a:pt x="191" y="638"/>
                  </a:cubicBezTo>
                  <a:lnTo>
                    <a:pt x="179" y="816"/>
                  </a:lnTo>
                  <a:cubicBezTo>
                    <a:pt x="239" y="816"/>
                    <a:pt x="286" y="804"/>
                    <a:pt x="358" y="792"/>
                  </a:cubicBezTo>
                  <a:cubicBezTo>
                    <a:pt x="536" y="911"/>
                    <a:pt x="762" y="1030"/>
                    <a:pt x="953" y="1138"/>
                  </a:cubicBezTo>
                  <a:cubicBezTo>
                    <a:pt x="981" y="1140"/>
                    <a:pt x="1009" y="1141"/>
                    <a:pt x="1035" y="1141"/>
                  </a:cubicBezTo>
                  <a:cubicBezTo>
                    <a:pt x="1324" y="1141"/>
                    <a:pt x="1462" y="1019"/>
                    <a:pt x="1429" y="757"/>
                  </a:cubicBezTo>
                  <a:cubicBezTo>
                    <a:pt x="1334" y="709"/>
                    <a:pt x="1227" y="638"/>
                    <a:pt x="1120" y="566"/>
                  </a:cubicBezTo>
                  <a:cubicBezTo>
                    <a:pt x="1286" y="471"/>
                    <a:pt x="1441" y="388"/>
                    <a:pt x="1560" y="268"/>
                  </a:cubicBezTo>
                  <a:cubicBezTo>
                    <a:pt x="1463" y="194"/>
                    <a:pt x="1369" y="169"/>
                    <a:pt x="1272" y="169"/>
                  </a:cubicBezTo>
                  <a:cubicBezTo>
                    <a:pt x="1120" y="169"/>
                    <a:pt x="959" y="232"/>
                    <a:pt x="762" y="268"/>
                  </a:cubicBezTo>
                  <a:cubicBezTo>
                    <a:pt x="582" y="124"/>
                    <a:pt x="395" y="1"/>
                    <a:pt x="206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060" name="Google Shape;22060;p19"/>
            <p:cNvSpPr/>
            <p:nvPr/>
          </p:nvSpPr>
          <p:spPr>
            <a:xfrm>
              <a:off x="1198050" y="904700"/>
              <a:ext cx="40200" cy="57900"/>
            </a:xfrm>
            <a:custGeom>
              <a:avLst/>
              <a:gdLst/>
              <a:ahLst/>
              <a:cxnLst/>
              <a:rect l="l" t="t" r="r" b="b"/>
              <a:pathLst>
                <a:path w="1608" h="2316" extrusionOk="0">
                  <a:moveTo>
                    <a:pt x="715" y="1"/>
                  </a:moveTo>
                  <a:cubicBezTo>
                    <a:pt x="882" y="906"/>
                    <a:pt x="1" y="1382"/>
                    <a:pt x="394" y="2311"/>
                  </a:cubicBezTo>
                  <a:cubicBezTo>
                    <a:pt x="421" y="2314"/>
                    <a:pt x="447" y="2315"/>
                    <a:pt x="471" y="2315"/>
                  </a:cubicBezTo>
                  <a:cubicBezTo>
                    <a:pt x="787" y="2315"/>
                    <a:pt x="846" y="2063"/>
                    <a:pt x="1010" y="2063"/>
                  </a:cubicBezTo>
                  <a:cubicBezTo>
                    <a:pt x="1068" y="2063"/>
                    <a:pt x="1139" y="2094"/>
                    <a:pt x="1239" y="2180"/>
                  </a:cubicBezTo>
                  <a:cubicBezTo>
                    <a:pt x="703" y="1441"/>
                    <a:pt x="1608" y="608"/>
                    <a:pt x="715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061" name="Google Shape;22061;p19"/>
            <p:cNvSpPr/>
            <p:nvPr/>
          </p:nvSpPr>
          <p:spPr>
            <a:xfrm>
              <a:off x="648275" y="997700"/>
              <a:ext cx="29800" cy="23200"/>
            </a:xfrm>
            <a:custGeom>
              <a:avLst/>
              <a:gdLst/>
              <a:ahLst/>
              <a:cxnLst/>
              <a:rect l="l" t="t" r="r" b="b"/>
              <a:pathLst>
                <a:path w="1192" h="928" extrusionOk="0">
                  <a:moveTo>
                    <a:pt x="790" y="1"/>
                  </a:moveTo>
                  <a:cubicBezTo>
                    <a:pt x="581" y="1"/>
                    <a:pt x="326" y="96"/>
                    <a:pt x="1" y="103"/>
                  </a:cubicBezTo>
                  <a:lnTo>
                    <a:pt x="1" y="924"/>
                  </a:lnTo>
                  <a:cubicBezTo>
                    <a:pt x="38" y="927"/>
                    <a:pt x="74" y="928"/>
                    <a:pt x="109" y="928"/>
                  </a:cubicBezTo>
                  <a:cubicBezTo>
                    <a:pt x="742" y="928"/>
                    <a:pt x="887" y="528"/>
                    <a:pt x="1191" y="245"/>
                  </a:cubicBezTo>
                  <a:cubicBezTo>
                    <a:pt x="1078" y="55"/>
                    <a:pt x="948" y="1"/>
                    <a:pt x="790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062" name="Google Shape;22062;p19"/>
            <p:cNvSpPr/>
            <p:nvPr/>
          </p:nvSpPr>
          <p:spPr>
            <a:xfrm>
              <a:off x="1436475" y="870475"/>
              <a:ext cx="39425" cy="25100"/>
            </a:xfrm>
            <a:custGeom>
              <a:avLst/>
              <a:gdLst/>
              <a:ahLst/>
              <a:cxnLst/>
              <a:rect l="l" t="t" r="r" b="b"/>
              <a:pathLst>
                <a:path w="1577" h="1004" extrusionOk="0">
                  <a:moveTo>
                    <a:pt x="584" y="0"/>
                  </a:moveTo>
                  <a:cubicBezTo>
                    <a:pt x="155" y="108"/>
                    <a:pt x="1" y="429"/>
                    <a:pt x="96" y="953"/>
                  </a:cubicBezTo>
                  <a:cubicBezTo>
                    <a:pt x="230" y="988"/>
                    <a:pt x="355" y="1003"/>
                    <a:pt x="468" y="1003"/>
                  </a:cubicBezTo>
                  <a:cubicBezTo>
                    <a:pt x="1361" y="1003"/>
                    <a:pt x="1577" y="43"/>
                    <a:pt x="584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063" name="Google Shape;22063;p19"/>
            <p:cNvSpPr/>
            <p:nvPr/>
          </p:nvSpPr>
          <p:spPr>
            <a:xfrm>
              <a:off x="977800" y="857375"/>
              <a:ext cx="33950" cy="10550"/>
            </a:xfrm>
            <a:custGeom>
              <a:avLst/>
              <a:gdLst/>
              <a:ahLst/>
              <a:cxnLst/>
              <a:rect l="l" t="t" r="r" b="b"/>
              <a:pathLst>
                <a:path w="1358" h="422" extrusionOk="0">
                  <a:moveTo>
                    <a:pt x="0" y="1"/>
                  </a:moveTo>
                  <a:cubicBezTo>
                    <a:pt x="120" y="281"/>
                    <a:pt x="445" y="421"/>
                    <a:pt x="812" y="421"/>
                  </a:cubicBezTo>
                  <a:cubicBezTo>
                    <a:pt x="990" y="421"/>
                    <a:pt x="1178" y="388"/>
                    <a:pt x="1357" y="322"/>
                  </a:cubicBezTo>
                  <a:lnTo>
                    <a:pt x="1357" y="1"/>
                  </a:ln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064" name="Google Shape;22064;p19"/>
            <p:cNvSpPr/>
            <p:nvPr/>
          </p:nvSpPr>
          <p:spPr>
            <a:xfrm>
              <a:off x="1397475" y="857075"/>
              <a:ext cx="27725" cy="1525"/>
            </a:xfrm>
            <a:custGeom>
              <a:avLst/>
              <a:gdLst/>
              <a:ahLst/>
              <a:cxnLst/>
              <a:rect l="l" t="t" r="r" b="b"/>
              <a:pathLst>
                <a:path w="1109" h="61" extrusionOk="0">
                  <a:moveTo>
                    <a:pt x="132" y="1"/>
                  </a:moveTo>
                  <a:cubicBezTo>
                    <a:pt x="108" y="13"/>
                    <a:pt x="48" y="48"/>
                    <a:pt x="1" y="60"/>
                  </a:cubicBezTo>
                  <a:lnTo>
                    <a:pt x="1108" y="60"/>
                  </a:lnTo>
                  <a:lnTo>
                    <a:pt x="1108" y="1"/>
                  </a:ln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065" name="Google Shape;22065;p19"/>
            <p:cNvSpPr/>
            <p:nvPr/>
          </p:nvSpPr>
          <p:spPr>
            <a:xfrm>
              <a:off x="1037625" y="857375"/>
              <a:ext cx="69800" cy="37250"/>
            </a:xfrm>
            <a:custGeom>
              <a:avLst/>
              <a:gdLst/>
              <a:ahLst/>
              <a:cxnLst/>
              <a:rect l="l" t="t" r="r" b="b"/>
              <a:pathLst>
                <a:path w="2792" h="1490" extrusionOk="0">
                  <a:moveTo>
                    <a:pt x="286" y="1"/>
                  </a:moveTo>
                  <a:cubicBezTo>
                    <a:pt x="0" y="334"/>
                    <a:pt x="215" y="953"/>
                    <a:pt x="857" y="977"/>
                  </a:cubicBezTo>
                  <a:cubicBezTo>
                    <a:pt x="822" y="1120"/>
                    <a:pt x="798" y="1227"/>
                    <a:pt x="881" y="1275"/>
                  </a:cubicBezTo>
                  <a:cubicBezTo>
                    <a:pt x="945" y="1173"/>
                    <a:pt x="1042" y="1138"/>
                    <a:pt x="1158" y="1138"/>
                  </a:cubicBezTo>
                  <a:cubicBezTo>
                    <a:pt x="1405" y="1138"/>
                    <a:pt x="1735" y="1296"/>
                    <a:pt x="1992" y="1296"/>
                  </a:cubicBezTo>
                  <a:cubicBezTo>
                    <a:pt x="2066" y="1296"/>
                    <a:pt x="2133" y="1284"/>
                    <a:pt x="2191" y="1251"/>
                  </a:cubicBezTo>
                  <a:lnTo>
                    <a:pt x="2191" y="1477"/>
                  </a:lnTo>
                  <a:cubicBezTo>
                    <a:pt x="2237" y="1486"/>
                    <a:pt x="2280" y="1489"/>
                    <a:pt x="2320" y="1489"/>
                  </a:cubicBezTo>
                  <a:cubicBezTo>
                    <a:pt x="2791" y="1489"/>
                    <a:pt x="2791" y="929"/>
                    <a:pt x="2320" y="929"/>
                  </a:cubicBezTo>
                  <a:cubicBezTo>
                    <a:pt x="2280" y="929"/>
                    <a:pt x="2237" y="933"/>
                    <a:pt x="2191" y="941"/>
                  </a:cubicBezTo>
                  <a:lnTo>
                    <a:pt x="2191" y="1108"/>
                  </a:lnTo>
                  <a:cubicBezTo>
                    <a:pt x="1786" y="929"/>
                    <a:pt x="1631" y="584"/>
                    <a:pt x="1238" y="394"/>
                  </a:cubicBezTo>
                  <a:cubicBezTo>
                    <a:pt x="1215" y="239"/>
                    <a:pt x="1131" y="108"/>
                    <a:pt x="988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066" name="Google Shape;22066;p19"/>
            <p:cNvSpPr/>
            <p:nvPr/>
          </p:nvSpPr>
          <p:spPr>
            <a:xfrm>
              <a:off x="1006950" y="898450"/>
              <a:ext cx="76825" cy="74450"/>
            </a:xfrm>
            <a:custGeom>
              <a:avLst/>
              <a:gdLst/>
              <a:ahLst/>
              <a:cxnLst/>
              <a:rect l="l" t="t" r="r" b="b"/>
              <a:pathLst>
                <a:path w="3073" h="2978" extrusionOk="0">
                  <a:moveTo>
                    <a:pt x="2037" y="1"/>
                  </a:moveTo>
                  <a:lnTo>
                    <a:pt x="2037" y="1"/>
                  </a:lnTo>
                  <a:cubicBezTo>
                    <a:pt x="1084" y="13"/>
                    <a:pt x="1168" y="834"/>
                    <a:pt x="846" y="1358"/>
                  </a:cubicBezTo>
                  <a:cubicBezTo>
                    <a:pt x="1084" y="1501"/>
                    <a:pt x="1489" y="1489"/>
                    <a:pt x="1525" y="1751"/>
                  </a:cubicBezTo>
                  <a:cubicBezTo>
                    <a:pt x="1203" y="2263"/>
                    <a:pt x="1" y="2072"/>
                    <a:pt x="179" y="2977"/>
                  </a:cubicBezTo>
                  <a:cubicBezTo>
                    <a:pt x="433" y="2823"/>
                    <a:pt x="640" y="2771"/>
                    <a:pt x="846" y="2771"/>
                  </a:cubicBezTo>
                  <a:cubicBezTo>
                    <a:pt x="1182" y="2771"/>
                    <a:pt x="1517" y="2911"/>
                    <a:pt x="2049" y="2977"/>
                  </a:cubicBezTo>
                  <a:cubicBezTo>
                    <a:pt x="2406" y="2811"/>
                    <a:pt x="2715" y="2608"/>
                    <a:pt x="3073" y="2430"/>
                  </a:cubicBezTo>
                  <a:cubicBezTo>
                    <a:pt x="3013" y="1846"/>
                    <a:pt x="2382" y="1727"/>
                    <a:pt x="1870" y="1489"/>
                  </a:cubicBezTo>
                  <a:cubicBezTo>
                    <a:pt x="1763" y="1132"/>
                    <a:pt x="1965" y="786"/>
                    <a:pt x="2037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067" name="Google Shape;22067;p19"/>
            <p:cNvSpPr/>
            <p:nvPr/>
          </p:nvSpPr>
          <p:spPr>
            <a:xfrm>
              <a:off x="1155625" y="945775"/>
              <a:ext cx="23400" cy="20325"/>
            </a:xfrm>
            <a:custGeom>
              <a:avLst/>
              <a:gdLst/>
              <a:ahLst/>
              <a:cxnLst/>
              <a:rect l="l" t="t" r="r" b="b"/>
              <a:pathLst>
                <a:path w="936" h="813" extrusionOk="0">
                  <a:moveTo>
                    <a:pt x="376" y="1"/>
                  </a:moveTo>
                  <a:cubicBezTo>
                    <a:pt x="261" y="300"/>
                    <a:pt x="1" y="812"/>
                    <a:pt x="654" y="812"/>
                  </a:cubicBezTo>
                  <a:cubicBezTo>
                    <a:pt x="675" y="812"/>
                    <a:pt x="698" y="812"/>
                    <a:pt x="721" y="810"/>
                  </a:cubicBezTo>
                  <a:cubicBezTo>
                    <a:pt x="936" y="417"/>
                    <a:pt x="876" y="144"/>
                    <a:pt x="376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068" name="Google Shape;22068;p19"/>
            <p:cNvSpPr/>
            <p:nvPr/>
          </p:nvSpPr>
          <p:spPr>
            <a:xfrm>
              <a:off x="1107275" y="870775"/>
              <a:ext cx="68175" cy="42575"/>
            </a:xfrm>
            <a:custGeom>
              <a:avLst/>
              <a:gdLst/>
              <a:ahLst/>
              <a:cxnLst/>
              <a:rect l="l" t="t" r="r" b="b"/>
              <a:pathLst>
                <a:path w="2727" h="1703" extrusionOk="0">
                  <a:moveTo>
                    <a:pt x="1119" y="0"/>
                  </a:moveTo>
                  <a:lnTo>
                    <a:pt x="1119" y="0"/>
                  </a:lnTo>
                  <a:cubicBezTo>
                    <a:pt x="1131" y="250"/>
                    <a:pt x="965" y="477"/>
                    <a:pt x="834" y="679"/>
                  </a:cubicBezTo>
                  <a:cubicBezTo>
                    <a:pt x="704" y="636"/>
                    <a:pt x="569" y="605"/>
                    <a:pt x="390" y="605"/>
                  </a:cubicBezTo>
                  <a:cubicBezTo>
                    <a:pt x="323" y="605"/>
                    <a:pt x="249" y="610"/>
                    <a:pt x="167" y="620"/>
                  </a:cubicBezTo>
                  <a:cubicBezTo>
                    <a:pt x="0" y="774"/>
                    <a:pt x="167" y="1417"/>
                    <a:pt x="334" y="1703"/>
                  </a:cubicBezTo>
                  <a:cubicBezTo>
                    <a:pt x="596" y="1667"/>
                    <a:pt x="774" y="1536"/>
                    <a:pt x="881" y="1358"/>
                  </a:cubicBezTo>
                  <a:cubicBezTo>
                    <a:pt x="1977" y="1286"/>
                    <a:pt x="2727" y="96"/>
                    <a:pt x="1119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069" name="Google Shape;22069;p19"/>
            <p:cNvSpPr/>
            <p:nvPr/>
          </p:nvSpPr>
          <p:spPr>
            <a:xfrm>
              <a:off x="1172750" y="898025"/>
              <a:ext cx="18575" cy="27250"/>
            </a:xfrm>
            <a:custGeom>
              <a:avLst/>
              <a:gdLst/>
              <a:ahLst/>
              <a:cxnLst/>
              <a:rect l="l" t="t" r="r" b="b"/>
              <a:pathLst>
                <a:path w="743" h="1090" extrusionOk="0">
                  <a:moveTo>
                    <a:pt x="117" y="1"/>
                  </a:moveTo>
                  <a:cubicBezTo>
                    <a:pt x="91" y="1"/>
                    <a:pt x="65" y="2"/>
                    <a:pt x="36" y="6"/>
                  </a:cubicBezTo>
                  <a:cubicBezTo>
                    <a:pt x="286" y="303"/>
                    <a:pt x="1" y="1018"/>
                    <a:pt x="548" y="1089"/>
                  </a:cubicBezTo>
                  <a:cubicBezTo>
                    <a:pt x="640" y="941"/>
                    <a:pt x="742" y="1"/>
                    <a:pt x="117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070" name="Google Shape;22070;p19"/>
            <p:cNvSpPr/>
            <p:nvPr/>
          </p:nvSpPr>
          <p:spPr>
            <a:xfrm>
              <a:off x="1144325" y="901725"/>
              <a:ext cx="26375" cy="11950"/>
            </a:xfrm>
            <a:custGeom>
              <a:avLst/>
              <a:gdLst/>
              <a:ahLst/>
              <a:cxnLst/>
              <a:rect l="l" t="t" r="r" b="b"/>
              <a:pathLst>
                <a:path w="1055" h="478" extrusionOk="0">
                  <a:moveTo>
                    <a:pt x="630" y="1"/>
                  </a:moveTo>
                  <a:cubicBezTo>
                    <a:pt x="318" y="1"/>
                    <a:pt x="0" y="149"/>
                    <a:pt x="102" y="477"/>
                  </a:cubicBezTo>
                  <a:cubicBezTo>
                    <a:pt x="124" y="477"/>
                    <a:pt x="146" y="478"/>
                    <a:pt x="167" y="478"/>
                  </a:cubicBezTo>
                  <a:cubicBezTo>
                    <a:pt x="619" y="478"/>
                    <a:pt x="918" y="358"/>
                    <a:pt x="1054" y="120"/>
                  </a:cubicBezTo>
                  <a:cubicBezTo>
                    <a:pt x="956" y="42"/>
                    <a:pt x="794" y="1"/>
                    <a:pt x="630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071" name="Google Shape;22071;p19"/>
            <p:cNvSpPr/>
            <p:nvPr/>
          </p:nvSpPr>
          <p:spPr>
            <a:xfrm>
              <a:off x="436050" y="994750"/>
              <a:ext cx="71475" cy="47200"/>
            </a:xfrm>
            <a:custGeom>
              <a:avLst/>
              <a:gdLst/>
              <a:ahLst/>
              <a:cxnLst/>
              <a:rect l="l" t="t" r="r" b="b"/>
              <a:pathLst>
                <a:path w="2859" h="1888" extrusionOk="0">
                  <a:moveTo>
                    <a:pt x="1563" y="1"/>
                  </a:moveTo>
                  <a:cubicBezTo>
                    <a:pt x="1019" y="1"/>
                    <a:pt x="605" y="281"/>
                    <a:pt x="1" y="447"/>
                  </a:cubicBezTo>
                  <a:cubicBezTo>
                    <a:pt x="477" y="1292"/>
                    <a:pt x="1441" y="1757"/>
                    <a:pt x="2858" y="1887"/>
                  </a:cubicBezTo>
                  <a:lnTo>
                    <a:pt x="2858" y="1530"/>
                  </a:lnTo>
                  <a:cubicBezTo>
                    <a:pt x="1822" y="1352"/>
                    <a:pt x="2239" y="840"/>
                    <a:pt x="2382" y="197"/>
                  </a:cubicBezTo>
                  <a:cubicBezTo>
                    <a:pt x="2066" y="55"/>
                    <a:pt x="1802" y="1"/>
                    <a:pt x="1563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072" name="Google Shape;22072;p19"/>
            <p:cNvSpPr/>
            <p:nvPr/>
          </p:nvSpPr>
          <p:spPr>
            <a:xfrm>
              <a:off x="488150" y="1096475"/>
              <a:ext cx="19675" cy="15125"/>
            </a:xfrm>
            <a:custGeom>
              <a:avLst/>
              <a:gdLst/>
              <a:ahLst/>
              <a:cxnLst/>
              <a:rect l="l" t="t" r="r" b="b"/>
              <a:pathLst>
                <a:path w="787" h="605" extrusionOk="0">
                  <a:moveTo>
                    <a:pt x="148" y="0"/>
                  </a:moveTo>
                  <a:cubicBezTo>
                    <a:pt x="103" y="0"/>
                    <a:pt x="53" y="3"/>
                    <a:pt x="0" y="9"/>
                  </a:cubicBezTo>
                  <a:cubicBezTo>
                    <a:pt x="60" y="366"/>
                    <a:pt x="334" y="557"/>
                    <a:pt x="786" y="605"/>
                  </a:cubicBezTo>
                  <a:cubicBezTo>
                    <a:pt x="710" y="322"/>
                    <a:pt x="624" y="0"/>
                    <a:pt x="148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073" name="Google Shape;22073;p19"/>
            <p:cNvSpPr/>
            <p:nvPr/>
          </p:nvSpPr>
          <p:spPr>
            <a:xfrm>
              <a:off x="541425" y="1058600"/>
              <a:ext cx="25625" cy="13775"/>
            </a:xfrm>
            <a:custGeom>
              <a:avLst/>
              <a:gdLst/>
              <a:ahLst/>
              <a:cxnLst/>
              <a:rect l="l" t="t" r="r" b="b"/>
              <a:pathLst>
                <a:path w="1025" h="551" extrusionOk="0">
                  <a:moveTo>
                    <a:pt x="598" y="1"/>
                  </a:moveTo>
                  <a:cubicBezTo>
                    <a:pt x="347" y="1"/>
                    <a:pt x="87" y="97"/>
                    <a:pt x="0" y="262"/>
                  </a:cubicBezTo>
                  <a:cubicBezTo>
                    <a:pt x="258" y="361"/>
                    <a:pt x="383" y="550"/>
                    <a:pt x="759" y="550"/>
                  </a:cubicBezTo>
                  <a:cubicBezTo>
                    <a:pt x="836" y="550"/>
                    <a:pt x="923" y="542"/>
                    <a:pt x="1024" y="524"/>
                  </a:cubicBezTo>
                  <a:lnTo>
                    <a:pt x="1024" y="131"/>
                  </a:lnTo>
                  <a:cubicBezTo>
                    <a:pt x="921" y="42"/>
                    <a:pt x="761" y="1"/>
                    <a:pt x="598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074" name="Google Shape;22074;p19"/>
            <p:cNvSpPr/>
            <p:nvPr/>
          </p:nvSpPr>
          <p:spPr>
            <a:xfrm>
              <a:off x="340200" y="1132575"/>
              <a:ext cx="234575" cy="180250"/>
            </a:xfrm>
            <a:custGeom>
              <a:avLst/>
              <a:gdLst/>
              <a:ahLst/>
              <a:cxnLst/>
              <a:rect l="l" t="t" r="r" b="b"/>
              <a:pathLst>
                <a:path w="9383" h="7210" extrusionOk="0">
                  <a:moveTo>
                    <a:pt x="1453" y="4411"/>
                  </a:moveTo>
                  <a:cubicBezTo>
                    <a:pt x="1608" y="4506"/>
                    <a:pt x="1811" y="4554"/>
                    <a:pt x="2096" y="4554"/>
                  </a:cubicBezTo>
                  <a:lnTo>
                    <a:pt x="2096" y="4911"/>
                  </a:lnTo>
                  <a:cubicBezTo>
                    <a:pt x="1739" y="4864"/>
                    <a:pt x="1370" y="4816"/>
                    <a:pt x="1453" y="4411"/>
                  </a:cubicBezTo>
                  <a:close/>
                  <a:moveTo>
                    <a:pt x="7445" y="0"/>
                  </a:moveTo>
                  <a:cubicBezTo>
                    <a:pt x="7170" y="0"/>
                    <a:pt x="6910" y="93"/>
                    <a:pt x="6680" y="351"/>
                  </a:cubicBezTo>
                  <a:cubicBezTo>
                    <a:pt x="6822" y="447"/>
                    <a:pt x="7081" y="457"/>
                    <a:pt x="7353" y="457"/>
                  </a:cubicBezTo>
                  <a:cubicBezTo>
                    <a:pt x="7428" y="457"/>
                    <a:pt x="7503" y="457"/>
                    <a:pt x="7577" y="457"/>
                  </a:cubicBezTo>
                  <a:cubicBezTo>
                    <a:pt x="7872" y="457"/>
                    <a:pt x="8150" y="469"/>
                    <a:pt x="8276" y="589"/>
                  </a:cubicBezTo>
                  <a:cubicBezTo>
                    <a:pt x="7999" y="1050"/>
                    <a:pt x="7631" y="1211"/>
                    <a:pt x="7230" y="1211"/>
                  </a:cubicBezTo>
                  <a:cubicBezTo>
                    <a:pt x="6303" y="1211"/>
                    <a:pt x="5198" y="350"/>
                    <a:pt x="4628" y="350"/>
                  </a:cubicBezTo>
                  <a:cubicBezTo>
                    <a:pt x="4617" y="350"/>
                    <a:pt x="4607" y="351"/>
                    <a:pt x="4597" y="351"/>
                  </a:cubicBezTo>
                  <a:cubicBezTo>
                    <a:pt x="5144" y="804"/>
                    <a:pt x="4442" y="1280"/>
                    <a:pt x="4918" y="2054"/>
                  </a:cubicBezTo>
                  <a:cubicBezTo>
                    <a:pt x="4795" y="2050"/>
                    <a:pt x="4674" y="2048"/>
                    <a:pt x="4556" y="2048"/>
                  </a:cubicBezTo>
                  <a:cubicBezTo>
                    <a:pt x="2753" y="2048"/>
                    <a:pt x="1506" y="2470"/>
                    <a:pt x="680" y="3197"/>
                  </a:cubicBezTo>
                  <a:cubicBezTo>
                    <a:pt x="691" y="3554"/>
                    <a:pt x="1430" y="3340"/>
                    <a:pt x="1311" y="3804"/>
                  </a:cubicBezTo>
                  <a:cubicBezTo>
                    <a:pt x="1215" y="4030"/>
                    <a:pt x="1215" y="4316"/>
                    <a:pt x="977" y="4411"/>
                  </a:cubicBezTo>
                  <a:cubicBezTo>
                    <a:pt x="908" y="4428"/>
                    <a:pt x="851" y="4435"/>
                    <a:pt x="801" y="4435"/>
                  </a:cubicBezTo>
                  <a:cubicBezTo>
                    <a:pt x="572" y="4435"/>
                    <a:pt x="513" y="4284"/>
                    <a:pt x="288" y="4284"/>
                  </a:cubicBezTo>
                  <a:cubicBezTo>
                    <a:pt x="259" y="4284"/>
                    <a:pt x="227" y="4286"/>
                    <a:pt x="191" y="4292"/>
                  </a:cubicBezTo>
                  <a:cubicBezTo>
                    <a:pt x="322" y="4756"/>
                    <a:pt x="1" y="4876"/>
                    <a:pt x="37" y="5268"/>
                  </a:cubicBezTo>
                  <a:cubicBezTo>
                    <a:pt x="906" y="5780"/>
                    <a:pt x="1263" y="6697"/>
                    <a:pt x="2108" y="7209"/>
                  </a:cubicBezTo>
                  <a:cubicBezTo>
                    <a:pt x="2180" y="6423"/>
                    <a:pt x="2477" y="5709"/>
                    <a:pt x="3537" y="5399"/>
                  </a:cubicBezTo>
                  <a:cubicBezTo>
                    <a:pt x="3549" y="5399"/>
                    <a:pt x="3573" y="5423"/>
                    <a:pt x="3573" y="5447"/>
                  </a:cubicBezTo>
                  <a:cubicBezTo>
                    <a:pt x="3192" y="5447"/>
                    <a:pt x="3096" y="5649"/>
                    <a:pt x="2942" y="5840"/>
                  </a:cubicBezTo>
                  <a:cubicBezTo>
                    <a:pt x="3132" y="5880"/>
                    <a:pt x="3238" y="5996"/>
                    <a:pt x="3466" y="5996"/>
                  </a:cubicBezTo>
                  <a:cubicBezTo>
                    <a:pt x="3509" y="5996"/>
                    <a:pt x="3556" y="5992"/>
                    <a:pt x="3608" y="5983"/>
                  </a:cubicBezTo>
                  <a:lnTo>
                    <a:pt x="3608" y="5518"/>
                  </a:lnTo>
                  <a:cubicBezTo>
                    <a:pt x="3751" y="5780"/>
                    <a:pt x="3775" y="6161"/>
                    <a:pt x="4168" y="6233"/>
                  </a:cubicBezTo>
                  <a:cubicBezTo>
                    <a:pt x="4251" y="5685"/>
                    <a:pt x="4144" y="5268"/>
                    <a:pt x="3692" y="5126"/>
                  </a:cubicBezTo>
                  <a:cubicBezTo>
                    <a:pt x="3930" y="4947"/>
                    <a:pt x="4025" y="4649"/>
                    <a:pt x="4001" y="4268"/>
                  </a:cubicBezTo>
                  <a:cubicBezTo>
                    <a:pt x="2977" y="3816"/>
                    <a:pt x="2715" y="4149"/>
                    <a:pt x="2084" y="3423"/>
                  </a:cubicBezTo>
                  <a:cubicBezTo>
                    <a:pt x="2287" y="3209"/>
                    <a:pt x="2406" y="2947"/>
                    <a:pt x="2882" y="2923"/>
                  </a:cubicBezTo>
                  <a:cubicBezTo>
                    <a:pt x="3076" y="3041"/>
                    <a:pt x="3237" y="3088"/>
                    <a:pt x="3382" y="3088"/>
                  </a:cubicBezTo>
                  <a:cubicBezTo>
                    <a:pt x="3926" y="3088"/>
                    <a:pt x="4239" y="2430"/>
                    <a:pt x="5136" y="2430"/>
                  </a:cubicBezTo>
                  <a:cubicBezTo>
                    <a:pt x="5177" y="2430"/>
                    <a:pt x="5219" y="2432"/>
                    <a:pt x="5263" y="2435"/>
                  </a:cubicBezTo>
                  <a:cubicBezTo>
                    <a:pt x="5263" y="1828"/>
                    <a:pt x="5740" y="1578"/>
                    <a:pt x="6049" y="1220"/>
                  </a:cubicBezTo>
                  <a:lnTo>
                    <a:pt x="6049" y="1220"/>
                  </a:lnTo>
                  <a:cubicBezTo>
                    <a:pt x="7121" y="1839"/>
                    <a:pt x="5204" y="2673"/>
                    <a:pt x="6049" y="3661"/>
                  </a:cubicBezTo>
                  <a:cubicBezTo>
                    <a:pt x="6281" y="3597"/>
                    <a:pt x="6464" y="3570"/>
                    <a:pt x="6615" y="3570"/>
                  </a:cubicBezTo>
                  <a:cubicBezTo>
                    <a:pt x="7161" y="3570"/>
                    <a:pt x="7289" y="3923"/>
                    <a:pt x="7811" y="4137"/>
                  </a:cubicBezTo>
                  <a:cubicBezTo>
                    <a:pt x="8776" y="3804"/>
                    <a:pt x="7990" y="3042"/>
                    <a:pt x="7799" y="2554"/>
                  </a:cubicBezTo>
                  <a:cubicBezTo>
                    <a:pt x="8276" y="2435"/>
                    <a:pt x="9062" y="2554"/>
                    <a:pt x="9228" y="2185"/>
                  </a:cubicBezTo>
                  <a:lnTo>
                    <a:pt x="9228" y="2185"/>
                  </a:lnTo>
                  <a:cubicBezTo>
                    <a:pt x="9163" y="2190"/>
                    <a:pt x="9102" y="2193"/>
                    <a:pt x="9044" y="2193"/>
                  </a:cubicBezTo>
                  <a:cubicBezTo>
                    <a:pt x="8470" y="2193"/>
                    <a:pt x="8207" y="1935"/>
                    <a:pt x="8121" y="1589"/>
                  </a:cubicBezTo>
                  <a:cubicBezTo>
                    <a:pt x="8716" y="1399"/>
                    <a:pt x="9145" y="1066"/>
                    <a:pt x="9383" y="601"/>
                  </a:cubicBezTo>
                  <a:cubicBezTo>
                    <a:pt x="8800" y="501"/>
                    <a:pt x="8084" y="0"/>
                    <a:pt x="7445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075" name="Google Shape;22075;p19"/>
            <p:cNvSpPr/>
            <p:nvPr/>
          </p:nvSpPr>
          <p:spPr>
            <a:xfrm>
              <a:off x="547975" y="908875"/>
              <a:ext cx="28900" cy="23825"/>
            </a:xfrm>
            <a:custGeom>
              <a:avLst/>
              <a:gdLst/>
              <a:ahLst/>
              <a:cxnLst/>
              <a:rect l="l" t="t" r="r" b="b"/>
              <a:pathLst>
                <a:path w="1156" h="953" extrusionOk="0">
                  <a:moveTo>
                    <a:pt x="239" y="0"/>
                  </a:moveTo>
                  <a:cubicBezTo>
                    <a:pt x="0" y="179"/>
                    <a:pt x="0" y="774"/>
                    <a:pt x="239" y="953"/>
                  </a:cubicBezTo>
                  <a:lnTo>
                    <a:pt x="929" y="953"/>
                  </a:lnTo>
                  <a:cubicBezTo>
                    <a:pt x="1155" y="548"/>
                    <a:pt x="989" y="12"/>
                    <a:pt x="239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076" name="Google Shape;22076;p19"/>
            <p:cNvSpPr/>
            <p:nvPr/>
          </p:nvSpPr>
          <p:spPr>
            <a:xfrm>
              <a:off x="622375" y="874925"/>
              <a:ext cx="30575" cy="27125"/>
            </a:xfrm>
            <a:custGeom>
              <a:avLst/>
              <a:gdLst/>
              <a:ahLst/>
              <a:cxnLst/>
              <a:rect l="l" t="t" r="r" b="b"/>
              <a:pathLst>
                <a:path w="1223" h="1085" extrusionOk="0">
                  <a:moveTo>
                    <a:pt x="360" y="1"/>
                  </a:moveTo>
                  <a:cubicBezTo>
                    <a:pt x="355" y="1"/>
                    <a:pt x="351" y="1"/>
                    <a:pt x="346" y="1"/>
                  </a:cubicBezTo>
                  <a:cubicBezTo>
                    <a:pt x="239" y="311"/>
                    <a:pt x="1" y="823"/>
                    <a:pt x="346" y="1085"/>
                  </a:cubicBezTo>
                  <a:cubicBezTo>
                    <a:pt x="1222" y="1061"/>
                    <a:pt x="1180" y="1"/>
                    <a:pt x="360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077" name="Google Shape;22077;p19"/>
            <p:cNvSpPr/>
            <p:nvPr/>
          </p:nvSpPr>
          <p:spPr>
            <a:xfrm>
              <a:off x="558100" y="864800"/>
              <a:ext cx="39775" cy="27450"/>
            </a:xfrm>
            <a:custGeom>
              <a:avLst/>
              <a:gdLst/>
              <a:ahLst/>
              <a:cxnLst/>
              <a:rect l="l" t="t" r="r" b="b"/>
              <a:pathLst>
                <a:path w="1591" h="1098" extrusionOk="0">
                  <a:moveTo>
                    <a:pt x="737" y="1"/>
                  </a:moveTo>
                  <a:cubicBezTo>
                    <a:pt x="726" y="1"/>
                    <a:pt x="714" y="1"/>
                    <a:pt x="703" y="1"/>
                  </a:cubicBezTo>
                  <a:cubicBezTo>
                    <a:pt x="468" y="236"/>
                    <a:pt x="1" y="1097"/>
                    <a:pt x="835" y="1097"/>
                  </a:cubicBezTo>
                  <a:cubicBezTo>
                    <a:pt x="846" y="1097"/>
                    <a:pt x="858" y="1097"/>
                    <a:pt x="869" y="1097"/>
                  </a:cubicBezTo>
                  <a:cubicBezTo>
                    <a:pt x="1410" y="885"/>
                    <a:pt x="1591" y="1"/>
                    <a:pt x="737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078" name="Google Shape;22078;p19"/>
            <p:cNvSpPr/>
            <p:nvPr/>
          </p:nvSpPr>
          <p:spPr>
            <a:xfrm>
              <a:off x="447675" y="1047875"/>
              <a:ext cx="41975" cy="24375"/>
            </a:xfrm>
            <a:custGeom>
              <a:avLst/>
              <a:gdLst/>
              <a:ahLst/>
              <a:cxnLst/>
              <a:rect l="l" t="t" r="r" b="b"/>
              <a:pathLst>
                <a:path w="1679" h="975" extrusionOk="0">
                  <a:moveTo>
                    <a:pt x="512" y="1"/>
                  </a:moveTo>
                  <a:cubicBezTo>
                    <a:pt x="417" y="286"/>
                    <a:pt x="143" y="441"/>
                    <a:pt x="0" y="691"/>
                  </a:cubicBezTo>
                  <a:cubicBezTo>
                    <a:pt x="312" y="782"/>
                    <a:pt x="496" y="974"/>
                    <a:pt x="934" y="974"/>
                  </a:cubicBezTo>
                  <a:cubicBezTo>
                    <a:pt x="1014" y="974"/>
                    <a:pt x="1103" y="968"/>
                    <a:pt x="1203" y="953"/>
                  </a:cubicBezTo>
                  <a:cubicBezTo>
                    <a:pt x="1679" y="513"/>
                    <a:pt x="1095" y="24"/>
                    <a:pt x="512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079" name="Google Shape;22079;p19"/>
            <p:cNvSpPr/>
            <p:nvPr/>
          </p:nvSpPr>
          <p:spPr>
            <a:xfrm>
              <a:off x="391700" y="919300"/>
              <a:ext cx="32525" cy="20250"/>
            </a:xfrm>
            <a:custGeom>
              <a:avLst/>
              <a:gdLst/>
              <a:ahLst/>
              <a:cxnLst/>
              <a:rect l="l" t="t" r="r" b="b"/>
              <a:pathLst>
                <a:path w="1301" h="810" extrusionOk="0">
                  <a:moveTo>
                    <a:pt x="1191" y="0"/>
                  </a:moveTo>
                  <a:cubicBezTo>
                    <a:pt x="739" y="179"/>
                    <a:pt x="215" y="310"/>
                    <a:pt x="1" y="679"/>
                  </a:cubicBezTo>
                  <a:cubicBezTo>
                    <a:pt x="120" y="770"/>
                    <a:pt x="258" y="809"/>
                    <a:pt x="398" y="809"/>
                  </a:cubicBezTo>
                  <a:cubicBezTo>
                    <a:pt x="843" y="809"/>
                    <a:pt x="1300" y="408"/>
                    <a:pt x="1191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080" name="Google Shape;22080;p19"/>
            <p:cNvSpPr/>
            <p:nvPr/>
          </p:nvSpPr>
          <p:spPr>
            <a:xfrm>
              <a:off x="332175" y="895775"/>
              <a:ext cx="29775" cy="36950"/>
            </a:xfrm>
            <a:custGeom>
              <a:avLst/>
              <a:gdLst/>
              <a:ahLst/>
              <a:cxnLst/>
              <a:rect l="l" t="t" r="r" b="b"/>
              <a:pathLst>
                <a:path w="1191" h="1478" extrusionOk="0">
                  <a:moveTo>
                    <a:pt x="334" y="1"/>
                  </a:moveTo>
                  <a:cubicBezTo>
                    <a:pt x="96" y="179"/>
                    <a:pt x="0" y="477"/>
                    <a:pt x="12" y="870"/>
                  </a:cubicBezTo>
                  <a:cubicBezTo>
                    <a:pt x="72" y="905"/>
                    <a:pt x="286" y="965"/>
                    <a:pt x="512" y="1001"/>
                  </a:cubicBezTo>
                  <a:cubicBezTo>
                    <a:pt x="500" y="1191"/>
                    <a:pt x="560" y="1382"/>
                    <a:pt x="679" y="1477"/>
                  </a:cubicBezTo>
                  <a:cubicBezTo>
                    <a:pt x="693" y="1477"/>
                    <a:pt x="706" y="1478"/>
                    <a:pt x="719" y="1478"/>
                  </a:cubicBezTo>
                  <a:cubicBezTo>
                    <a:pt x="990" y="1478"/>
                    <a:pt x="1123" y="1362"/>
                    <a:pt x="1191" y="1203"/>
                  </a:cubicBezTo>
                  <a:lnTo>
                    <a:pt x="1191" y="1203"/>
                  </a:lnTo>
                  <a:cubicBezTo>
                    <a:pt x="1174" y="1205"/>
                    <a:pt x="1159" y="1206"/>
                    <a:pt x="1144" y="1206"/>
                  </a:cubicBezTo>
                  <a:cubicBezTo>
                    <a:pt x="1008" y="1206"/>
                    <a:pt x="990" y="1107"/>
                    <a:pt x="1001" y="989"/>
                  </a:cubicBezTo>
                  <a:cubicBezTo>
                    <a:pt x="1084" y="941"/>
                    <a:pt x="1179" y="870"/>
                    <a:pt x="1120" y="751"/>
                  </a:cubicBezTo>
                  <a:lnTo>
                    <a:pt x="1120" y="751"/>
                  </a:lnTo>
                  <a:cubicBezTo>
                    <a:pt x="1110" y="754"/>
                    <a:pt x="1101" y="755"/>
                    <a:pt x="1093" y="755"/>
                  </a:cubicBezTo>
                  <a:cubicBezTo>
                    <a:pt x="1070" y="755"/>
                    <a:pt x="1050" y="744"/>
                    <a:pt x="1024" y="727"/>
                  </a:cubicBezTo>
                  <a:cubicBezTo>
                    <a:pt x="1048" y="655"/>
                    <a:pt x="1024" y="584"/>
                    <a:pt x="1001" y="524"/>
                  </a:cubicBezTo>
                  <a:cubicBezTo>
                    <a:pt x="905" y="524"/>
                    <a:pt x="834" y="536"/>
                    <a:pt x="774" y="548"/>
                  </a:cubicBezTo>
                  <a:cubicBezTo>
                    <a:pt x="667" y="346"/>
                    <a:pt x="727" y="1"/>
                    <a:pt x="334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081" name="Google Shape;22081;p19"/>
            <p:cNvSpPr/>
            <p:nvPr/>
          </p:nvSpPr>
          <p:spPr>
            <a:xfrm>
              <a:off x="477425" y="953925"/>
              <a:ext cx="30400" cy="23225"/>
            </a:xfrm>
            <a:custGeom>
              <a:avLst/>
              <a:gdLst/>
              <a:ahLst/>
              <a:cxnLst/>
              <a:rect l="l" t="t" r="r" b="b"/>
              <a:pathLst>
                <a:path w="1216" h="929" extrusionOk="0">
                  <a:moveTo>
                    <a:pt x="633" y="1"/>
                  </a:moveTo>
                  <a:cubicBezTo>
                    <a:pt x="478" y="1"/>
                    <a:pt x="335" y="48"/>
                    <a:pt x="286" y="163"/>
                  </a:cubicBezTo>
                  <a:cubicBezTo>
                    <a:pt x="179" y="163"/>
                    <a:pt x="72" y="187"/>
                    <a:pt x="1" y="234"/>
                  </a:cubicBezTo>
                  <a:cubicBezTo>
                    <a:pt x="31" y="658"/>
                    <a:pt x="275" y="928"/>
                    <a:pt x="856" y="928"/>
                  </a:cubicBezTo>
                  <a:cubicBezTo>
                    <a:pt x="961" y="928"/>
                    <a:pt x="1076" y="919"/>
                    <a:pt x="1203" y="901"/>
                  </a:cubicBezTo>
                  <a:cubicBezTo>
                    <a:pt x="1215" y="699"/>
                    <a:pt x="1120" y="520"/>
                    <a:pt x="965" y="389"/>
                  </a:cubicBezTo>
                  <a:cubicBezTo>
                    <a:pt x="1036" y="330"/>
                    <a:pt x="1072" y="246"/>
                    <a:pt x="1036" y="115"/>
                  </a:cubicBezTo>
                  <a:cubicBezTo>
                    <a:pt x="943" y="45"/>
                    <a:pt x="783" y="1"/>
                    <a:pt x="633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082" name="Google Shape;22082;p19"/>
            <p:cNvSpPr/>
            <p:nvPr/>
          </p:nvSpPr>
          <p:spPr>
            <a:xfrm>
              <a:off x="1425175" y="880600"/>
              <a:ext cx="111900" cy="108675"/>
            </a:xfrm>
            <a:custGeom>
              <a:avLst/>
              <a:gdLst/>
              <a:ahLst/>
              <a:cxnLst/>
              <a:rect l="l" t="t" r="r" b="b"/>
              <a:pathLst>
                <a:path w="4476" h="4347" extrusionOk="0">
                  <a:moveTo>
                    <a:pt x="3596" y="0"/>
                  </a:moveTo>
                  <a:lnTo>
                    <a:pt x="3596" y="0"/>
                  </a:lnTo>
                  <a:cubicBezTo>
                    <a:pt x="2870" y="143"/>
                    <a:pt x="2596" y="655"/>
                    <a:pt x="2227" y="1084"/>
                  </a:cubicBezTo>
                  <a:cubicBezTo>
                    <a:pt x="2114" y="1105"/>
                    <a:pt x="2016" y="1113"/>
                    <a:pt x="1927" y="1113"/>
                  </a:cubicBezTo>
                  <a:cubicBezTo>
                    <a:pt x="1549" y="1113"/>
                    <a:pt x="1349" y="959"/>
                    <a:pt x="979" y="959"/>
                  </a:cubicBezTo>
                  <a:cubicBezTo>
                    <a:pt x="941" y="959"/>
                    <a:pt x="900" y="961"/>
                    <a:pt x="857" y="965"/>
                  </a:cubicBezTo>
                  <a:cubicBezTo>
                    <a:pt x="905" y="1215"/>
                    <a:pt x="667" y="1262"/>
                    <a:pt x="679" y="1500"/>
                  </a:cubicBezTo>
                  <a:cubicBezTo>
                    <a:pt x="893" y="1751"/>
                    <a:pt x="1346" y="1786"/>
                    <a:pt x="1548" y="2036"/>
                  </a:cubicBezTo>
                  <a:cubicBezTo>
                    <a:pt x="1429" y="2548"/>
                    <a:pt x="1453" y="2917"/>
                    <a:pt x="1727" y="3405"/>
                  </a:cubicBezTo>
                  <a:cubicBezTo>
                    <a:pt x="988" y="3584"/>
                    <a:pt x="0" y="3572"/>
                    <a:pt x="12" y="4346"/>
                  </a:cubicBezTo>
                  <a:cubicBezTo>
                    <a:pt x="29" y="4346"/>
                    <a:pt x="46" y="4347"/>
                    <a:pt x="62" y="4347"/>
                  </a:cubicBezTo>
                  <a:cubicBezTo>
                    <a:pt x="1005" y="4347"/>
                    <a:pt x="1178" y="3857"/>
                    <a:pt x="1698" y="3857"/>
                  </a:cubicBezTo>
                  <a:cubicBezTo>
                    <a:pt x="1877" y="3857"/>
                    <a:pt x="2098" y="3915"/>
                    <a:pt x="2405" y="4072"/>
                  </a:cubicBezTo>
                  <a:cubicBezTo>
                    <a:pt x="2858" y="3275"/>
                    <a:pt x="2739" y="3239"/>
                    <a:pt x="2060" y="2858"/>
                  </a:cubicBezTo>
                  <a:cubicBezTo>
                    <a:pt x="2524" y="2632"/>
                    <a:pt x="3072" y="2489"/>
                    <a:pt x="3429" y="2191"/>
                  </a:cubicBezTo>
                  <a:cubicBezTo>
                    <a:pt x="3439" y="2349"/>
                    <a:pt x="3529" y="2411"/>
                    <a:pt x="3650" y="2411"/>
                  </a:cubicBezTo>
                  <a:cubicBezTo>
                    <a:pt x="3959" y="2411"/>
                    <a:pt x="4475" y="2013"/>
                    <a:pt x="4441" y="1774"/>
                  </a:cubicBezTo>
                  <a:cubicBezTo>
                    <a:pt x="4358" y="1524"/>
                    <a:pt x="3643" y="1786"/>
                    <a:pt x="3596" y="1500"/>
                  </a:cubicBezTo>
                  <a:cubicBezTo>
                    <a:pt x="3417" y="953"/>
                    <a:pt x="3870" y="191"/>
                    <a:pt x="3596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083" name="Google Shape;22083;p19"/>
            <p:cNvSpPr/>
            <p:nvPr/>
          </p:nvSpPr>
          <p:spPr>
            <a:xfrm>
              <a:off x="2515125" y="2873600"/>
              <a:ext cx="19425" cy="26900"/>
            </a:xfrm>
            <a:custGeom>
              <a:avLst/>
              <a:gdLst/>
              <a:ahLst/>
              <a:cxnLst/>
              <a:rect l="l" t="t" r="r" b="b"/>
              <a:pathLst>
                <a:path w="777" h="1076" extrusionOk="0">
                  <a:moveTo>
                    <a:pt x="712" y="1"/>
                  </a:moveTo>
                  <a:cubicBezTo>
                    <a:pt x="146" y="1"/>
                    <a:pt x="1" y="904"/>
                    <a:pt x="265" y="1076"/>
                  </a:cubicBezTo>
                  <a:cubicBezTo>
                    <a:pt x="408" y="707"/>
                    <a:pt x="670" y="409"/>
                    <a:pt x="777" y="4"/>
                  </a:cubicBezTo>
                  <a:cubicBezTo>
                    <a:pt x="755" y="2"/>
                    <a:pt x="733" y="1"/>
                    <a:pt x="712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084" name="Google Shape;22084;p19"/>
            <p:cNvSpPr/>
            <p:nvPr/>
          </p:nvSpPr>
          <p:spPr>
            <a:xfrm>
              <a:off x="2040125" y="1612525"/>
              <a:ext cx="26800" cy="20875"/>
            </a:xfrm>
            <a:custGeom>
              <a:avLst/>
              <a:gdLst/>
              <a:ahLst/>
              <a:cxnLst/>
              <a:rect l="l" t="t" r="r" b="b"/>
              <a:pathLst>
                <a:path w="1072" h="835" extrusionOk="0">
                  <a:moveTo>
                    <a:pt x="560" y="1"/>
                  </a:moveTo>
                  <a:cubicBezTo>
                    <a:pt x="548" y="215"/>
                    <a:pt x="0" y="715"/>
                    <a:pt x="405" y="834"/>
                  </a:cubicBezTo>
                  <a:cubicBezTo>
                    <a:pt x="524" y="679"/>
                    <a:pt x="1072" y="191"/>
                    <a:pt x="560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085" name="Google Shape;22085;p19"/>
            <p:cNvSpPr/>
            <p:nvPr/>
          </p:nvSpPr>
          <p:spPr>
            <a:xfrm>
              <a:off x="2681875" y="1231975"/>
              <a:ext cx="50625" cy="40650"/>
            </a:xfrm>
            <a:custGeom>
              <a:avLst/>
              <a:gdLst/>
              <a:ahLst/>
              <a:cxnLst/>
              <a:rect l="l" t="t" r="r" b="b"/>
              <a:pathLst>
                <a:path w="2025" h="1626" extrusionOk="0">
                  <a:moveTo>
                    <a:pt x="718" y="1"/>
                  </a:moveTo>
                  <a:cubicBezTo>
                    <a:pt x="417" y="1"/>
                    <a:pt x="140" y="21"/>
                    <a:pt x="0" y="138"/>
                  </a:cubicBezTo>
                  <a:cubicBezTo>
                    <a:pt x="60" y="828"/>
                    <a:pt x="524" y="1173"/>
                    <a:pt x="858" y="1626"/>
                  </a:cubicBezTo>
                  <a:cubicBezTo>
                    <a:pt x="2024" y="1542"/>
                    <a:pt x="1620" y="542"/>
                    <a:pt x="1203" y="7"/>
                  </a:cubicBezTo>
                  <a:cubicBezTo>
                    <a:pt x="1045" y="7"/>
                    <a:pt x="878" y="1"/>
                    <a:pt x="718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086" name="Google Shape;22086;p19"/>
            <p:cNvSpPr/>
            <p:nvPr/>
          </p:nvSpPr>
          <p:spPr>
            <a:xfrm>
              <a:off x="2626500" y="1572850"/>
              <a:ext cx="53600" cy="26600"/>
            </a:xfrm>
            <a:custGeom>
              <a:avLst/>
              <a:gdLst/>
              <a:ahLst/>
              <a:cxnLst/>
              <a:rect l="l" t="t" r="r" b="b"/>
              <a:pathLst>
                <a:path w="2144" h="1064" extrusionOk="0">
                  <a:moveTo>
                    <a:pt x="678" y="0"/>
                  </a:moveTo>
                  <a:cubicBezTo>
                    <a:pt x="508" y="0"/>
                    <a:pt x="361" y="59"/>
                    <a:pt x="263" y="219"/>
                  </a:cubicBezTo>
                  <a:cubicBezTo>
                    <a:pt x="285" y="217"/>
                    <a:pt x="306" y="217"/>
                    <a:pt x="326" y="217"/>
                  </a:cubicBezTo>
                  <a:cubicBezTo>
                    <a:pt x="679" y="217"/>
                    <a:pt x="782" y="407"/>
                    <a:pt x="906" y="588"/>
                  </a:cubicBezTo>
                  <a:cubicBezTo>
                    <a:pt x="679" y="766"/>
                    <a:pt x="1" y="611"/>
                    <a:pt x="120" y="1064"/>
                  </a:cubicBezTo>
                  <a:lnTo>
                    <a:pt x="1858" y="1064"/>
                  </a:lnTo>
                  <a:cubicBezTo>
                    <a:pt x="1799" y="766"/>
                    <a:pt x="2144" y="814"/>
                    <a:pt x="2013" y="457"/>
                  </a:cubicBezTo>
                  <a:cubicBezTo>
                    <a:pt x="1681" y="371"/>
                    <a:pt x="1105" y="0"/>
                    <a:pt x="678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087" name="Google Shape;22087;p19"/>
            <p:cNvSpPr/>
            <p:nvPr/>
          </p:nvSpPr>
          <p:spPr>
            <a:xfrm>
              <a:off x="2664300" y="1089850"/>
              <a:ext cx="34275" cy="47350"/>
            </a:xfrm>
            <a:custGeom>
              <a:avLst/>
              <a:gdLst/>
              <a:ahLst/>
              <a:cxnLst/>
              <a:rect l="l" t="t" r="r" b="b"/>
              <a:pathLst>
                <a:path w="1371" h="1894" extrusionOk="0">
                  <a:moveTo>
                    <a:pt x="1" y="0"/>
                  </a:moveTo>
                  <a:cubicBezTo>
                    <a:pt x="191" y="798"/>
                    <a:pt x="596" y="1417"/>
                    <a:pt x="1215" y="1893"/>
                  </a:cubicBezTo>
                  <a:cubicBezTo>
                    <a:pt x="1239" y="1572"/>
                    <a:pt x="834" y="679"/>
                    <a:pt x="1370" y="143"/>
                  </a:cubicBezTo>
                  <a:lnTo>
                    <a:pt x="1370" y="143"/>
                  </a:lnTo>
                  <a:cubicBezTo>
                    <a:pt x="1176" y="228"/>
                    <a:pt x="1008" y="262"/>
                    <a:pt x="852" y="262"/>
                  </a:cubicBezTo>
                  <a:cubicBezTo>
                    <a:pt x="551" y="262"/>
                    <a:pt x="299" y="134"/>
                    <a:pt x="1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088" name="Google Shape;22088;p19"/>
            <p:cNvSpPr/>
            <p:nvPr/>
          </p:nvSpPr>
          <p:spPr>
            <a:xfrm>
              <a:off x="2724725" y="1266150"/>
              <a:ext cx="24300" cy="23750"/>
            </a:xfrm>
            <a:custGeom>
              <a:avLst/>
              <a:gdLst/>
              <a:ahLst/>
              <a:cxnLst/>
              <a:rect l="l" t="t" r="r" b="b"/>
              <a:pathLst>
                <a:path w="972" h="950" extrusionOk="0">
                  <a:moveTo>
                    <a:pt x="147" y="1"/>
                  </a:moveTo>
                  <a:cubicBezTo>
                    <a:pt x="101" y="1"/>
                    <a:pt x="52" y="3"/>
                    <a:pt x="1" y="9"/>
                  </a:cubicBezTo>
                  <a:cubicBezTo>
                    <a:pt x="60" y="402"/>
                    <a:pt x="108" y="830"/>
                    <a:pt x="501" y="949"/>
                  </a:cubicBezTo>
                  <a:cubicBezTo>
                    <a:pt x="972" y="691"/>
                    <a:pt x="894" y="1"/>
                    <a:pt x="147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089" name="Google Shape;22089;p19"/>
            <p:cNvSpPr/>
            <p:nvPr/>
          </p:nvSpPr>
          <p:spPr>
            <a:xfrm>
              <a:off x="2735750" y="1062475"/>
              <a:ext cx="26225" cy="30675"/>
            </a:xfrm>
            <a:custGeom>
              <a:avLst/>
              <a:gdLst/>
              <a:ahLst/>
              <a:cxnLst/>
              <a:rect l="l" t="t" r="r" b="b"/>
              <a:pathLst>
                <a:path w="1049" h="1227" extrusionOk="0">
                  <a:moveTo>
                    <a:pt x="238" y="0"/>
                  </a:moveTo>
                  <a:cubicBezTo>
                    <a:pt x="0" y="429"/>
                    <a:pt x="0" y="1191"/>
                    <a:pt x="739" y="1226"/>
                  </a:cubicBezTo>
                  <a:cubicBezTo>
                    <a:pt x="893" y="702"/>
                    <a:pt x="1048" y="60"/>
                    <a:pt x="238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090" name="Google Shape;22090;p19"/>
            <p:cNvSpPr/>
            <p:nvPr/>
          </p:nvSpPr>
          <p:spPr>
            <a:xfrm>
              <a:off x="2732775" y="1103550"/>
              <a:ext cx="42875" cy="30625"/>
            </a:xfrm>
            <a:custGeom>
              <a:avLst/>
              <a:gdLst/>
              <a:ahLst/>
              <a:cxnLst/>
              <a:rect l="l" t="t" r="r" b="b"/>
              <a:pathLst>
                <a:path w="1715" h="1225" extrusionOk="0">
                  <a:moveTo>
                    <a:pt x="858" y="0"/>
                  </a:moveTo>
                  <a:cubicBezTo>
                    <a:pt x="805" y="190"/>
                    <a:pt x="710" y="247"/>
                    <a:pt x="585" y="247"/>
                  </a:cubicBezTo>
                  <a:cubicBezTo>
                    <a:pt x="429" y="247"/>
                    <a:pt x="226" y="158"/>
                    <a:pt x="0" y="131"/>
                  </a:cubicBezTo>
                  <a:lnTo>
                    <a:pt x="0" y="131"/>
                  </a:lnTo>
                  <a:cubicBezTo>
                    <a:pt x="96" y="679"/>
                    <a:pt x="96" y="548"/>
                    <a:pt x="0" y="1084"/>
                  </a:cubicBezTo>
                  <a:cubicBezTo>
                    <a:pt x="154" y="1200"/>
                    <a:pt x="418" y="1225"/>
                    <a:pt x="711" y="1225"/>
                  </a:cubicBezTo>
                  <a:cubicBezTo>
                    <a:pt x="929" y="1225"/>
                    <a:pt x="1164" y="1211"/>
                    <a:pt x="1382" y="1211"/>
                  </a:cubicBezTo>
                  <a:cubicBezTo>
                    <a:pt x="1438" y="1211"/>
                    <a:pt x="1494" y="1212"/>
                    <a:pt x="1548" y="1215"/>
                  </a:cubicBezTo>
                  <a:cubicBezTo>
                    <a:pt x="1715" y="500"/>
                    <a:pt x="1167" y="333"/>
                    <a:pt x="858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091" name="Google Shape;22091;p19"/>
            <p:cNvSpPr/>
            <p:nvPr/>
          </p:nvSpPr>
          <p:spPr>
            <a:xfrm>
              <a:off x="2549425" y="1005025"/>
              <a:ext cx="20550" cy="30675"/>
            </a:xfrm>
            <a:custGeom>
              <a:avLst/>
              <a:gdLst/>
              <a:ahLst/>
              <a:cxnLst/>
              <a:rect l="l" t="t" r="r" b="b"/>
              <a:pathLst>
                <a:path w="822" h="1227" extrusionOk="0">
                  <a:moveTo>
                    <a:pt x="333" y="0"/>
                  </a:moveTo>
                  <a:cubicBezTo>
                    <a:pt x="301" y="97"/>
                    <a:pt x="211" y="145"/>
                    <a:pt x="55" y="145"/>
                  </a:cubicBezTo>
                  <a:cubicBezTo>
                    <a:pt x="37" y="145"/>
                    <a:pt x="19" y="144"/>
                    <a:pt x="0" y="143"/>
                  </a:cubicBezTo>
                  <a:lnTo>
                    <a:pt x="0" y="143"/>
                  </a:lnTo>
                  <a:cubicBezTo>
                    <a:pt x="71" y="619"/>
                    <a:pt x="71" y="1155"/>
                    <a:pt x="667" y="1226"/>
                  </a:cubicBezTo>
                  <a:cubicBezTo>
                    <a:pt x="572" y="548"/>
                    <a:pt x="822" y="191"/>
                    <a:pt x="333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092" name="Google Shape;22092;p19"/>
            <p:cNvSpPr/>
            <p:nvPr/>
          </p:nvSpPr>
          <p:spPr>
            <a:xfrm>
              <a:off x="2621200" y="1459450"/>
              <a:ext cx="23425" cy="16825"/>
            </a:xfrm>
            <a:custGeom>
              <a:avLst/>
              <a:gdLst/>
              <a:ahLst/>
              <a:cxnLst/>
              <a:rect l="l" t="t" r="r" b="b"/>
              <a:pathLst>
                <a:path w="937" h="673" extrusionOk="0">
                  <a:moveTo>
                    <a:pt x="774" y="0"/>
                  </a:moveTo>
                  <a:cubicBezTo>
                    <a:pt x="257" y="0"/>
                    <a:pt x="1" y="227"/>
                    <a:pt x="34" y="671"/>
                  </a:cubicBezTo>
                  <a:cubicBezTo>
                    <a:pt x="66" y="672"/>
                    <a:pt x="97" y="672"/>
                    <a:pt x="128" y="672"/>
                  </a:cubicBezTo>
                  <a:cubicBezTo>
                    <a:pt x="702" y="672"/>
                    <a:pt x="937" y="456"/>
                    <a:pt x="891" y="4"/>
                  </a:cubicBezTo>
                  <a:cubicBezTo>
                    <a:pt x="851" y="1"/>
                    <a:pt x="811" y="0"/>
                    <a:pt x="774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093" name="Google Shape;22093;p19"/>
            <p:cNvSpPr/>
            <p:nvPr/>
          </p:nvSpPr>
          <p:spPr>
            <a:xfrm>
              <a:off x="2563875" y="3758575"/>
              <a:ext cx="31725" cy="15825"/>
            </a:xfrm>
            <a:custGeom>
              <a:avLst/>
              <a:gdLst/>
              <a:ahLst/>
              <a:cxnLst/>
              <a:rect l="l" t="t" r="r" b="b"/>
              <a:pathLst>
                <a:path w="1269" h="633" extrusionOk="0">
                  <a:moveTo>
                    <a:pt x="149" y="0"/>
                  </a:moveTo>
                  <a:cubicBezTo>
                    <a:pt x="118" y="0"/>
                    <a:pt x="86" y="1"/>
                    <a:pt x="53" y="3"/>
                  </a:cubicBezTo>
                  <a:cubicBezTo>
                    <a:pt x="0" y="320"/>
                    <a:pt x="514" y="633"/>
                    <a:pt x="887" y="633"/>
                  </a:cubicBezTo>
                  <a:cubicBezTo>
                    <a:pt x="1101" y="633"/>
                    <a:pt x="1269" y="530"/>
                    <a:pt x="1256" y="265"/>
                  </a:cubicBezTo>
                  <a:cubicBezTo>
                    <a:pt x="909" y="164"/>
                    <a:pt x="626" y="0"/>
                    <a:pt x="149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094" name="Google Shape;22094;p19"/>
            <p:cNvSpPr/>
            <p:nvPr/>
          </p:nvSpPr>
          <p:spPr>
            <a:xfrm>
              <a:off x="2550925" y="2816000"/>
              <a:ext cx="25900" cy="16800"/>
            </a:xfrm>
            <a:custGeom>
              <a:avLst/>
              <a:gdLst/>
              <a:ahLst/>
              <a:cxnLst/>
              <a:rect l="l" t="t" r="r" b="b"/>
              <a:pathLst>
                <a:path w="1036" h="672" extrusionOk="0">
                  <a:moveTo>
                    <a:pt x="613" y="1"/>
                  </a:moveTo>
                  <a:cubicBezTo>
                    <a:pt x="315" y="1"/>
                    <a:pt x="0" y="129"/>
                    <a:pt x="23" y="403"/>
                  </a:cubicBezTo>
                  <a:cubicBezTo>
                    <a:pt x="23" y="596"/>
                    <a:pt x="259" y="671"/>
                    <a:pt x="508" y="671"/>
                  </a:cubicBezTo>
                  <a:cubicBezTo>
                    <a:pt x="720" y="671"/>
                    <a:pt x="942" y="617"/>
                    <a:pt x="1035" y="534"/>
                  </a:cubicBezTo>
                  <a:lnTo>
                    <a:pt x="1035" y="118"/>
                  </a:lnTo>
                  <a:cubicBezTo>
                    <a:pt x="941" y="41"/>
                    <a:pt x="780" y="1"/>
                    <a:pt x="613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095" name="Google Shape;22095;p19"/>
            <p:cNvSpPr/>
            <p:nvPr/>
          </p:nvSpPr>
          <p:spPr>
            <a:xfrm>
              <a:off x="2593775" y="1021975"/>
              <a:ext cx="28000" cy="33975"/>
            </a:xfrm>
            <a:custGeom>
              <a:avLst/>
              <a:gdLst/>
              <a:ahLst/>
              <a:cxnLst/>
              <a:rect l="l" t="t" r="r" b="b"/>
              <a:pathLst>
                <a:path w="1120" h="1359" extrusionOk="0">
                  <a:moveTo>
                    <a:pt x="429" y="1"/>
                  </a:moveTo>
                  <a:cubicBezTo>
                    <a:pt x="119" y="501"/>
                    <a:pt x="0" y="1072"/>
                    <a:pt x="607" y="1358"/>
                  </a:cubicBezTo>
                  <a:cubicBezTo>
                    <a:pt x="941" y="1037"/>
                    <a:pt x="941" y="465"/>
                    <a:pt x="1119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096" name="Google Shape;22096;p19"/>
            <p:cNvSpPr/>
            <p:nvPr/>
          </p:nvSpPr>
          <p:spPr>
            <a:xfrm>
              <a:off x="2613700" y="1221575"/>
              <a:ext cx="28475" cy="17250"/>
            </a:xfrm>
            <a:custGeom>
              <a:avLst/>
              <a:gdLst/>
              <a:ahLst/>
              <a:cxnLst/>
              <a:rect l="l" t="t" r="r" b="b"/>
              <a:pathLst>
                <a:path w="1139" h="690" extrusionOk="0">
                  <a:moveTo>
                    <a:pt x="206" y="0"/>
                  </a:moveTo>
                  <a:cubicBezTo>
                    <a:pt x="145" y="0"/>
                    <a:pt x="77" y="5"/>
                    <a:pt x="1" y="18"/>
                  </a:cubicBezTo>
                  <a:lnTo>
                    <a:pt x="1" y="554"/>
                  </a:lnTo>
                  <a:cubicBezTo>
                    <a:pt x="111" y="643"/>
                    <a:pt x="286" y="690"/>
                    <a:pt x="462" y="690"/>
                  </a:cubicBezTo>
                  <a:cubicBezTo>
                    <a:pt x="798" y="690"/>
                    <a:pt x="1138" y="520"/>
                    <a:pt x="1037" y="161"/>
                  </a:cubicBezTo>
                  <a:lnTo>
                    <a:pt x="1037" y="161"/>
                  </a:lnTo>
                  <a:cubicBezTo>
                    <a:pt x="1026" y="161"/>
                    <a:pt x="1016" y="161"/>
                    <a:pt x="1007" y="161"/>
                  </a:cubicBezTo>
                  <a:cubicBezTo>
                    <a:pt x="675" y="161"/>
                    <a:pt x="542" y="0"/>
                    <a:pt x="206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097" name="Google Shape;22097;p19"/>
            <p:cNvSpPr/>
            <p:nvPr/>
          </p:nvSpPr>
          <p:spPr>
            <a:xfrm>
              <a:off x="2614350" y="865750"/>
              <a:ext cx="15450" cy="17325"/>
            </a:xfrm>
            <a:custGeom>
              <a:avLst/>
              <a:gdLst/>
              <a:ahLst/>
              <a:cxnLst/>
              <a:rect l="l" t="t" r="r" b="b"/>
              <a:pathLst>
                <a:path w="618" h="693" extrusionOk="0">
                  <a:moveTo>
                    <a:pt x="506" y="0"/>
                  </a:moveTo>
                  <a:cubicBezTo>
                    <a:pt x="7" y="0"/>
                    <a:pt x="0" y="693"/>
                    <a:pt x="487" y="693"/>
                  </a:cubicBezTo>
                  <a:cubicBezTo>
                    <a:pt x="527" y="693"/>
                    <a:pt x="571" y="688"/>
                    <a:pt x="618" y="678"/>
                  </a:cubicBezTo>
                  <a:lnTo>
                    <a:pt x="618" y="11"/>
                  </a:lnTo>
                  <a:cubicBezTo>
                    <a:pt x="578" y="4"/>
                    <a:pt x="541" y="0"/>
                    <a:pt x="506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098" name="Google Shape;22098;p19"/>
            <p:cNvSpPr/>
            <p:nvPr/>
          </p:nvSpPr>
          <p:spPr>
            <a:xfrm>
              <a:off x="2608750" y="1076150"/>
              <a:ext cx="30275" cy="23850"/>
            </a:xfrm>
            <a:custGeom>
              <a:avLst/>
              <a:gdLst/>
              <a:ahLst/>
              <a:cxnLst/>
              <a:rect l="l" t="t" r="r" b="b"/>
              <a:pathLst>
                <a:path w="1211" h="954" extrusionOk="0">
                  <a:moveTo>
                    <a:pt x="862" y="1"/>
                  </a:moveTo>
                  <a:cubicBezTo>
                    <a:pt x="184" y="1"/>
                    <a:pt x="0" y="764"/>
                    <a:pt x="520" y="953"/>
                  </a:cubicBezTo>
                  <a:cubicBezTo>
                    <a:pt x="616" y="596"/>
                    <a:pt x="1211" y="286"/>
                    <a:pt x="877" y="1"/>
                  </a:cubicBezTo>
                  <a:cubicBezTo>
                    <a:pt x="872" y="1"/>
                    <a:pt x="867" y="1"/>
                    <a:pt x="862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099" name="Google Shape;22099;p19"/>
            <p:cNvSpPr/>
            <p:nvPr/>
          </p:nvSpPr>
          <p:spPr>
            <a:xfrm>
              <a:off x="1737400" y="2215750"/>
              <a:ext cx="27425" cy="17725"/>
            </a:xfrm>
            <a:custGeom>
              <a:avLst/>
              <a:gdLst/>
              <a:ahLst/>
              <a:cxnLst/>
              <a:rect l="l" t="t" r="r" b="b"/>
              <a:pathLst>
                <a:path w="1097" h="709" extrusionOk="0">
                  <a:moveTo>
                    <a:pt x="812" y="1"/>
                  </a:moveTo>
                  <a:cubicBezTo>
                    <a:pt x="249" y="1"/>
                    <a:pt x="0" y="234"/>
                    <a:pt x="72" y="708"/>
                  </a:cubicBezTo>
                  <a:cubicBezTo>
                    <a:pt x="572" y="613"/>
                    <a:pt x="1037" y="494"/>
                    <a:pt x="1096" y="18"/>
                  </a:cubicBezTo>
                  <a:cubicBezTo>
                    <a:pt x="994" y="6"/>
                    <a:pt x="899" y="1"/>
                    <a:pt x="812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100" name="Google Shape;22100;p19"/>
            <p:cNvSpPr/>
            <p:nvPr/>
          </p:nvSpPr>
          <p:spPr>
            <a:xfrm>
              <a:off x="1545125" y="941600"/>
              <a:ext cx="62225" cy="34275"/>
            </a:xfrm>
            <a:custGeom>
              <a:avLst/>
              <a:gdLst/>
              <a:ahLst/>
              <a:cxnLst/>
              <a:rect l="l" t="t" r="r" b="b"/>
              <a:pathLst>
                <a:path w="2489" h="1371" extrusionOk="0">
                  <a:moveTo>
                    <a:pt x="2204" y="1"/>
                  </a:moveTo>
                  <a:cubicBezTo>
                    <a:pt x="894" y="1"/>
                    <a:pt x="912" y="1039"/>
                    <a:pt x="0" y="1370"/>
                  </a:cubicBezTo>
                  <a:cubicBezTo>
                    <a:pt x="989" y="1013"/>
                    <a:pt x="2489" y="1251"/>
                    <a:pt x="2227" y="1"/>
                  </a:cubicBezTo>
                  <a:cubicBezTo>
                    <a:pt x="2219" y="1"/>
                    <a:pt x="2212" y="1"/>
                    <a:pt x="2204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101" name="Google Shape;22101;p19"/>
            <p:cNvSpPr/>
            <p:nvPr/>
          </p:nvSpPr>
          <p:spPr>
            <a:xfrm>
              <a:off x="1661200" y="2543475"/>
              <a:ext cx="48250" cy="36325"/>
            </a:xfrm>
            <a:custGeom>
              <a:avLst/>
              <a:gdLst/>
              <a:ahLst/>
              <a:cxnLst/>
              <a:rect l="l" t="t" r="r" b="b"/>
              <a:pathLst>
                <a:path w="1930" h="1453" extrusionOk="0">
                  <a:moveTo>
                    <a:pt x="340" y="0"/>
                  </a:moveTo>
                  <a:cubicBezTo>
                    <a:pt x="217" y="0"/>
                    <a:pt x="101" y="31"/>
                    <a:pt x="1" y="101"/>
                  </a:cubicBezTo>
                  <a:cubicBezTo>
                    <a:pt x="810" y="101"/>
                    <a:pt x="1275" y="934"/>
                    <a:pt x="644" y="1315"/>
                  </a:cubicBezTo>
                  <a:cubicBezTo>
                    <a:pt x="951" y="1380"/>
                    <a:pt x="1222" y="1453"/>
                    <a:pt x="1593" y="1453"/>
                  </a:cubicBezTo>
                  <a:cubicBezTo>
                    <a:pt x="1697" y="1453"/>
                    <a:pt x="1808" y="1447"/>
                    <a:pt x="1930" y="1434"/>
                  </a:cubicBezTo>
                  <a:cubicBezTo>
                    <a:pt x="1830" y="826"/>
                    <a:pt x="978" y="0"/>
                    <a:pt x="340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102" name="Google Shape;22102;p19"/>
            <p:cNvSpPr/>
            <p:nvPr/>
          </p:nvSpPr>
          <p:spPr>
            <a:xfrm>
              <a:off x="1593350" y="1850650"/>
              <a:ext cx="76225" cy="53575"/>
            </a:xfrm>
            <a:custGeom>
              <a:avLst/>
              <a:gdLst/>
              <a:ahLst/>
              <a:cxnLst/>
              <a:rect l="l" t="t" r="r" b="b"/>
              <a:pathLst>
                <a:path w="3049" h="2143" extrusionOk="0">
                  <a:moveTo>
                    <a:pt x="2739" y="1"/>
                  </a:moveTo>
                  <a:lnTo>
                    <a:pt x="2739" y="1"/>
                  </a:lnTo>
                  <a:cubicBezTo>
                    <a:pt x="2012" y="322"/>
                    <a:pt x="2119" y="1322"/>
                    <a:pt x="1191" y="1501"/>
                  </a:cubicBezTo>
                  <a:cubicBezTo>
                    <a:pt x="1120" y="1517"/>
                    <a:pt x="1057" y="1524"/>
                    <a:pt x="999" y="1524"/>
                  </a:cubicBezTo>
                  <a:cubicBezTo>
                    <a:pt x="561" y="1524"/>
                    <a:pt x="474" y="1119"/>
                    <a:pt x="231" y="1119"/>
                  </a:cubicBezTo>
                  <a:cubicBezTo>
                    <a:pt x="168" y="1119"/>
                    <a:pt x="94" y="1146"/>
                    <a:pt x="0" y="1215"/>
                  </a:cubicBezTo>
                  <a:lnTo>
                    <a:pt x="0" y="1763"/>
                  </a:lnTo>
                  <a:cubicBezTo>
                    <a:pt x="584" y="1907"/>
                    <a:pt x="1056" y="2142"/>
                    <a:pt x="1553" y="2142"/>
                  </a:cubicBezTo>
                  <a:cubicBezTo>
                    <a:pt x="1917" y="2142"/>
                    <a:pt x="2295" y="2015"/>
                    <a:pt x="2739" y="1632"/>
                  </a:cubicBezTo>
                  <a:cubicBezTo>
                    <a:pt x="2358" y="810"/>
                    <a:pt x="3048" y="548"/>
                    <a:pt x="2739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103" name="Google Shape;22103;p19"/>
            <p:cNvSpPr/>
            <p:nvPr/>
          </p:nvSpPr>
          <p:spPr>
            <a:xfrm>
              <a:off x="1640075" y="1453650"/>
              <a:ext cx="30975" cy="21100"/>
            </a:xfrm>
            <a:custGeom>
              <a:avLst/>
              <a:gdLst/>
              <a:ahLst/>
              <a:cxnLst/>
              <a:rect l="l" t="t" r="r" b="b"/>
              <a:pathLst>
                <a:path w="1239" h="844" extrusionOk="0">
                  <a:moveTo>
                    <a:pt x="841" y="1"/>
                  </a:moveTo>
                  <a:cubicBezTo>
                    <a:pt x="356" y="1"/>
                    <a:pt x="140" y="235"/>
                    <a:pt x="0" y="545"/>
                  </a:cubicBezTo>
                  <a:cubicBezTo>
                    <a:pt x="311" y="545"/>
                    <a:pt x="236" y="843"/>
                    <a:pt x="546" y="843"/>
                  </a:cubicBezTo>
                  <a:cubicBezTo>
                    <a:pt x="581" y="843"/>
                    <a:pt x="621" y="840"/>
                    <a:pt x="667" y="831"/>
                  </a:cubicBezTo>
                  <a:cubicBezTo>
                    <a:pt x="1060" y="724"/>
                    <a:pt x="1239" y="188"/>
                    <a:pt x="1012" y="10"/>
                  </a:cubicBezTo>
                  <a:cubicBezTo>
                    <a:pt x="952" y="4"/>
                    <a:pt x="895" y="1"/>
                    <a:pt x="841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104" name="Google Shape;22104;p19"/>
            <p:cNvSpPr/>
            <p:nvPr/>
          </p:nvSpPr>
          <p:spPr>
            <a:xfrm>
              <a:off x="1749900" y="894000"/>
              <a:ext cx="23275" cy="17425"/>
            </a:xfrm>
            <a:custGeom>
              <a:avLst/>
              <a:gdLst/>
              <a:ahLst/>
              <a:cxnLst/>
              <a:rect l="l" t="t" r="r" b="b"/>
              <a:pathLst>
                <a:path w="931" h="697" extrusionOk="0">
                  <a:moveTo>
                    <a:pt x="858" y="0"/>
                  </a:moveTo>
                  <a:cubicBezTo>
                    <a:pt x="1" y="0"/>
                    <a:pt x="834" y="524"/>
                    <a:pt x="179" y="679"/>
                  </a:cubicBezTo>
                  <a:cubicBezTo>
                    <a:pt x="260" y="691"/>
                    <a:pt x="333" y="696"/>
                    <a:pt x="397" y="696"/>
                  </a:cubicBezTo>
                  <a:cubicBezTo>
                    <a:pt x="849" y="696"/>
                    <a:pt x="931" y="417"/>
                    <a:pt x="858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105" name="Google Shape;22105;p19"/>
            <p:cNvSpPr/>
            <p:nvPr/>
          </p:nvSpPr>
          <p:spPr>
            <a:xfrm>
              <a:off x="1778975" y="940550"/>
              <a:ext cx="18275" cy="18325"/>
            </a:xfrm>
            <a:custGeom>
              <a:avLst/>
              <a:gdLst/>
              <a:ahLst/>
              <a:cxnLst/>
              <a:rect l="l" t="t" r="r" b="b"/>
              <a:pathLst>
                <a:path w="731" h="733" extrusionOk="0">
                  <a:moveTo>
                    <a:pt x="525" y="0"/>
                  </a:moveTo>
                  <a:cubicBezTo>
                    <a:pt x="1" y="0"/>
                    <a:pt x="128" y="732"/>
                    <a:pt x="587" y="732"/>
                  </a:cubicBezTo>
                  <a:cubicBezTo>
                    <a:pt x="632" y="732"/>
                    <a:pt x="680" y="725"/>
                    <a:pt x="731" y="710"/>
                  </a:cubicBezTo>
                  <a:lnTo>
                    <a:pt x="731" y="31"/>
                  </a:lnTo>
                  <a:cubicBezTo>
                    <a:pt x="653" y="10"/>
                    <a:pt x="585" y="0"/>
                    <a:pt x="525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106" name="Google Shape;22106;p19"/>
            <p:cNvSpPr/>
            <p:nvPr/>
          </p:nvSpPr>
          <p:spPr>
            <a:xfrm>
              <a:off x="438700" y="4838400"/>
              <a:ext cx="22975" cy="21175"/>
            </a:xfrm>
            <a:custGeom>
              <a:avLst/>
              <a:gdLst/>
              <a:ahLst/>
              <a:cxnLst/>
              <a:rect l="l" t="t" r="r" b="b"/>
              <a:pathLst>
                <a:path w="919" h="847" extrusionOk="0">
                  <a:moveTo>
                    <a:pt x="787" y="0"/>
                  </a:moveTo>
                  <a:cubicBezTo>
                    <a:pt x="184" y="0"/>
                    <a:pt x="0" y="634"/>
                    <a:pt x="204" y="827"/>
                  </a:cubicBezTo>
                  <a:cubicBezTo>
                    <a:pt x="284" y="840"/>
                    <a:pt x="355" y="847"/>
                    <a:pt x="418" y="847"/>
                  </a:cubicBezTo>
                  <a:cubicBezTo>
                    <a:pt x="918" y="847"/>
                    <a:pt x="915" y="449"/>
                    <a:pt x="883" y="5"/>
                  </a:cubicBezTo>
                  <a:cubicBezTo>
                    <a:pt x="850" y="2"/>
                    <a:pt x="818" y="0"/>
                    <a:pt x="787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107" name="Google Shape;22107;p19"/>
            <p:cNvSpPr/>
            <p:nvPr/>
          </p:nvSpPr>
          <p:spPr>
            <a:xfrm>
              <a:off x="1413550" y="1464000"/>
              <a:ext cx="47350" cy="44525"/>
            </a:xfrm>
            <a:custGeom>
              <a:avLst/>
              <a:gdLst/>
              <a:ahLst/>
              <a:cxnLst/>
              <a:rect l="l" t="t" r="r" b="b"/>
              <a:pathLst>
                <a:path w="1894" h="1781" extrusionOk="0">
                  <a:moveTo>
                    <a:pt x="346" y="1"/>
                  </a:moveTo>
                  <a:cubicBezTo>
                    <a:pt x="644" y="489"/>
                    <a:pt x="144" y="953"/>
                    <a:pt x="1" y="1501"/>
                  </a:cubicBezTo>
                  <a:cubicBezTo>
                    <a:pt x="191" y="1536"/>
                    <a:pt x="263" y="1667"/>
                    <a:pt x="346" y="1775"/>
                  </a:cubicBezTo>
                  <a:cubicBezTo>
                    <a:pt x="403" y="1779"/>
                    <a:pt x="456" y="1781"/>
                    <a:pt x="507" y="1781"/>
                  </a:cubicBezTo>
                  <a:cubicBezTo>
                    <a:pt x="1308" y="1781"/>
                    <a:pt x="1480" y="1278"/>
                    <a:pt x="1894" y="953"/>
                  </a:cubicBezTo>
                  <a:cubicBezTo>
                    <a:pt x="1453" y="548"/>
                    <a:pt x="1025" y="179"/>
                    <a:pt x="346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108" name="Google Shape;22108;p19"/>
            <p:cNvSpPr/>
            <p:nvPr/>
          </p:nvSpPr>
          <p:spPr>
            <a:xfrm>
              <a:off x="1462675" y="2335825"/>
              <a:ext cx="16700" cy="20275"/>
            </a:xfrm>
            <a:custGeom>
              <a:avLst/>
              <a:gdLst/>
              <a:ahLst/>
              <a:cxnLst/>
              <a:rect l="l" t="t" r="r" b="b"/>
              <a:pathLst>
                <a:path w="668" h="811" extrusionOk="0">
                  <a:moveTo>
                    <a:pt x="298" y="1"/>
                  </a:moveTo>
                  <a:lnTo>
                    <a:pt x="298" y="1"/>
                  </a:lnTo>
                  <a:cubicBezTo>
                    <a:pt x="60" y="179"/>
                    <a:pt x="0" y="810"/>
                    <a:pt x="477" y="810"/>
                  </a:cubicBezTo>
                  <a:cubicBezTo>
                    <a:pt x="369" y="560"/>
                    <a:pt x="667" y="13"/>
                    <a:pt x="298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109" name="Google Shape;22109;p19"/>
            <p:cNvSpPr/>
            <p:nvPr/>
          </p:nvSpPr>
          <p:spPr>
            <a:xfrm>
              <a:off x="1388250" y="1613125"/>
              <a:ext cx="23850" cy="17300"/>
            </a:xfrm>
            <a:custGeom>
              <a:avLst/>
              <a:gdLst/>
              <a:ahLst/>
              <a:cxnLst/>
              <a:rect l="l" t="t" r="r" b="b"/>
              <a:pathLst>
                <a:path w="954" h="692" extrusionOk="0">
                  <a:moveTo>
                    <a:pt x="1" y="1"/>
                  </a:moveTo>
                  <a:lnTo>
                    <a:pt x="1" y="1"/>
                  </a:lnTo>
                  <a:cubicBezTo>
                    <a:pt x="84" y="405"/>
                    <a:pt x="358" y="632"/>
                    <a:pt x="846" y="691"/>
                  </a:cubicBezTo>
                  <a:cubicBezTo>
                    <a:pt x="953" y="155"/>
                    <a:pt x="465" y="96"/>
                    <a:pt x="1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110" name="Google Shape;22110;p19"/>
            <p:cNvSpPr/>
            <p:nvPr/>
          </p:nvSpPr>
          <p:spPr>
            <a:xfrm>
              <a:off x="1458800" y="3488350"/>
              <a:ext cx="29800" cy="20150"/>
            </a:xfrm>
            <a:custGeom>
              <a:avLst/>
              <a:gdLst/>
              <a:ahLst/>
              <a:cxnLst/>
              <a:rect l="l" t="t" r="r" b="b"/>
              <a:pathLst>
                <a:path w="1192" h="806" extrusionOk="0">
                  <a:moveTo>
                    <a:pt x="206" y="0"/>
                  </a:moveTo>
                  <a:cubicBezTo>
                    <a:pt x="193" y="0"/>
                    <a:pt x="180" y="1"/>
                    <a:pt x="167" y="1"/>
                  </a:cubicBezTo>
                  <a:cubicBezTo>
                    <a:pt x="167" y="239"/>
                    <a:pt x="120" y="429"/>
                    <a:pt x="1" y="537"/>
                  </a:cubicBezTo>
                  <a:cubicBezTo>
                    <a:pt x="237" y="626"/>
                    <a:pt x="536" y="806"/>
                    <a:pt x="819" y="806"/>
                  </a:cubicBezTo>
                  <a:cubicBezTo>
                    <a:pt x="949" y="806"/>
                    <a:pt x="1075" y="768"/>
                    <a:pt x="1191" y="667"/>
                  </a:cubicBezTo>
                  <a:cubicBezTo>
                    <a:pt x="1074" y="283"/>
                    <a:pt x="821" y="0"/>
                    <a:pt x="206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111" name="Google Shape;22111;p19"/>
            <p:cNvSpPr/>
            <p:nvPr/>
          </p:nvSpPr>
          <p:spPr>
            <a:xfrm>
              <a:off x="1482025" y="1596100"/>
              <a:ext cx="25350" cy="19075"/>
            </a:xfrm>
            <a:custGeom>
              <a:avLst/>
              <a:gdLst/>
              <a:ahLst/>
              <a:cxnLst/>
              <a:rect l="l" t="t" r="r" b="b"/>
              <a:pathLst>
                <a:path w="1014" h="763" extrusionOk="0">
                  <a:moveTo>
                    <a:pt x="666" y="0"/>
                  </a:moveTo>
                  <a:cubicBezTo>
                    <a:pt x="164" y="0"/>
                    <a:pt x="96" y="351"/>
                    <a:pt x="0" y="682"/>
                  </a:cubicBezTo>
                  <a:cubicBezTo>
                    <a:pt x="82" y="736"/>
                    <a:pt x="183" y="762"/>
                    <a:pt x="286" y="762"/>
                  </a:cubicBezTo>
                  <a:cubicBezTo>
                    <a:pt x="633" y="762"/>
                    <a:pt x="1013" y="473"/>
                    <a:pt x="857" y="15"/>
                  </a:cubicBezTo>
                  <a:cubicBezTo>
                    <a:pt x="787" y="5"/>
                    <a:pt x="724" y="0"/>
                    <a:pt x="666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112" name="Google Shape;22112;p19"/>
            <p:cNvSpPr/>
            <p:nvPr/>
          </p:nvSpPr>
          <p:spPr>
            <a:xfrm>
              <a:off x="1473550" y="1636900"/>
              <a:ext cx="21000" cy="23925"/>
            </a:xfrm>
            <a:custGeom>
              <a:avLst/>
              <a:gdLst/>
              <a:ahLst/>
              <a:cxnLst/>
              <a:rect l="l" t="t" r="r" b="b"/>
              <a:pathLst>
                <a:path w="840" h="957" extrusionOk="0">
                  <a:moveTo>
                    <a:pt x="784" y="0"/>
                  </a:moveTo>
                  <a:cubicBezTo>
                    <a:pt x="5" y="0"/>
                    <a:pt x="0" y="957"/>
                    <a:pt x="771" y="957"/>
                  </a:cubicBezTo>
                  <a:cubicBezTo>
                    <a:pt x="793" y="957"/>
                    <a:pt x="816" y="956"/>
                    <a:pt x="839" y="955"/>
                  </a:cubicBezTo>
                  <a:lnTo>
                    <a:pt x="839" y="2"/>
                  </a:lnTo>
                  <a:cubicBezTo>
                    <a:pt x="820" y="1"/>
                    <a:pt x="802" y="0"/>
                    <a:pt x="784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113" name="Google Shape;22113;p19"/>
            <p:cNvSpPr/>
            <p:nvPr/>
          </p:nvSpPr>
          <p:spPr>
            <a:xfrm>
              <a:off x="1100125" y="1831900"/>
              <a:ext cx="44075" cy="17100"/>
            </a:xfrm>
            <a:custGeom>
              <a:avLst/>
              <a:gdLst/>
              <a:ahLst/>
              <a:cxnLst/>
              <a:rect l="l" t="t" r="r" b="b"/>
              <a:pathLst>
                <a:path w="1763" h="684" extrusionOk="0">
                  <a:moveTo>
                    <a:pt x="1" y="1"/>
                  </a:moveTo>
                  <a:lnTo>
                    <a:pt x="1" y="608"/>
                  </a:lnTo>
                  <a:cubicBezTo>
                    <a:pt x="156" y="518"/>
                    <a:pt x="304" y="485"/>
                    <a:pt x="444" y="485"/>
                  </a:cubicBezTo>
                  <a:cubicBezTo>
                    <a:pt x="793" y="485"/>
                    <a:pt x="1097" y="684"/>
                    <a:pt x="1370" y="684"/>
                  </a:cubicBezTo>
                  <a:cubicBezTo>
                    <a:pt x="1508" y="684"/>
                    <a:pt x="1639" y="632"/>
                    <a:pt x="1763" y="477"/>
                  </a:cubicBezTo>
                  <a:cubicBezTo>
                    <a:pt x="1239" y="274"/>
                    <a:pt x="810" y="1"/>
                    <a:pt x="1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114" name="Google Shape;22114;p19"/>
            <p:cNvSpPr/>
            <p:nvPr/>
          </p:nvSpPr>
          <p:spPr>
            <a:xfrm>
              <a:off x="1099225" y="1935475"/>
              <a:ext cx="16875" cy="15375"/>
            </a:xfrm>
            <a:custGeom>
              <a:avLst/>
              <a:gdLst/>
              <a:ahLst/>
              <a:cxnLst/>
              <a:rect l="l" t="t" r="r" b="b"/>
              <a:pathLst>
                <a:path w="675" h="615" extrusionOk="0">
                  <a:moveTo>
                    <a:pt x="215" y="1"/>
                  </a:moveTo>
                  <a:cubicBezTo>
                    <a:pt x="72" y="144"/>
                    <a:pt x="1" y="322"/>
                    <a:pt x="60" y="608"/>
                  </a:cubicBezTo>
                  <a:cubicBezTo>
                    <a:pt x="97" y="612"/>
                    <a:pt x="130" y="614"/>
                    <a:pt x="161" y="614"/>
                  </a:cubicBezTo>
                  <a:cubicBezTo>
                    <a:pt x="674" y="614"/>
                    <a:pt x="529" y="91"/>
                    <a:pt x="215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115" name="Google Shape;22115;p19"/>
            <p:cNvSpPr/>
            <p:nvPr/>
          </p:nvSpPr>
          <p:spPr>
            <a:xfrm>
              <a:off x="1129900" y="979425"/>
              <a:ext cx="32975" cy="27925"/>
            </a:xfrm>
            <a:custGeom>
              <a:avLst/>
              <a:gdLst/>
              <a:ahLst/>
              <a:cxnLst/>
              <a:rect l="l" t="t" r="r" b="b"/>
              <a:pathLst>
                <a:path w="1319" h="1117" extrusionOk="0">
                  <a:moveTo>
                    <a:pt x="393" y="0"/>
                  </a:moveTo>
                  <a:cubicBezTo>
                    <a:pt x="238" y="334"/>
                    <a:pt x="0" y="584"/>
                    <a:pt x="48" y="1096"/>
                  </a:cubicBezTo>
                  <a:cubicBezTo>
                    <a:pt x="147" y="1110"/>
                    <a:pt x="238" y="1117"/>
                    <a:pt x="321" y="1117"/>
                  </a:cubicBezTo>
                  <a:cubicBezTo>
                    <a:pt x="1318" y="1117"/>
                    <a:pt x="1130" y="132"/>
                    <a:pt x="393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116" name="Google Shape;22116;p19"/>
            <p:cNvSpPr/>
            <p:nvPr/>
          </p:nvSpPr>
          <p:spPr>
            <a:xfrm>
              <a:off x="1571625" y="4755650"/>
              <a:ext cx="40725" cy="31400"/>
            </a:xfrm>
            <a:custGeom>
              <a:avLst/>
              <a:gdLst/>
              <a:ahLst/>
              <a:cxnLst/>
              <a:rect l="l" t="t" r="r" b="b"/>
              <a:pathLst>
                <a:path w="1629" h="1256" extrusionOk="0">
                  <a:moveTo>
                    <a:pt x="321" y="0"/>
                  </a:moveTo>
                  <a:cubicBezTo>
                    <a:pt x="220" y="0"/>
                    <a:pt x="112" y="9"/>
                    <a:pt x="0" y="29"/>
                  </a:cubicBezTo>
                  <a:cubicBezTo>
                    <a:pt x="452" y="398"/>
                    <a:pt x="488" y="1089"/>
                    <a:pt x="1191" y="1256"/>
                  </a:cubicBezTo>
                  <a:cubicBezTo>
                    <a:pt x="1628" y="690"/>
                    <a:pt x="1195" y="0"/>
                    <a:pt x="321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117" name="Google Shape;22117;p19"/>
            <p:cNvSpPr/>
            <p:nvPr/>
          </p:nvSpPr>
          <p:spPr>
            <a:xfrm>
              <a:off x="1549300" y="4600100"/>
              <a:ext cx="26500" cy="24250"/>
            </a:xfrm>
            <a:custGeom>
              <a:avLst/>
              <a:gdLst/>
              <a:ahLst/>
              <a:cxnLst/>
              <a:rect l="l" t="t" r="r" b="b"/>
              <a:pathLst>
                <a:path w="1060" h="970" extrusionOk="0">
                  <a:moveTo>
                    <a:pt x="536" y="0"/>
                  </a:moveTo>
                  <a:cubicBezTo>
                    <a:pt x="286" y="191"/>
                    <a:pt x="0" y="667"/>
                    <a:pt x="369" y="965"/>
                  </a:cubicBezTo>
                  <a:cubicBezTo>
                    <a:pt x="398" y="968"/>
                    <a:pt x="424" y="969"/>
                    <a:pt x="449" y="969"/>
                  </a:cubicBezTo>
                  <a:cubicBezTo>
                    <a:pt x="704" y="969"/>
                    <a:pt x="772" y="821"/>
                    <a:pt x="1032" y="821"/>
                  </a:cubicBezTo>
                  <a:cubicBezTo>
                    <a:pt x="1041" y="821"/>
                    <a:pt x="1050" y="822"/>
                    <a:pt x="1060" y="822"/>
                  </a:cubicBezTo>
                  <a:cubicBezTo>
                    <a:pt x="905" y="524"/>
                    <a:pt x="941" y="96"/>
                    <a:pt x="536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118" name="Google Shape;22118;p19"/>
            <p:cNvSpPr/>
            <p:nvPr/>
          </p:nvSpPr>
          <p:spPr>
            <a:xfrm>
              <a:off x="1430225" y="4668850"/>
              <a:ext cx="40200" cy="54800"/>
            </a:xfrm>
            <a:custGeom>
              <a:avLst/>
              <a:gdLst/>
              <a:ahLst/>
              <a:cxnLst/>
              <a:rect l="l" t="t" r="r" b="b"/>
              <a:pathLst>
                <a:path w="1608" h="2192" extrusionOk="0">
                  <a:moveTo>
                    <a:pt x="608" y="1"/>
                  </a:moveTo>
                  <a:lnTo>
                    <a:pt x="608" y="1"/>
                  </a:lnTo>
                  <a:cubicBezTo>
                    <a:pt x="941" y="656"/>
                    <a:pt x="1" y="1894"/>
                    <a:pt x="1084" y="2192"/>
                  </a:cubicBezTo>
                  <a:cubicBezTo>
                    <a:pt x="1120" y="2061"/>
                    <a:pt x="1144" y="1894"/>
                    <a:pt x="1167" y="1727"/>
                  </a:cubicBezTo>
                  <a:cubicBezTo>
                    <a:pt x="1548" y="1668"/>
                    <a:pt x="1608" y="1251"/>
                    <a:pt x="1382" y="1072"/>
                  </a:cubicBezTo>
                  <a:cubicBezTo>
                    <a:pt x="1346" y="1060"/>
                    <a:pt x="1316" y="1058"/>
                    <a:pt x="1292" y="1058"/>
                  </a:cubicBezTo>
                  <a:cubicBezTo>
                    <a:pt x="1269" y="1058"/>
                    <a:pt x="1251" y="1060"/>
                    <a:pt x="1239" y="1060"/>
                  </a:cubicBezTo>
                  <a:cubicBezTo>
                    <a:pt x="1239" y="584"/>
                    <a:pt x="1108" y="156"/>
                    <a:pt x="608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119" name="Google Shape;22119;p19"/>
            <p:cNvSpPr/>
            <p:nvPr/>
          </p:nvSpPr>
          <p:spPr>
            <a:xfrm>
              <a:off x="1464750" y="4647425"/>
              <a:ext cx="34475" cy="23475"/>
            </a:xfrm>
            <a:custGeom>
              <a:avLst/>
              <a:gdLst/>
              <a:ahLst/>
              <a:cxnLst/>
              <a:rect l="l" t="t" r="r" b="b"/>
              <a:pathLst>
                <a:path w="1379" h="939" extrusionOk="0">
                  <a:moveTo>
                    <a:pt x="989" y="1"/>
                  </a:moveTo>
                  <a:cubicBezTo>
                    <a:pt x="953" y="524"/>
                    <a:pt x="1" y="322"/>
                    <a:pt x="36" y="858"/>
                  </a:cubicBezTo>
                  <a:cubicBezTo>
                    <a:pt x="166" y="914"/>
                    <a:pt x="295" y="939"/>
                    <a:pt x="417" y="939"/>
                  </a:cubicBezTo>
                  <a:cubicBezTo>
                    <a:pt x="970" y="939"/>
                    <a:pt x="1379" y="430"/>
                    <a:pt x="989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120" name="Google Shape;22120;p19"/>
            <p:cNvSpPr/>
            <p:nvPr/>
          </p:nvSpPr>
          <p:spPr>
            <a:xfrm>
              <a:off x="1519400" y="4647350"/>
              <a:ext cx="26650" cy="17675"/>
            </a:xfrm>
            <a:custGeom>
              <a:avLst/>
              <a:gdLst/>
              <a:ahLst/>
              <a:cxnLst/>
              <a:rect l="l" t="t" r="r" b="b"/>
              <a:pathLst>
                <a:path w="1066" h="707" extrusionOk="0">
                  <a:moveTo>
                    <a:pt x="555" y="0"/>
                  </a:moveTo>
                  <a:cubicBezTo>
                    <a:pt x="153" y="0"/>
                    <a:pt x="1" y="610"/>
                    <a:pt x="363" y="706"/>
                  </a:cubicBezTo>
                  <a:cubicBezTo>
                    <a:pt x="577" y="504"/>
                    <a:pt x="1065" y="301"/>
                    <a:pt x="708" y="27"/>
                  </a:cubicBezTo>
                  <a:cubicBezTo>
                    <a:pt x="654" y="9"/>
                    <a:pt x="603" y="0"/>
                    <a:pt x="555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121" name="Google Shape;22121;p19"/>
            <p:cNvSpPr/>
            <p:nvPr/>
          </p:nvSpPr>
          <p:spPr>
            <a:xfrm>
              <a:off x="943250" y="1002725"/>
              <a:ext cx="44450" cy="27550"/>
            </a:xfrm>
            <a:custGeom>
              <a:avLst/>
              <a:gdLst/>
              <a:ahLst/>
              <a:cxnLst/>
              <a:rect l="l" t="t" r="r" b="b"/>
              <a:pathLst>
                <a:path w="1778" h="1102" extrusionOk="0">
                  <a:moveTo>
                    <a:pt x="601" y="0"/>
                  </a:moveTo>
                  <a:cubicBezTo>
                    <a:pt x="524" y="0"/>
                    <a:pt x="440" y="6"/>
                    <a:pt x="346" y="21"/>
                  </a:cubicBezTo>
                  <a:cubicBezTo>
                    <a:pt x="310" y="414"/>
                    <a:pt x="25" y="592"/>
                    <a:pt x="1" y="973"/>
                  </a:cubicBezTo>
                  <a:cubicBezTo>
                    <a:pt x="221" y="1060"/>
                    <a:pt x="448" y="1102"/>
                    <a:pt x="663" y="1102"/>
                  </a:cubicBezTo>
                  <a:cubicBezTo>
                    <a:pt x="1272" y="1102"/>
                    <a:pt x="1777" y="766"/>
                    <a:pt x="1715" y="175"/>
                  </a:cubicBezTo>
                  <a:lnTo>
                    <a:pt x="1715" y="175"/>
                  </a:lnTo>
                  <a:cubicBezTo>
                    <a:pt x="1692" y="176"/>
                    <a:pt x="1669" y="177"/>
                    <a:pt x="1647" y="177"/>
                  </a:cubicBezTo>
                  <a:cubicBezTo>
                    <a:pt x="1219" y="177"/>
                    <a:pt x="1017" y="0"/>
                    <a:pt x="601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122" name="Google Shape;22122;p19"/>
            <p:cNvSpPr/>
            <p:nvPr/>
          </p:nvSpPr>
          <p:spPr>
            <a:xfrm>
              <a:off x="931350" y="971675"/>
              <a:ext cx="20875" cy="18175"/>
            </a:xfrm>
            <a:custGeom>
              <a:avLst/>
              <a:gdLst/>
              <a:ahLst/>
              <a:cxnLst/>
              <a:rect l="l" t="t" r="r" b="b"/>
              <a:pathLst>
                <a:path w="835" h="727" extrusionOk="0">
                  <a:moveTo>
                    <a:pt x="60" y="1"/>
                  </a:moveTo>
                  <a:lnTo>
                    <a:pt x="60" y="1"/>
                  </a:lnTo>
                  <a:cubicBezTo>
                    <a:pt x="1" y="453"/>
                    <a:pt x="179" y="703"/>
                    <a:pt x="679" y="727"/>
                  </a:cubicBezTo>
                  <a:cubicBezTo>
                    <a:pt x="834" y="215"/>
                    <a:pt x="429" y="120"/>
                    <a:pt x="60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123" name="Google Shape;22123;p19"/>
            <p:cNvSpPr/>
            <p:nvPr/>
          </p:nvSpPr>
          <p:spPr>
            <a:xfrm>
              <a:off x="716150" y="2452275"/>
              <a:ext cx="143625" cy="112775"/>
            </a:xfrm>
            <a:custGeom>
              <a:avLst/>
              <a:gdLst/>
              <a:ahLst/>
              <a:cxnLst/>
              <a:rect l="l" t="t" r="r" b="b"/>
              <a:pathLst>
                <a:path w="5745" h="4511" extrusionOk="0">
                  <a:moveTo>
                    <a:pt x="877" y="0"/>
                  </a:moveTo>
                  <a:cubicBezTo>
                    <a:pt x="804" y="0"/>
                    <a:pt x="723" y="7"/>
                    <a:pt x="631" y="22"/>
                  </a:cubicBezTo>
                  <a:cubicBezTo>
                    <a:pt x="489" y="617"/>
                    <a:pt x="1167" y="593"/>
                    <a:pt x="953" y="1248"/>
                  </a:cubicBezTo>
                  <a:cubicBezTo>
                    <a:pt x="765" y="1221"/>
                    <a:pt x="620" y="1175"/>
                    <a:pt x="516" y="1175"/>
                  </a:cubicBezTo>
                  <a:cubicBezTo>
                    <a:pt x="390" y="1175"/>
                    <a:pt x="323" y="1244"/>
                    <a:pt x="310" y="1498"/>
                  </a:cubicBezTo>
                  <a:cubicBezTo>
                    <a:pt x="444" y="1450"/>
                    <a:pt x="565" y="1428"/>
                    <a:pt x="670" y="1428"/>
                  </a:cubicBezTo>
                  <a:cubicBezTo>
                    <a:pt x="1454" y="1428"/>
                    <a:pt x="1435" y="2608"/>
                    <a:pt x="429" y="2608"/>
                  </a:cubicBezTo>
                  <a:cubicBezTo>
                    <a:pt x="345" y="2608"/>
                    <a:pt x="254" y="2600"/>
                    <a:pt x="155" y="2582"/>
                  </a:cubicBezTo>
                  <a:cubicBezTo>
                    <a:pt x="120" y="2677"/>
                    <a:pt x="155" y="2820"/>
                    <a:pt x="0" y="2820"/>
                  </a:cubicBezTo>
                  <a:cubicBezTo>
                    <a:pt x="525" y="3135"/>
                    <a:pt x="422" y="3916"/>
                    <a:pt x="1365" y="3916"/>
                  </a:cubicBezTo>
                  <a:cubicBezTo>
                    <a:pt x="1386" y="3916"/>
                    <a:pt x="1407" y="3916"/>
                    <a:pt x="1429" y="3915"/>
                  </a:cubicBezTo>
                  <a:cubicBezTo>
                    <a:pt x="1941" y="3618"/>
                    <a:pt x="548" y="3165"/>
                    <a:pt x="1429" y="2939"/>
                  </a:cubicBezTo>
                  <a:lnTo>
                    <a:pt x="1429" y="2939"/>
                  </a:lnTo>
                  <a:cubicBezTo>
                    <a:pt x="1477" y="3106"/>
                    <a:pt x="1655" y="3177"/>
                    <a:pt x="1584" y="3415"/>
                  </a:cubicBezTo>
                  <a:cubicBezTo>
                    <a:pt x="1808" y="3382"/>
                    <a:pt x="2007" y="3368"/>
                    <a:pt x="2188" y="3368"/>
                  </a:cubicBezTo>
                  <a:cubicBezTo>
                    <a:pt x="3449" y="3368"/>
                    <a:pt x="3772" y="4094"/>
                    <a:pt x="4751" y="4511"/>
                  </a:cubicBezTo>
                  <a:cubicBezTo>
                    <a:pt x="5744" y="3701"/>
                    <a:pt x="4230" y="2970"/>
                    <a:pt x="2929" y="2970"/>
                  </a:cubicBezTo>
                  <a:cubicBezTo>
                    <a:pt x="2546" y="2970"/>
                    <a:pt x="2182" y="3034"/>
                    <a:pt x="1905" y="3177"/>
                  </a:cubicBezTo>
                  <a:cubicBezTo>
                    <a:pt x="1810" y="2927"/>
                    <a:pt x="1584" y="2796"/>
                    <a:pt x="1429" y="2582"/>
                  </a:cubicBezTo>
                  <a:cubicBezTo>
                    <a:pt x="1667" y="2571"/>
                    <a:pt x="1591" y="2324"/>
                    <a:pt x="1825" y="2324"/>
                  </a:cubicBezTo>
                  <a:cubicBezTo>
                    <a:pt x="1849" y="2324"/>
                    <a:pt x="1875" y="2326"/>
                    <a:pt x="1905" y="2332"/>
                  </a:cubicBezTo>
                  <a:cubicBezTo>
                    <a:pt x="1846" y="1856"/>
                    <a:pt x="1477" y="1617"/>
                    <a:pt x="1274" y="1236"/>
                  </a:cubicBezTo>
                  <a:cubicBezTo>
                    <a:pt x="1310" y="951"/>
                    <a:pt x="1810" y="1010"/>
                    <a:pt x="1739" y="617"/>
                  </a:cubicBezTo>
                  <a:cubicBezTo>
                    <a:pt x="1465" y="407"/>
                    <a:pt x="1433" y="0"/>
                    <a:pt x="877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124" name="Google Shape;22124;p19"/>
            <p:cNvSpPr/>
            <p:nvPr/>
          </p:nvSpPr>
          <p:spPr>
            <a:xfrm>
              <a:off x="1231700" y="1254150"/>
              <a:ext cx="14900" cy="18175"/>
            </a:xfrm>
            <a:custGeom>
              <a:avLst/>
              <a:gdLst/>
              <a:ahLst/>
              <a:cxnLst/>
              <a:rect l="l" t="t" r="r" b="b"/>
              <a:pathLst>
                <a:path w="596" h="727" extrusionOk="0">
                  <a:moveTo>
                    <a:pt x="298" y="1"/>
                  </a:moveTo>
                  <a:lnTo>
                    <a:pt x="298" y="1"/>
                  </a:lnTo>
                  <a:cubicBezTo>
                    <a:pt x="72" y="167"/>
                    <a:pt x="0" y="727"/>
                    <a:pt x="441" y="727"/>
                  </a:cubicBezTo>
                  <a:cubicBezTo>
                    <a:pt x="560" y="429"/>
                    <a:pt x="595" y="239"/>
                    <a:pt x="298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125" name="Google Shape;22125;p19"/>
            <p:cNvSpPr/>
            <p:nvPr/>
          </p:nvSpPr>
          <p:spPr>
            <a:xfrm>
              <a:off x="974525" y="2720400"/>
              <a:ext cx="39300" cy="9250"/>
            </a:xfrm>
            <a:custGeom>
              <a:avLst/>
              <a:gdLst/>
              <a:ahLst/>
              <a:cxnLst/>
              <a:rect l="l" t="t" r="r" b="b"/>
              <a:pathLst>
                <a:path w="1572" h="370" extrusionOk="0">
                  <a:moveTo>
                    <a:pt x="1572" y="1"/>
                  </a:moveTo>
                  <a:cubicBezTo>
                    <a:pt x="964" y="1"/>
                    <a:pt x="381" y="60"/>
                    <a:pt x="0" y="239"/>
                  </a:cubicBezTo>
                  <a:cubicBezTo>
                    <a:pt x="297" y="322"/>
                    <a:pt x="644" y="370"/>
                    <a:pt x="1059" y="370"/>
                  </a:cubicBezTo>
                  <a:cubicBezTo>
                    <a:pt x="1176" y="370"/>
                    <a:pt x="1300" y="366"/>
                    <a:pt x="1429" y="358"/>
                  </a:cubicBezTo>
                  <a:cubicBezTo>
                    <a:pt x="1429" y="191"/>
                    <a:pt x="1500" y="96"/>
                    <a:pt x="1572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126" name="Google Shape;22126;p19"/>
            <p:cNvSpPr/>
            <p:nvPr/>
          </p:nvSpPr>
          <p:spPr>
            <a:xfrm>
              <a:off x="822700" y="2291475"/>
              <a:ext cx="26275" cy="21850"/>
            </a:xfrm>
            <a:custGeom>
              <a:avLst/>
              <a:gdLst/>
              <a:ahLst/>
              <a:cxnLst/>
              <a:rect l="l" t="t" r="r" b="b"/>
              <a:pathLst>
                <a:path w="1051" h="874" extrusionOk="0">
                  <a:moveTo>
                    <a:pt x="477" y="1"/>
                  </a:moveTo>
                  <a:cubicBezTo>
                    <a:pt x="191" y="191"/>
                    <a:pt x="1" y="441"/>
                    <a:pt x="13" y="858"/>
                  </a:cubicBezTo>
                  <a:cubicBezTo>
                    <a:pt x="66" y="869"/>
                    <a:pt x="117" y="874"/>
                    <a:pt x="167" y="874"/>
                  </a:cubicBezTo>
                  <a:cubicBezTo>
                    <a:pt x="777" y="874"/>
                    <a:pt x="1050" y="111"/>
                    <a:pt x="477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127" name="Google Shape;22127;p19"/>
            <p:cNvSpPr/>
            <p:nvPr/>
          </p:nvSpPr>
          <p:spPr>
            <a:xfrm>
              <a:off x="714050" y="1289550"/>
              <a:ext cx="37850" cy="19575"/>
            </a:xfrm>
            <a:custGeom>
              <a:avLst/>
              <a:gdLst/>
              <a:ahLst/>
              <a:cxnLst/>
              <a:rect l="l" t="t" r="r" b="b"/>
              <a:pathLst>
                <a:path w="1514" h="783" extrusionOk="0">
                  <a:moveTo>
                    <a:pt x="1251" y="0"/>
                  </a:moveTo>
                  <a:cubicBezTo>
                    <a:pt x="999" y="0"/>
                    <a:pt x="771" y="262"/>
                    <a:pt x="343" y="262"/>
                  </a:cubicBezTo>
                  <a:cubicBezTo>
                    <a:pt x="274" y="262"/>
                    <a:pt x="200" y="255"/>
                    <a:pt x="120" y="240"/>
                  </a:cubicBezTo>
                  <a:lnTo>
                    <a:pt x="120" y="240"/>
                  </a:lnTo>
                  <a:cubicBezTo>
                    <a:pt x="0" y="683"/>
                    <a:pt x="303" y="782"/>
                    <a:pt x="740" y="782"/>
                  </a:cubicBezTo>
                  <a:cubicBezTo>
                    <a:pt x="866" y="782"/>
                    <a:pt x="1003" y="774"/>
                    <a:pt x="1144" y="763"/>
                  </a:cubicBezTo>
                  <a:cubicBezTo>
                    <a:pt x="1216" y="513"/>
                    <a:pt x="1513" y="430"/>
                    <a:pt x="1489" y="85"/>
                  </a:cubicBezTo>
                  <a:cubicBezTo>
                    <a:pt x="1404" y="24"/>
                    <a:pt x="1326" y="0"/>
                    <a:pt x="1251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128" name="Google Shape;22128;p19"/>
            <p:cNvSpPr/>
            <p:nvPr/>
          </p:nvSpPr>
          <p:spPr>
            <a:xfrm>
              <a:off x="675075" y="1138950"/>
              <a:ext cx="71750" cy="33675"/>
            </a:xfrm>
            <a:custGeom>
              <a:avLst/>
              <a:gdLst/>
              <a:ahLst/>
              <a:cxnLst/>
              <a:rect l="l" t="t" r="r" b="b"/>
              <a:pathLst>
                <a:path w="2870" h="1347" extrusionOk="0">
                  <a:moveTo>
                    <a:pt x="1727" y="1"/>
                  </a:moveTo>
                  <a:cubicBezTo>
                    <a:pt x="1406" y="204"/>
                    <a:pt x="1168" y="329"/>
                    <a:pt x="811" y="329"/>
                  </a:cubicBezTo>
                  <a:cubicBezTo>
                    <a:pt x="665" y="329"/>
                    <a:pt x="498" y="308"/>
                    <a:pt x="298" y="263"/>
                  </a:cubicBezTo>
                  <a:cubicBezTo>
                    <a:pt x="0" y="608"/>
                    <a:pt x="36" y="632"/>
                    <a:pt x="131" y="1108"/>
                  </a:cubicBezTo>
                  <a:cubicBezTo>
                    <a:pt x="945" y="1108"/>
                    <a:pt x="1089" y="1347"/>
                    <a:pt x="2127" y="1347"/>
                  </a:cubicBezTo>
                  <a:cubicBezTo>
                    <a:pt x="2152" y="1347"/>
                    <a:pt x="2177" y="1347"/>
                    <a:pt x="2203" y="1346"/>
                  </a:cubicBezTo>
                  <a:cubicBezTo>
                    <a:pt x="2870" y="965"/>
                    <a:pt x="2632" y="132"/>
                    <a:pt x="1727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129" name="Google Shape;22129;p19"/>
            <p:cNvSpPr/>
            <p:nvPr/>
          </p:nvSpPr>
          <p:spPr>
            <a:xfrm>
              <a:off x="728650" y="1346125"/>
              <a:ext cx="54500" cy="30400"/>
            </a:xfrm>
            <a:custGeom>
              <a:avLst/>
              <a:gdLst/>
              <a:ahLst/>
              <a:cxnLst/>
              <a:rect l="l" t="t" r="r" b="b"/>
              <a:pathLst>
                <a:path w="2180" h="1216" extrusionOk="0">
                  <a:moveTo>
                    <a:pt x="1751" y="1"/>
                  </a:moveTo>
                  <a:lnTo>
                    <a:pt x="1751" y="1"/>
                  </a:lnTo>
                  <a:cubicBezTo>
                    <a:pt x="1072" y="203"/>
                    <a:pt x="1" y="441"/>
                    <a:pt x="560" y="1215"/>
                  </a:cubicBezTo>
                  <a:cubicBezTo>
                    <a:pt x="1072" y="953"/>
                    <a:pt x="2179" y="572"/>
                    <a:pt x="1751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130" name="Google Shape;22130;p19"/>
            <p:cNvSpPr/>
            <p:nvPr/>
          </p:nvSpPr>
          <p:spPr>
            <a:xfrm>
              <a:off x="760800" y="1087775"/>
              <a:ext cx="43000" cy="24125"/>
            </a:xfrm>
            <a:custGeom>
              <a:avLst/>
              <a:gdLst/>
              <a:ahLst/>
              <a:cxnLst/>
              <a:rect l="l" t="t" r="r" b="b"/>
              <a:pathLst>
                <a:path w="1720" h="965" extrusionOk="0">
                  <a:moveTo>
                    <a:pt x="423" y="0"/>
                  </a:moveTo>
                  <a:cubicBezTo>
                    <a:pt x="323" y="0"/>
                    <a:pt x="218" y="4"/>
                    <a:pt x="108" y="12"/>
                  </a:cubicBezTo>
                  <a:cubicBezTo>
                    <a:pt x="0" y="845"/>
                    <a:pt x="1108" y="667"/>
                    <a:pt x="1655" y="964"/>
                  </a:cubicBezTo>
                  <a:cubicBezTo>
                    <a:pt x="1719" y="274"/>
                    <a:pt x="1252" y="0"/>
                    <a:pt x="423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131" name="Google Shape;22131;p19"/>
            <p:cNvSpPr/>
            <p:nvPr/>
          </p:nvSpPr>
          <p:spPr>
            <a:xfrm>
              <a:off x="824700" y="1247575"/>
              <a:ext cx="23750" cy="20875"/>
            </a:xfrm>
            <a:custGeom>
              <a:avLst/>
              <a:gdLst/>
              <a:ahLst/>
              <a:cxnLst/>
              <a:rect l="l" t="t" r="r" b="b"/>
              <a:pathLst>
                <a:path w="950" h="835" extrusionOk="0">
                  <a:moveTo>
                    <a:pt x="512" y="0"/>
                  </a:moveTo>
                  <a:cubicBezTo>
                    <a:pt x="1" y="0"/>
                    <a:pt x="60" y="636"/>
                    <a:pt x="302" y="823"/>
                  </a:cubicBezTo>
                  <a:cubicBezTo>
                    <a:pt x="347" y="831"/>
                    <a:pt x="389" y="834"/>
                    <a:pt x="428" y="834"/>
                  </a:cubicBezTo>
                  <a:cubicBezTo>
                    <a:pt x="949" y="834"/>
                    <a:pt x="891" y="202"/>
                    <a:pt x="647" y="14"/>
                  </a:cubicBezTo>
                  <a:cubicBezTo>
                    <a:pt x="598" y="5"/>
                    <a:pt x="553" y="0"/>
                    <a:pt x="512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132" name="Google Shape;22132;p19"/>
            <p:cNvSpPr/>
            <p:nvPr/>
          </p:nvSpPr>
          <p:spPr>
            <a:xfrm>
              <a:off x="1006375" y="1901925"/>
              <a:ext cx="47300" cy="33875"/>
            </a:xfrm>
            <a:custGeom>
              <a:avLst/>
              <a:gdLst/>
              <a:ahLst/>
              <a:cxnLst/>
              <a:rect l="l" t="t" r="r" b="b"/>
              <a:pathLst>
                <a:path w="1892" h="1355" extrusionOk="0">
                  <a:moveTo>
                    <a:pt x="647" y="0"/>
                  </a:moveTo>
                  <a:cubicBezTo>
                    <a:pt x="574" y="0"/>
                    <a:pt x="497" y="3"/>
                    <a:pt x="417" y="9"/>
                  </a:cubicBezTo>
                  <a:cubicBezTo>
                    <a:pt x="0" y="486"/>
                    <a:pt x="714" y="1057"/>
                    <a:pt x="1393" y="1355"/>
                  </a:cubicBezTo>
                  <a:cubicBezTo>
                    <a:pt x="1409" y="1250"/>
                    <a:pt x="1519" y="1227"/>
                    <a:pt x="1659" y="1227"/>
                  </a:cubicBezTo>
                  <a:cubicBezTo>
                    <a:pt x="1724" y="1227"/>
                    <a:pt x="1797" y="1232"/>
                    <a:pt x="1869" y="1236"/>
                  </a:cubicBezTo>
                  <a:cubicBezTo>
                    <a:pt x="1891" y="485"/>
                    <a:pt x="1576" y="0"/>
                    <a:pt x="647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133" name="Google Shape;22133;p19"/>
            <p:cNvSpPr/>
            <p:nvPr/>
          </p:nvSpPr>
          <p:spPr>
            <a:xfrm>
              <a:off x="989400" y="1865825"/>
              <a:ext cx="25625" cy="24150"/>
            </a:xfrm>
            <a:custGeom>
              <a:avLst/>
              <a:gdLst/>
              <a:ahLst/>
              <a:cxnLst/>
              <a:rect l="l" t="t" r="r" b="b"/>
              <a:pathLst>
                <a:path w="1025" h="966" extrusionOk="0">
                  <a:moveTo>
                    <a:pt x="786" y="1"/>
                  </a:moveTo>
                  <a:cubicBezTo>
                    <a:pt x="0" y="1"/>
                    <a:pt x="0" y="965"/>
                    <a:pt x="786" y="965"/>
                  </a:cubicBezTo>
                  <a:cubicBezTo>
                    <a:pt x="1024" y="787"/>
                    <a:pt x="1024" y="168"/>
                    <a:pt x="786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134" name="Google Shape;22134;p19"/>
            <p:cNvSpPr/>
            <p:nvPr/>
          </p:nvSpPr>
          <p:spPr>
            <a:xfrm>
              <a:off x="1212650" y="1379625"/>
              <a:ext cx="29775" cy="15875"/>
            </a:xfrm>
            <a:custGeom>
              <a:avLst/>
              <a:gdLst/>
              <a:ahLst/>
              <a:cxnLst/>
              <a:rect l="l" t="t" r="r" b="b"/>
              <a:pathLst>
                <a:path w="1191" h="635" extrusionOk="0">
                  <a:moveTo>
                    <a:pt x="346" y="0"/>
                  </a:moveTo>
                  <a:cubicBezTo>
                    <a:pt x="204" y="0"/>
                    <a:pt x="79" y="71"/>
                    <a:pt x="0" y="268"/>
                  </a:cubicBezTo>
                  <a:cubicBezTo>
                    <a:pt x="63" y="253"/>
                    <a:pt x="121" y="246"/>
                    <a:pt x="175" y="246"/>
                  </a:cubicBezTo>
                  <a:cubicBezTo>
                    <a:pt x="586" y="246"/>
                    <a:pt x="773" y="635"/>
                    <a:pt x="957" y="635"/>
                  </a:cubicBezTo>
                  <a:cubicBezTo>
                    <a:pt x="1031" y="635"/>
                    <a:pt x="1104" y="573"/>
                    <a:pt x="1191" y="399"/>
                  </a:cubicBezTo>
                  <a:cubicBezTo>
                    <a:pt x="992" y="287"/>
                    <a:pt x="633" y="0"/>
                    <a:pt x="346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135" name="Google Shape;22135;p19"/>
            <p:cNvSpPr/>
            <p:nvPr/>
          </p:nvSpPr>
          <p:spPr>
            <a:xfrm>
              <a:off x="1059050" y="1465350"/>
              <a:ext cx="29800" cy="16225"/>
            </a:xfrm>
            <a:custGeom>
              <a:avLst/>
              <a:gdLst/>
              <a:ahLst/>
              <a:cxnLst/>
              <a:rect l="l" t="t" r="r" b="b"/>
              <a:pathLst>
                <a:path w="1192" h="649" extrusionOk="0">
                  <a:moveTo>
                    <a:pt x="564" y="0"/>
                  </a:moveTo>
                  <a:cubicBezTo>
                    <a:pt x="346" y="0"/>
                    <a:pt x="137" y="30"/>
                    <a:pt x="0" y="89"/>
                  </a:cubicBezTo>
                  <a:cubicBezTo>
                    <a:pt x="262" y="208"/>
                    <a:pt x="548" y="304"/>
                    <a:pt x="512" y="649"/>
                  </a:cubicBezTo>
                  <a:cubicBezTo>
                    <a:pt x="953" y="613"/>
                    <a:pt x="1191" y="435"/>
                    <a:pt x="1191" y="89"/>
                  </a:cubicBezTo>
                  <a:cubicBezTo>
                    <a:pt x="1012" y="30"/>
                    <a:pt x="783" y="0"/>
                    <a:pt x="564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136" name="Google Shape;22136;p19"/>
            <p:cNvSpPr/>
            <p:nvPr/>
          </p:nvSpPr>
          <p:spPr>
            <a:xfrm>
              <a:off x="1198975" y="1874375"/>
              <a:ext cx="21650" cy="15350"/>
            </a:xfrm>
            <a:custGeom>
              <a:avLst/>
              <a:gdLst/>
              <a:ahLst/>
              <a:cxnLst/>
              <a:rect l="l" t="t" r="r" b="b"/>
              <a:pathLst>
                <a:path w="866" h="614" extrusionOk="0">
                  <a:moveTo>
                    <a:pt x="144" y="0"/>
                  </a:moveTo>
                  <a:cubicBezTo>
                    <a:pt x="105" y="0"/>
                    <a:pt x="65" y="2"/>
                    <a:pt x="23" y="4"/>
                  </a:cubicBezTo>
                  <a:cubicBezTo>
                    <a:pt x="1" y="410"/>
                    <a:pt x="235" y="613"/>
                    <a:pt x="745" y="613"/>
                  </a:cubicBezTo>
                  <a:cubicBezTo>
                    <a:pt x="774" y="613"/>
                    <a:pt x="803" y="613"/>
                    <a:pt x="833" y="611"/>
                  </a:cubicBezTo>
                  <a:cubicBezTo>
                    <a:pt x="866" y="214"/>
                    <a:pt x="643" y="0"/>
                    <a:pt x="144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137" name="Google Shape;22137;p19"/>
            <p:cNvSpPr/>
            <p:nvPr/>
          </p:nvSpPr>
          <p:spPr>
            <a:xfrm>
              <a:off x="1181100" y="1278550"/>
              <a:ext cx="22775" cy="24750"/>
            </a:xfrm>
            <a:custGeom>
              <a:avLst/>
              <a:gdLst/>
              <a:ahLst/>
              <a:cxnLst/>
              <a:rect l="l" t="t" r="r" b="b"/>
              <a:pathLst>
                <a:path w="911" h="990" extrusionOk="0">
                  <a:moveTo>
                    <a:pt x="393" y="1"/>
                  </a:moveTo>
                  <a:cubicBezTo>
                    <a:pt x="321" y="453"/>
                    <a:pt x="0" y="596"/>
                    <a:pt x="238" y="977"/>
                  </a:cubicBezTo>
                  <a:cubicBezTo>
                    <a:pt x="279" y="986"/>
                    <a:pt x="317" y="990"/>
                    <a:pt x="353" y="990"/>
                  </a:cubicBezTo>
                  <a:cubicBezTo>
                    <a:pt x="911" y="990"/>
                    <a:pt x="852" y="1"/>
                    <a:pt x="393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138" name="Google Shape;22138;p19"/>
            <p:cNvSpPr/>
            <p:nvPr/>
          </p:nvSpPr>
          <p:spPr>
            <a:xfrm>
              <a:off x="1068475" y="1349100"/>
              <a:ext cx="21850" cy="20600"/>
            </a:xfrm>
            <a:custGeom>
              <a:avLst/>
              <a:gdLst/>
              <a:ahLst/>
              <a:cxnLst/>
              <a:rect l="l" t="t" r="r" b="b"/>
              <a:pathLst>
                <a:path w="874" h="824" extrusionOk="0">
                  <a:moveTo>
                    <a:pt x="290" y="1"/>
                  </a:moveTo>
                  <a:cubicBezTo>
                    <a:pt x="59" y="199"/>
                    <a:pt x="1" y="824"/>
                    <a:pt x="510" y="824"/>
                  </a:cubicBezTo>
                  <a:cubicBezTo>
                    <a:pt x="552" y="824"/>
                    <a:pt x="598" y="819"/>
                    <a:pt x="647" y="810"/>
                  </a:cubicBezTo>
                  <a:cubicBezTo>
                    <a:pt x="874" y="417"/>
                    <a:pt x="790" y="144"/>
                    <a:pt x="290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139" name="Google Shape;22139;p19"/>
            <p:cNvSpPr/>
            <p:nvPr/>
          </p:nvSpPr>
          <p:spPr>
            <a:xfrm>
              <a:off x="1022425" y="1391075"/>
              <a:ext cx="23850" cy="21150"/>
            </a:xfrm>
            <a:custGeom>
              <a:avLst/>
              <a:gdLst/>
              <a:ahLst/>
              <a:cxnLst/>
              <a:rect l="l" t="t" r="r" b="b"/>
              <a:pathLst>
                <a:path w="954" h="846" extrusionOk="0">
                  <a:moveTo>
                    <a:pt x="394" y="0"/>
                  </a:moveTo>
                  <a:lnTo>
                    <a:pt x="394" y="0"/>
                  </a:lnTo>
                  <a:cubicBezTo>
                    <a:pt x="1" y="322"/>
                    <a:pt x="370" y="834"/>
                    <a:pt x="870" y="846"/>
                  </a:cubicBezTo>
                  <a:cubicBezTo>
                    <a:pt x="953" y="405"/>
                    <a:pt x="823" y="108"/>
                    <a:pt x="394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140" name="Google Shape;22140;p19"/>
            <p:cNvSpPr/>
            <p:nvPr/>
          </p:nvSpPr>
          <p:spPr>
            <a:xfrm>
              <a:off x="1069550" y="1257425"/>
              <a:ext cx="19800" cy="17450"/>
            </a:xfrm>
            <a:custGeom>
              <a:avLst/>
              <a:gdLst/>
              <a:ahLst/>
              <a:cxnLst/>
              <a:rect l="l" t="t" r="r" b="b"/>
              <a:pathLst>
                <a:path w="792" h="698" extrusionOk="0">
                  <a:moveTo>
                    <a:pt x="729" y="0"/>
                  </a:moveTo>
                  <a:cubicBezTo>
                    <a:pt x="230" y="0"/>
                    <a:pt x="0" y="479"/>
                    <a:pt x="247" y="691"/>
                  </a:cubicBezTo>
                  <a:cubicBezTo>
                    <a:pt x="288" y="696"/>
                    <a:pt x="326" y="698"/>
                    <a:pt x="360" y="698"/>
                  </a:cubicBezTo>
                  <a:cubicBezTo>
                    <a:pt x="784" y="698"/>
                    <a:pt x="791" y="375"/>
                    <a:pt x="747" y="1"/>
                  </a:cubicBezTo>
                  <a:cubicBezTo>
                    <a:pt x="741" y="0"/>
                    <a:pt x="735" y="0"/>
                    <a:pt x="729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141" name="Google Shape;22141;p19"/>
            <p:cNvSpPr/>
            <p:nvPr/>
          </p:nvSpPr>
          <p:spPr>
            <a:xfrm>
              <a:off x="1044475" y="1885725"/>
              <a:ext cx="43175" cy="22850"/>
            </a:xfrm>
            <a:custGeom>
              <a:avLst/>
              <a:gdLst/>
              <a:ahLst/>
              <a:cxnLst/>
              <a:rect l="l" t="t" r="r" b="b"/>
              <a:pathLst>
                <a:path w="1727" h="914" extrusionOk="0">
                  <a:moveTo>
                    <a:pt x="1057" y="1"/>
                  </a:moveTo>
                  <a:cubicBezTo>
                    <a:pt x="604" y="1"/>
                    <a:pt x="124" y="269"/>
                    <a:pt x="0" y="657"/>
                  </a:cubicBezTo>
                  <a:cubicBezTo>
                    <a:pt x="199" y="847"/>
                    <a:pt x="570" y="914"/>
                    <a:pt x="1008" y="914"/>
                  </a:cubicBezTo>
                  <a:cubicBezTo>
                    <a:pt x="1147" y="914"/>
                    <a:pt x="1292" y="907"/>
                    <a:pt x="1441" y="896"/>
                  </a:cubicBezTo>
                  <a:cubicBezTo>
                    <a:pt x="1334" y="527"/>
                    <a:pt x="1726" y="538"/>
                    <a:pt x="1607" y="169"/>
                  </a:cubicBezTo>
                  <a:cubicBezTo>
                    <a:pt x="1451" y="53"/>
                    <a:pt x="1257" y="1"/>
                    <a:pt x="1057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142" name="Google Shape;22142;p19"/>
            <p:cNvSpPr/>
            <p:nvPr/>
          </p:nvSpPr>
          <p:spPr>
            <a:xfrm>
              <a:off x="1027200" y="999950"/>
              <a:ext cx="47650" cy="44825"/>
            </a:xfrm>
            <a:custGeom>
              <a:avLst/>
              <a:gdLst/>
              <a:ahLst/>
              <a:cxnLst/>
              <a:rect l="l" t="t" r="r" b="b"/>
              <a:pathLst>
                <a:path w="1906" h="1793" extrusionOk="0">
                  <a:moveTo>
                    <a:pt x="408" y="1"/>
                  </a:moveTo>
                  <a:cubicBezTo>
                    <a:pt x="403" y="1"/>
                    <a:pt x="398" y="1"/>
                    <a:pt x="393" y="1"/>
                  </a:cubicBezTo>
                  <a:cubicBezTo>
                    <a:pt x="355" y="87"/>
                    <a:pt x="279" y="142"/>
                    <a:pt x="145" y="142"/>
                  </a:cubicBezTo>
                  <a:cubicBezTo>
                    <a:pt x="112" y="142"/>
                    <a:pt x="76" y="139"/>
                    <a:pt x="36" y="132"/>
                  </a:cubicBezTo>
                  <a:lnTo>
                    <a:pt x="36" y="132"/>
                  </a:lnTo>
                  <a:cubicBezTo>
                    <a:pt x="0" y="525"/>
                    <a:pt x="84" y="822"/>
                    <a:pt x="381" y="953"/>
                  </a:cubicBezTo>
                  <a:cubicBezTo>
                    <a:pt x="497" y="860"/>
                    <a:pt x="581" y="821"/>
                    <a:pt x="644" y="821"/>
                  </a:cubicBezTo>
                  <a:cubicBezTo>
                    <a:pt x="958" y="821"/>
                    <a:pt x="739" y="1792"/>
                    <a:pt x="1271" y="1792"/>
                  </a:cubicBezTo>
                  <a:cubicBezTo>
                    <a:pt x="1311" y="1792"/>
                    <a:pt x="1356" y="1787"/>
                    <a:pt x="1405" y="1775"/>
                  </a:cubicBezTo>
                  <a:cubicBezTo>
                    <a:pt x="1703" y="1656"/>
                    <a:pt x="1715" y="1298"/>
                    <a:pt x="1905" y="1084"/>
                  </a:cubicBezTo>
                  <a:lnTo>
                    <a:pt x="1905" y="1084"/>
                  </a:lnTo>
                  <a:cubicBezTo>
                    <a:pt x="1846" y="1092"/>
                    <a:pt x="1791" y="1096"/>
                    <a:pt x="1741" y="1096"/>
                  </a:cubicBezTo>
                  <a:cubicBezTo>
                    <a:pt x="873" y="1096"/>
                    <a:pt x="1334" y="1"/>
                    <a:pt x="408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143" name="Google Shape;22143;p19"/>
            <p:cNvSpPr/>
            <p:nvPr/>
          </p:nvSpPr>
          <p:spPr>
            <a:xfrm>
              <a:off x="382475" y="4798350"/>
              <a:ext cx="31575" cy="20250"/>
            </a:xfrm>
            <a:custGeom>
              <a:avLst/>
              <a:gdLst/>
              <a:ahLst/>
              <a:cxnLst/>
              <a:rect l="l" t="t" r="r" b="b"/>
              <a:pathLst>
                <a:path w="1263" h="810" extrusionOk="0">
                  <a:moveTo>
                    <a:pt x="727" y="0"/>
                  </a:moveTo>
                  <a:cubicBezTo>
                    <a:pt x="715" y="357"/>
                    <a:pt x="1" y="143"/>
                    <a:pt x="227" y="667"/>
                  </a:cubicBezTo>
                  <a:cubicBezTo>
                    <a:pt x="341" y="660"/>
                    <a:pt x="454" y="656"/>
                    <a:pt x="563" y="656"/>
                  </a:cubicBezTo>
                  <a:cubicBezTo>
                    <a:pt x="850" y="656"/>
                    <a:pt x="1104" y="689"/>
                    <a:pt x="1251" y="810"/>
                  </a:cubicBezTo>
                  <a:cubicBezTo>
                    <a:pt x="1263" y="405"/>
                    <a:pt x="1108" y="119"/>
                    <a:pt x="727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144" name="Google Shape;22144;p19"/>
            <p:cNvSpPr/>
            <p:nvPr/>
          </p:nvSpPr>
          <p:spPr>
            <a:xfrm>
              <a:off x="557800" y="3838400"/>
              <a:ext cx="25625" cy="41100"/>
            </a:xfrm>
            <a:custGeom>
              <a:avLst/>
              <a:gdLst/>
              <a:ahLst/>
              <a:cxnLst/>
              <a:rect l="l" t="t" r="r" b="b"/>
              <a:pathLst>
                <a:path w="1025" h="1644" extrusionOk="0">
                  <a:moveTo>
                    <a:pt x="1024" y="0"/>
                  </a:moveTo>
                  <a:lnTo>
                    <a:pt x="1024" y="0"/>
                  </a:lnTo>
                  <a:cubicBezTo>
                    <a:pt x="286" y="227"/>
                    <a:pt x="310" y="1060"/>
                    <a:pt x="0" y="1644"/>
                  </a:cubicBezTo>
                  <a:cubicBezTo>
                    <a:pt x="1024" y="1644"/>
                    <a:pt x="679" y="560"/>
                    <a:pt x="1024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145" name="Google Shape;22145;p19"/>
            <p:cNvSpPr/>
            <p:nvPr/>
          </p:nvSpPr>
          <p:spPr>
            <a:xfrm>
              <a:off x="562550" y="4252150"/>
              <a:ext cx="17600" cy="17275"/>
            </a:xfrm>
            <a:custGeom>
              <a:avLst/>
              <a:gdLst/>
              <a:ahLst/>
              <a:cxnLst/>
              <a:rect l="l" t="t" r="r" b="b"/>
              <a:pathLst>
                <a:path w="704" h="691" extrusionOk="0">
                  <a:moveTo>
                    <a:pt x="703" y="0"/>
                  </a:moveTo>
                  <a:lnTo>
                    <a:pt x="703" y="0"/>
                  </a:lnTo>
                  <a:cubicBezTo>
                    <a:pt x="227" y="48"/>
                    <a:pt x="96" y="345"/>
                    <a:pt x="1" y="679"/>
                  </a:cubicBezTo>
                  <a:cubicBezTo>
                    <a:pt x="63" y="687"/>
                    <a:pt x="119" y="691"/>
                    <a:pt x="170" y="691"/>
                  </a:cubicBezTo>
                  <a:cubicBezTo>
                    <a:pt x="648" y="691"/>
                    <a:pt x="671" y="355"/>
                    <a:pt x="703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146" name="Google Shape;22146;p19"/>
            <p:cNvSpPr/>
            <p:nvPr/>
          </p:nvSpPr>
          <p:spPr>
            <a:xfrm>
              <a:off x="502500" y="4730375"/>
              <a:ext cx="22275" cy="17100"/>
            </a:xfrm>
            <a:custGeom>
              <a:avLst/>
              <a:gdLst/>
              <a:ahLst/>
              <a:cxnLst/>
              <a:rect l="l" t="t" r="r" b="b"/>
              <a:pathLst>
                <a:path w="891" h="684" extrusionOk="0">
                  <a:moveTo>
                    <a:pt x="769" y="1"/>
                  </a:moveTo>
                  <a:cubicBezTo>
                    <a:pt x="236" y="1"/>
                    <a:pt x="0" y="228"/>
                    <a:pt x="33" y="683"/>
                  </a:cubicBezTo>
                  <a:cubicBezTo>
                    <a:pt x="522" y="624"/>
                    <a:pt x="807" y="397"/>
                    <a:pt x="891" y="4"/>
                  </a:cubicBezTo>
                  <a:cubicBezTo>
                    <a:pt x="849" y="2"/>
                    <a:pt x="808" y="1"/>
                    <a:pt x="769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147" name="Google Shape;22147;p19"/>
            <p:cNvSpPr/>
            <p:nvPr/>
          </p:nvSpPr>
          <p:spPr>
            <a:xfrm>
              <a:off x="601875" y="4098150"/>
              <a:ext cx="25400" cy="21675"/>
            </a:xfrm>
            <a:custGeom>
              <a:avLst/>
              <a:gdLst/>
              <a:ahLst/>
              <a:cxnLst/>
              <a:rect l="l" t="t" r="r" b="b"/>
              <a:pathLst>
                <a:path w="1016" h="867" extrusionOk="0">
                  <a:moveTo>
                    <a:pt x="430" y="0"/>
                  </a:moveTo>
                  <a:cubicBezTo>
                    <a:pt x="410" y="0"/>
                    <a:pt x="390" y="2"/>
                    <a:pt x="369" y="5"/>
                  </a:cubicBezTo>
                  <a:cubicBezTo>
                    <a:pt x="159" y="27"/>
                    <a:pt x="0" y="867"/>
                    <a:pt x="414" y="867"/>
                  </a:cubicBezTo>
                  <a:cubicBezTo>
                    <a:pt x="447" y="867"/>
                    <a:pt x="483" y="861"/>
                    <a:pt x="523" y="850"/>
                  </a:cubicBezTo>
                  <a:cubicBezTo>
                    <a:pt x="1015" y="804"/>
                    <a:pt x="914" y="0"/>
                    <a:pt x="430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148" name="Google Shape;22148;p19"/>
            <p:cNvSpPr/>
            <p:nvPr/>
          </p:nvSpPr>
          <p:spPr>
            <a:xfrm>
              <a:off x="549050" y="4611450"/>
              <a:ext cx="26925" cy="17525"/>
            </a:xfrm>
            <a:custGeom>
              <a:avLst/>
              <a:gdLst/>
              <a:ahLst/>
              <a:cxnLst/>
              <a:rect l="l" t="t" r="r" b="b"/>
              <a:pathLst>
                <a:path w="1077" h="701" extrusionOk="0">
                  <a:moveTo>
                    <a:pt x="844" y="0"/>
                  </a:moveTo>
                  <a:cubicBezTo>
                    <a:pt x="291" y="0"/>
                    <a:pt x="0" y="204"/>
                    <a:pt x="53" y="678"/>
                  </a:cubicBezTo>
                  <a:cubicBezTo>
                    <a:pt x="154" y="693"/>
                    <a:pt x="244" y="701"/>
                    <a:pt x="326" y="701"/>
                  </a:cubicBezTo>
                  <a:cubicBezTo>
                    <a:pt x="863" y="701"/>
                    <a:pt x="1015" y="383"/>
                    <a:pt x="1077" y="11"/>
                  </a:cubicBezTo>
                  <a:cubicBezTo>
                    <a:pt x="995" y="4"/>
                    <a:pt x="917" y="0"/>
                    <a:pt x="844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149" name="Google Shape;22149;p19"/>
            <p:cNvSpPr/>
            <p:nvPr/>
          </p:nvSpPr>
          <p:spPr>
            <a:xfrm>
              <a:off x="617025" y="3780775"/>
              <a:ext cx="20525" cy="17600"/>
            </a:xfrm>
            <a:custGeom>
              <a:avLst/>
              <a:gdLst/>
              <a:ahLst/>
              <a:cxnLst/>
              <a:rect l="l" t="t" r="r" b="b"/>
              <a:pathLst>
                <a:path w="821" h="704" extrusionOk="0">
                  <a:moveTo>
                    <a:pt x="429" y="1"/>
                  </a:moveTo>
                  <a:cubicBezTo>
                    <a:pt x="1" y="1"/>
                    <a:pt x="3" y="312"/>
                    <a:pt x="24" y="674"/>
                  </a:cubicBezTo>
                  <a:cubicBezTo>
                    <a:pt x="109" y="695"/>
                    <a:pt x="185" y="704"/>
                    <a:pt x="253" y="704"/>
                  </a:cubicBezTo>
                  <a:cubicBezTo>
                    <a:pt x="743" y="704"/>
                    <a:pt x="820" y="227"/>
                    <a:pt x="548" y="8"/>
                  </a:cubicBezTo>
                  <a:cubicBezTo>
                    <a:pt x="505" y="3"/>
                    <a:pt x="466" y="1"/>
                    <a:pt x="429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150" name="Google Shape;22150;p19"/>
            <p:cNvSpPr/>
            <p:nvPr/>
          </p:nvSpPr>
          <p:spPr>
            <a:xfrm>
              <a:off x="828375" y="4763725"/>
              <a:ext cx="81275" cy="85475"/>
            </a:xfrm>
            <a:custGeom>
              <a:avLst/>
              <a:gdLst/>
              <a:ahLst/>
              <a:cxnLst/>
              <a:rect l="l" t="t" r="r" b="b"/>
              <a:pathLst>
                <a:path w="3251" h="3419" extrusionOk="0">
                  <a:moveTo>
                    <a:pt x="2610" y="0"/>
                  </a:moveTo>
                  <a:cubicBezTo>
                    <a:pt x="2484" y="0"/>
                    <a:pt x="2350" y="8"/>
                    <a:pt x="2215" y="16"/>
                  </a:cubicBezTo>
                  <a:cubicBezTo>
                    <a:pt x="2286" y="766"/>
                    <a:pt x="1798" y="1052"/>
                    <a:pt x="1203" y="1242"/>
                  </a:cubicBezTo>
                  <a:cubicBezTo>
                    <a:pt x="953" y="1028"/>
                    <a:pt x="893" y="671"/>
                    <a:pt x="512" y="575"/>
                  </a:cubicBezTo>
                  <a:cubicBezTo>
                    <a:pt x="441" y="1230"/>
                    <a:pt x="369" y="1659"/>
                    <a:pt x="0" y="2326"/>
                  </a:cubicBezTo>
                  <a:cubicBezTo>
                    <a:pt x="132" y="2442"/>
                    <a:pt x="406" y="2462"/>
                    <a:pt x="709" y="2462"/>
                  </a:cubicBezTo>
                  <a:cubicBezTo>
                    <a:pt x="871" y="2462"/>
                    <a:pt x="1041" y="2457"/>
                    <a:pt x="1203" y="2457"/>
                  </a:cubicBezTo>
                  <a:cubicBezTo>
                    <a:pt x="1334" y="2778"/>
                    <a:pt x="1346" y="3147"/>
                    <a:pt x="1560" y="3409"/>
                  </a:cubicBezTo>
                  <a:cubicBezTo>
                    <a:pt x="1643" y="3415"/>
                    <a:pt x="1723" y="3419"/>
                    <a:pt x="1799" y="3419"/>
                  </a:cubicBezTo>
                  <a:cubicBezTo>
                    <a:pt x="2162" y="3419"/>
                    <a:pt x="2444" y="3344"/>
                    <a:pt x="2572" y="3147"/>
                  </a:cubicBezTo>
                  <a:cubicBezTo>
                    <a:pt x="2203" y="2814"/>
                    <a:pt x="1786" y="2492"/>
                    <a:pt x="1727" y="1921"/>
                  </a:cubicBezTo>
                  <a:cubicBezTo>
                    <a:pt x="2167" y="1290"/>
                    <a:pt x="3155" y="1064"/>
                    <a:pt x="3251" y="171"/>
                  </a:cubicBezTo>
                  <a:cubicBezTo>
                    <a:pt x="3106" y="34"/>
                    <a:pt x="2874" y="0"/>
                    <a:pt x="2610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151" name="Google Shape;22151;p19"/>
            <p:cNvSpPr/>
            <p:nvPr/>
          </p:nvSpPr>
          <p:spPr>
            <a:xfrm>
              <a:off x="802175" y="4726600"/>
              <a:ext cx="38725" cy="24525"/>
            </a:xfrm>
            <a:custGeom>
              <a:avLst/>
              <a:gdLst/>
              <a:ahLst/>
              <a:cxnLst/>
              <a:rect l="l" t="t" r="r" b="b"/>
              <a:pathLst>
                <a:path w="1549" h="981" extrusionOk="0">
                  <a:moveTo>
                    <a:pt x="1548" y="1"/>
                  </a:moveTo>
                  <a:lnTo>
                    <a:pt x="1548" y="1"/>
                  </a:lnTo>
                  <a:cubicBezTo>
                    <a:pt x="1024" y="132"/>
                    <a:pt x="179" y="1"/>
                    <a:pt x="0" y="405"/>
                  </a:cubicBezTo>
                  <a:cubicBezTo>
                    <a:pt x="280" y="655"/>
                    <a:pt x="451" y="980"/>
                    <a:pt x="1004" y="980"/>
                  </a:cubicBezTo>
                  <a:cubicBezTo>
                    <a:pt x="1111" y="980"/>
                    <a:pt x="1231" y="968"/>
                    <a:pt x="1370" y="941"/>
                  </a:cubicBezTo>
                  <a:cubicBezTo>
                    <a:pt x="1370" y="584"/>
                    <a:pt x="1310" y="167"/>
                    <a:pt x="1548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152" name="Google Shape;22152;p19"/>
            <p:cNvSpPr/>
            <p:nvPr/>
          </p:nvSpPr>
          <p:spPr>
            <a:xfrm>
              <a:off x="904575" y="4472100"/>
              <a:ext cx="77100" cy="78325"/>
            </a:xfrm>
            <a:custGeom>
              <a:avLst/>
              <a:gdLst/>
              <a:ahLst/>
              <a:cxnLst/>
              <a:rect l="l" t="t" r="r" b="b"/>
              <a:pathLst>
                <a:path w="3084" h="3133" extrusionOk="0">
                  <a:moveTo>
                    <a:pt x="3084" y="1"/>
                  </a:moveTo>
                  <a:lnTo>
                    <a:pt x="3084" y="1"/>
                  </a:lnTo>
                  <a:cubicBezTo>
                    <a:pt x="2700" y="129"/>
                    <a:pt x="2228" y="159"/>
                    <a:pt x="1706" y="159"/>
                  </a:cubicBezTo>
                  <a:cubicBezTo>
                    <a:pt x="1596" y="159"/>
                    <a:pt x="1483" y="158"/>
                    <a:pt x="1369" y="156"/>
                  </a:cubicBezTo>
                  <a:cubicBezTo>
                    <a:pt x="822" y="834"/>
                    <a:pt x="1072" y="1977"/>
                    <a:pt x="0" y="2727"/>
                  </a:cubicBezTo>
                  <a:cubicBezTo>
                    <a:pt x="95" y="2735"/>
                    <a:pt x="189" y="2737"/>
                    <a:pt x="282" y="2737"/>
                  </a:cubicBezTo>
                  <a:cubicBezTo>
                    <a:pt x="632" y="2737"/>
                    <a:pt x="970" y="2697"/>
                    <a:pt x="1295" y="2697"/>
                  </a:cubicBezTo>
                  <a:cubicBezTo>
                    <a:pt x="1741" y="2697"/>
                    <a:pt x="2164" y="2773"/>
                    <a:pt x="2560" y="3132"/>
                  </a:cubicBezTo>
                  <a:cubicBezTo>
                    <a:pt x="2941" y="2215"/>
                    <a:pt x="1500" y="2001"/>
                    <a:pt x="1536" y="1501"/>
                  </a:cubicBezTo>
                  <a:cubicBezTo>
                    <a:pt x="1572" y="1013"/>
                    <a:pt x="2846" y="775"/>
                    <a:pt x="3084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153" name="Google Shape;22153;p19"/>
            <p:cNvSpPr/>
            <p:nvPr/>
          </p:nvSpPr>
          <p:spPr>
            <a:xfrm>
              <a:off x="631325" y="4784650"/>
              <a:ext cx="71450" cy="30075"/>
            </a:xfrm>
            <a:custGeom>
              <a:avLst/>
              <a:gdLst/>
              <a:ahLst/>
              <a:cxnLst/>
              <a:rect l="l" t="t" r="r" b="b"/>
              <a:pathLst>
                <a:path w="2858" h="1203" extrusionOk="0">
                  <a:moveTo>
                    <a:pt x="1548" y="0"/>
                  </a:moveTo>
                  <a:cubicBezTo>
                    <a:pt x="1536" y="191"/>
                    <a:pt x="1334" y="429"/>
                    <a:pt x="1191" y="655"/>
                  </a:cubicBezTo>
                  <a:cubicBezTo>
                    <a:pt x="1063" y="493"/>
                    <a:pt x="828" y="431"/>
                    <a:pt x="574" y="431"/>
                  </a:cubicBezTo>
                  <a:cubicBezTo>
                    <a:pt x="380" y="431"/>
                    <a:pt x="176" y="467"/>
                    <a:pt x="0" y="524"/>
                  </a:cubicBezTo>
                  <a:cubicBezTo>
                    <a:pt x="0" y="825"/>
                    <a:pt x="428" y="976"/>
                    <a:pt x="812" y="976"/>
                  </a:cubicBezTo>
                  <a:cubicBezTo>
                    <a:pt x="899" y="976"/>
                    <a:pt x="983" y="968"/>
                    <a:pt x="1060" y="953"/>
                  </a:cubicBezTo>
                  <a:lnTo>
                    <a:pt x="1060" y="953"/>
                  </a:lnTo>
                  <a:cubicBezTo>
                    <a:pt x="1048" y="1036"/>
                    <a:pt x="1084" y="1131"/>
                    <a:pt x="1191" y="1203"/>
                  </a:cubicBezTo>
                  <a:cubicBezTo>
                    <a:pt x="1454" y="984"/>
                    <a:pt x="1889" y="916"/>
                    <a:pt x="2422" y="916"/>
                  </a:cubicBezTo>
                  <a:cubicBezTo>
                    <a:pt x="2467" y="916"/>
                    <a:pt x="2513" y="916"/>
                    <a:pt x="2560" y="917"/>
                  </a:cubicBezTo>
                  <a:cubicBezTo>
                    <a:pt x="2441" y="524"/>
                    <a:pt x="2858" y="536"/>
                    <a:pt x="2739" y="131"/>
                  </a:cubicBezTo>
                  <a:cubicBezTo>
                    <a:pt x="2599" y="39"/>
                    <a:pt x="2477" y="12"/>
                    <a:pt x="2362" y="12"/>
                  </a:cubicBezTo>
                  <a:cubicBezTo>
                    <a:pt x="2195" y="12"/>
                    <a:pt x="2041" y="69"/>
                    <a:pt x="1863" y="69"/>
                  </a:cubicBezTo>
                  <a:cubicBezTo>
                    <a:pt x="1767" y="69"/>
                    <a:pt x="1664" y="53"/>
                    <a:pt x="1548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154" name="Google Shape;22154;p19"/>
            <p:cNvSpPr/>
            <p:nvPr/>
          </p:nvSpPr>
          <p:spPr>
            <a:xfrm>
              <a:off x="776575" y="4662175"/>
              <a:ext cx="38725" cy="23400"/>
            </a:xfrm>
            <a:custGeom>
              <a:avLst/>
              <a:gdLst/>
              <a:ahLst/>
              <a:cxnLst/>
              <a:rect l="l" t="t" r="r" b="b"/>
              <a:pathLst>
                <a:path w="1549" h="936" extrusionOk="0">
                  <a:moveTo>
                    <a:pt x="1240" y="0"/>
                  </a:moveTo>
                  <a:cubicBezTo>
                    <a:pt x="484" y="0"/>
                    <a:pt x="191" y="362"/>
                    <a:pt x="0" y="827"/>
                  </a:cubicBezTo>
                  <a:cubicBezTo>
                    <a:pt x="149" y="903"/>
                    <a:pt x="291" y="935"/>
                    <a:pt x="425" y="935"/>
                  </a:cubicBezTo>
                  <a:cubicBezTo>
                    <a:pt x="971" y="935"/>
                    <a:pt x="1386" y="400"/>
                    <a:pt x="1548" y="18"/>
                  </a:cubicBezTo>
                  <a:cubicBezTo>
                    <a:pt x="1438" y="6"/>
                    <a:pt x="1335" y="0"/>
                    <a:pt x="1240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155" name="Google Shape;22155;p19"/>
            <p:cNvSpPr/>
            <p:nvPr/>
          </p:nvSpPr>
          <p:spPr>
            <a:xfrm>
              <a:off x="695025" y="4797450"/>
              <a:ext cx="64900" cy="37425"/>
            </a:xfrm>
            <a:custGeom>
              <a:avLst/>
              <a:gdLst/>
              <a:ahLst/>
              <a:cxnLst/>
              <a:rect l="l" t="t" r="r" b="b"/>
              <a:pathLst>
                <a:path w="2596" h="1497" extrusionOk="0">
                  <a:moveTo>
                    <a:pt x="2596" y="0"/>
                  </a:moveTo>
                  <a:cubicBezTo>
                    <a:pt x="2310" y="203"/>
                    <a:pt x="1977" y="322"/>
                    <a:pt x="1643" y="441"/>
                  </a:cubicBezTo>
                  <a:cubicBezTo>
                    <a:pt x="1409" y="317"/>
                    <a:pt x="1112" y="253"/>
                    <a:pt x="808" y="253"/>
                  </a:cubicBezTo>
                  <a:cubicBezTo>
                    <a:pt x="586" y="253"/>
                    <a:pt x="361" y="287"/>
                    <a:pt x="155" y="358"/>
                  </a:cubicBezTo>
                  <a:cubicBezTo>
                    <a:pt x="119" y="441"/>
                    <a:pt x="155" y="596"/>
                    <a:pt x="0" y="596"/>
                  </a:cubicBezTo>
                  <a:cubicBezTo>
                    <a:pt x="0" y="917"/>
                    <a:pt x="167" y="1143"/>
                    <a:pt x="405" y="1298"/>
                  </a:cubicBezTo>
                  <a:cubicBezTo>
                    <a:pt x="393" y="1322"/>
                    <a:pt x="369" y="1334"/>
                    <a:pt x="369" y="1370"/>
                  </a:cubicBezTo>
                  <a:cubicBezTo>
                    <a:pt x="464" y="1393"/>
                    <a:pt x="572" y="1429"/>
                    <a:pt x="667" y="1429"/>
                  </a:cubicBezTo>
                  <a:cubicBezTo>
                    <a:pt x="809" y="1473"/>
                    <a:pt x="960" y="1497"/>
                    <a:pt x="1108" y="1497"/>
                  </a:cubicBezTo>
                  <a:cubicBezTo>
                    <a:pt x="1441" y="1497"/>
                    <a:pt x="1759" y="1376"/>
                    <a:pt x="1941" y="1096"/>
                  </a:cubicBezTo>
                  <a:cubicBezTo>
                    <a:pt x="2155" y="989"/>
                    <a:pt x="2393" y="869"/>
                    <a:pt x="2596" y="810"/>
                  </a:cubicBezTo>
                  <a:lnTo>
                    <a:pt x="2596" y="0"/>
                  </a:ln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156" name="Google Shape;22156;p19"/>
            <p:cNvSpPr/>
            <p:nvPr/>
          </p:nvSpPr>
          <p:spPr>
            <a:xfrm>
              <a:off x="766150" y="4251750"/>
              <a:ext cx="23450" cy="17725"/>
            </a:xfrm>
            <a:custGeom>
              <a:avLst/>
              <a:gdLst/>
              <a:ahLst/>
              <a:cxnLst/>
              <a:rect l="l" t="t" r="r" b="b"/>
              <a:pathLst>
                <a:path w="938" h="709" extrusionOk="0">
                  <a:moveTo>
                    <a:pt x="445" y="1"/>
                  </a:moveTo>
                  <a:cubicBezTo>
                    <a:pt x="432" y="1"/>
                    <a:pt x="419" y="2"/>
                    <a:pt x="406" y="4"/>
                  </a:cubicBezTo>
                  <a:cubicBezTo>
                    <a:pt x="274" y="103"/>
                    <a:pt x="0" y="708"/>
                    <a:pt x="454" y="708"/>
                  </a:cubicBezTo>
                  <a:cubicBezTo>
                    <a:pt x="492" y="708"/>
                    <a:pt x="535" y="704"/>
                    <a:pt x="584" y="695"/>
                  </a:cubicBezTo>
                  <a:cubicBezTo>
                    <a:pt x="938" y="638"/>
                    <a:pt x="745" y="1"/>
                    <a:pt x="445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157" name="Google Shape;22157;p19"/>
            <p:cNvSpPr/>
            <p:nvPr/>
          </p:nvSpPr>
          <p:spPr>
            <a:xfrm>
              <a:off x="356575" y="4341775"/>
              <a:ext cx="31275" cy="26175"/>
            </a:xfrm>
            <a:custGeom>
              <a:avLst/>
              <a:gdLst/>
              <a:ahLst/>
              <a:cxnLst/>
              <a:rect l="l" t="t" r="r" b="b"/>
              <a:pathLst>
                <a:path w="1251" h="1047" extrusionOk="0">
                  <a:moveTo>
                    <a:pt x="159" y="1"/>
                  </a:moveTo>
                  <a:cubicBezTo>
                    <a:pt x="112" y="1"/>
                    <a:pt x="63" y="4"/>
                    <a:pt x="13" y="11"/>
                  </a:cubicBezTo>
                  <a:cubicBezTo>
                    <a:pt x="13" y="70"/>
                    <a:pt x="13" y="142"/>
                    <a:pt x="36" y="201"/>
                  </a:cubicBezTo>
                  <a:cubicBezTo>
                    <a:pt x="1" y="689"/>
                    <a:pt x="144" y="1035"/>
                    <a:pt x="727" y="1047"/>
                  </a:cubicBezTo>
                  <a:cubicBezTo>
                    <a:pt x="1084" y="999"/>
                    <a:pt x="1072" y="678"/>
                    <a:pt x="1251" y="499"/>
                  </a:cubicBezTo>
                  <a:cubicBezTo>
                    <a:pt x="1108" y="404"/>
                    <a:pt x="977" y="344"/>
                    <a:pt x="834" y="285"/>
                  </a:cubicBezTo>
                  <a:cubicBezTo>
                    <a:pt x="701" y="121"/>
                    <a:pt x="453" y="1"/>
                    <a:pt x="159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158" name="Google Shape;22158;p19"/>
            <p:cNvSpPr/>
            <p:nvPr/>
          </p:nvSpPr>
          <p:spPr>
            <a:xfrm>
              <a:off x="312825" y="3388050"/>
              <a:ext cx="73250" cy="30375"/>
            </a:xfrm>
            <a:custGeom>
              <a:avLst/>
              <a:gdLst/>
              <a:ahLst/>
              <a:cxnLst/>
              <a:rect l="l" t="t" r="r" b="b"/>
              <a:pathLst>
                <a:path w="2930" h="1215" extrusionOk="0">
                  <a:moveTo>
                    <a:pt x="12" y="0"/>
                  </a:moveTo>
                  <a:cubicBezTo>
                    <a:pt x="167" y="453"/>
                    <a:pt x="0" y="619"/>
                    <a:pt x="179" y="1215"/>
                  </a:cubicBezTo>
                  <a:cubicBezTo>
                    <a:pt x="526" y="1064"/>
                    <a:pt x="931" y="1041"/>
                    <a:pt x="1323" y="1041"/>
                  </a:cubicBezTo>
                  <a:cubicBezTo>
                    <a:pt x="1496" y="1041"/>
                    <a:pt x="1667" y="1046"/>
                    <a:pt x="1828" y="1046"/>
                  </a:cubicBezTo>
                  <a:cubicBezTo>
                    <a:pt x="2429" y="1046"/>
                    <a:pt x="2904" y="983"/>
                    <a:pt x="2929" y="393"/>
                  </a:cubicBezTo>
                  <a:lnTo>
                    <a:pt x="2929" y="393"/>
                  </a:lnTo>
                  <a:cubicBezTo>
                    <a:pt x="2901" y="397"/>
                    <a:pt x="2875" y="398"/>
                    <a:pt x="2851" y="398"/>
                  </a:cubicBezTo>
                  <a:cubicBezTo>
                    <a:pt x="2616" y="398"/>
                    <a:pt x="2538" y="262"/>
                    <a:pt x="2280" y="262"/>
                  </a:cubicBezTo>
                  <a:cubicBezTo>
                    <a:pt x="2271" y="262"/>
                    <a:pt x="2261" y="262"/>
                    <a:pt x="2251" y="262"/>
                  </a:cubicBezTo>
                  <a:cubicBezTo>
                    <a:pt x="1941" y="381"/>
                    <a:pt x="1965" y="750"/>
                    <a:pt x="1560" y="798"/>
                  </a:cubicBezTo>
                  <a:cubicBezTo>
                    <a:pt x="1001" y="572"/>
                    <a:pt x="346" y="393"/>
                    <a:pt x="12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159" name="Google Shape;22159;p19"/>
            <p:cNvSpPr/>
            <p:nvPr/>
          </p:nvSpPr>
          <p:spPr>
            <a:xfrm>
              <a:off x="335150" y="4313750"/>
              <a:ext cx="21750" cy="16700"/>
            </a:xfrm>
            <a:custGeom>
              <a:avLst/>
              <a:gdLst/>
              <a:ahLst/>
              <a:cxnLst/>
              <a:rect l="l" t="t" r="r" b="b"/>
              <a:pathLst>
                <a:path w="870" h="668" extrusionOk="0">
                  <a:moveTo>
                    <a:pt x="48" y="1"/>
                  </a:moveTo>
                  <a:lnTo>
                    <a:pt x="48" y="1"/>
                  </a:lnTo>
                  <a:cubicBezTo>
                    <a:pt x="0" y="441"/>
                    <a:pt x="250" y="656"/>
                    <a:pt x="739" y="667"/>
                  </a:cubicBezTo>
                  <a:cubicBezTo>
                    <a:pt x="870" y="144"/>
                    <a:pt x="358" y="144"/>
                    <a:pt x="48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160" name="Google Shape;22160;p19"/>
            <p:cNvSpPr/>
            <p:nvPr/>
          </p:nvSpPr>
          <p:spPr>
            <a:xfrm>
              <a:off x="921525" y="4638500"/>
              <a:ext cx="37425" cy="30475"/>
            </a:xfrm>
            <a:custGeom>
              <a:avLst/>
              <a:gdLst/>
              <a:ahLst/>
              <a:cxnLst/>
              <a:rect l="l" t="t" r="r" b="b"/>
              <a:pathLst>
                <a:path w="1497" h="1219" extrusionOk="0">
                  <a:moveTo>
                    <a:pt x="1" y="0"/>
                  </a:moveTo>
                  <a:cubicBezTo>
                    <a:pt x="84" y="643"/>
                    <a:pt x="96" y="560"/>
                    <a:pt x="1" y="1215"/>
                  </a:cubicBezTo>
                  <a:cubicBezTo>
                    <a:pt x="53" y="1218"/>
                    <a:pt x="102" y="1219"/>
                    <a:pt x="149" y="1219"/>
                  </a:cubicBezTo>
                  <a:cubicBezTo>
                    <a:pt x="1497" y="1219"/>
                    <a:pt x="921" y="104"/>
                    <a:pt x="1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161" name="Google Shape;22161;p19"/>
            <p:cNvSpPr/>
            <p:nvPr/>
          </p:nvSpPr>
          <p:spPr>
            <a:xfrm>
              <a:off x="284850" y="4186650"/>
              <a:ext cx="67575" cy="26650"/>
            </a:xfrm>
            <a:custGeom>
              <a:avLst/>
              <a:gdLst/>
              <a:ahLst/>
              <a:cxnLst/>
              <a:rect l="l" t="t" r="r" b="b"/>
              <a:pathLst>
                <a:path w="2703" h="1066" extrusionOk="0">
                  <a:moveTo>
                    <a:pt x="2703" y="1"/>
                  </a:moveTo>
                  <a:cubicBezTo>
                    <a:pt x="1986" y="175"/>
                    <a:pt x="1595" y="642"/>
                    <a:pt x="812" y="642"/>
                  </a:cubicBezTo>
                  <a:cubicBezTo>
                    <a:pt x="582" y="642"/>
                    <a:pt x="317" y="601"/>
                    <a:pt x="0" y="501"/>
                  </a:cubicBezTo>
                  <a:lnTo>
                    <a:pt x="0" y="501"/>
                  </a:lnTo>
                  <a:cubicBezTo>
                    <a:pt x="182" y="903"/>
                    <a:pt x="579" y="1065"/>
                    <a:pt x="1015" y="1065"/>
                  </a:cubicBezTo>
                  <a:cubicBezTo>
                    <a:pt x="1778" y="1065"/>
                    <a:pt x="2658" y="569"/>
                    <a:pt x="2703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162" name="Google Shape;22162;p19"/>
            <p:cNvSpPr/>
            <p:nvPr/>
          </p:nvSpPr>
          <p:spPr>
            <a:xfrm>
              <a:off x="321750" y="4727500"/>
              <a:ext cx="29375" cy="30175"/>
            </a:xfrm>
            <a:custGeom>
              <a:avLst/>
              <a:gdLst/>
              <a:ahLst/>
              <a:cxnLst/>
              <a:rect l="l" t="t" r="r" b="b"/>
              <a:pathLst>
                <a:path w="1175" h="1207" extrusionOk="0">
                  <a:moveTo>
                    <a:pt x="417" y="0"/>
                  </a:moveTo>
                  <a:lnTo>
                    <a:pt x="417" y="0"/>
                  </a:lnTo>
                  <a:cubicBezTo>
                    <a:pt x="179" y="298"/>
                    <a:pt x="1" y="631"/>
                    <a:pt x="84" y="1203"/>
                  </a:cubicBezTo>
                  <a:cubicBezTo>
                    <a:pt x="122" y="1205"/>
                    <a:pt x="158" y="1206"/>
                    <a:pt x="192" y="1206"/>
                  </a:cubicBezTo>
                  <a:cubicBezTo>
                    <a:pt x="1175" y="1206"/>
                    <a:pt x="935" y="253"/>
                    <a:pt x="417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163" name="Google Shape;22163;p19"/>
            <p:cNvSpPr/>
            <p:nvPr/>
          </p:nvSpPr>
          <p:spPr>
            <a:xfrm>
              <a:off x="365775" y="4570900"/>
              <a:ext cx="26850" cy="20600"/>
            </a:xfrm>
            <a:custGeom>
              <a:avLst/>
              <a:gdLst/>
              <a:ahLst/>
              <a:cxnLst/>
              <a:rect l="l" t="t" r="r" b="b"/>
              <a:pathLst>
                <a:path w="1074" h="824" extrusionOk="0">
                  <a:moveTo>
                    <a:pt x="898" y="0"/>
                  </a:moveTo>
                  <a:cubicBezTo>
                    <a:pt x="298" y="0"/>
                    <a:pt x="1" y="496"/>
                    <a:pt x="371" y="823"/>
                  </a:cubicBezTo>
                  <a:cubicBezTo>
                    <a:pt x="930" y="823"/>
                    <a:pt x="1026" y="442"/>
                    <a:pt x="1073" y="14"/>
                  </a:cubicBezTo>
                  <a:cubicBezTo>
                    <a:pt x="1013" y="4"/>
                    <a:pt x="954" y="0"/>
                    <a:pt x="898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164" name="Google Shape;22164;p19"/>
            <p:cNvSpPr/>
            <p:nvPr/>
          </p:nvSpPr>
          <p:spPr>
            <a:xfrm>
              <a:off x="2804800" y="855600"/>
              <a:ext cx="16700" cy="19650"/>
            </a:xfrm>
            <a:custGeom>
              <a:avLst/>
              <a:gdLst/>
              <a:ahLst/>
              <a:cxnLst/>
              <a:rect l="l" t="t" r="r" b="b"/>
              <a:pathLst>
                <a:path w="668" h="786" extrusionOk="0">
                  <a:moveTo>
                    <a:pt x="203" y="0"/>
                  </a:moveTo>
                  <a:cubicBezTo>
                    <a:pt x="13" y="226"/>
                    <a:pt x="1" y="786"/>
                    <a:pt x="394" y="786"/>
                  </a:cubicBezTo>
                  <a:cubicBezTo>
                    <a:pt x="572" y="655"/>
                    <a:pt x="667" y="167"/>
                    <a:pt x="429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165" name="Google Shape;22165;p19"/>
            <p:cNvSpPr/>
            <p:nvPr/>
          </p:nvSpPr>
          <p:spPr>
            <a:xfrm>
              <a:off x="430400" y="4577675"/>
              <a:ext cx="34750" cy="17625"/>
            </a:xfrm>
            <a:custGeom>
              <a:avLst/>
              <a:gdLst/>
              <a:ahLst/>
              <a:cxnLst/>
              <a:rect l="l" t="t" r="r" b="b"/>
              <a:pathLst>
                <a:path w="1390" h="705" extrusionOk="0">
                  <a:moveTo>
                    <a:pt x="912" y="0"/>
                  </a:moveTo>
                  <a:cubicBezTo>
                    <a:pt x="468" y="0"/>
                    <a:pt x="90" y="364"/>
                    <a:pt x="0" y="695"/>
                  </a:cubicBezTo>
                  <a:cubicBezTo>
                    <a:pt x="122" y="701"/>
                    <a:pt x="241" y="705"/>
                    <a:pt x="355" y="705"/>
                  </a:cubicBezTo>
                  <a:cubicBezTo>
                    <a:pt x="936" y="705"/>
                    <a:pt x="1390" y="603"/>
                    <a:pt x="1370" y="136"/>
                  </a:cubicBezTo>
                  <a:cubicBezTo>
                    <a:pt x="1215" y="40"/>
                    <a:pt x="1060" y="0"/>
                    <a:pt x="912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166" name="Google Shape;22166;p19"/>
            <p:cNvSpPr/>
            <p:nvPr/>
          </p:nvSpPr>
          <p:spPr>
            <a:xfrm>
              <a:off x="443800" y="4676000"/>
              <a:ext cx="44075" cy="67175"/>
            </a:xfrm>
            <a:custGeom>
              <a:avLst/>
              <a:gdLst/>
              <a:ahLst/>
              <a:cxnLst/>
              <a:rect l="l" t="t" r="r" b="b"/>
              <a:pathLst>
                <a:path w="1763" h="2687" extrusionOk="0">
                  <a:moveTo>
                    <a:pt x="834" y="1"/>
                  </a:moveTo>
                  <a:cubicBezTo>
                    <a:pt x="822" y="48"/>
                    <a:pt x="822" y="84"/>
                    <a:pt x="822" y="120"/>
                  </a:cubicBezTo>
                  <a:lnTo>
                    <a:pt x="810" y="120"/>
                  </a:lnTo>
                  <a:cubicBezTo>
                    <a:pt x="584" y="703"/>
                    <a:pt x="393" y="1536"/>
                    <a:pt x="0" y="2310"/>
                  </a:cubicBezTo>
                  <a:cubicBezTo>
                    <a:pt x="43" y="2303"/>
                    <a:pt x="80" y="2300"/>
                    <a:pt x="113" y="2300"/>
                  </a:cubicBezTo>
                  <a:cubicBezTo>
                    <a:pt x="469" y="2300"/>
                    <a:pt x="308" y="2687"/>
                    <a:pt x="655" y="2687"/>
                  </a:cubicBezTo>
                  <a:cubicBezTo>
                    <a:pt x="698" y="2687"/>
                    <a:pt x="749" y="2681"/>
                    <a:pt x="810" y="2668"/>
                  </a:cubicBezTo>
                  <a:cubicBezTo>
                    <a:pt x="798" y="1929"/>
                    <a:pt x="1643" y="1846"/>
                    <a:pt x="1596" y="1084"/>
                  </a:cubicBezTo>
                  <a:cubicBezTo>
                    <a:pt x="869" y="1072"/>
                    <a:pt x="941" y="798"/>
                    <a:pt x="988" y="536"/>
                  </a:cubicBezTo>
                  <a:lnTo>
                    <a:pt x="988" y="536"/>
                  </a:lnTo>
                  <a:cubicBezTo>
                    <a:pt x="1179" y="715"/>
                    <a:pt x="1512" y="774"/>
                    <a:pt x="1703" y="953"/>
                  </a:cubicBezTo>
                  <a:cubicBezTo>
                    <a:pt x="1762" y="346"/>
                    <a:pt x="1405" y="96"/>
                    <a:pt x="834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167" name="Google Shape;22167;p19"/>
            <p:cNvSpPr/>
            <p:nvPr/>
          </p:nvSpPr>
          <p:spPr>
            <a:xfrm>
              <a:off x="394675" y="4651850"/>
              <a:ext cx="27425" cy="21650"/>
            </a:xfrm>
            <a:custGeom>
              <a:avLst/>
              <a:gdLst/>
              <a:ahLst/>
              <a:cxnLst/>
              <a:rect l="l" t="t" r="r" b="b"/>
              <a:pathLst>
                <a:path w="1097" h="866" extrusionOk="0">
                  <a:moveTo>
                    <a:pt x="446" y="1"/>
                  </a:moveTo>
                  <a:cubicBezTo>
                    <a:pt x="384" y="1"/>
                    <a:pt x="312" y="8"/>
                    <a:pt x="227" y="26"/>
                  </a:cubicBezTo>
                  <a:cubicBezTo>
                    <a:pt x="1" y="205"/>
                    <a:pt x="1" y="669"/>
                    <a:pt x="227" y="848"/>
                  </a:cubicBezTo>
                  <a:cubicBezTo>
                    <a:pt x="303" y="860"/>
                    <a:pt x="370" y="866"/>
                    <a:pt x="429" y="866"/>
                  </a:cubicBezTo>
                  <a:cubicBezTo>
                    <a:pt x="887" y="866"/>
                    <a:pt x="917" y="532"/>
                    <a:pt x="1096" y="300"/>
                  </a:cubicBezTo>
                  <a:cubicBezTo>
                    <a:pt x="813" y="249"/>
                    <a:pt x="796" y="1"/>
                    <a:pt x="446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168" name="Google Shape;22168;p19"/>
            <p:cNvSpPr/>
            <p:nvPr/>
          </p:nvSpPr>
          <p:spPr>
            <a:xfrm>
              <a:off x="469975" y="4745950"/>
              <a:ext cx="44975" cy="23250"/>
            </a:xfrm>
            <a:custGeom>
              <a:avLst/>
              <a:gdLst/>
              <a:ahLst/>
              <a:cxnLst/>
              <a:rect l="l" t="t" r="r" b="b"/>
              <a:pathLst>
                <a:path w="1799" h="930" extrusionOk="0">
                  <a:moveTo>
                    <a:pt x="1215" y="1"/>
                  </a:moveTo>
                  <a:cubicBezTo>
                    <a:pt x="763" y="60"/>
                    <a:pt x="1" y="524"/>
                    <a:pt x="418" y="846"/>
                  </a:cubicBezTo>
                  <a:cubicBezTo>
                    <a:pt x="656" y="536"/>
                    <a:pt x="1799" y="929"/>
                    <a:pt x="1692" y="358"/>
                  </a:cubicBezTo>
                  <a:cubicBezTo>
                    <a:pt x="1454" y="298"/>
                    <a:pt x="1311" y="179"/>
                    <a:pt x="1215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169" name="Google Shape;22169;p19"/>
            <p:cNvSpPr/>
            <p:nvPr/>
          </p:nvSpPr>
          <p:spPr>
            <a:xfrm>
              <a:off x="1409700" y="4750750"/>
              <a:ext cx="25300" cy="24700"/>
            </a:xfrm>
            <a:custGeom>
              <a:avLst/>
              <a:gdLst/>
              <a:ahLst/>
              <a:cxnLst/>
              <a:rect l="l" t="t" r="r" b="b"/>
              <a:pathLst>
                <a:path w="1012" h="988" extrusionOk="0">
                  <a:moveTo>
                    <a:pt x="195" y="1"/>
                  </a:moveTo>
                  <a:cubicBezTo>
                    <a:pt x="134" y="1"/>
                    <a:pt x="69" y="8"/>
                    <a:pt x="0" y="23"/>
                  </a:cubicBezTo>
                  <a:cubicBezTo>
                    <a:pt x="24" y="511"/>
                    <a:pt x="179" y="856"/>
                    <a:pt x="643" y="987"/>
                  </a:cubicBezTo>
                  <a:cubicBezTo>
                    <a:pt x="1011" y="706"/>
                    <a:pt x="808" y="1"/>
                    <a:pt x="195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170" name="Google Shape;22170;p19"/>
            <p:cNvSpPr/>
            <p:nvPr/>
          </p:nvSpPr>
          <p:spPr>
            <a:xfrm>
              <a:off x="1354325" y="4751000"/>
              <a:ext cx="31575" cy="22050"/>
            </a:xfrm>
            <a:custGeom>
              <a:avLst/>
              <a:gdLst/>
              <a:ahLst/>
              <a:cxnLst/>
              <a:rect l="l" t="t" r="r" b="b"/>
              <a:pathLst>
                <a:path w="1263" h="882" extrusionOk="0">
                  <a:moveTo>
                    <a:pt x="1263" y="1"/>
                  </a:moveTo>
                  <a:cubicBezTo>
                    <a:pt x="524" y="37"/>
                    <a:pt x="393" y="561"/>
                    <a:pt x="0" y="858"/>
                  </a:cubicBezTo>
                  <a:cubicBezTo>
                    <a:pt x="84" y="875"/>
                    <a:pt x="163" y="881"/>
                    <a:pt x="237" y="881"/>
                  </a:cubicBezTo>
                  <a:cubicBezTo>
                    <a:pt x="553" y="881"/>
                    <a:pt x="783" y="759"/>
                    <a:pt x="990" y="759"/>
                  </a:cubicBezTo>
                  <a:cubicBezTo>
                    <a:pt x="1084" y="759"/>
                    <a:pt x="1173" y="784"/>
                    <a:pt x="1263" y="858"/>
                  </a:cubicBezTo>
                  <a:lnTo>
                    <a:pt x="1263" y="1"/>
                  </a:ln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171" name="Google Shape;22171;p19"/>
            <p:cNvSpPr/>
            <p:nvPr/>
          </p:nvSpPr>
          <p:spPr>
            <a:xfrm>
              <a:off x="1302225" y="4678300"/>
              <a:ext cx="22125" cy="25925"/>
            </a:xfrm>
            <a:custGeom>
              <a:avLst/>
              <a:gdLst/>
              <a:ahLst/>
              <a:cxnLst/>
              <a:rect l="l" t="t" r="r" b="b"/>
              <a:pathLst>
                <a:path w="885" h="1037" extrusionOk="0">
                  <a:moveTo>
                    <a:pt x="303" y="0"/>
                  </a:moveTo>
                  <a:cubicBezTo>
                    <a:pt x="264" y="0"/>
                    <a:pt x="219" y="5"/>
                    <a:pt x="168" y="16"/>
                  </a:cubicBezTo>
                  <a:cubicBezTo>
                    <a:pt x="275" y="456"/>
                    <a:pt x="60" y="635"/>
                    <a:pt x="1" y="968"/>
                  </a:cubicBezTo>
                  <a:cubicBezTo>
                    <a:pt x="69" y="1015"/>
                    <a:pt x="144" y="1036"/>
                    <a:pt x="222" y="1036"/>
                  </a:cubicBezTo>
                  <a:cubicBezTo>
                    <a:pt x="538" y="1036"/>
                    <a:pt x="884" y="684"/>
                    <a:pt x="846" y="301"/>
                  </a:cubicBezTo>
                  <a:cubicBezTo>
                    <a:pt x="560" y="301"/>
                    <a:pt x="613" y="0"/>
                    <a:pt x="303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172" name="Google Shape;22172;p19"/>
            <p:cNvSpPr/>
            <p:nvPr/>
          </p:nvSpPr>
          <p:spPr>
            <a:xfrm>
              <a:off x="955750" y="4672425"/>
              <a:ext cx="56300" cy="53900"/>
            </a:xfrm>
            <a:custGeom>
              <a:avLst/>
              <a:gdLst/>
              <a:ahLst/>
              <a:cxnLst/>
              <a:rect l="l" t="t" r="r" b="b"/>
              <a:pathLst>
                <a:path w="2252" h="2156" extrusionOk="0">
                  <a:moveTo>
                    <a:pt x="1394" y="1"/>
                  </a:moveTo>
                  <a:cubicBezTo>
                    <a:pt x="1823" y="1048"/>
                    <a:pt x="1" y="1489"/>
                    <a:pt x="1049" y="2156"/>
                  </a:cubicBezTo>
                  <a:cubicBezTo>
                    <a:pt x="1096" y="1941"/>
                    <a:pt x="1180" y="1739"/>
                    <a:pt x="1287" y="1572"/>
                  </a:cubicBezTo>
                  <a:cubicBezTo>
                    <a:pt x="1351" y="1647"/>
                    <a:pt x="1444" y="1693"/>
                    <a:pt x="1592" y="1693"/>
                  </a:cubicBezTo>
                  <a:cubicBezTo>
                    <a:pt x="1608" y="1693"/>
                    <a:pt x="1626" y="1693"/>
                    <a:pt x="1644" y="1691"/>
                  </a:cubicBezTo>
                  <a:cubicBezTo>
                    <a:pt x="1585" y="1608"/>
                    <a:pt x="1561" y="1441"/>
                    <a:pt x="1549" y="1322"/>
                  </a:cubicBezTo>
                  <a:cubicBezTo>
                    <a:pt x="1715" y="1179"/>
                    <a:pt x="1942" y="1096"/>
                    <a:pt x="2251" y="1060"/>
                  </a:cubicBezTo>
                  <a:cubicBezTo>
                    <a:pt x="2144" y="560"/>
                    <a:pt x="2085" y="25"/>
                    <a:pt x="1394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173" name="Google Shape;22173;p19"/>
            <p:cNvSpPr/>
            <p:nvPr/>
          </p:nvSpPr>
          <p:spPr>
            <a:xfrm>
              <a:off x="1284075" y="3729375"/>
              <a:ext cx="93800" cy="105350"/>
            </a:xfrm>
            <a:custGeom>
              <a:avLst/>
              <a:gdLst/>
              <a:ahLst/>
              <a:cxnLst/>
              <a:rect l="l" t="t" r="r" b="b"/>
              <a:pathLst>
                <a:path w="3752" h="4214" extrusionOk="0">
                  <a:moveTo>
                    <a:pt x="3295" y="0"/>
                  </a:moveTo>
                  <a:cubicBezTo>
                    <a:pt x="3278" y="0"/>
                    <a:pt x="3259" y="1"/>
                    <a:pt x="3239" y="4"/>
                  </a:cubicBezTo>
                  <a:cubicBezTo>
                    <a:pt x="2596" y="849"/>
                    <a:pt x="1977" y="1063"/>
                    <a:pt x="679" y="1492"/>
                  </a:cubicBezTo>
                  <a:cubicBezTo>
                    <a:pt x="560" y="2302"/>
                    <a:pt x="12" y="2778"/>
                    <a:pt x="1" y="3671"/>
                  </a:cubicBezTo>
                  <a:cubicBezTo>
                    <a:pt x="385" y="3902"/>
                    <a:pt x="668" y="4213"/>
                    <a:pt x="1346" y="4213"/>
                  </a:cubicBezTo>
                  <a:cubicBezTo>
                    <a:pt x="1403" y="4213"/>
                    <a:pt x="1462" y="4211"/>
                    <a:pt x="1525" y="4207"/>
                  </a:cubicBezTo>
                  <a:cubicBezTo>
                    <a:pt x="548" y="2016"/>
                    <a:pt x="2549" y="1290"/>
                    <a:pt x="3751" y="409"/>
                  </a:cubicBezTo>
                  <a:cubicBezTo>
                    <a:pt x="3435" y="397"/>
                    <a:pt x="3611" y="0"/>
                    <a:pt x="3295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174" name="Google Shape;22174;p19"/>
            <p:cNvSpPr/>
            <p:nvPr/>
          </p:nvSpPr>
          <p:spPr>
            <a:xfrm>
              <a:off x="1094575" y="4644050"/>
              <a:ext cx="24325" cy="18050"/>
            </a:xfrm>
            <a:custGeom>
              <a:avLst/>
              <a:gdLst/>
              <a:ahLst/>
              <a:cxnLst/>
              <a:rect l="l" t="t" r="r" b="b"/>
              <a:pathLst>
                <a:path w="973" h="722" extrusionOk="0">
                  <a:moveTo>
                    <a:pt x="776" y="0"/>
                  </a:moveTo>
                  <a:cubicBezTo>
                    <a:pt x="305" y="0"/>
                    <a:pt x="0" y="722"/>
                    <a:pt x="544" y="722"/>
                  </a:cubicBezTo>
                  <a:cubicBezTo>
                    <a:pt x="563" y="722"/>
                    <a:pt x="583" y="721"/>
                    <a:pt x="604" y="719"/>
                  </a:cubicBezTo>
                  <a:cubicBezTo>
                    <a:pt x="973" y="671"/>
                    <a:pt x="663" y="100"/>
                    <a:pt x="937" y="28"/>
                  </a:cubicBezTo>
                  <a:cubicBezTo>
                    <a:pt x="882" y="9"/>
                    <a:pt x="828" y="0"/>
                    <a:pt x="776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175" name="Google Shape;22175;p19"/>
            <p:cNvSpPr/>
            <p:nvPr/>
          </p:nvSpPr>
          <p:spPr>
            <a:xfrm>
              <a:off x="1128800" y="4729150"/>
              <a:ext cx="26550" cy="17975"/>
            </a:xfrm>
            <a:custGeom>
              <a:avLst/>
              <a:gdLst/>
              <a:ahLst/>
              <a:cxnLst/>
              <a:rect l="l" t="t" r="r" b="b"/>
              <a:pathLst>
                <a:path w="1062" h="719" extrusionOk="0">
                  <a:moveTo>
                    <a:pt x="704" y="1"/>
                  </a:moveTo>
                  <a:cubicBezTo>
                    <a:pt x="201" y="1"/>
                    <a:pt x="1" y="233"/>
                    <a:pt x="104" y="696"/>
                  </a:cubicBezTo>
                  <a:cubicBezTo>
                    <a:pt x="212" y="711"/>
                    <a:pt x="311" y="719"/>
                    <a:pt x="399" y="719"/>
                  </a:cubicBezTo>
                  <a:cubicBezTo>
                    <a:pt x="874" y="719"/>
                    <a:pt x="1061" y="499"/>
                    <a:pt x="961" y="18"/>
                  </a:cubicBezTo>
                  <a:cubicBezTo>
                    <a:pt x="868" y="6"/>
                    <a:pt x="782" y="1"/>
                    <a:pt x="704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176" name="Google Shape;22176;p19"/>
            <p:cNvSpPr/>
            <p:nvPr/>
          </p:nvSpPr>
          <p:spPr>
            <a:xfrm>
              <a:off x="1079000" y="4787350"/>
              <a:ext cx="23200" cy="20550"/>
            </a:xfrm>
            <a:custGeom>
              <a:avLst/>
              <a:gdLst/>
              <a:ahLst/>
              <a:cxnLst/>
              <a:rect l="l" t="t" r="r" b="b"/>
              <a:pathLst>
                <a:path w="928" h="822" extrusionOk="0">
                  <a:moveTo>
                    <a:pt x="631" y="1"/>
                  </a:moveTo>
                  <a:cubicBezTo>
                    <a:pt x="608" y="1"/>
                    <a:pt x="580" y="4"/>
                    <a:pt x="548" y="11"/>
                  </a:cubicBezTo>
                  <a:cubicBezTo>
                    <a:pt x="607" y="416"/>
                    <a:pt x="0" y="535"/>
                    <a:pt x="393" y="821"/>
                  </a:cubicBezTo>
                  <a:cubicBezTo>
                    <a:pt x="406" y="822"/>
                    <a:pt x="418" y="822"/>
                    <a:pt x="430" y="822"/>
                  </a:cubicBezTo>
                  <a:cubicBezTo>
                    <a:pt x="681" y="822"/>
                    <a:pt x="825" y="706"/>
                    <a:pt x="893" y="547"/>
                  </a:cubicBezTo>
                  <a:lnTo>
                    <a:pt x="893" y="547"/>
                  </a:lnTo>
                  <a:cubicBezTo>
                    <a:pt x="865" y="553"/>
                    <a:pt x="841" y="556"/>
                    <a:pt x="820" y="556"/>
                  </a:cubicBezTo>
                  <a:cubicBezTo>
                    <a:pt x="521" y="556"/>
                    <a:pt x="927" y="1"/>
                    <a:pt x="631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177" name="Google Shape;22177;p19"/>
            <p:cNvSpPr/>
            <p:nvPr/>
          </p:nvSpPr>
          <p:spPr>
            <a:xfrm>
              <a:off x="1015900" y="4526575"/>
              <a:ext cx="22925" cy="20375"/>
            </a:xfrm>
            <a:custGeom>
              <a:avLst/>
              <a:gdLst/>
              <a:ahLst/>
              <a:cxnLst/>
              <a:rect l="l" t="t" r="r" b="b"/>
              <a:pathLst>
                <a:path w="917" h="815" extrusionOk="0">
                  <a:moveTo>
                    <a:pt x="333" y="1"/>
                  </a:moveTo>
                  <a:cubicBezTo>
                    <a:pt x="191" y="251"/>
                    <a:pt x="60" y="489"/>
                    <a:pt x="0" y="798"/>
                  </a:cubicBezTo>
                  <a:cubicBezTo>
                    <a:pt x="92" y="810"/>
                    <a:pt x="178" y="815"/>
                    <a:pt x="257" y="815"/>
                  </a:cubicBezTo>
                  <a:cubicBezTo>
                    <a:pt x="517" y="815"/>
                    <a:pt x="711" y="759"/>
                    <a:pt x="857" y="667"/>
                  </a:cubicBezTo>
                  <a:cubicBezTo>
                    <a:pt x="917" y="251"/>
                    <a:pt x="631" y="120"/>
                    <a:pt x="333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178" name="Google Shape;22178;p19"/>
            <p:cNvSpPr/>
            <p:nvPr/>
          </p:nvSpPr>
          <p:spPr>
            <a:xfrm>
              <a:off x="1038500" y="4661975"/>
              <a:ext cx="36350" cy="24175"/>
            </a:xfrm>
            <a:custGeom>
              <a:avLst/>
              <a:gdLst/>
              <a:ahLst/>
              <a:cxnLst/>
              <a:rect l="l" t="t" r="r" b="b"/>
              <a:pathLst>
                <a:path w="1454" h="967" extrusionOk="0">
                  <a:moveTo>
                    <a:pt x="652" y="1"/>
                  </a:moveTo>
                  <a:cubicBezTo>
                    <a:pt x="595" y="1"/>
                    <a:pt x="533" y="5"/>
                    <a:pt x="465" y="14"/>
                  </a:cubicBezTo>
                  <a:cubicBezTo>
                    <a:pt x="1" y="395"/>
                    <a:pt x="144" y="919"/>
                    <a:pt x="977" y="966"/>
                  </a:cubicBezTo>
                  <a:cubicBezTo>
                    <a:pt x="977" y="693"/>
                    <a:pt x="1453" y="788"/>
                    <a:pt x="1323" y="431"/>
                  </a:cubicBezTo>
                  <a:cubicBezTo>
                    <a:pt x="1177" y="202"/>
                    <a:pt x="1041" y="1"/>
                    <a:pt x="652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179" name="Google Shape;22179;p19"/>
            <p:cNvSpPr/>
            <p:nvPr/>
          </p:nvSpPr>
          <p:spPr>
            <a:xfrm>
              <a:off x="1023400" y="4725975"/>
              <a:ext cx="20475" cy="17475"/>
            </a:xfrm>
            <a:custGeom>
              <a:avLst/>
              <a:gdLst/>
              <a:ahLst/>
              <a:cxnLst/>
              <a:rect l="l" t="t" r="r" b="b"/>
              <a:pathLst>
                <a:path w="819" h="699" extrusionOk="0">
                  <a:moveTo>
                    <a:pt x="189" y="0"/>
                  </a:moveTo>
                  <a:cubicBezTo>
                    <a:pt x="140" y="0"/>
                    <a:pt x="89" y="5"/>
                    <a:pt x="33" y="14"/>
                  </a:cubicBezTo>
                  <a:cubicBezTo>
                    <a:pt x="0" y="367"/>
                    <a:pt x="18" y="699"/>
                    <a:pt x="447" y="699"/>
                  </a:cubicBezTo>
                  <a:cubicBezTo>
                    <a:pt x="481" y="699"/>
                    <a:pt x="518" y="697"/>
                    <a:pt x="557" y="692"/>
                  </a:cubicBezTo>
                  <a:cubicBezTo>
                    <a:pt x="819" y="496"/>
                    <a:pt x="711" y="0"/>
                    <a:pt x="189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180" name="Google Shape;22180;p19"/>
            <p:cNvSpPr/>
            <p:nvPr/>
          </p:nvSpPr>
          <p:spPr>
            <a:xfrm>
              <a:off x="1151625" y="4753375"/>
              <a:ext cx="27275" cy="17700"/>
            </a:xfrm>
            <a:custGeom>
              <a:avLst/>
              <a:gdLst/>
              <a:ahLst/>
              <a:cxnLst/>
              <a:rect l="l" t="t" r="r" b="b"/>
              <a:pathLst>
                <a:path w="1091" h="708" extrusionOk="0">
                  <a:moveTo>
                    <a:pt x="257" y="1"/>
                  </a:moveTo>
                  <a:cubicBezTo>
                    <a:pt x="247" y="1"/>
                    <a:pt x="237" y="1"/>
                    <a:pt x="227" y="1"/>
                  </a:cubicBezTo>
                  <a:cubicBezTo>
                    <a:pt x="84" y="168"/>
                    <a:pt x="0" y="358"/>
                    <a:pt x="48" y="668"/>
                  </a:cubicBezTo>
                  <a:cubicBezTo>
                    <a:pt x="171" y="695"/>
                    <a:pt x="279" y="707"/>
                    <a:pt x="373" y="707"/>
                  </a:cubicBezTo>
                  <a:cubicBezTo>
                    <a:pt x="1090" y="707"/>
                    <a:pt x="948" y="1"/>
                    <a:pt x="257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181" name="Google Shape;22181;p19"/>
            <p:cNvSpPr/>
            <p:nvPr/>
          </p:nvSpPr>
          <p:spPr>
            <a:xfrm>
              <a:off x="769725" y="864525"/>
              <a:ext cx="26525" cy="20800"/>
            </a:xfrm>
            <a:custGeom>
              <a:avLst/>
              <a:gdLst/>
              <a:ahLst/>
              <a:cxnLst/>
              <a:rect l="l" t="t" r="r" b="b"/>
              <a:pathLst>
                <a:path w="1061" h="832" extrusionOk="0">
                  <a:moveTo>
                    <a:pt x="596" y="0"/>
                  </a:moveTo>
                  <a:cubicBezTo>
                    <a:pt x="358" y="203"/>
                    <a:pt x="1" y="334"/>
                    <a:pt x="96" y="798"/>
                  </a:cubicBezTo>
                  <a:cubicBezTo>
                    <a:pt x="197" y="821"/>
                    <a:pt x="289" y="831"/>
                    <a:pt x="371" y="831"/>
                  </a:cubicBezTo>
                  <a:cubicBezTo>
                    <a:pt x="1019" y="831"/>
                    <a:pt x="1061" y="191"/>
                    <a:pt x="596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182" name="Google Shape;22182;p19"/>
            <p:cNvSpPr/>
            <p:nvPr/>
          </p:nvSpPr>
          <p:spPr>
            <a:xfrm>
              <a:off x="6100150" y="1021975"/>
              <a:ext cx="28600" cy="21000"/>
            </a:xfrm>
            <a:custGeom>
              <a:avLst/>
              <a:gdLst/>
              <a:ahLst/>
              <a:cxnLst/>
              <a:rect l="l" t="t" r="r" b="b"/>
              <a:pathLst>
                <a:path w="1144" h="840" extrusionOk="0">
                  <a:moveTo>
                    <a:pt x="1144" y="1"/>
                  </a:moveTo>
                  <a:cubicBezTo>
                    <a:pt x="477" y="13"/>
                    <a:pt x="1" y="167"/>
                    <a:pt x="132" y="822"/>
                  </a:cubicBezTo>
                  <a:cubicBezTo>
                    <a:pt x="213" y="834"/>
                    <a:pt x="287" y="839"/>
                    <a:pt x="354" y="839"/>
                  </a:cubicBezTo>
                  <a:cubicBezTo>
                    <a:pt x="979" y="839"/>
                    <a:pt x="993" y="367"/>
                    <a:pt x="1144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183" name="Google Shape;22183;p19"/>
            <p:cNvSpPr/>
            <p:nvPr/>
          </p:nvSpPr>
          <p:spPr>
            <a:xfrm>
              <a:off x="5613250" y="2051750"/>
              <a:ext cx="18725" cy="15375"/>
            </a:xfrm>
            <a:custGeom>
              <a:avLst/>
              <a:gdLst/>
              <a:ahLst/>
              <a:cxnLst/>
              <a:rect l="l" t="t" r="r" b="b"/>
              <a:pathLst>
                <a:path w="749" h="615" extrusionOk="0">
                  <a:moveTo>
                    <a:pt x="462" y="0"/>
                  </a:moveTo>
                  <a:cubicBezTo>
                    <a:pt x="67" y="0"/>
                    <a:pt x="0" y="615"/>
                    <a:pt x="397" y="615"/>
                  </a:cubicBezTo>
                  <a:cubicBezTo>
                    <a:pt x="432" y="615"/>
                    <a:pt x="469" y="610"/>
                    <a:pt x="510" y="601"/>
                  </a:cubicBezTo>
                  <a:cubicBezTo>
                    <a:pt x="748" y="565"/>
                    <a:pt x="665" y="255"/>
                    <a:pt x="677" y="53"/>
                  </a:cubicBezTo>
                  <a:cubicBezTo>
                    <a:pt x="597" y="16"/>
                    <a:pt x="525" y="0"/>
                    <a:pt x="462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184" name="Google Shape;22184;p19"/>
            <p:cNvSpPr/>
            <p:nvPr/>
          </p:nvSpPr>
          <p:spPr>
            <a:xfrm>
              <a:off x="5878400" y="1343450"/>
              <a:ext cx="51825" cy="24425"/>
            </a:xfrm>
            <a:custGeom>
              <a:avLst/>
              <a:gdLst/>
              <a:ahLst/>
              <a:cxnLst/>
              <a:rect l="l" t="t" r="r" b="b"/>
              <a:pathLst>
                <a:path w="2073" h="977" extrusionOk="0">
                  <a:moveTo>
                    <a:pt x="620" y="0"/>
                  </a:moveTo>
                  <a:cubicBezTo>
                    <a:pt x="560" y="251"/>
                    <a:pt x="1" y="96"/>
                    <a:pt x="143" y="489"/>
                  </a:cubicBezTo>
                  <a:cubicBezTo>
                    <a:pt x="727" y="560"/>
                    <a:pt x="941" y="953"/>
                    <a:pt x="1572" y="977"/>
                  </a:cubicBezTo>
                  <a:cubicBezTo>
                    <a:pt x="2072" y="465"/>
                    <a:pt x="1120" y="167"/>
                    <a:pt x="620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185" name="Google Shape;22185;p19"/>
            <p:cNvSpPr/>
            <p:nvPr/>
          </p:nvSpPr>
          <p:spPr>
            <a:xfrm>
              <a:off x="5848350" y="852875"/>
              <a:ext cx="27700" cy="17100"/>
            </a:xfrm>
            <a:custGeom>
              <a:avLst/>
              <a:gdLst/>
              <a:ahLst/>
              <a:cxnLst/>
              <a:rect l="l" t="t" r="r" b="b"/>
              <a:pathLst>
                <a:path w="1108" h="684" extrusionOk="0">
                  <a:moveTo>
                    <a:pt x="742" y="1"/>
                  </a:moveTo>
                  <a:cubicBezTo>
                    <a:pt x="0" y="1"/>
                    <a:pt x="342" y="684"/>
                    <a:pt x="908" y="684"/>
                  </a:cubicBezTo>
                  <a:cubicBezTo>
                    <a:pt x="931" y="684"/>
                    <a:pt x="953" y="683"/>
                    <a:pt x="976" y="681"/>
                  </a:cubicBezTo>
                  <a:cubicBezTo>
                    <a:pt x="1107" y="288"/>
                    <a:pt x="726" y="324"/>
                    <a:pt x="798" y="2"/>
                  </a:cubicBezTo>
                  <a:cubicBezTo>
                    <a:pt x="779" y="1"/>
                    <a:pt x="760" y="1"/>
                    <a:pt x="742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186" name="Google Shape;22186;p19"/>
            <p:cNvSpPr/>
            <p:nvPr/>
          </p:nvSpPr>
          <p:spPr>
            <a:xfrm>
              <a:off x="5867675" y="878800"/>
              <a:ext cx="21775" cy="24525"/>
            </a:xfrm>
            <a:custGeom>
              <a:avLst/>
              <a:gdLst/>
              <a:ahLst/>
              <a:cxnLst/>
              <a:rect l="l" t="t" r="r" b="b"/>
              <a:pathLst>
                <a:path w="871" h="981" extrusionOk="0">
                  <a:moveTo>
                    <a:pt x="239" y="1"/>
                  </a:moveTo>
                  <a:lnTo>
                    <a:pt x="239" y="1"/>
                  </a:lnTo>
                  <a:cubicBezTo>
                    <a:pt x="1" y="334"/>
                    <a:pt x="549" y="441"/>
                    <a:pt x="251" y="965"/>
                  </a:cubicBezTo>
                  <a:cubicBezTo>
                    <a:pt x="326" y="975"/>
                    <a:pt x="396" y="981"/>
                    <a:pt x="459" y="981"/>
                  </a:cubicBezTo>
                  <a:cubicBezTo>
                    <a:pt x="699" y="981"/>
                    <a:pt x="851" y="906"/>
                    <a:pt x="870" y="727"/>
                  </a:cubicBezTo>
                  <a:cubicBezTo>
                    <a:pt x="513" y="608"/>
                    <a:pt x="596" y="132"/>
                    <a:pt x="239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187" name="Google Shape;22187;p19"/>
            <p:cNvSpPr/>
            <p:nvPr/>
          </p:nvSpPr>
          <p:spPr>
            <a:xfrm>
              <a:off x="5894125" y="858850"/>
              <a:ext cx="18825" cy="20575"/>
            </a:xfrm>
            <a:custGeom>
              <a:avLst/>
              <a:gdLst/>
              <a:ahLst/>
              <a:cxnLst/>
              <a:rect l="l" t="t" r="r" b="b"/>
              <a:pathLst>
                <a:path w="753" h="823" extrusionOk="0">
                  <a:moveTo>
                    <a:pt x="518" y="1"/>
                  </a:moveTo>
                  <a:cubicBezTo>
                    <a:pt x="68" y="1"/>
                    <a:pt x="0" y="715"/>
                    <a:pt x="324" y="823"/>
                  </a:cubicBezTo>
                  <a:cubicBezTo>
                    <a:pt x="431" y="561"/>
                    <a:pt x="753" y="442"/>
                    <a:pt x="669" y="25"/>
                  </a:cubicBezTo>
                  <a:cubicBezTo>
                    <a:pt x="615" y="8"/>
                    <a:pt x="564" y="1"/>
                    <a:pt x="518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188" name="Google Shape;22188;p19"/>
            <p:cNvSpPr/>
            <p:nvPr/>
          </p:nvSpPr>
          <p:spPr>
            <a:xfrm>
              <a:off x="6067125" y="2167950"/>
              <a:ext cx="71750" cy="71175"/>
            </a:xfrm>
            <a:custGeom>
              <a:avLst/>
              <a:gdLst/>
              <a:ahLst/>
              <a:cxnLst/>
              <a:rect l="l" t="t" r="r" b="b"/>
              <a:pathLst>
                <a:path w="2870" h="2847" extrusionOk="0">
                  <a:moveTo>
                    <a:pt x="988" y="1"/>
                  </a:moveTo>
                  <a:cubicBezTo>
                    <a:pt x="72" y="846"/>
                    <a:pt x="0" y="2156"/>
                    <a:pt x="834" y="2846"/>
                  </a:cubicBezTo>
                  <a:cubicBezTo>
                    <a:pt x="1798" y="2442"/>
                    <a:pt x="2155" y="1560"/>
                    <a:pt x="2870" y="953"/>
                  </a:cubicBezTo>
                  <a:cubicBezTo>
                    <a:pt x="2143" y="715"/>
                    <a:pt x="1727" y="239"/>
                    <a:pt x="988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189" name="Google Shape;22189;p19"/>
            <p:cNvSpPr/>
            <p:nvPr/>
          </p:nvSpPr>
          <p:spPr>
            <a:xfrm>
              <a:off x="6005500" y="1604900"/>
              <a:ext cx="25925" cy="20200"/>
            </a:xfrm>
            <a:custGeom>
              <a:avLst/>
              <a:gdLst/>
              <a:ahLst/>
              <a:cxnLst/>
              <a:rect l="l" t="t" r="r" b="b"/>
              <a:pathLst>
                <a:path w="1037" h="808" extrusionOk="0">
                  <a:moveTo>
                    <a:pt x="241" y="1"/>
                  </a:moveTo>
                  <a:cubicBezTo>
                    <a:pt x="174" y="1"/>
                    <a:pt x="94" y="10"/>
                    <a:pt x="1" y="32"/>
                  </a:cubicBezTo>
                  <a:lnTo>
                    <a:pt x="1" y="699"/>
                  </a:lnTo>
                  <a:cubicBezTo>
                    <a:pt x="37" y="694"/>
                    <a:pt x="72" y="693"/>
                    <a:pt x="107" y="693"/>
                  </a:cubicBezTo>
                  <a:cubicBezTo>
                    <a:pt x="382" y="693"/>
                    <a:pt x="603" y="808"/>
                    <a:pt x="769" y="808"/>
                  </a:cubicBezTo>
                  <a:cubicBezTo>
                    <a:pt x="884" y="808"/>
                    <a:pt x="973" y="753"/>
                    <a:pt x="1036" y="568"/>
                  </a:cubicBezTo>
                  <a:cubicBezTo>
                    <a:pt x="618" y="505"/>
                    <a:pt x="733" y="1"/>
                    <a:pt x="241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190" name="Google Shape;22190;p19"/>
            <p:cNvSpPr/>
            <p:nvPr/>
          </p:nvSpPr>
          <p:spPr>
            <a:xfrm>
              <a:off x="6030400" y="2167850"/>
              <a:ext cx="27625" cy="13025"/>
            </a:xfrm>
            <a:custGeom>
              <a:avLst/>
              <a:gdLst/>
              <a:ahLst/>
              <a:cxnLst/>
              <a:rect l="l" t="t" r="r" b="b"/>
              <a:pathLst>
                <a:path w="1105" h="521" extrusionOk="0">
                  <a:moveTo>
                    <a:pt x="730" y="1"/>
                  </a:moveTo>
                  <a:cubicBezTo>
                    <a:pt x="338" y="1"/>
                    <a:pt x="0" y="43"/>
                    <a:pt x="64" y="410"/>
                  </a:cubicBezTo>
                  <a:cubicBezTo>
                    <a:pt x="164" y="485"/>
                    <a:pt x="299" y="520"/>
                    <a:pt x="438" y="520"/>
                  </a:cubicBezTo>
                  <a:cubicBezTo>
                    <a:pt x="761" y="520"/>
                    <a:pt x="1105" y="329"/>
                    <a:pt x="1088" y="5"/>
                  </a:cubicBezTo>
                  <a:cubicBezTo>
                    <a:pt x="970" y="5"/>
                    <a:pt x="847" y="1"/>
                    <a:pt x="730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191" name="Google Shape;22191;p19"/>
            <p:cNvSpPr/>
            <p:nvPr/>
          </p:nvSpPr>
          <p:spPr>
            <a:xfrm>
              <a:off x="5910850" y="1133900"/>
              <a:ext cx="12825" cy="20575"/>
            </a:xfrm>
            <a:custGeom>
              <a:avLst/>
              <a:gdLst/>
              <a:ahLst/>
              <a:cxnLst/>
              <a:rect l="l" t="t" r="r" b="b"/>
              <a:pathLst>
                <a:path w="513" h="823" extrusionOk="0">
                  <a:moveTo>
                    <a:pt x="491" y="0"/>
                  </a:moveTo>
                  <a:cubicBezTo>
                    <a:pt x="1" y="0"/>
                    <a:pt x="24" y="411"/>
                    <a:pt x="12" y="822"/>
                  </a:cubicBezTo>
                  <a:cubicBezTo>
                    <a:pt x="512" y="822"/>
                    <a:pt x="429" y="334"/>
                    <a:pt x="512" y="1"/>
                  </a:cubicBezTo>
                  <a:cubicBezTo>
                    <a:pt x="505" y="0"/>
                    <a:pt x="498" y="0"/>
                    <a:pt x="491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192" name="Google Shape;22192;p19"/>
            <p:cNvSpPr/>
            <p:nvPr/>
          </p:nvSpPr>
          <p:spPr>
            <a:xfrm>
              <a:off x="6110200" y="1231925"/>
              <a:ext cx="20050" cy="18100"/>
            </a:xfrm>
            <a:custGeom>
              <a:avLst/>
              <a:gdLst/>
              <a:ahLst/>
              <a:cxnLst/>
              <a:rect l="l" t="t" r="r" b="b"/>
              <a:pathLst>
                <a:path w="802" h="724" extrusionOk="0">
                  <a:moveTo>
                    <a:pt x="481" y="0"/>
                  </a:moveTo>
                  <a:cubicBezTo>
                    <a:pt x="1" y="0"/>
                    <a:pt x="197" y="724"/>
                    <a:pt x="609" y="724"/>
                  </a:cubicBezTo>
                  <a:cubicBezTo>
                    <a:pt x="651" y="724"/>
                    <a:pt x="695" y="716"/>
                    <a:pt x="742" y="699"/>
                  </a:cubicBezTo>
                  <a:cubicBezTo>
                    <a:pt x="801" y="378"/>
                    <a:pt x="730" y="175"/>
                    <a:pt x="575" y="9"/>
                  </a:cubicBezTo>
                  <a:cubicBezTo>
                    <a:pt x="541" y="3"/>
                    <a:pt x="510" y="0"/>
                    <a:pt x="481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193" name="Google Shape;22193;p19"/>
            <p:cNvSpPr/>
            <p:nvPr/>
          </p:nvSpPr>
          <p:spPr>
            <a:xfrm>
              <a:off x="6107900" y="1896825"/>
              <a:ext cx="28000" cy="20225"/>
            </a:xfrm>
            <a:custGeom>
              <a:avLst/>
              <a:gdLst/>
              <a:ahLst/>
              <a:cxnLst/>
              <a:rect l="l" t="t" r="r" b="b"/>
              <a:pathLst>
                <a:path w="1120" h="809" extrusionOk="0">
                  <a:moveTo>
                    <a:pt x="384" y="1"/>
                  </a:moveTo>
                  <a:cubicBezTo>
                    <a:pt x="265" y="1"/>
                    <a:pt x="150" y="36"/>
                    <a:pt x="36" y="142"/>
                  </a:cubicBezTo>
                  <a:cubicBezTo>
                    <a:pt x="0" y="464"/>
                    <a:pt x="310" y="547"/>
                    <a:pt x="369" y="809"/>
                  </a:cubicBezTo>
                  <a:cubicBezTo>
                    <a:pt x="869" y="761"/>
                    <a:pt x="1119" y="571"/>
                    <a:pt x="1060" y="142"/>
                  </a:cubicBezTo>
                  <a:cubicBezTo>
                    <a:pt x="805" y="105"/>
                    <a:pt x="587" y="1"/>
                    <a:pt x="384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194" name="Google Shape;22194;p19"/>
            <p:cNvSpPr/>
            <p:nvPr/>
          </p:nvSpPr>
          <p:spPr>
            <a:xfrm>
              <a:off x="6076350" y="1133600"/>
              <a:ext cx="59425" cy="38350"/>
            </a:xfrm>
            <a:custGeom>
              <a:avLst/>
              <a:gdLst/>
              <a:ahLst/>
              <a:cxnLst/>
              <a:rect l="l" t="t" r="r" b="b"/>
              <a:pathLst>
                <a:path w="2377" h="1534" extrusionOk="0">
                  <a:moveTo>
                    <a:pt x="1131" y="1"/>
                  </a:moveTo>
                  <a:lnTo>
                    <a:pt x="1131" y="1"/>
                  </a:lnTo>
                  <a:cubicBezTo>
                    <a:pt x="1238" y="798"/>
                    <a:pt x="667" y="596"/>
                    <a:pt x="0" y="965"/>
                  </a:cubicBezTo>
                  <a:cubicBezTo>
                    <a:pt x="129" y="1377"/>
                    <a:pt x="379" y="1533"/>
                    <a:pt x="649" y="1533"/>
                  </a:cubicBezTo>
                  <a:cubicBezTo>
                    <a:pt x="1427" y="1533"/>
                    <a:pt x="2377" y="239"/>
                    <a:pt x="1131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195" name="Google Shape;22195;p19"/>
            <p:cNvSpPr/>
            <p:nvPr/>
          </p:nvSpPr>
          <p:spPr>
            <a:xfrm>
              <a:off x="5894475" y="3537775"/>
              <a:ext cx="67600" cy="30675"/>
            </a:xfrm>
            <a:custGeom>
              <a:avLst/>
              <a:gdLst/>
              <a:ahLst/>
              <a:cxnLst/>
              <a:rect l="l" t="t" r="r" b="b"/>
              <a:pathLst>
                <a:path w="2704" h="1227" extrusionOk="0">
                  <a:moveTo>
                    <a:pt x="1644" y="0"/>
                  </a:moveTo>
                  <a:cubicBezTo>
                    <a:pt x="1182" y="45"/>
                    <a:pt x="1064" y="235"/>
                    <a:pt x="793" y="235"/>
                  </a:cubicBezTo>
                  <a:cubicBezTo>
                    <a:pt x="700" y="235"/>
                    <a:pt x="589" y="212"/>
                    <a:pt x="441" y="155"/>
                  </a:cubicBezTo>
                  <a:cubicBezTo>
                    <a:pt x="441" y="393"/>
                    <a:pt x="0" y="941"/>
                    <a:pt x="441" y="1107"/>
                  </a:cubicBezTo>
                  <a:cubicBezTo>
                    <a:pt x="620" y="929"/>
                    <a:pt x="727" y="691"/>
                    <a:pt x="953" y="548"/>
                  </a:cubicBezTo>
                  <a:cubicBezTo>
                    <a:pt x="1620" y="572"/>
                    <a:pt x="1489" y="1203"/>
                    <a:pt x="2156" y="1227"/>
                  </a:cubicBezTo>
                  <a:cubicBezTo>
                    <a:pt x="2703" y="691"/>
                    <a:pt x="1882" y="345"/>
                    <a:pt x="1644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196" name="Google Shape;22196;p19"/>
            <p:cNvSpPr/>
            <p:nvPr/>
          </p:nvSpPr>
          <p:spPr>
            <a:xfrm>
              <a:off x="5860250" y="1410475"/>
              <a:ext cx="68475" cy="44700"/>
            </a:xfrm>
            <a:custGeom>
              <a:avLst/>
              <a:gdLst/>
              <a:ahLst/>
              <a:cxnLst/>
              <a:rect l="l" t="t" r="r" b="b"/>
              <a:pathLst>
                <a:path w="2739" h="1788" extrusionOk="0">
                  <a:moveTo>
                    <a:pt x="778" y="1"/>
                  </a:moveTo>
                  <a:cubicBezTo>
                    <a:pt x="438" y="1"/>
                    <a:pt x="159" y="118"/>
                    <a:pt x="0" y="606"/>
                  </a:cubicBezTo>
                  <a:cubicBezTo>
                    <a:pt x="268" y="439"/>
                    <a:pt x="479" y="371"/>
                    <a:pt x="650" y="371"/>
                  </a:cubicBezTo>
                  <a:cubicBezTo>
                    <a:pt x="1431" y="371"/>
                    <a:pt x="1397" y="1787"/>
                    <a:pt x="2287" y="1787"/>
                  </a:cubicBezTo>
                  <a:cubicBezTo>
                    <a:pt x="2416" y="1787"/>
                    <a:pt x="2565" y="1757"/>
                    <a:pt x="2739" y="1689"/>
                  </a:cubicBezTo>
                  <a:cubicBezTo>
                    <a:pt x="2703" y="1034"/>
                    <a:pt x="1941" y="963"/>
                    <a:pt x="2215" y="58"/>
                  </a:cubicBezTo>
                  <a:lnTo>
                    <a:pt x="2215" y="58"/>
                  </a:lnTo>
                  <a:cubicBezTo>
                    <a:pt x="2088" y="90"/>
                    <a:pt x="1960" y="102"/>
                    <a:pt x="1832" y="102"/>
                  </a:cubicBezTo>
                  <a:cubicBezTo>
                    <a:pt x="1460" y="102"/>
                    <a:pt x="1093" y="1"/>
                    <a:pt x="778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197" name="Google Shape;22197;p19"/>
            <p:cNvSpPr/>
            <p:nvPr/>
          </p:nvSpPr>
          <p:spPr>
            <a:xfrm>
              <a:off x="5961150" y="1096700"/>
              <a:ext cx="52400" cy="33950"/>
            </a:xfrm>
            <a:custGeom>
              <a:avLst/>
              <a:gdLst/>
              <a:ahLst/>
              <a:cxnLst/>
              <a:rect l="l" t="t" r="r" b="b"/>
              <a:pathLst>
                <a:path w="2096" h="1358" extrusionOk="0">
                  <a:moveTo>
                    <a:pt x="1929" y="0"/>
                  </a:moveTo>
                  <a:lnTo>
                    <a:pt x="1929" y="0"/>
                  </a:lnTo>
                  <a:cubicBezTo>
                    <a:pt x="1298" y="226"/>
                    <a:pt x="0" y="631"/>
                    <a:pt x="560" y="1358"/>
                  </a:cubicBezTo>
                  <a:cubicBezTo>
                    <a:pt x="929" y="905"/>
                    <a:pt x="2096" y="393"/>
                    <a:pt x="1929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198" name="Google Shape;22198;p19"/>
            <p:cNvSpPr/>
            <p:nvPr/>
          </p:nvSpPr>
          <p:spPr>
            <a:xfrm>
              <a:off x="5047950" y="1196100"/>
              <a:ext cx="24600" cy="16475"/>
            </a:xfrm>
            <a:custGeom>
              <a:avLst/>
              <a:gdLst/>
              <a:ahLst/>
              <a:cxnLst/>
              <a:rect l="l" t="t" r="r" b="b"/>
              <a:pathLst>
                <a:path w="984" h="659" extrusionOk="0">
                  <a:moveTo>
                    <a:pt x="703" y="1"/>
                  </a:moveTo>
                  <a:lnTo>
                    <a:pt x="703" y="1"/>
                  </a:lnTo>
                  <a:cubicBezTo>
                    <a:pt x="322" y="60"/>
                    <a:pt x="107" y="227"/>
                    <a:pt x="0" y="537"/>
                  </a:cubicBezTo>
                  <a:cubicBezTo>
                    <a:pt x="94" y="623"/>
                    <a:pt x="196" y="659"/>
                    <a:pt x="296" y="659"/>
                  </a:cubicBezTo>
                  <a:cubicBezTo>
                    <a:pt x="661" y="659"/>
                    <a:pt x="983" y="179"/>
                    <a:pt x="703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199" name="Google Shape;22199;p19"/>
            <p:cNvSpPr/>
            <p:nvPr/>
          </p:nvSpPr>
          <p:spPr>
            <a:xfrm>
              <a:off x="5018775" y="1453750"/>
              <a:ext cx="51225" cy="47525"/>
            </a:xfrm>
            <a:custGeom>
              <a:avLst/>
              <a:gdLst/>
              <a:ahLst/>
              <a:cxnLst/>
              <a:rect l="l" t="t" r="r" b="b"/>
              <a:pathLst>
                <a:path w="2049" h="1901" extrusionOk="0">
                  <a:moveTo>
                    <a:pt x="1365" y="1"/>
                  </a:moveTo>
                  <a:cubicBezTo>
                    <a:pt x="818" y="1"/>
                    <a:pt x="239" y="376"/>
                    <a:pt x="0" y="672"/>
                  </a:cubicBezTo>
                  <a:cubicBezTo>
                    <a:pt x="581" y="963"/>
                    <a:pt x="357" y="1900"/>
                    <a:pt x="1299" y="1900"/>
                  </a:cubicBezTo>
                  <a:cubicBezTo>
                    <a:pt x="1322" y="1900"/>
                    <a:pt x="1345" y="1900"/>
                    <a:pt x="1370" y="1899"/>
                  </a:cubicBezTo>
                  <a:cubicBezTo>
                    <a:pt x="1191" y="1053"/>
                    <a:pt x="1834" y="827"/>
                    <a:pt x="2048" y="268"/>
                  </a:cubicBezTo>
                  <a:cubicBezTo>
                    <a:pt x="1849" y="76"/>
                    <a:pt x="1611" y="1"/>
                    <a:pt x="1365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200" name="Google Shape;22200;p19"/>
            <p:cNvSpPr/>
            <p:nvPr/>
          </p:nvSpPr>
          <p:spPr>
            <a:xfrm>
              <a:off x="5044675" y="1535150"/>
              <a:ext cx="51200" cy="20950"/>
            </a:xfrm>
            <a:custGeom>
              <a:avLst/>
              <a:gdLst/>
              <a:ahLst/>
              <a:cxnLst/>
              <a:rect l="l" t="t" r="r" b="b"/>
              <a:pathLst>
                <a:path w="2048" h="838" extrusionOk="0">
                  <a:moveTo>
                    <a:pt x="1000" y="0"/>
                  </a:moveTo>
                  <a:cubicBezTo>
                    <a:pt x="906" y="171"/>
                    <a:pt x="765" y="201"/>
                    <a:pt x="617" y="201"/>
                  </a:cubicBezTo>
                  <a:cubicBezTo>
                    <a:pt x="538" y="201"/>
                    <a:pt x="456" y="192"/>
                    <a:pt x="379" y="192"/>
                  </a:cubicBezTo>
                  <a:cubicBezTo>
                    <a:pt x="201" y="192"/>
                    <a:pt x="48" y="239"/>
                    <a:pt x="0" y="548"/>
                  </a:cubicBezTo>
                  <a:cubicBezTo>
                    <a:pt x="166" y="453"/>
                    <a:pt x="325" y="416"/>
                    <a:pt x="477" y="416"/>
                  </a:cubicBezTo>
                  <a:cubicBezTo>
                    <a:pt x="992" y="416"/>
                    <a:pt x="1421" y="837"/>
                    <a:pt x="1752" y="837"/>
                  </a:cubicBezTo>
                  <a:cubicBezTo>
                    <a:pt x="1862" y="837"/>
                    <a:pt x="1960" y="791"/>
                    <a:pt x="2048" y="667"/>
                  </a:cubicBezTo>
                  <a:cubicBezTo>
                    <a:pt x="1596" y="536"/>
                    <a:pt x="1465" y="143"/>
                    <a:pt x="1000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201" name="Google Shape;22201;p19"/>
            <p:cNvSpPr/>
            <p:nvPr/>
          </p:nvSpPr>
          <p:spPr>
            <a:xfrm>
              <a:off x="5009550" y="924950"/>
              <a:ext cx="50925" cy="34000"/>
            </a:xfrm>
            <a:custGeom>
              <a:avLst/>
              <a:gdLst/>
              <a:ahLst/>
              <a:cxnLst/>
              <a:rect l="l" t="t" r="r" b="b"/>
              <a:pathLst>
                <a:path w="2037" h="1360" extrusionOk="0">
                  <a:moveTo>
                    <a:pt x="691" y="0"/>
                  </a:moveTo>
                  <a:cubicBezTo>
                    <a:pt x="488" y="453"/>
                    <a:pt x="24" y="739"/>
                    <a:pt x="0" y="1346"/>
                  </a:cubicBezTo>
                  <a:cubicBezTo>
                    <a:pt x="117" y="1355"/>
                    <a:pt x="227" y="1360"/>
                    <a:pt x="332" y="1360"/>
                  </a:cubicBezTo>
                  <a:cubicBezTo>
                    <a:pt x="1304" y="1360"/>
                    <a:pt x="1811" y="973"/>
                    <a:pt x="2036" y="393"/>
                  </a:cubicBezTo>
                  <a:cubicBezTo>
                    <a:pt x="1631" y="215"/>
                    <a:pt x="1012" y="215"/>
                    <a:pt x="691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202" name="Google Shape;22202;p19"/>
            <p:cNvSpPr/>
            <p:nvPr/>
          </p:nvSpPr>
          <p:spPr>
            <a:xfrm>
              <a:off x="5067075" y="1313725"/>
              <a:ext cx="24350" cy="24400"/>
            </a:xfrm>
            <a:custGeom>
              <a:avLst/>
              <a:gdLst/>
              <a:ahLst/>
              <a:cxnLst/>
              <a:rect l="l" t="t" r="r" b="b"/>
              <a:pathLst>
                <a:path w="974" h="976" extrusionOk="0">
                  <a:moveTo>
                    <a:pt x="758" y="1"/>
                  </a:moveTo>
                  <a:cubicBezTo>
                    <a:pt x="1" y="1"/>
                    <a:pt x="246" y="953"/>
                    <a:pt x="795" y="975"/>
                  </a:cubicBezTo>
                  <a:cubicBezTo>
                    <a:pt x="950" y="654"/>
                    <a:pt x="902" y="618"/>
                    <a:pt x="973" y="23"/>
                  </a:cubicBezTo>
                  <a:cubicBezTo>
                    <a:pt x="894" y="8"/>
                    <a:pt x="822" y="1"/>
                    <a:pt x="758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203" name="Google Shape;22203;p19"/>
            <p:cNvSpPr/>
            <p:nvPr/>
          </p:nvSpPr>
          <p:spPr>
            <a:xfrm>
              <a:off x="5112225" y="1209500"/>
              <a:ext cx="32775" cy="27125"/>
            </a:xfrm>
            <a:custGeom>
              <a:avLst/>
              <a:gdLst/>
              <a:ahLst/>
              <a:cxnLst/>
              <a:rect l="l" t="t" r="r" b="b"/>
              <a:pathLst>
                <a:path w="1311" h="1085" extrusionOk="0">
                  <a:moveTo>
                    <a:pt x="179" y="1"/>
                  </a:moveTo>
                  <a:cubicBezTo>
                    <a:pt x="334" y="679"/>
                    <a:pt x="1" y="917"/>
                    <a:pt x="870" y="1084"/>
                  </a:cubicBezTo>
                  <a:cubicBezTo>
                    <a:pt x="1311" y="644"/>
                    <a:pt x="810" y="13"/>
                    <a:pt x="179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204" name="Google Shape;22204;p19"/>
            <p:cNvSpPr/>
            <p:nvPr/>
          </p:nvSpPr>
          <p:spPr>
            <a:xfrm>
              <a:off x="4954175" y="931775"/>
              <a:ext cx="65300" cy="50650"/>
            </a:xfrm>
            <a:custGeom>
              <a:avLst/>
              <a:gdLst/>
              <a:ahLst/>
              <a:cxnLst/>
              <a:rect l="l" t="t" r="r" b="b"/>
              <a:pathLst>
                <a:path w="2612" h="2026" extrusionOk="0">
                  <a:moveTo>
                    <a:pt x="887" y="0"/>
                  </a:moveTo>
                  <a:cubicBezTo>
                    <a:pt x="615" y="0"/>
                    <a:pt x="311" y="117"/>
                    <a:pt x="1" y="406"/>
                  </a:cubicBezTo>
                  <a:cubicBezTo>
                    <a:pt x="191" y="466"/>
                    <a:pt x="1048" y="454"/>
                    <a:pt x="1191" y="942"/>
                  </a:cubicBezTo>
                  <a:cubicBezTo>
                    <a:pt x="1156" y="1358"/>
                    <a:pt x="429" y="1668"/>
                    <a:pt x="846" y="2025"/>
                  </a:cubicBezTo>
                  <a:cubicBezTo>
                    <a:pt x="2611" y="2006"/>
                    <a:pt x="2019" y="0"/>
                    <a:pt x="887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205" name="Google Shape;22205;p19"/>
            <p:cNvSpPr/>
            <p:nvPr/>
          </p:nvSpPr>
          <p:spPr>
            <a:xfrm>
              <a:off x="4927975" y="1243525"/>
              <a:ext cx="22050" cy="16900"/>
            </a:xfrm>
            <a:custGeom>
              <a:avLst/>
              <a:gdLst/>
              <a:ahLst/>
              <a:cxnLst/>
              <a:rect l="l" t="t" r="r" b="b"/>
              <a:pathLst>
                <a:path w="882" h="676" extrusionOk="0">
                  <a:moveTo>
                    <a:pt x="148" y="1"/>
                  </a:moveTo>
                  <a:cubicBezTo>
                    <a:pt x="118" y="1"/>
                    <a:pt x="85" y="3"/>
                    <a:pt x="49" y="9"/>
                  </a:cubicBezTo>
                  <a:cubicBezTo>
                    <a:pt x="25" y="342"/>
                    <a:pt x="1" y="664"/>
                    <a:pt x="394" y="676"/>
                  </a:cubicBezTo>
                  <a:cubicBezTo>
                    <a:pt x="418" y="414"/>
                    <a:pt x="834" y="414"/>
                    <a:pt x="882" y="140"/>
                  </a:cubicBezTo>
                  <a:lnTo>
                    <a:pt x="882" y="140"/>
                  </a:lnTo>
                  <a:cubicBezTo>
                    <a:pt x="810" y="156"/>
                    <a:pt x="750" y="163"/>
                    <a:pt x="698" y="163"/>
                  </a:cubicBezTo>
                  <a:cubicBezTo>
                    <a:pt x="446" y="163"/>
                    <a:pt x="391" y="1"/>
                    <a:pt x="148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206" name="Google Shape;22206;p19"/>
            <p:cNvSpPr/>
            <p:nvPr/>
          </p:nvSpPr>
          <p:spPr>
            <a:xfrm>
              <a:off x="4885725" y="1294325"/>
              <a:ext cx="93775" cy="57775"/>
            </a:xfrm>
            <a:custGeom>
              <a:avLst/>
              <a:gdLst/>
              <a:ahLst/>
              <a:cxnLst/>
              <a:rect l="l" t="t" r="r" b="b"/>
              <a:pathLst>
                <a:path w="3751" h="2311" extrusionOk="0">
                  <a:moveTo>
                    <a:pt x="2405" y="1"/>
                  </a:moveTo>
                  <a:cubicBezTo>
                    <a:pt x="2393" y="834"/>
                    <a:pt x="0" y="1549"/>
                    <a:pt x="1548" y="2311"/>
                  </a:cubicBezTo>
                  <a:cubicBezTo>
                    <a:pt x="1096" y="680"/>
                    <a:pt x="3751" y="1513"/>
                    <a:pt x="3441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207" name="Google Shape;22207;p19"/>
            <p:cNvSpPr/>
            <p:nvPr/>
          </p:nvSpPr>
          <p:spPr>
            <a:xfrm>
              <a:off x="4983950" y="1239850"/>
              <a:ext cx="17375" cy="17300"/>
            </a:xfrm>
            <a:custGeom>
              <a:avLst/>
              <a:gdLst/>
              <a:ahLst/>
              <a:cxnLst/>
              <a:rect l="l" t="t" r="r" b="b"/>
              <a:pathLst>
                <a:path w="695" h="692" extrusionOk="0">
                  <a:moveTo>
                    <a:pt x="34" y="1"/>
                  </a:moveTo>
                  <a:cubicBezTo>
                    <a:pt x="23" y="1"/>
                    <a:pt x="12" y="1"/>
                    <a:pt x="0" y="1"/>
                  </a:cubicBezTo>
                  <a:cubicBezTo>
                    <a:pt x="0" y="346"/>
                    <a:pt x="107" y="573"/>
                    <a:pt x="369" y="692"/>
                  </a:cubicBezTo>
                  <a:cubicBezTo>
                    <a:pt x="451" y="352"/>
                    <a:pt x="695" y="1"/>
                    <a:pt x="34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208" name="Google Shape;22208;p19"/>
            <p:cNvSpPr/>
            <p:nvPr/>
          </p:nvSpPr>
          <p:spPr>
            <a:xfrm>
              <a:off x="4990800" y="1005900"/>
              <a:ext cx="57175" cy="102200"/>
            </a:xfrm>
            <a:custGeom>
              <a:avLst/>
              <a:gdLst/>
              <a:ahLst/>
              <a:cxnLst/>
              <a:rect l="l" t="t" r="r" b="b"/>
              <a:pathLst>
                <a:path w="2287" h="4088" extrusionOk="0">
                  <a:moveTo>
                    <a:pt x="762" y="1"/>
                  </a:moveTo>
                  <a:lnTo>
                    <a:pt x="762" y="1"/>
                  </a:lnTo>
                  <a:cubicBezTo>
                    <a:pt x="381" y="298"/>
                    <a:pt x="929" y="572"/>
                    <a:pt x="762" y="1084"/>
                  </a:cubicBezTo>
                  <a:cubicBezTo>
                    <a:pt x="828" y="1118"/>
                    <a:pt x="890" y="1131"/>
                    <a:pt x="947" y="1131"/>
                  </a:cubicBezTo>
                  <a:cubicBezTo>
                    <a:pt x="1145" y="1131"/>
                    <a:pt x="1288" y="972"/>
                    <a:pt x="1370" y="972"/>
                  </a:cubicBezTo>
                  <a:cubicBezTo>
                    <a:pt x="1405" y="972"/>
                    <a:pt x="1429" y="1001"/>
                    <a:pt x="1441" y="1084"/>
                  </a:cubicBezTo>
                  <a:cubicBezTo>
                    <a:pt x="881" y="1227"/>
                    <a:pt x="1631" y="1358"/>
                    <a:pt x="1596" y="1501"/>
                  </a:cubicBezTo>
                  <a:cubicBezTo>
                    <a:pt x="881" y="2084"/>
                    <a:pt x="0" y="3204"/>
                    <a:pt x="250" y="4085"/>
                  </a:cubicBezTo>
                  <a:cubicBezTo>
                    <a:pt x="280" y="4086"/>
                    <a:pt x="309" y="4087"/>
                    <a:pt x="338" y="4087"/>
                  </a:cubicBezTo>
                  <a:cubicBezTo>
                    <a:pt x="1234" y="4087"/>
                    <a:pt x="1155" y="3193"/>
                    <a:pt x="762" y="2858"/>
                  </a:cubicBezTo>
                  <a:lnTo>
                    <a:pt x="762" y="2858"/>
                  </a:lnTo>
                  <a:cubicBezTo>
                    <a:pt x="805" y="2863"/>
                    <a:pt x="844" y="2865"/>
                    <a:pt x="881" y="2865"/>
                  </a:cubicBezTo>
                  <a:cubicBezTo>
                    <a:pt x="1723" y="2865"/>
                    <a:pt x="1135" y="1733"/>
                    <a:pt x="1966" y="1733"/>
                  </a:cubicBezTo>
                  <a:cubicBezTo>
                    <a:pt x="2055" y="1733"/>
                    <a:pt x="2161" y="1746"/>
                    <a:pt x="2286" y="1775"/>
                  </a:cubicBezTo>
                  <a:cubicBezTo>
                    <a:pt x="1941" y="1060"/>
                    <a:pt x="1869" y="120"/>
                    <a:pt x="762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209" name="Google Shape;22209;p19"/>
            <p:cNvSpPr/>
            <p:nvPr/>
          </p:nvSpPr>
          <p:spPr>
            <a:xfrm>
              <a:off x="5095575" y="1277075"/>
              <a:ext cx="63725" cy="40800"/>
            </a:xfrm>
            <a:custGeom>
              <a:avLst/>
              <a:gdLst/>
              <a:ahLst/>
              <a:cxnLst/>
              <a:rect l="l" t="t" r="r" b="b"/>
              <a:pathLst>
                <a:path w="2549" h="1632" extrusionOk="0">
                  <a:moveTo>
                    <a:pt x="500" y="0"/>
                  </a:moveTo>
                  <a:lnTo>
                    <a:pt x="500" y="0"/>
                  </a:lnTo>
                  <a:cubicBezTo>
                    <a:pt x="0" y="620"/>
                    <a:pt x="703" y="1251"/>
                    <a:pt x="1012" y="1632"/>
                  </a:cubicBezTo>
                  <a:cubicBezTo>
                    <a:pt x="2548" y="1334"/>
                    <a:pt x="1512" y="155"/>
                    <a:pt x="500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210" name="Google Shape;22210;p19"/>
            <p:cNvSpPr/>
            <p:nvPr/>
          </p:nvSpPr>
          <p:spPr>
            <a:xfrm>
              <a:off x="5482850" y="923200"/>
              <a:ext cx="17850" cy="18625"/>
            </a:xfrm>
            <a:custGeom>
              <a:avLst/>
              <a:gdLst/>
              <a:ahLst/>
              <a:cxnLst/>
              <a:rect l="l" t="t" r="r" b="b"/>
              <a:pathLst>
                <a:path w="714" h="745" extrusionOk="0">
                  <a:moveTo>
                    <a:pt x="507" y="1"/>
                  </a:moveTo>
                  <a:cubicBezTo>
                    <a:pt x="1" y="1"/>
                    <a:pt x="127" y="745"/>
                    <a:pt x="581" y="745"/>
                  </a:cubicBezTo>
                  <a:cubicBezTo>
                    <a:pt x="623" y="745"/>
                    <a:pt x="667" y="739"/>
                    <a:pt x="714" y="725"/>
                  </a:cubicBezTo>
                  <a:lnTo>
                    <a:pt x="714" y="35"/>
                  </a:lnTo>
                  <a:cubicBezTo>
                    <a:pt x="635" y="11"/>
                    <a:pt x="567" y="1"/>
                    <a:pt x="507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211" name="Google Shape;22211;p19"/>
            <p:cNvSpPr/>
            <p:nvPr/>
          </p:nvSpPr>
          <p:spPr>
            <a:xfrm>
              <a:off x="5164025" y="934475"/>
              <a:ext cx="26525" cy="17275"/>
            </a:xfrm>
            <a:custGeom>
              <a:avLst/>
              <a:gdLst/>
              <a:ahLst/>
              <a:cxnLst/>
              <a:rect l="l" t="t" r="r" b="b"/>
              <a:pathLst>
                <a:path w="1061" h="691" extrusionOk="0">
                  <a:moveTo>
                    <a:pt x="489" y="0"/>
                  </a:moveTo>
                  <a:lnTo>
                    <a:pt x="489" y="0"/>
                  </a:lnTo>
                  <a:cubicBezTo>
                    <a:pt x="191" y="227"/>
                    <a:pt x="1" y="631"/>
                    <a:pt x="655" y="691"/>
                  </a:cubicBezTo>
                  <a:cubicBezTo>
                    <a:pt x="560" y="250"/>
                    <a:pt x="1060" y="119"/>
                    <a:pt x="489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212" name="Google Shape;22212;p19"/>
            <p:cNvSpPr/>
            <p:nvPr/>
          </p:nvSpPr>
          <p:spPr>
            <a:xfrm>
              <a:off x="5154800" y="965425"/>
              <a:ext cx="33650" cy="19975"/>
            </a:xfrm>
            <a:custGeom>
              <a:avLst/>
              <a:gdLst/>
              <a:ahLst/>
              <a:cxnLst/>
              <a:rect l="l" t="t" r="r" b="b"/>
              <a:pathLst>
                <a:path w="1346" h="799" extrusionOk="0">
                  <a:moveTo>
                    <a:pt x="0" y="1"/>
                  </a:moveTo>
                  <a:cubicBezTo>
                    <a:pt x="155" y="405"/>
                    <a:pt x="512" y="667"/>
                    <a:pt x="1024" y="798"/>
                  </a:cubicBezTo>
                  <a:cubicBezTo>
                    <a:pt x="1346" y="548"/>
                    <a:pt x="1048" y="465"/>
                    <a:pt x="1024" y="132"/>
                  </a:cubicBezTo>
                  <a:cubicBezTo>
                    <a:pt x="931" y="134"/>
                    <a:pt x="838" y="136"/>
                    <a:pt x="748" y="136"/>
                  </a:cubicBezTo>
                  <a:cubicBezTo>
                    <a:pt x="436" y="136"/>
                    <a:pt x="158" y="111"/>
                    <a:pt x="0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213" name="Google Shape;22213;p19"/>
            <p:cNvSpPr/>
            <p:nvPr/>
          </p:nvSpPr>
          <p:spPr>
            <a:xfrm>
              <a:off x="5590150" y="2280175"/>
              <a:ext cx="32300" cy="23875"/>
            </a:xfrm>
            <a:custGeom>
              <a:avLst/>
              <a:gdLst/>
              <a:ahLst/>
              <a:cxnLst/>
              <a:rect l="l" t="t" r="r" b="b"/>
              <a:pathLst>
                <a:path w="1292" h="955" extrusionOk="0">
                  <a:moveTo>
                    <a:pt x="255" y="0"/>
                  </a:moveTo>
                  <a:cubicBezTo>
                    <a:pt x="1" y="348"/>
                    <a:pt x="500" y="954"/>
                    <a:pt x="1229" y="954"/>
                  </a:cubicBezTo>
                  <a:cubicBezTo>
                    <a:pt x="1250" y="954"/>
                    <a:pt x="1270" y="954"/>
                    <a:pt x="1291" y="953"/>
                  </a:cubicBezTo>
                  <a:cubicBezTo>
                    <a:pt x="1101" y="512"/>
                    <a:pt x="755" y="203"/>
                    <a:pt x="255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214" name="Google Shape;22214;p19"/>
            <p:cNvSpPr/>
            <p:nvPr/>
          </p:nvSpPr>
          <p:spPr>
            <a:xfrm>
              <a:off x="5201825" y="904100"/>
              <a:ext cx="33150" cy="25425"/>
            </a:xfrm>
            <a:custGeom>
              <a:avLst/>
              <a:gdLst/>
              <a:ahLst/>
              <a:cxnLst/>
              <a:rect l="l" t="t" r="r" b="b"/>
              <a:pathLst>
                <a:path w="1326" h="1017" extrusionOk="0">
                  <a:moveTo>
                    <a:pt x="858" y="1"/>
                  </a:moveTo>
                  <a:lnTo>
                    <a:pt x="858" y="1"/>
                  </a:lnTo>
                  <a:cubicBezTo>
                    <a:pt x="632" y="358"/>
                    <a:pt x="286" y="632"/>
                    <a:pt x="1" y="953"/>
                  </a:cubicBezTo>
                  <a:cubicBezTo>
                    <a:pt x="53" y="997"/>
                    <a:pt x="120" y="1016"/>
                    <a:pt x="194" y="1016"/>
                  </a:cubicBezTo>
                  <a:cubicBezTo>
                    <a:pt x="630" y="1016"/>
                    <a:pt x="1325" y="357"/>
                    <a:pt x="858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215" name="Google Shape;22215;p19"/>
            <p:cNvSpPr/>
            <p:nvPr/>
          </p:nvSpPr>
          <p:spPr>
            <a:xfrm>
              <a:off x="6964550" y="2163775"/>
              <a:ext cx="37525" cy="18925"/>
            </a:xfrm>
            <a:custGeom>
              <a:avLst/>
              <a:gdLst/>
              <a:ahLst/>
              <a:cxnLst/>
              <a:rect l="l" t="t" r="r" b="b"/>
              <a:pathLst>
                <a:path w="1501" h="757" extrusionOk="0">
                  <a:moveTo>
                    <a:pt x="827" y="0"/>
                  </a:moveTo>
                  <a:cubicBezTo>
                    <a:pt x="818" y="0"/>
                    <a:pt x="808" y="1"/>
                    <a:pt x="798" y="1"/>
                  </a:cubicBezTo>
                  <a:cubicBezTo>
                    <a:pt x="572" y="227"/>
                    <a:pt x="0" y="180"/>
                    <a:pt x="131" y="692"/>
                  </a:cubicBezTo>
                  <a:cubicBezTo>
                    <a:pt x="215" y="736"/>
                    <a:pt x="322" y="756"/>
                    <a:pt x="439" y="756"/>
                  </a:cubicBezTo>
                  <a:cubicBezTo>
                    <a:pt x="860" y="756"/>
                    <a:pt x="1417" y="495"/>
                    <a:pt x="1501" y="132"/>
                  </a:cubicBezTo>
                  <a:lnTo>
                    <a:pt x="1501" y="132"/>
                  </a:lnTo>
                  <a:cubicBezTo>
                    <a:pt x="1470" y="135"/>
                    <a:pt x="1442" y="137"/>
                    <a:pt x="1416" y="137"/>
                  </a:cubicBezTo>
                  <a:cubicBezTo>
                    <a:pt x="1164" y="137"/>
                    <a:pt x="1085" y="0"/>
                    <a:pt x="827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216" name="Google Shape;22216;p19"/>
            <p:cNvSpPr/>
            <p:nvPr/>
          </p:nvSpPr>
          <p:spPr>
            <a:xfrm>
              <a:off x="6978250" y="2038025"/>
              <a:ext cx="26300" cy="27275"/>
            </a:xfrm>
            <a:custGeom>
              <a:avLst/>
              <a:gdLst/>
              <a:ahLst/>
              <a:cxnLst/>
              <a:rect l="l" t="t" r="r" b="b"/>
              <a:pathLst>
                <a:path w="1052" h="1091" extrusionOk="0">
                  <a:moveTo>
                    <a:pt x="505" y="1"/>
                  </a:moveTo>
                  <a:cubicBezTo>
                    <a:pt x="478" y="1"/>
                    <a:pt x="449" y="3"/>
                    <a:pt x="417" y="7"/>
                  </a:cubicBezTo>
                  <a:cubicBezTo>
                    <a:pt x="0" y="257"/>
                    <a:pt x="298" y="1090"/>
                    <a:pt x="762" y="1090"/>
                  </a:cubicBezTo>
                  <a:cubicBezTo>
                    <a:pt x="626" y="772"/>
                    <a:pt x="1052" y="1"/>
                    <a:pt x="505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217" name="Google Shape;22217;p19"/>
            <p:cNvSpPr/>
            <p:nvPr/>
          </p:nvSpPr>
          <p:spPr>
            <a:xfrm>
              <a:off x="6985675" y="2109625"/>
              <a:ext cx="18475" cy="20250"/>
            </a:xfrm>
            <a:custGeom>
              <a:avLst/>
              <a:gdLst/>
              <a:ahLst/>
              <a:cxnLst/>
              <a:rect l="l" t="t" r="r" b="b"/>
              <a:pathLst>
                <a:path w="739" h="810" extrusionOk="0">
                  <a:moveTo>
                    <a:pt x="298" y="0"/>
                  </a:moveTo>
                  <a:cubicBezTo>
                    <a:pt x="60" y="179"/>
                    <a:pt x="1" y="810"/>
                    <a:pt x="465" y="810"/>
                  </a:cubicBezTo>
                  <a:cubicBezTo>
                    <a:pt x="620" y="453"/>
                    <a:pt x="739" y="155"/>
                    <a:pt x="298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218" name="Google Shape;22218;p19"/>
            <p:cNvSpPr/>
            <p:nvPr/>
          </p:nvSpPr>
          <p:spPr>
            <a:xfrm>
              <a:off x="7008825" y="2242025"/>
              <a:ext cx="20775" cy="16950"/>
            </a:xfrm>
            <a:custGeom>
              <a:avLst/>
              <a:gdLst/>
              <a:ahLst/>
              <a:cxnLst/>
              <a:rect l="l" t="t" r="r" b="b"/>
              <a:pathLst>
                <a:path w="831" h="678" extrusionOk="0">
                  <a:moveTo>
                    <a:pt x="526" y="1"/>
                  </a:moveTo>
                  <a:cubicBezTo>
                    <a:pt x="59" y="1"/>
                    <a:pt x="0" y="496"/>
                    <a:pt x="254" y="669"/>
                  </a:cubicBezTo>
                  <a:cubicBezTo>
                    <a:pt x="292" y="675"/>
                    <a:pt x="328" y="678"/>
                    <a:pt x="361" y="678"/>
                  </a:cubicBezTo>
                  <a:cubicBezTo>
                    <a:pt x="817" y="678"/>
                    <a:pt x="830" y="180"/>
                    <a:pt x="575" y="2"/>
                  </a:cubicBezTo>
                  <a:cubicBezTo>
                    <a:pt x="558" y="1"/>
                    <a:pt x="542" y="1"/>
                    <a:pt x="526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219" name="Google Shape;22219;p19"/>
            <p:cNvSpPr/>
            <p:nvPr/>
          </p:nvSpPr>
          <p:spPr>
            <a:xfrm>
              <a:off x="6979725" y="2358125"/>
              <a:ext cx="23850" cy="18375"/>
            </a:xfrm>
            <a:custGeom>
              <a:avLst/>
              <a:gdLst/>
              <a:ahLst/>
              <a:cxnLst/>
              <a:rect l="l" t="t" r="r" b="b"/>
              <a:pathLst>
                <a:path w="954" h="735" extrusionOk="0">
                  <a:moveTo>
                    <a:pt x="431" y="1"/>
                  </a:moveTo>
                  <a:cubicBezTo>
                    <a:pt x="24" y="1"/>
                    <a:pt x="12" y="310"/>
                    <a:pt x="1" y="609"/>
                  </a:cubicBezTo>
                  <a:cubicBezTo>
                    <a:pt x="96" y="692"/>
                    <a:pt x="283" y="734"/>
                    <a:pt x="472" y="734"/>
                  </a:cubicBezTo>
                  <a:cubicBezTo>
                    <a:pt x="661" y="734"/>
                    <a:pt x="852" y="692"/>
                    <a:pt x="953" y="609"/>
                  </a:cubicBezTo>
                  <a:cubicBezTo>
                    <a:pt x="942" y="310"/>
                    <a:pt x="919" y="1"/>
                    <a:pt x="522" y="1"/>
                  </a:cubicBezTo>
                  <a:cubicBezTo>
                    <a:pt x="507" y="1"/>
                    <a:pt x="492" y="1"/>
                    <a:pt x="477" y="2"/>
                  </a:cubicBezTo>
                  <a:cubicBezTo>
                    <a:pt x="461" y="1"/>
                    <a:pt x="446" y="1"/>
                    <a:pt x="431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220" name="Google Shape;22220;p19"/>
            <p:cNvSpPr/>
            <p:nvPr/>
          </p:nvSpPr>
          <p:spPr>
            <a:xfrm>
              <a:off x="6933600" y="2383475"/>
              <a:ext cx="31575" cy="29775"/>
            </a:xfrm>
            <a:custGeom>
              <a:avLst/>
              <a:gdLst/>
              <a:ahLst/>
              <a:cxnLst/>
              <a:rect l="l" t="t" r="r" b="b"/>
              <a:pathLst>
                <a:path w="1263" h="1191" extrusionOk="0">
                  <a:moveTo>
                    <a:pt x="658" y="0"/>
                  </a:moveTo>
                  <a:cubicBezTo>
                    <a:pt x="389" y="0"/>
                    <a:pt x="348" y="181"/>
                    <a:pt x="66" y="181"/>
                  </a:cubicBezTo>
                  <a:cubicBezTo>
                    <a:pt x="45" y="181"/>
                    <a:pt x="23" y="180"/>
                    <a:pt x="0" y="178"/>
                  </a:cubicBezTo>
                  <a:lnTo>
                    <a:pt x="0" y="845"/>
                  </a:lnTo>
                  <a:cubicBezTo>
                    <a:pt x="286" y="929"/>
                    <a:pt x="357" y="917"/>
                    <a:pt x="560" y="929"/>
                  </a:cubicBezTo>
                  <a:cubicBezTo>
                    <a:pt x="584" y="1048"/>
                    <a:pt x="619" y="1143"/>
                    <a:pt x="726" y="1190"/>
                  </a:cubicBezTo>
                  <a:cubicBezTo>
                    <a:pt x="774" y="1095"/>
                    <a:pt x="857" y="1036"/>
                    <a:pt x="941" y="964"/>
                  </a:cubicBezTo>
                  <a:cubicBezTo>
                    <a:pt x="953" y="964"/>
                    <a:pt x="1000" y="964"/>
                    <a:pt x="1024" y="976"/>
                  </a:cubicBezTo>
                  <a:cubicBezTo>
                    <a:pt x="1262" y="786"/>
                    <a:pt x="1179" y="631"/>
                    <a:pt x="1060" y="488"/>
                  </a:cubicBezTo>
                  <a:cubicBezTo>
                    <a:pt x="1036" y="476"/>
                    <a:pt x="1036" y="476"/>
                    <a:pt x="1036" y="452"/>
                  </a:cubicBezTo>
                  <a:lnTo>
                    <a:pt x="1024" y="452"/>
                  </a:lnTo>
                  <a:cubicBezTo>
                    <a:pt x="941" y="333"/>
                    <a:pt x="846" y="202"/>
                    <a:pt x="846" y="24"/>
                  </a:cubicBezTo>
                  <a:cubicBezTo>
                    <a:pt x="772" y="7"/>
                    <a:pt x="711" y="0"/>
                    <a:pt x="658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221" name="Google Shape;22221;p19"/>
            <p:cNvSpPr/>
            <p:nvPr/>
          </p:nvSpPr>
          <p:spPr>
            <a:xfrm>
              <a:off x="6945500" y="1821175"/>
              <a:ext cx="47350" cy="29550"/>
            </a:xfrm>
            <a:custGeom>
              <a:avLst/>
              <a:gdLst/>
              <a:ahLst/>
              <a:cxnLst/>
              <a:rect l="l" t="t" r="r" b="b"/>
              <a:pathLst>
                <a:path w="1894" h="1182" extrusionOk="0">
                  <a:moveTo>
                    <a:pt x="1894" y="1"/>
                  </a:moveTo>
                  <a:lnTo>
                    <a:pt x="1894" y="1"/>
                  </a:lnTo>
                  <a:cubicBezTo>
                    <a:pt x="893" y="13"/>
                    <a:pt x="346" y="418"/>
                    <a:pt x="0" y="953"/>
                  </a:cubicBezTo>
                  <a:cubicBezTo>
                    <a:pt x="201" y="1115"/>
                    <a:pt x="402" y="1182"/>
                    <a:pt x="595" y="1182"/>
                  </a:cubicBezTo>
                  <a:cubicBezTo>
                    <a:pt x="1211" y="1182"/>
                    <a:pt x="1739" y="491"/>
                    <a:pt x="1894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222" name="Google Shape;22222;p19"/>
            <p:cNvSpPr/>
            <p:nvPr/>
          </p:nvSpPr>
          <p:spPr>
            <a:xfrm>
              <a:off x="6856800" y="1820400"/>
              <a:ext cx="43575" cy="24625"/>
            </a:xfrm>
            <a:custGeom>
              <a:avLst/>
              <a:gdLst/>
              <a:ahLst/>
              <a:cxnLst/>
              <a:rect l="l" t="t" r="r" b="b"/>
              <a:pathLst>
                <a:path w="1743" h="985" extrusionOk="0">
                  <a:moveTo>
                    <a:pt x="546" y="0"/>
                  </a:moveTo>
                  <a:cubicBezTo>
                    <a:pt x="423" y="0"/>
                    <a:pt x="288" y="10"/>
                    <a:pt x="143" y="32"/>
                  </a:cubicBezTo>
                  <a:cubicBezTo>
                    <a:pt x="0" y="734"/>
                    <a:pt x="631" y="818"/>
                    <a:pt x="1167" y="984"/>
                  </a:cubicBezTo>
                  <a:cubicBezTo>
                    <a:pt x="1742" y="524"/>
                    <a:pt x="1436" y="0"/>
                    <a:pt x="546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223" name="Google Shape;22223;p19"/>
            <p:cNvSpPr/>
            <p:nvPr/>
          </p:nvSpPr>
          <p:spPr>
            <a:xfrm>
              <a:off x="6832975" y="2221075"/>
              <a:ext cx="32450" cy="21025"/>
            </a:xfrm>
            <a:custGeom>
              <a:avLst/>
              <a:gdLst/>
              <a:ahLst/>
              <a:cxnLst/>
              <a:rect l="l" t="t" r="r" b="b"/>
              <a:pathLst>
                <a:path w="1298" h="841" extrusionOk="0">
                  <a:moveTo>
                    <a:pt x="562" y="0"/>
                  </a:moveTo>
                  <a:cubicBezTo>
                    <a:pt x="408" y="0"/>
                    <a:pt x="244" y="48"/>
                    <a:pt x="96" y="150"/>
                  </a:cubicBezTo>
                  <a:cubicBezTo>
                    <a:pt x="1" y="721"/>
                    <a:pt x="513" y="805"/>
                    <a:pt x="1108" y="840"/>
                  </a:cubicBezTo>
                  <a:cubicBezTo>
                    <a:pt x="1298" y="324"/>
                    <a:pt x="964" y="0"/>
                    <a:pt x="562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224" name="Google Shape;22224;p19"/>
            <p:cNvSpPr/>
            <p:nvPr/>
          </p:nvSpPr>
          <p:spPr>
            <a:xfrm>
              <a:off x="6884175" y="2848700"/>
              <a:ext cx="48025" cy="24950"/>
            </a:xfrm>
            <a:custGeom>
              <a:avLst/>
              <a:gdLst/>
              <a:ahLst/>
              <a:cxnLst/>
              <a:rect l="l" t="t" r="r" b="b"/>
              <a:pathLst>
                <a:path w="1921" h="998" extrusionOk="0">
                  <a:moveTo>
                    <a:pt x="1822" y="0"/>
                  </a:moveTo>
                  <a:lnTo>
                    <a:pt x="1822" y="0"/>
                  </a:lnTo>
                  <a:cubicBezTo>
                    <a:pt x="1203" y="274"/>
                    <a:pt x="1" y="84"/>
                    <a:pt x="120" y="953"/>
                  </a:cubicBezTo>
                  <a:cubicBezTo>
                    <a:pt x="219" y="982"/>
                    <a:pt x="341" y="997"/>
                    <a:pt x="472" y="997"/>
                  </a:cubicBezTo>
                  <a:cubicBezTo>
                    <a:pt x="1084" y="997"/>
                    <a:pt x="1920" y="676"/>
                    <a:pt x="1822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225" name="Google Shape;22225;p19"/>
            <p:cNvSpPr/>
            <p:nvPr/>
          </p:nvSpPr>
          <p:spPr>
            <a:xfrm>
              <a:off x="6914850" y="1817925"/>
              <a:ext cx="19075" cy="20250"/>
            </a:xfrm>
            <a:custGeom>
              <a:avLst/>
              <a:gdLst/>
              <a:ahLst/>
              <a:cxnLst/>
              <a:rect l="l" t="t" r="r" b="b"/>
              <a:pathLst>
                <a:path w="763" h="810" extrusionOk="0">
                  <a:moveTo>
                    <a:pt x="393" y="0"/>
                  </a:moveTo>
                  <a:cubicBezTo>
                    <a:pt x="238" y="95"/>
                    <a:pt x="0" y="750"/>
                    <a:pt x="393" y="810"/>
                  </a:cubicBezTo>
                  <a:cubicBezTo>
                    <a:pt x="524" y="714"/>
                    <a:pt x="762" y="48"/>
                    <a:pt x="393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226" name="Google Shape;22226;p19"/>
            <p:cNvSpPr/>
            <p:nvPr/>
          </p:nvSpPr>
          <p:spPr>
            <a:xfrm>
              <a:off x="6885975" y="2773775"/>
              <a:ext cx="31275" cy="20425"/>
            </a:xfrm>
            <a:custGeom>
              <a:avLst/>
              <a:gdLst/>
              <a:ahLst/>
              <a:cxnLst/>
              <a:rect l="l" t="t" r="r" b="b"/>
              <a:pathLst>
                <a:path w="1251" h="817" extrusionOk="0">
                  <a:moveTo>
                    <a:pt x="412" y="1"/>
                  </a:moveTo>
                  <a:cubicBezTo>
                    <a:pt x="354" y="1"/>
                    <a:pt x="288" y="7"/>
                    <a:pt x="215" y="21"/>
                  </a:cubicBezTo>
                  <a:cubicBezTo>
                    <a:pt x="72" y="175"/>
                    <a:pt x="0" y="378"/>
                    <a:pt x="48" y="699"/>
                  </a:cubicBezTo>
                  <a:cubicBezTo>
                    <a:pt x="241" y="773"/>
                    <a:pt x="442" y="816"/>
                    <a:pt x="624" y="816"/>
                  </a:cubicBezTo>
                  <a:cubicBezTo>
                    <a:pt x="913" y="816"/>
                    <a:pt x="1155" y="708"/>
                    <a:pt x="1250" y="437"/>
                  </a:cubicBezTo>
                  <a:cubicBezTo>
                    <a:pt x="882" y="364"/>
                    <a:pt x="858" y="1"/>
                    <a:pt x="412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227" name="Google Shape;22227;p19"/>
            <p:cNvSpPr/>
            <p:nvPr/>
          </p:nvSpPr>
          <p:spPr>
            <a:xfrm>
              <a:off x="7119625" y="868100"/>
              <a:ext cx="21150" cy="20425"/>
            </a:xfrm>
            <a:custGeom>
              <a:avLst/>
              <a:gdLst/>
              <a:ahLst/>
              <a:cxnLst/>
              <a:rect l="l" t="t" r="r" b="b"/>
              <a:pathLst>
                <a:path w="846" h="817" extrusionOk="0">
                  <a:moveTo>
                    <a:pt x="346" y="0"/>
                  </a:moveTo>
                  <a:cubicBezTo>
                    <a:pt x="310" y="155"/>
                    <a:pt x="167" y="226"/>
                    <a:pt x="1" y="274"/>
                  </a:cubicBezTo>
                  <a:cubicBezTo>
                    <a:pt x="11" y="618"/>
                    <a:pt x="246" y="817"/>
                    <a:pt x="695" y="817"/>
                  </a:cubicBezTo>
                  <a:cubicBezTo>
                    <a:pt x="743" y="817"/>
                    <a:pt x="793" y="814"/>
                    <a:pt x="846" y="810"/>
                  </a:cubicBezTo>
                  <a:cubicBezTo>
                    <a:pt x="727" y="512"/>
                    <a:pt x="763" y="84"/>
                    <a:pt x="346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228" name="Google Shape;22228;p19"/>
            <p:cNvSpPr/>
            <p:nvPr/>
          </p:nvSpPr>
          <p:spPr>
            <a:xfrm>
              <a:off x="7271125" y="1790225"/>
              <a:ext cx="53600" cy="44475"/>
            </a:xfrm>
            <a:custGeom>
              <a:avLst/>
              <a:gdLst/>
              <a:ahLst/>
              <a:cxnLst/>
              <a:rect l="l" t="t" r="r" b="b"/>
              <a:pathLst>
                <a:path w="2144" h="1779" extrusionOk="0">
                  <a:moveTo>
                    <a:pt x="1334" y="1"/>
                  </a:moveTo>
                  <a:cubicBezTo>
                    <a:pt x="2061" y="1001"/>
                    <a:pt x="1" y="1048"/>
                    <a:pt x="477" y="1775"/>
                  </a:cubicBezTo>
                  <a:cubicBezTo>
                    <a:pt x="504" y="1777"/>
                    <a:pt x="532" y="1778"/>
                    <a:pt x="559" y="1778"/>
                  </a:cubicBezTo>
                  <a:cubicBezTo>
                    <a:pt x="1471" y="1778"/>
                    <a:pt x="2144" y="440"/>
                    <a:pt x="1334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229" name="Google Shape;22229;p19"/>
            <p:cNvSpPr/>
            <p:nvPr/>
          </p:nvSpPr>
          <p:spPr>
            <a:xfrm>
              <a:off x="7220825" y="3356350"/>
              <a:ext cx="52125" cy="21900"/>
            </a:xfrm>
            <a:custGeom>
              <a:avLst/>
              <a:gdLst/>
              <a:ahLst/>
              <a:cxnLst/>
              <a:rect l="l" t="t" r="r" b="b"/>
              <a:pathLst>
                <a:path w="2085" h="876" extrusionOk="0">
                  <a:moveTo>
                    <a:pt x="592" y="0"/>
                  </a:moveTo>
                  <a:cubicBezTo>
                    <a:pt x="313" y="0"/>
                    <a:pt x="85" y="73"/>
                    <a:pt x="1" y="292"/>
                  </a:cubicBezTo>
                  <a:cubicBezTo>
                    <a:pt x="120" y="875"/>
                    <a:pt x="1429" y="530"/>
                    <a:pt x="1894" y="852"/>
                  </a:cubicBezTo>
                  <a:cubicBezTo>
                    <a:pt x="1846" y="578"/>
                    <a:pt x="2084" y="530"/>
                    <a:pt x="2072" y="292"/>
                  </a:cubicBezTo>
                  <a:cubicBezTo>
                    <a:pt x="1787" y="246"/>
                    <a:pt x="1104" y="0"/>
                    <a:pt x="592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230" name="Google Shape;22230;p19"/>
            <p:cNvSpPr/>
            <p:nvPr/>
          </p:nvSpPr>
          <p:spPr>
            <a:xfrm>
              <a:off x="7288350" y="865200"/>
              <a:ext cx="31025" cy="15125"/>
            </a:xfrm>
            <a:custGeom>
              <a:avLst/>
              <a:gdLst/>
              <a:ahLst/>
              <a:cxnLst/>
              <a:rect l="l" t="t" r="r" b="b"/>
              <a:pathLst>
                <a:path w="1241" h="605" extrusionOk="0">
                  <a:moveTo>
                    <a:pt x="903" y="0"/>
                  </a:moveTo>
                  <a:cubicBezTo>
                    <a:pt x="472" y="0"/>
                    <a:pt x="1" y="382"/>
                    <a:pt x="288" y="604"/>
                  </a:cubicBezTo>
                  <a:cubicBezTo>
                    <a:pt x="800" y="569"/>
                    <a:pt x="1241" y="509"/>
                    <a:pt x="1241" y="104"/>
                  </a:cubicBezTo>
                  <a:cubicBezTo>
                    <a:pt x="1143" y="31"/>
                    <a:pt x="1025" y="0"/>
                    <a:pt x="903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231" name="Google Shape;22231;p19"/>
            <p:cNvSpPr/>
            <p:nvPr/>
          </p:nvSpPr>
          <p:spPr>
            <a:xfrm>
              <a:off x="7341975" y="1587225"/>
              <a:ext cx="31450" cy="40675"/>
            </a:xfrm>
            <a:custGeom>
              <a:avLst/>
              <a:gdLst/>
              <a:ahLst/>
              <a:cxnLst/>
              <a:rect l="l" t="t" r="r" b="b"/>
              <a:pathLst>
                <a:path w="1258" h="1627" extrusionOk="0">
                  <a:moveTo>
                    <a:pt x="882" y="1"/>
                  </a:moveTo>
                  <a:lnTo>
                    <a:pt x="882" y="1"/>
                  </a:lnTo>
                  <a:cubicBezTo>
                    <a:pt x="1" y="60"/>
                    <a:pt x="536" y="1263"/>
                    <a:pt x="36" y="1620"/>
                  </a:cubicBezTo>
                  <a:cubicBezTo>
                    <a:pt x="82" y="1625"/>
                    <a:pt x="126" y="1627"/>
                    <a:pt x="168" y="1627"/>
                  </a:cubicBezTo>
                  <a:cubicBezTo>
                    <a:pt x="1089" y="1627"/>
                    <a:pt x="1257" y="547"/>
                    <a:pt x="882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232" name="Google Shape;22232;p19"/>
            <p:cNvSpPr/>
            <p:nvPr/>
          </p:nvSpPr>
          <p:spPr>
            <a:xfrm>
              <a:off x="7313700" y="1163375"/>
              <a:ext cx="32725" cy="20875"/>
            </a:xfrm>
            <a:custGeom>
              <a:avLst/>
              <a:gdLst/>
              <a:ahLst/>
              <a:cxnLst/>
              <a:rect l="l" t="t" r="r" b="b"/>
              <a:pathLst>
                <a:path w="1309" h="835" extrusionOk="0">
                  <a:moveTo>
                    <a:pt x="798" y="0"/>
                  </a:moveTo>
                  <a:cubicBezTo>
                    <a:pt x="477" y="155"/>
                    <a:pt x="0" y="453"/>
                    <a:pt x="453" y="798"/>
                  </a:cubicBezTo>
                  <a:cubicBezTo>
                    <a:pt x="538" y="823"/>
                    <a:pt x="616" y="835"/>
                    <a:pt x="686" y="835"/>
                  </a:cubicBezTo>
                  <a:cubicBezTo>
                    <a:pt x="1268" y="835"/>
                    <a:pt x="1308" y="43"/>
                    <a:pt x="798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233" name="Google Shape;22233;p19"/>
            <p:cNvSpPr/>
            <p:nvPr/>
          </p:nvSpPr>
          <p:spPr>
            <a:xfrm>
              <a:off x="7250300" y="2651425"/>
              <a:ext cx="21675" cy="17300"/>
            </a:xfrm>
            <a:custGeom>
              <a:avLst/>
              <a:gdLst/>
              <a:ahLst/>
              <a:cxnLst/>
              <a:rect l="l" t="t" r="r" b="b"/>
              <a:pathLst>
                <a:path w="867" h="692" extrusionOk="0">
                  <a:moveTo>
                    <a:pt x="542" y="0"/>
                  </a:moveTo>
                  <a:cubicBezTo>
                    <a:pt x="62" y="0"/>
                    <a:pt x="11" y="329"/>
                    <a:pt x="0" y="688"/>
                  </a:cubicBezTo>
                  <a:cubicBezTo>
                    <a:pt x="39" y="690"/>
                    <a:pt x="76" y="691"/>
                    <a:pt x="110" y="691"/>
                  </a:cubicBezTo>
                  <a:cubicBezTo>
                    <a:pt x="867" y="691"/>
                    <a:pt x="452" y="203"/>
                    <a:pt x="691" y="9"/>
                  </a:cubicBezTo>
                  <a:cubicBezTo>
                    <a:pt x="637" y="3"/>
                    <a:pt x="588" y="0"/>
                    <a:pt x="542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234" name="Google Shape;22234;p19"/>
            <p:cNvSpPr/>
            <p:nvPr/>
          </p:nvSpPr>
          <p:spPr>
            <a:xfrm>
              <a:off x="7020475" y="2294450"/>
              <a:ext cx="26550" cy="12525"/>
            </a:xfrm>
            <a:custGeom>
              <a:avLst/>
              <a:gdLst/>
              <a:ahLst/>
              <a:cxnLst/>
              <a:rect l="l" t="t" r="r" b="b"/>
              <a:pathLst>
                <a:path w="1062" h="501" extrusionOk="0">
                  <a:moveTo>
                    <a:pt x="109" y="1"/>
                  </a:moveTo>
                  <a:cubicBezTo>
                    <a:pt x="1" y="248"/>
                    <a:pt x="430" y="501"/>
                    <a:pt x="747" y="501"/>
                  </a:cubicBezTo>
                  <a:cubicBezTo>
                    <a:pt x="918" y="501"/>
                    <a:pt x="1057" y="427"/>
                    <a:pt x="1061" y="239"/>
                  </a:cubicBezTo>
                  <a:lnTo>
                    <a:pt x="1061" y="239"/>
                  </a:lnTo>
                  <a:cubicBezTo>
                    <a:pt x="1008" y="246"/>
                    <a:pt x="959" y="248"/>
                    <a:pt x="913" y="248"/>
                  </a:cubicBezTo>
                  <a:cubicBezTo>
                    <a:pt x="545" y="248"/>
                    <a:pt x="416" y="54"/>
                    <a:pt x="109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235" name="Google Shape;22235;p19"/>
            <p:cNvSpPr/>
            <p:nvPr/>
          </p:nvSpPr>
          <p:spPr>
            <a:xfrm>
              <a:off x="7138075" y="1837850"/>
              <a:ext cx="36950" cy="37525"/>
            </a:xfrm>
            <a:custGeom>
              <a:avLst/>
              <a:gdLst/>
              <a:ahLst/>
              <a:cxnLst/>
              <a:rect l="l" t="t" r="r" b="b"/>
              <a:pathLst>
                <a:path w="1478" h="1501" extrusionOk="0">
                  <a:moveTo>
                    <a:pt x="1180" y="1"/>
                  </a:moveTo>
                  <a:cubicBezTo>
                    <a:pt x="475" y="1"/>
                    <a:pt x="755" y="823"/>
                    <a:pt x="32" y="823"/>
                  </a:cubicBezTo>
                  <a:cubicBezTo>
                    <a:pt x="22" y="823"/>
                    <a:pt x="11" y="823"/>
                    <a:pt x="1" y="822"/>
                  </a:cubicBezTo>
                  <a:lnTo>
                    <a:pt x="1" y="822"/>
                  </a:lnTo>
                  <a:cubicBezTo>
                    <a:pt x="37" y="1239"/>
                    <a:pt x="322" y="1477"/>
                    <a:pt x="858" y="1501"/>
                  </a:cubicBezTo>
                  <a:cubicBezTo>
                    <a:pt x="822" y="1108"/>
                    <a:pt x="1477" y="584"/>
                    <a:pt x="1180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236" name="Google Shape;22236;p19"/>
            <p:cNvSpPr/>
            <p:nvPr/>
          </p:nvSpPr>
          <p:spPr>
            <a:xfrm>
              <a:off x="7213400" y="2329050"/>
              <a:ext cx="44950" cy="24675"/>
            </a:xfrm>
            <a:custGeom>
              <a:avLst/>
              <a:gdLst/>
              <a:ahLst/>
              <a:cxnLst/>
              <a:rect l="l" t="t" r="r" b="b"/>
              <a:pathLst>
                <a:path w="1798" h="987" extrusionOk="0">
                  <a:moveTo>
                    <a:pt x="345" y="1"/>
                  </a:moveTo>
                  <a:cubicBezTo>
                    <a:pt x="255" y="1"/>
                    <a:pt x="167" y="10"/>
                    <a:pt x="83" y="34"/>
                  </a:cubicBezTo>
                  <a:cubicBezTo>
                    <a:pt x="0" y="474"/>
                    <a:pt x="202" y="653"/>
                    <a:pt x="250" y="986"/>
                  </a:cubicBezTo>
                  <a:cubicBezTo>
                    <a:pt x="432" y="944"/>
                    <a:pt x="608" y="931"/>
                    <a:pt x="771" y="931"/>
                  </a:cubicBezTo>
                  <a:cubicBezTo>
                    <a:pt x="984" y="931"/>
                    <a:pt x="1176" y="952"/>
                    <a:pt x="1337" y="952"/>
                  </a:cubicBezTo>
                  <a:cubicBezTo>
                    <a:pt x="1568" y="952"/>
                    <a:pt x="1734" y="909"/>
                    <a:pt x="1798" y="700"/>
                  </a:cubicBezTo>
                  <a:cubicBezTo>
                    <a:pt x="1453" y="605"/>
                    <a:pt x="1679" y="69"/>
                    <a:pt x="1298" y="34"/>
                  </a:cubicBezTo>
                  <a:cubicBezTo>
                    <a:pt x="1289" y="93"/>
                    <a:pt x="1240" y="114"/>
                    <a:pt x="1163" y="114"/>
                  </a:cubicBezTo>
                  <a:cubicBezTo>
                    <a:pt x="985" y="114"/>
                    <a:pt x="658" y="1"/>
                    <a:pt x="345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237" name="Google Shape;22237;p19"/>
            <p:cNvSpPr/>
            <p:nvPr/>
          </p:nvSpPr>
          <p:spPr>
            <a:xfrm>
              <a:off x="6818575" y="2844525"/>
              <a:ext cx="27300" cy="18125"/>
            </a:xfrm>
            <a:custGeom>
              <a:avLst/>
              <a:gdLst/>
              <a:ahLst/>
              <a:cxnLst/>
              <a:rect l="l" t="t" r="r" b="b"/>
              <a:pathLst>
                <a:path w="1092" h="725" extrusionOk="0">
                  <a:moveTo>
                    <a:pt x="737" y="0"/>
                  </a:moveTo>
                  <a:cubicBezTo>
                    <a:pt x="191" y="0"/>
                    <a:pt x="1" y="426"/>
                    <a:pt x="339" y="703"/>
                  </a:cubicBezTo>
                  <a:cubicBezTo>
                    <a:pt x="425" y="717"/>
                    <a:pt x="502" y="724"/>
                    <a:pt x="570" y="724"/>
                  </a:cubicBezTo>
                  <a:cubicBezTo>
                    <a:pt x="1010" y="724"/>
                    <a:pt x="1091" y="438"/>
                    <a:pt x="1029" y="36"/>
                  </a:cubicBezTo>
                  <a:cubicBezTo>
                    <a:pt x="923" y="11"/>
                    <a:pt x="825" y="0"/>
                    <a:pt x="737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238" name="Google Shape;22238;p19"/>
            <p:cNvSpPr/>
            <p:nvPr/>
          </p:nvSpPr>
          <p:spPr>
            <a:xfrm>
              <a:off x="7047900" y="1294425"/>
              <a:ext cx="107775" cy="24950"/>
            </a:xfrm>
            <a:custGeom>
              <a:avLst/>
              <a:gdLst/>
              <a:ahLst/>
              <a:cxnLst/>
              <a:rect l="l" t="t" r="r" b="b"/>
              <a:pathLst>
                <a:path w="4311" h="998" extrusionOk="0">
                  <a:moveTo>
                    <a:pt x="2696" y="0"/>
                  </a:moveTo>
                  <a:cubicBezTo>
                    <a:pt x="1756" y="0"/>
                    <a:pt x="808" y="267"/>
                    <a:pt x="0" y="592"/>
                  </a:cubicBezTo>
                  <a:cubicBezTo>
                    <a:pt x="156" y="674"/>
                    <a:pt x="313" y="707"/>
                    <a:pt x="470" y="707"/>
                  </a:cubicBezTo>
                  <a:cubicBezTo>
                    <a:pt x="1093" y="707"/>
                    <a:pt x="1728" y="195"/>
                    <a:pt x="2393" y="176"/>
                  </a:cubicBezTo>
                  <a:cubicBezTo>
                    <a:pt x="2953" y="437"/>
                    <a:pt x="3310" y="890"/>
                    <a:pt x="4108" y="997"/>
                  </a:cubicBezTo>
                  <a:cubicBezTo>
                    <a:pt x="4239" y="842"/>
                    <a:pt x="4310" y="640"/>
                    <a:pt x="4286" y="307"/>
                  </a:cubicBezTo>
                  <a:cubicBezTo>
                    <a:pt x="3777" y="89"/>
                    <a:pt x="3238" y="0"/>
                    <a:pt x="2696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239" name="Google Shape;22239;p19"/>
            <p:cNvSpPr/>
            <p:nvPr/>
          </p:nvSpPr>
          <p:spPr>
            <a:xfrm>
              <a:off x="7213200" y="2163500"/>
              <a:ext cx="24025" cy="16975"/>
            </a:xfrm>
            <a:custGeom>
              <a:avLst/>
              <a:gdLst/>
              <a:ahLst/>
              <a:cxnLst/>
              <a:rect l="l" t="t" r="r" b="b"/>
              <a:pathLst>
                <a:path w="961" h="679" extrusionOk="0">
                  <a:moveTo>
                    <a:pt x="574" y="0"/>
                  </a:moveTo>
                  <a:cubicBezTo>
                    <a:pt x="257" y="0"/>
                    <a:pt x="1" y="311"/>
                    <a:pt x="80" y="679"/>
                  </a:cubicBezTo>
                  <a:cubicBezTo>
                    <a:pt x="496" y="607"/>
                    <a:pt x="961" y="560"/>
                    <a:pt x="925" y="131"/>
                  </a:cubicBezTo>
                  <a:cubicBezTo>
                    <a:pt x="809" y="40"/>
                    <a:pt x="688" y="0"/>
                    <a:pt x="574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240" name="Google Shape;22240;p19"/>
            <p:cNvSpPr/>
            <p:nvPr/>
          </p:nvSpPr>
          <p:spPr>
            <a:xfrm>
              <a:off x="6111775" y="1079125"/>
              <a:ext cx="26475" cy="34550"/>
            </a:xfrm>
            <a:custGeom>
              <a:avLst/>
              <a:gdLst/>
              <a:ahLst/>
              <a:cxnLst/>
              <a:rect l="l" t="t" r="r" b="b"/>
              <a:pathLst>
                <a:path w="1059" h="1382" extrusionOk="0">
                  <a:moveTo>
                    <a:pt x="357" y="1"/>
                  </a:moveTo>
                  <a:lnTo>
                    <a:pt x="357" y="1"/>
                  </a:lnTo>
                  <a:cubicBezTo>
                    <a:pt x="83" y="346"/>
                    <a:pt x="12" y="834"/>
                    <a:pt x="0" y="1370"/>
                  </a:cubicBezTo>
                  <a:cubicBezTo>
                    <a:pt x="59" y="1378"/>
                    <a:pt x="114" y="1382"/>
                    <a:pt x="165" y="1382"/>
                  </a:cubicBezTo>
                  <a:cubicBezTo>
                    <a:pt x="1058" y="1382"/>
                    <a:pt x="931" y="271"/>
                    <a:pt x="357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241" name="Google Shape;22241;p19"/>
            <p:cNvSpPr/>
            <p:nvPr/>
          </p:nvSpPr>
          <p:spPr>
            <a:xfrm>
              <a:off x="7186600" y="2128700"/>
              <a:ext cx="24125" cy="21425"/>
            </a:xfrm>
            <a:custGeom>
              <a:avLst/>
              <a:gdLst/>
              <a:ahLst/>
              <a:cxnLst/>
              <a:rect l="l" t="t" r="r" b="b"/>
              <a:pathLst>
                <a:path w="965" h="857" extrusionOk="0">
                  <a:moveTo>
                    <a:pt x="336" y="1"/>
                  </a:moveTo>
                  <a:cubicBezTo>
                    <a:pt x="278" y="1"/>
                    <a:pt x="211" y="7"/>
                    <a:pt x="131" y="23"/>
                  </a:cubicBezTo>
                  <a:cubicBezTo>
                    <a:pt x="1" y="452"/>
                    <a:pt x="298" y="523"/>
                    <a:pt x="298" y="856"/>
                  </a:cubicBezTo>
                  <a:cubicBezTo>
                    <a:pt x="739" y="821"/>
                    <a:pt x="965" y="642"/>
                    <a:pt x="965" y="309"/>
                  </a:cubicBezTo>
                  <a:cubicBezTo>
                    <a:pt x="700" y="237"/>
                    <a:pt x="679" y="1"/>
                    <a:pt x="336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242" name="Google Shape;22242;p19"/>
            <p:cNvSpPr/>
            <p:nvPr/>
          </p:nvSpPr>
          <p:spPr>
            <a:xfrm>
              <a:off x="7162800" y="1800650"/>
              <a:ext cx="42875" cy="34250"/>
            </a:xfrm>
            <a:custGeom>
              <a:avLst/>
              <a:gdLst/>
              <a:ahLst/>
              <a:cxnLst/>
              <a:rect l="l" t="t" r="r" b="b"/>
              <a:pathLst>
                <a:path w="1715" h="1370" extrusionOk="0">
                  <a:moveTo>
                    <a:pt x="24" y="0"/>
                  </a:moveTo>
                  <a:cubicBezTo>
                    <a:pt x="0" y="703"/>
                    <a:pt x="310" y="1132"/>
                    <a:pt x="881" y="1370"/>
                  </a:cubicBezTo>
                  <a:cubicBezTo>
                    <a:pt x="1715" y="989"/>
                    <a:pt x="417" y="191"/>
                    <a:pt x="369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243" name="Google Shape;22243;p19"/>
            <p:cNvSpPr/>
            <p:nvPr/>
          </p:nvSpPr>
          <p:spPr>
            <a:xfrm>
              <a:off x="6231125" y="1151450"/>
              <a:ext cx="120275" cy="56600"/>
            </a:xfrm>
            <a:custGeom>
              <a:avLst/>
              <a:gdLst/>
              <a:ahLst/>
              <a:cxnLst/>
              <a:rect l="l" t="t" r="r" b="b"/>
              <a:pathLst>
                <a:path w="4811" h="2264" extrusionOk="0">
                  <a:moveTo>
                    <a:pt x="3537" y="1"/>
                  </a:moveTo>
                  <a:lnTo>
                    <a:pt x="3537" y="1"/>
                  </a:lnTo>
                  <a:cubicBezTo>
                    <a:pt x="2965" y="132"/>
                    <a:pt x="2917" y="668"/>
                    <a:pt x="2275" y="727"/>
                  </a:cubicBezTo>
                  <a:cubicBezTo>
                    <a:pt x="1739" y="680"/>
                    <a:pt x="1572" y="370"/>
                    <a:pt x="965" y="370"/>
                  </a:cubicBezTo>
                  <a:cubicBezTo>
                    <a:pt x="596" y="656"/>
                    <a:pt x="0" y="775"/>
                    <a:pt x="24" y="1334"/>
                  </a:cubicBezTo>
                  <a:cubicBezTo>
                    <a:pt x="120" y="1358"/>
                    <a:pt x="167" y="1394"/>
                    <a:pt x="227" y="1430"/>
                  </a:cubicBezTo>
                  <a:cubicBezTo>
                    <a:pt x="167" y="1775"/>
                    <a:pt x="227" y="2144"/>
                    <a:pt x="548" y="2263"/>
                  </a:cubicBezTo>
                  <a:cubicBezTo>
                    <a:pt x="655" y="1930"/>
                    <a:pt x="917" y="1739"/>
                    <a:pt x="1155" y="1501"/>
                  </a:cubicBezTo>
                  <a:cubicBezTo>
                    <a:pt x="1810" y="1477"/>
                    <a:pt x="2275" y="1501"/>
                    <a:pt x="2906" y="977"/>
                  </a:cubicBezTo>
                  <a:cubicBezTo>
                    <a:pt x="3084" y="1656"/>
                    <a:pt x="3739" y="1954"/>
                    <a:pt x="4644" y="2073"/>
                  </a:cubicBezTo>
                  <a:cubicBezTo>
                    <a:pt x="4644" y="1906"/>
                    <a:pt x="4715" y="1799"/>
                    <a:pt x="4811" y="1715"/>
                  </a:cubicBezTo>
                  <a:cubicBezTo>
                    <a:pt x="3870" y="1370"/>
                    <a:pt x="2858" y="930"/>
                    <a:pt x="3537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244" name="Google Shape;22244;p19"/>
            <p:cNvSpPr/>
            <p:nvPr/>
          </p:nvSpPr>
          <p:spPr>
            <a:xfrm>
              <a:off x="6302600" y="1086675"/>
              <a:ext cx="35900" cy="14425"/>
            </a:xfrm>
            <a:custGeom>
              <a:avLst/>
              <a:gdLst/>
              <a:ahLst/>
              <a:cxnLst/>
              <a:rect l="l" t="t" r="r" b="b"/>
              <a:pathLst>
                <a:path w="1436" h="577" extrusionOk="0">
                  <a:moveTo>
                    <a:pt x="561" y="1"/>
                  </a:moveTo>
                  <a:cubicBezTo>
                    <a:pt x="367" y="1"/>
                    <a:pt x="185" y="39"/>
                    <a:pt x="70" y="115"/>
                  </a:cubicBezTo>
                  <a:cubicBezTo>
                    <a:pt x="1" y="480"/>
                    <a:pt x="517" y="577"/>
                    <a:pt x="939" y="577"/>
                  </a:cubicBezTo>
                  <a:cubicBezTo>
                    <a:pt x="1164" y="577"/>
                    <a:pt x="1361" y="549"/>
                    <a:pt x="1428" y="520"/>
                  </a:cubicBezTo>
                  <a:cubicBezTo>
                    <a:pt x="1436" y="173"/>
                    <a:pt x="972" y="1"/>
                    <a:pt x="561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245" name="Google Shape;22245;p19"/>
            <p:cNvSpPr/>
            <p:nvPr/>
          </p:nvSpPr>
          <p:spPr>
            <a:xfrm>
              <a:off x="6273975" y="999600"/>
              <a:ext cx="21475" cy="15225"/>
            </a:xfrm>
            <a:custGeom>
              <a:avLst/>
              <a:gdLst/>
              <a:ahLst/>
              <a:cxnLst/>
              <a:rect l="l" t="t" r="r" b="b"/>
              <a:pathLst>
                <a:path w="859" h="609" extrusionOk="0">
                  <a:moveTo>
                    <a:pt x="443" y="1"/>
                  </a:moveTo>
                  <a:cubicBezTo>
                    <a:pt x="231" y="1"/>
                    <a:pt x="44" y="155"/>
                    <a:pt x="1" y="479"/>
                  </a:cubicBezTo>
                  <a:cubicBezTo>
                    <a:pt x="114" y="570"/>
                    <a:pt x="238" y="609"/>
                    <a:pt x="354" y="609"/>
                  </a:cubicBezTo>
                  <a:cubicBezTo>
                    <a:pt x="605" y="609"/>
                    <a:pt x="826" y="429"/>
                    <a:pt x="858" y="193"/>
                  </a:cubicBezTo>
                  <a:cubicBezTo>
                    <a:pt x="731" y="66"/>
                    <a:pt x="582" y="1"/>
                    <a:pt x="443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246" name="Google Shape;22246;p19"/>
            <p:cNvSpPr/>
            <p:nvPr/>
          </p:nvSpPr>
          <p:spPr>
            <a:xfrm>
              <a:off x="6325475" y="852325"/>
              <a:ext cx="68200" cy="23525"/>
            </a:xfrm>
            <a:custGeom>
              <a:avLst/>
              <a:gdLst/>
              <a:ahLst/>
              <a:cxnLst/>
              <a:rect l="l" t="t" r="r" b="b"/>
              <a:pathLst>
                <a:path w="2728" h="941" extrusionOk="0">
                  <a:moveTo>
                    <a:pt x="156" y="0"/>
                  </a:moveTo>
                  <a:cubicBezTo>
                    <a:pt x="120" y="24"/>
                    <a:pt x="60" y="72"/>
                    <a:pt x="1" y="131"/>
                  </a:cubicBezTo>
                  <a:cubicBezTo>
                    <a:pt x="7" y="131"/>
                    <a:pt x="13" y="131"/>
                    <a:pt x="19" y="131"/>
                  </a:cubicBezTo>
                  <a:cubicBezTo>
                    <a:pt x="510" y="131"/>
                    <a:pt x="407" y="600"/>
                    <a:pt x="513" y="941"/>
                  </a:cubicBezTo>
                  <a:cubicBezTo>
                    <a:pt x="1219" y="941"/>
                    <a:pt x="1587" y="740"/>
                    <a:pt x="2008" y="740"/>
                  </a:cubicBezTo>
                  <a:cubicBezTo>
                    <a:pt x="2218" y="740"/>
                    <a:pt x="2442" y="790"/>
                    <a:pt x="2727" y="941"/>
                  </a:cubicBezTo>
                  <a:cubicBezTo>
                    <a:pt x="2668" y="393"/>
                    <a:pt x="2620" y="524"/>
                    <a:pt x="2382" y="0"/>
                  </a:cubicBezTo>
                  <a:cubicBezTo>
                    <a:pt x="2291" y="14"/>
                    <a:pt x="2201" y="20"/>
                    <a:pt x="2112" y="20"/>
                  </a:cubicBezTo>
                  <a:cubicBezTo>
                    <a:pt x="2050" y="20"/>
                    <a:pt x="1989" y="17"/>
                    <a:pt x="1930" y="12"/>
                  </a:cubicBezTo>
                  <a:lnTo>
                    <a:pt x="1930" y="0"/>
                  </a:ln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247" name="Google Shape;22247;p19"/>
            <p:cNvSpPr/>
            <p:nvPr/>
          </p:nvSpPr>
          <p:spPr>
            <a:xfrm>
              <a:off x="6436200" y="949775"/>
              <a:ext cx="21475" cy="20725"/>
            </a:xfrm>
            <a:custGeom>
              <a:avLst/>
              <a:gdLst/>
              <a:ahLst/>
              <a:cxnLst/>
              <a:rect l="l" t="t" r="r" b="b"/>
              <a:pathLst>
                <a:path w="859" h="829" extrusionOk="0">
                  <a:moveTo>
                    <a:pt x="713" y="1"/>
                  </a:moveTo>
                  <a:cubicBezTo>
                    <a:pt x="281" y="1"/>
                    <a:pt x="141" y="199"/>
                    <a:pt x="1" y="436"/>
                  </a:cubicBezTo>
                  <a:cubicBezTo>
                    <a:pt x="51" y="441"/>
                    <a:pt x="105" y="442"/>
                    <a:pt x="160" y="442"/>
                  </a:cubicBezTo>
                  <a:cubicBezTo>
                    <a:pt x="209" y="442"/>
                    <a:pt x="258" y="441"/>
                    <a:pt x="306" y="441"/>
                  </a:cubicBezTo>
                  <a:cubicBezTo>
                    <a:pt x="489" y="441"/>
                    <a:pt x="653" y="453"/>
                    <a:pt x="691" y="567"/>
                  </a:cubicBezTo>
                  <a:cubicBezTo>
                    <a:pt x="727" y="674"/>
                    <a:pt x="691" y="829"/>
                    <a:pt x="858" y="829"/>
                  </a:cubicBezTo>
                  <a:lnTo>
                    <a:pt x="858" y="7"/>
                  </a:lnTo>
                  <a:cubicBezTo>
                    <a:pt x="806" y="3"/>
                    <a:pt x="758" y="1"/>
                    <a:pt x="713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248" name="Google Shape;22248;p19"/>
            <p:cNvSpPr/>
            <p:nvPr/>
          </p:nvSpPr>
          <p:spPr>
            <a:xfrm>
              <a:off x="6414075" y="997150"/>
              <a:ext cx="29900" cy="28050"/>
            </a:xfrm>
            <a:custGeom>
              <a:avLst/>
              <a:gdLst/>
              <a:ahLst/>
              <a:cxnLst/>
              <a:rect l="l" t="t" r="r" b="b"/>
              <a:pathLst>
                <a:path w="1196" h="1122" extrusionOk="0">
                  <a:moveTo>
                    <a:pt x="615" y="1"/>
                  </a:moveTo>
                  <a:cubicBezTo>
                    <a:pt x="83" y="1"/>
                    <a:pt x="1" y="374"/>
                    <a:pt x="52" y="827"/>
                  </a:cubicBezTo>
                  <a:cubicBezTo>
                    <a:pt x="351" y="912"/>
                    <a:pt x="506" y="1122"/>
                    <a:pt x="912" y="1122"/>
                  </a:cubicBezTo>
                  <a:cubicBezTo>
                    <a:pt x="959" y="1122"/>
                    <a:pt x="1010" y="1119"/>
                    <a:pt x="1064" y="1113"/>
                  </a:cubicBezTo>
                  <a:cubicBezTo>
                    <a:pt x="1195" y="601"/>
                    <a:pt x="779" y="529"/>
                    <a:pt x="898" y="29"/>
                  </a:cubicBezTo>
                  <a:cubicBezTo>
                    <a:pt x="792" y="10"/>
                    <a:pt x="698" y="1"/>
                    <a:pt x="615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249" name="Google Shape;22249;p19"/>
            <p:cNvSpPr/>
            <p:nvPr/>
          </p:nvSpPr>
          <p:spPr>
            <a:xfrm>
              <a:off x="6198675" y="860050"/>
              <a:ext cx="84275" cy="63725"/>
            </a:xfrm>
            <a:custGeom>
              <a:avLst/>
              <a:gdLst/>
              <a:ahLst/>
              <a:cxnLst/>
              <a:rect l="l" t="t" r="r" b="b"/>
              <a:pathLst>
                <a:path w="3371" h="2549" extrusionOk="0">
                  <a:moveTo>
                    <a:pt x="1918" y="1"/>
                  </a:moveTo>
                  <a:cubicBezTo>
                    <a:pt x="1668" y="108"/>
                    <a:pt x="1429" y="191"/>
                    <a:pt x="1429" y="477"/>
                  </a:cubicBezTo>
                  <a:cubicBezTo>
                    <a:pt x="1263" y="537"/>
                    <a:pt x="1132" y="596"/>
                    <a:pt x="1048" y="703"/>
                  </a:cubicBezTo>
                  <a:cubicBezTo>
                    <a:pt x="853" y="630"/>
                    <a:pt x="546" y="462"/>
                    <a:pt x="296" y="462"/>
                  </a:cubicBezTo>
                  <a:cubicBezTo>
                    <a:pt x="180" y="462"/>
                    <a:pt x="76" y="498"/>
                    <a:pt x="1" y="596"/>
                  </a:cubicBezTo>
                  <a:lnTo>
                    <a:pt x="477" y="596"/>
                  </a:lnTo>
                  <a:cubicBezTo>
                    <a:pt x="477" y="894"/>
                    <a:pt x="489" y="1191"/>
                    <a:pt x="822" y="1203"/>
                  </a:cubicBezTo>
                  <a:cubicBezTo>
                    <a:pt x="822" y="1120"/>
                    <a:pt x="882" y="1072"/>
                    <a:pt x="953" y="1049"/>
                  </a:cubicBezTo>
                  <a:lnTo>
                    <a:pt x="953" y="1060"/>
                  </a:lnTo>
                  <a:cubicBezTo>
                    <a:pt x="1679" y="1287"/>
                    <a:pt x="2084" y="1787"/>
                    <a:pt x="2156" y="2549"/>
                  </a:cubicBezTo>
                  <a:cubicBezTo>
                    <a:pt x="2596" y="2382"/>
                    <a:pt x="2930" y="2156"/>
                    <a:pt x="3370" y="2001"/>
                  </a:cubicBezTo>
                  <a:cubicBezTo>
                    <a:pt x="3001" y="1584"/>
                    <a:pt x="2572" y="1251"/>
                    <a:pt x="2394" y="679"/>
                  </a:cubicBezTo>
                  <a:cubicBezTo>
                    <a:pt x="2441" y="668"/>
                    <a:pt x="2501" y="644"/>
                    <a:pt x="2561" y="596"/>
                  </a:cubicBezTo>
                  <a:cubicBezTo>
                    <a:pt x="2596" y="215"/>
                    <a:pt x="2370" y="13"/>
                    <a:pt x="1918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250" name="Google Shape;22250;p19"/>
            <p:cNvSpPr/>
            <p:nvPr/>
          </p:nvSpPr>
          <p:spPr>
            <a:xfrm>
              <a:off x="6193925" y="1859575"/>
              <a:ext cx="51225" cy="43800"/>
            </a:xfrm>
            <a:custGeom>
              <a:avLst/>
              <a:gdLst/>
              <a:ahLst/>
              <a:cxnLst/>
              <a:rect l="l" t="t" r="r" b="b"/>
              <a:pathLst>
                <a:path w="2049" h="1752" extrusionOk="0">
                  <a:moveTo>
                    <a:pt x="1715" y="1"/>
                  </a:moveTo>
                  <a:cubicBezTo>
                    <a:pt x="762" y="144"/>
                    <a:pt x="524" y="644"/>
                    <a:pt x="0" y="799"/>
                  </a:cubicBezTo>
                  <a:cubicBezTo>
                    <a:pt x="29" y="797"/>
                    <a:pt x="58" y="797"/>
                    <a:pt x="85" y="797"/>
                  </a:cubicBezTo>
                  <a:cubicBezTo>
                    <a:pt x="800" y="797"/>
                    <a:pt x="978" y="1235"/>
                    <a:pt x="1024" y="1751"/>
                  </a:cubicBezTo>
                  <a:lnTo>
                    <a:pt x="2048" y="1751"/>
                  </a:lnTo>
                  <a:cubicBezTo>
                    <a:pt x="1953" y="894"/>
                    <a:pt x="1727" y="680"/>
                    <a:pt x="1715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251" name="Google Shape;22251;p19"/>
            <p:cNvSpPr/>
            <p:nvPr/>
          </p:nvSpPr>
          <p:spPr>
            <a:xfrm>
              <a:off x="6159400" y="1062475"/>
              <a:ext cx="24250" cy="17100"/>
            </a:xfrm>
            <a:custGeom>
              <a:avLst/>
              <a:gdLst/>
              <a:ahLst/>
              <a:cxnLst/>
              <a:rect l="l" t="t" r="r" b="b"/>
              <a:pathLst>
                <a:path w="970" h="684" extrusionOk="0">
                  <a:moveTo>
                    <a:pt x="488" y="0"/>
                  </a:moveTo>
                  <a:lnTo>
                    <a:pt x="488" y="0"/>
                  </a:lnTo>
                  <a:cubicBezTo>
                    <a:pt x="381" y="286"/>
                    <a:pt x="0" y="429"/>
                    <a:pt x="310" y="667"/>
                  </a:cubicBezTo>
                  <a:cubicBezTo>
                    <a:pt x="363" y="678"/>
                    <a:pt x="413" y="684"/>
                    <a:pt x="459" y="684"/>
                  </a:cubicBezTo>
                  <a:cubicBezTo>
                    <a:pt x="968" y="684"/>
                    <a:pt x="969" y="11"/>
                    <a:pt x="488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252" name="Google Shape;22252;p19"/>
            <p:cNvSpPr/>
            <p:nvPr/>
          </p:nvSpPr>
          <p:spPr>
            <a:xfrm>
              <a:off x="2740825" y="930300"/>
              <a:ext cx="129475" cy="56100"/>
            </a:xfrm>
            <a:custGeom>
              <a:avLst/>
              <a:gdLst/>
              <a:ahLst/>
              <a:cxnLst/>
              <a:rect l="l" t="t" r="r" b="b"/>
              <a:pathLst>
                <a:path w="5179" h="2244" extrusionOk="0">
                  <a:moveTo>
                    <a:pt x="2202" y="1"/>
                  </a:moveTo>
                  <a:cubicBezTo>
                    <a:pt x="1488" y="108"/>
                    <a:pt x="1345" y="644"/>
                    <a:pt x="1083" y="1096"/>
                  </a:cubicBezTo>
                  <a:cubicBezTo>
                    <a:pt x="1024" y="1106"/>
                    <a:pt x="972" y="1111"/>
                    <a:pt x="925" y="1111"/>
                  </a:cubicBezTo>
                  <a:cubicBezTo>
                    <a:pt x="654" y="1111"/>
                    <a:pt x="579" y="958"/>
                    <a:pt x="310" y="958"/>
                  </a:cubicBezTo>
                  <a:cubicBezTo>
                    <a:pt x="258" y="958"/>
                    <a:pt x="199" y="964"/>
                    <a:pt x="131" y="977"/>
                  </a:cubicBezTo>
                  <a:cubicBezTo>
                    <a:pt x="1" y="2046"/>
                    <a:pt x="848" y="2243"/>
                    <a:pt x="1929" y="2243"/>
                  </a:cubicBezTo>
                  <a:cubicBezTo>
                    <a:pt x="2563" y="2243"/>
                    <a:pt x="3277" y="2175"/>
                    <a:pt x="3922" y="2175"/>
                  </a:cubicBezTo>
                  <a:cubicBezTo>
                    <a:pt x="4088" y="2175"/>
                    <a:pt x="4250" y="2180"/>
                    <a:pt x="4405" y="2191"/>
                  </a:cubicBezTo>
                  <a:cubicBezTo>
                    <a:pt x="4548" y="1513"/>
                    <a:pt x="3536" y="1715"/>
                    <a:pt x="3607" y="1096"/>
                  </a:cubicBezTo>
                  <a:cubicBezTo>
                    <a:pt x="3834" y="1036"/>
                    <a:pt x="4003" y="1007"/>
                    <a:pt x="4171" y="1007"/>
                  </a:cubicBezTo>
                  <a:cubicBezTo>
                    <a:pt x="4340" y="1007"/>
                    <a:pt x="4506" y="1036"/>
                    <a:pt x="4727" y="1096"/>
                  </a:cubicBezTo>
                  <a:cubicBezTo>
                    <a:pt x="4738" y="858"/>
                    <a:pt x="5179" y="929"/>
                    <a:pt x="5060" y="620"/>
                  </a:cubicBezTo>
                  <a:cubicBezTo>
                    <a:pt x="4479" y="585"/>
                    <a:pt x="4465" y="119"/>
                    <a:pt x="3822" y="119"/>
                  </a:cubicBezTo>
                  <a:cubicBezTo>
                    <a:pt x="3806" y="119"/>
                    <a:pt x="3790" y="119"/>
                    <a:pt x="3774" y="120"/>
                  </a:cubicBezTo>
                  <a:cubicBezTo>
                    <a:pt x="3685" y="331"/>
                    <a:pt x="3535" y="405"/>
                    <a:pt x="3360" y="405"/>
                  </a:cubicBezTo>
                  <a:cubicBezTo>
                    <a:pt x="2971" y="405"/>
                    <a:pt x="2457" y="42"/>
                    <a:pt x="2202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253" name="Google Shape;22253;p19"/>
            <p:cNvSpPr/>
            <p:nvPr/>
          </p:nvSpPr>
          <p:spPr>
            <a:xfrm>
              <a:off x="6193925" y="1133600"/>
              <a:ext cx="21450" cy="30400"/>
            </a:xfrm>
            <a:custGeom>
              <a:avLst/>
              <a:gdLst/>
              <a:ahLst/>
              <a:cxnLst/>
              <a:rect l="l" t="t" r="r" b="b"/>
              <a:pathLst>
                <a:path w="858" h="1216" extrusionOk="0">
                  <a:moveTo>
                    <a:pt x="310" y="1"/>
                  </a:moveTo>
                  <a:lnTo>
                    <a:pt x="310" y="1"/>
                  </a:lnTo>
                  <a:cubicBezTo>
                    <a:pt x="0" y="263"/>
                    <a:pt x="286" y="917"/>
                    <a:pt x="488" y="1215"/>
                  </a:cubicBezTo>
                  <a:cubicBezTo>
                    <a:pt x="703" y="1013"/>
                    <a:pt x="857" y="24"/>
                    <a:pt x="310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254" name="Google Shape;22254;p19"/>
            <p:cNvSpPr/>
            <p:nvPr/>
          </p:nvSpPr>
          <p:spPr>
            <a:xfrm>
              <a:off x="6155525" y="1865900"/>
              <a:ext cx="38450" cy="18050"/>
            </a:xfrm>
            <a:custGeom>
              <a:avLst/>
              <a:gdLst/>
              <a:ahLst/>
              <a:cxnLst/>
              <a:rect l="l" t="t" r="r" b="b"/>
              <a:pathLst>
                <a:path w="1538" h="722" extrusionOk="0">
                  <a:moveTo>
                    <a:pt x="590" y="0"/>
                  </a:moveTo>
                  <a:cubicBezTo>
                    <a:pt x="326" y="0"/>
                    <a:pt x="80" y="90"/>
                    <a:pt x="0" y="284"/>
                  </a:cubicBezTo>
                  <a:cubicBezTo>
                    <a:pt x="178" y="560"/>
                    <a:pt x="494" y="722"/>
                    <a:pt x="1011" y="722"/>
                  </a:cubicBezTo>
                  <a:cubicBezTo>
                    <a:pt x="1117" y="722"/>
                    <a:pt x="1233" y="715"/>
                    <a:pt x="1358" y="700"/>
                  </a:cubicBezTo>
                  <a:cubicBezTo>
                    <a:pt x="1537" y="258"/>
                    <a:pt x="1038" y="0"/>
                    <a:pt x="590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255" name="Google Shape;22255;p19"/>
            <p:cNvSpPr/>
            <p:nvPr/>
          </p:nvSpPr>
          <p:spPr>
            <a:xfrm>
              <a:off x="6210575" y="926875"/>
              <a:ext cx="27625" cy="16900"/>
            </a:xfrm>
            <a:custGeom>
              <a:avLst/>
              <a:gdLst/>
              <a:ahLst/>
              <a:cxnLst/>
              <a:rect l="l" t="t" r="r" b="b"/>
              <a:pathLst>
                <a:path w="1105" h="676" extrusionOk="0">
                  <a:moveTo>
                    <a:pt x="245" y="1"/>
                  </a:moveTo>
                  <a:cubicBezTo>
                    <a:pt x="216" y="1"/>
                    <a:pt x="186" y="3"/>
                    <a:pt x="156" y="7"/>
                  </a:cubicBezTo>
                  <a:cubicBezTo>
                    <a:pt x="1" y="400"/>
                    <a:pt x="394" y="352"/>
                    <a:pt x="299" y="673"/>
                  </a:cubicBezTo>
                  <a:cubicBezTo>
                    <a:pt x="324" y="675"/>
                    <a:pt x="348" y="675"/>
                    <a:pt x="371" y="675"/>
                  </a:cubicBezTo>
                  <a:cubicBezTo>
                    <a:pt x="1104" y="675"/>
                    <a:pt x="783" y="1"/>
                    <a:pt x="245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256" name="Google Shape;22256;p19"/>
            <p:cNvSpPr/>
            <p:nvPr/>
          </p:nvSpPr>
          <p:spPr>
            <a:xfrm>
              <a:off x="6185575" y="2106800"/>
              <a:ext cx="43200" cy="21600"/>
            </a:xfrm>
            <a:custGeom>
              <a:avLst/>
              <a:gdLst/>
              <a:ahLst/>
              <a:cxnLst/>
              <a:rect l="l" t="t" r="r" b="b"/>
              <a:pathLst>
                <a:path w="1728" h="864" extrusionOk="0">
                  <a:moveTo>
                    <a:pt x="1017" y="1"/>
                  </a:moveTo>
                  <a:cubicBezTo>
                    <a:pt x="754" y="1"/>
                    <a:pt x="465" y="24"/>
                    <a:pt x="203" y="24"/>
                  </a:cubicBezTo>
                  <a:cubicBezTo>
                    <a:pt x="133" y="24"/>
                    <a:pt x="66" y="22"/>
                    <a:pt x="1" y="18"/>
                  </a:cubicBezTo>
                  <a:lnTo>
                    <a:pt x="1" y="18"/>
                  </a:lnTo>
                  <a:cubicBezTo>
                    <a:pt x="48" y="863"/>
                    <a:pt x="858" y="304"/>
                    <a:pt x="1537" y="685"/>
                  </a:cubicBezTo>
                  <a:cubicBezTo>
                    <a:pt x="1513" y="423"/>
                    <a:pt x="1727" y="387"/>
                    <a:pt x="1715" y="137"/>
                  </a:cubicBezTo>
                  <a:cubicBezTo>
                    <a:pt x="1556" y="27"/>
                    <a:pt x="1301" y="1"/>
                    <a:pt x="1017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257" name="Google Shape;22257;p19"/>
            <p:cNvSpPr/>
            <p:nvPr/>
          </p:nvSpPr>
          <p:spPr>
            <a:xfrm>
              <a:off x="6477000" y="853200"/>
              <a:ext cx="28000" cy="18500"/>
            </a:xfrm>
            <a:custGeom>
              <a:avLst/>
              <a:gdLst/>
              <a:ahLst/>
              <a:cxnLst/>
              <a:rect l="l" t="t" r="r" b="b"/>
              <a:pathLst>
                <a:path w="1120" h="740" extrusionOk="0">
                  <a:moveTo>
                    <a:pt x="810" y="1"/>
                  </a:moveTo>
                  <a:cubicBezTo>
                    <a:pt x="536" y="60"/>
                    <a:pt x="155" y="60"/>
                    <a:pt x="0" y="263"/>
                  </a:cubicBezTo>
                  <a:cubicBezTo>
                    <a:pt x="238" y="441"/>
                    <a:pt x="488" y="620"/>
                    <a:pt x="810" y="739"/>
                  </a:cubicBezTo>
                  <a:cubicBezTo>
                    <a:pt x="1119" y="513"/>
                    <a:pt x="845" y="287"/>
                    <a:pt x="810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258" name="Google Shape;22258;p19"/>
            <p:cNvSpPr/>
            <p:nvPr/>
          </p:nvSpPr>
          <p:spPr>
            <a:xfrm>
              <a:off x="6638025" y="1748375"/>
              <a:ext cx="38425" cy="43175"/>
            </a:xfrm>
            <a:custGeom>
              <a:avLst/>
              <a:gdLst/>
              <a:ahLst/>
              <a:cxnLst/>
              <a:rect l="l" t="t" r="r" b="b"/>
              <a:pathLst>
                <a:path w="1537" h="1727" extrusionOk="0">
                  <a:moveTo>
                    <a:pt x="1105" y="0"/>
                  </a:moveTo>
                  <a:cubicBezTo>
                    <a:pt x="945" y="0"/>
                    <a:pt x="777" y="82"/>
                    <a:pt x="524" y="198"/>
                  </a:cubicBezTo>
                  <a:cubicBezTo>
                    <a:pt x="631" y="782"/>
                    <a:pt x="357" y="1068"/>
                    <a:pt x="0" y="1294"/>
                  </a:cubicBezTo>
                  <a:cubicBezTo>
                    <a:pt x="14" y="1293"/>
                    <a:pt x="27" y="1292"/>
                    <a:pt x="40" y="1292"/>
                  </a:cubicBezTo>
                  <a:cubicBezTo>
                    <a:pt x="397" y="1292"/>
                    <a:pt x="217" y="1727"/>
                    <a:pt x="560" y="1727"/>
                  </a:cubicBezTo>
                  <a:cubicBezTo>
                    <a:pt x="597" y="1727"/>
                    <a:pt x="640" y="1722"/>
                    <a:pt x="691" y="1710"/>
                  </a:cubicBezTo>
                  <a:cubicBezTo>
                    <a:pt x="453" y="782"/>
                    <a:pt x="1167" y="639"/>
                    <a:pt x="1536" y="198"/>
                  </a:cubicBezTo>
                  <a:cubicBezTo>
                    <a:pt x="1368" y="57"/>
                    <a:pt x="1239" y="0"/>
                    <a:pt x="1105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259" name="Google Shape;22259;p19"/>
            <p:cNvSpPr/>
            <p:nvPr/>
          </p:nvSpPr>
          <p:spPr>
            <a:xfrm>
              <a:off x="6795175" y="1509850"/>
              <a:ext cx="22350" cy="16675"/>
            </a:xfrm>
            <a:custGeom>
              <a:avLst/>
              <a:gdLst/>
              <a:ahLst/>
              <a:cxnLst/>
              <a:rect l="l" t="t" r="r" b="b"/>
              <a:pathLst>
                <a:path w="894" h="667" extrusionOk="0">
                  <a:moveTo>
                    <a:pt x="203" y="0"/>
                  </a:moveTo>
                  <a:lnTo>
                    <a:pt x="203" y="0"/>
                  </a:lnTo>
                  <a:cubicBezTo>
                    <a:pt x="1" y="381"/>
                    <a:pt x="108" y="488"/>
                    <a:pt x="548" y="667"/>
                  </a:cubicBezTo>
                  <a:cubicBezTo>
                    <a:pt x="894" y="393"/>
                    <a:pt x="548" y="83"/>
                    <a:pt x="203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260" name="Google Shape;22260;p19"/>
            <p:cNvSpPr/>
            <p:nvPr/>
          </p:nvSpPr>
          <p:spPr>
            <a:xfrm>
              <a:off x="6704100" y="1549650"/>
              <a:ext cx="27400" cy="17375"/>
            </a:xfrm>
            <a:custGeom>
              <a:avLst/>
              <a:gdLst/>
              <a:ahLst/>
              <a:cxnLst/>
              <a:rect l="l" t="t" r="r" b="b"/>
              <a:pathLst>
                <a:path w="1096" h="695" extrusionOk="0">
                  <a:moveTo>
                    <a:pt x="288" y="1"/>
                  </a:moveTo>
                  <a:cubicBezTo>
                    <a:pt x="222" y="1"/>
                    <a:pt x="150" y="6"/>
                    <a:pt x="72" y="15"/>
                  </a:cubicBezTo>
                  <a:cubicBezTo>
                    <a:pt x="0" y="587"/>
                    <a:pt x="655" y="563"/>
                    <a:pt x="1096" y="694"/>
                  </a:cubicBezTo>
                  <a:cubicBezTo>
                    <a:pt x="978" y="352"/>
                    <a:pt x="861" y="1"/>
                    <a:pt x="288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261" name="Google Shape;22261;p19"/>
            <p:cNvSpPr/>
            <p:nvPr/>
          </p:nvSpPr>
          <p:spPr>
            <a:xfrm>
              <a:off x="6744875" y="1458550"/>
              <a:ext cx="54800" cy="41150"/>
            </a:xfrm>
            <a:custGeom>
              <a:avLst/>
              <a:gdLst/>
              <a:ahLst/>
              <a:cxnLst/>
              <a:rect l="l" t="t" r="r" b="b"/>
              <a:pathLst>
                <a:path w="2192" h="1646" extrusionOk="0">
                  <a:moveTo>
                    <a:pt x="1756" y="1"/>
                  </a:moveTo>
                  <a:cubicBezTo>
                    <a:pt x="1244" y="1"/>
                    <a:pt x="975" y="167"/>
                    <a:pt x="478" y="167"/>
                  </a:cubicBezTo>
                  <a:cubicBezTo>
                    <a:pt x="384" y="167"/>
                    <a:pt x="281" y="161"/>
                    <a:pt x="167" y="147"/>
                  </a:cubicBezTo>
                  <a:lnTo>
                    <a:pt x="167" y="147"/>
                  </a:lnTo>
                  <a:cubicBezTo>
                    <a:pt x="529" y="542"/>
                    <a:pt x="1" y="1645"/>
                    <a:pt x="861" y="1645"/>
                  </a:cubicBezTo>
                  <a:cubicBezTo>
                    <a:pt x="907" y="1645"/>
                    <a:pt x="958" y="1642"/>
                    <a:pt x="1013" y="1635"/>
                  </a:cubicBezTo>
                  <a:cubicBezTo>
                    <a:pt x="1394" y="1350"/>
                    <a:pt x="786" y="1242"/>
                    <a:pt x="846" y="826"/>
                  </a:cubicBezTo>
                  <a:cubicBezTo>
                    <a:pt x="995" y="759"/>
                    <a:pt x="1121" y="739"/>
                    <a:pt x="1234" y="739"/>
                  </a:cubicBezTo>
                  <a:cubicBezTo>
                    <a:pt x="1411" y="739"/>
                    <a:pt x="1556" y="788"/>
                    <a:pt x="1710" y="788"/>
                  </a:cubicBezTo>
                  <a:cubicBezTo>
                    <a:pt x="1811" y="788"/>
                    <a:pt x="1917" y="767"/>
                    <a:pt x="2037" y="695"/>
                  </a:cubicBezTo>
                  <a:cubicBezTo>
                    <a:pt x="2191" y="302"/>
                    <a:pt x="1798" y="338"/>
                    <a:pt x="1882" y="4"/>
                  </a:cubicBezTo>
                  <a:cubicBezTo>
                    <a:pt x="1838" y="2"/>
                    <a:pt x="1797" y="1"/>
                    <a:pt x="1756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262" name="Google Shape;22262;p19"/>
            <p:cNvSpPr/>
            <p:nvPr/>
          </p:nvSpPr>
          <p:spPr>
            <a:xfrm>
              <a:off x="6802725" y="2540325"/>
              <a:ext cx="19875" cy="27125"/>
            </a:xfrm>
            <a:custGeom>
              <a:avLst/>
              <a:gdLst/>
              <a:ahLst/>
              <a:cxnLst/>
              <a:rect l="l" t="t" r="r" b="b"/>
              <a:pathLst>
                <a:path w="795" h="1085" extrusionOk="0">
                  <a:moveTo>
                    <a:pt x="294" y="0"/>
                  </a:moveTo>
                  <a:lnTo>
                    <a:pt x="294" y="0"/>
                  </a:lnTo>
                  <a:cubicBezTo>
                    <a:pt x="1" y="294"/>
                    <a:pt x="170" y="1084"/>
                    <a:pt x="768" y="1084"/>
                  </a:cubicBezTo>
                  <a:cubicBezTo>
                    <a:pt x="776" y="1084"/>
                    <a:pt x="785" y="1084"/>
                    <a:pt x="794" y="1084"/>
                  </a:cubicBezTo>
                  <a:cubicBezTo>
                    <a:pt x="794" y="596"/>
                    <a:pt x="723" y="155"/>
                    <a:pt x="294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263" name="Google Shape;22263;p19"/>
            <p:cNvSpPr/>
            <p:nvPr/>
          </p:nvSpPr>
          <p:spPr>
            <a:xfrm>
              <a:off x="6542775" y="851425"/>
              <a:ext cx="113425" cy="71850"/>
            </a:xfrm>
            <a:custGeom>
              <a:avLst/>
              <a:gdLst/>
              <a:ahLst/>
              <a:cxnLst/>
              <a:rect l="l" t="t" r="r" b="b"/>
              <a:pathLst>
                <a:path w="4537" h="2874" extrusionOk="0">
                  <a:moveTo>
                    <a:pt x="2560" y="1096"/>
                  </a:moveTo>
                  <a:cubicBezTo>
                    <a:pt x="2596" y="1120"/>
                    <a:pt x="2596" y="1155"/>
                    <a:pt x="2608" y="1167"/>
                  </a:cubicBezTo>
                  <a:cubicBezTo>
                    <a:pt x="2501" y="1191"/>
                    <a:pt x="2429" y="1227"/>
                    <a:pt x="2322" y="1239"/>
                  </a:cubicBezTo>
                  <a:cubicBezTo>
                    <a:pt x="2417" y="1191"/>
                    <a:pt x="2489" y="1167"/>
                    <a:pt x="2560" y="1096"/>
                  </a:cubicBezTo>
                  <a:close/>
                  <a:moveTo>
                    <a:pt x="536" y="1"/>
                  </a:moveTo>
                  <a:cubicBezTo>
                    <a:pt x="369" y="239"/>
                    <a:pt x="119" y="393"/>
                    <a:pt x="0" y="667"/>
                  </a:cubicBezTo>
                  <a:cubicBezTo>
                    <a:pt x="49" y="662"/>
                    <a:pt x="93" y="660"/>
                    <a:pt x="134" y="660"/>
                  </a:cubicBezTo>
                  <a:cubicBezTo>
                    <a:pt x="461" y="660"/>
                    <a:pt x="539" y="823"/>
                    <a:pt x="560" y="1024"/>
                  </a:cubicBezTo>
                  <a:cubicBezTo>
                    <a:pt x="453" y="1001"/>
                    <a:pt x="346" y="953"/>
                    <a:pt x="262" y="929"/>
                  </a:cubicBezTo>
                  <a:lnTo>
                    <a:pt x="262" y="929"/>
                  </a:lnTo>
                  <a:cubicBezTo>
                    <a:pt x="274" y="1155"/>
                    <a:pt x="227" y="1310"/>
                    <a:pt x="84" y="1417"/>
                  </a:cubicBezTo>
                  <a:cubicBezTo>
                    <a:pt x="227" y="1441"/>
                    <a:pt x="381" y="1489"/>
                    <a:pt x="512" y="1501"/>
                  </a:cubicBezTo>
                  <a:cubicBezTo>
                    <a:pt x="500" y="1739"/>
                    <a:pt x="500" y="1953"/>
                    <a:pt x="703" y="2025"/>
                  </a:cubicBezTo>
                  <a:cubicBezTo>
                    <a:pt x="881" y="1834"/>
                    <a:pt x="1096" y="1727"/>
                    <a:pt x="1310" y="1644"/>
                  </a:cubicBezTo>
                  <a:cubicBezTo>
                    <a:pt x="1453" y="1655"/>
                    <a:pt x="1608" y="1661"/>
                    <a:pt x="1774" y="1661"/>
                  </a:cubicBezTo>
                  <a:cubicBezTo>
                    <a:pt x="1941" y="1661"/>
                    <a:pt x="2120" y="1655"/>
                    <a:pt x="2310" y="1644"/>
                  </a:cubicBezTo>
                  <a:cubicBezTo>
                    <a:pt x="2191" y="1310"/>
                    <a:pt x="2596" y="1394"/>
                    <a:pt x="2620" y="1167"/>
                  </a:cubicBezTo>
                  <a:lnTo>
                    <a:pt x="2620" y="1167"/>
                  </a:lnTo>
                  <a:cubicBezTo>
                    <a:pt x="2905" y="1727"/>
                    <a:pt x="1929" y="1917"/>
                    <a:pt x="1536" y="2358"/>
                  </a:cubicBezTo>
                  <a:lnTo>
                    <a:pt x="1536" y="2239"/>
                  </a:lnTo>
                  <a:cubicBezTo>
                    <a:pt x="1481" y="2251"/>
                    <a:pt x="1435" y="2256"/>
                    <a:pt x="1396" y="2256"/>
                  </a:cubicBezTo>
                  <a:cubicBezTo>
                    <a:pt x="1121" y="2256"/>
                    <a:pt x="1183" y="2001"/>
                    <a:pt x="881" y="2001"/>
                  </a:cubicBezTo>
                  <a:lnTo>
                    <a:pt x="881" y="2608"/>
                  </a:lnTo>
                  <a:cubicBezTo>
                    <a:pt x="1119" y="2608"/>
                    <a:pt x="1250" y="2667"/>
                    <a:pt x="1370" y="2727"/>
                  </a:cubicBezTo>
                  <a:cubicBezTo>
                    <a:pt x="1381" y="2667"/>
                    <a:pt x="1417" y="2620"/>
                    <a:pt x="1441" y="2572"/>
                  </a:cubicBezTo>
                  <a:cubicBezTo>
                    <a:pt x="1858" y="2593"/>
                    <a:pt x="1901" y="2873"/>
                    <a:pt x="2320" y="2873"/>
                  </a:cubicBezTo>
                  <a:cubicBezTo>
                    <a:pt x="2392" y="2873"/>
                    <a:pt x="2475" y="2865"/>
                    <a:pt x="2572" y="2846"/>
                  </a:cubicBezTo>
                  <a:cubicBezTo>
                    <a:pt x="3013" y="2179"/>
                    <a:pt x="4537" y="1060"/>
                    <a:pt x="3263" y="274"/>
                  </a:cubicBezTo>
                  <a:cubicBezTo>
                    <a:pt x="3227" y="155"/>
                    <a:pt x="3227" y="72"/>
                    <a:pt x="3227" y="1"/>
                  </a:cubicBezTo>
                  <a:lnTo>
                    <a:pt x="1977" y="1"/>
                  </a:lnTo>
                  <a:cubicBezTo>
                    <a:pt x="1977" y="36"/>
                    <a:pt x="1965" y="48"/>
                    <a:pt x="1953" y="72"/>
                  </a:cubicBezTo>
                  <a:cubicBezTo>
                    <a:pt x="1786" y="96"/>
                    <a:pt x="1655" y="179"/>
                    <a:pt x="1667" y="346"/>
                  </a:cubicBezTo>
                  <a:cubicBezTo>
                    <a:pt x="1596" y="370"/>
                    <a:pt x="1489" y="405"/>
                    <a:pt x="1381" y="405"/>
                  </a:cubicBezTo>
                  <a:cubicBezTo>
                    <a:pt x="1024" y="358"/>
                    <a:pt x="1048" y="48"/>
                    <a:pt x="715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264" name="Google Shape;22264;p19"/>
            <p:cNvSpPr/>
            <p:nvPr/>
          </p:nvSpPr>
          <p:spPr>
            <a:xfrm>
              <a:off x="6474900" y="1014850"/>
              <a:ext cx="31875" cy="20550"/>
            </a:xfrm>
            <a:custGeom>
              <a:avLst/>
              <a:gdLst/>
              <a:ahLst/>
              <a:cxnLst/>
              <a:rect l="l" t="t" r="r" b="b"/>
              <a:pathLst>
                <a:path w="1275" h="822" extrusionOk="0">
                  <a:moveTo>
                    <a:pt x="334" y="0"/>
                  </a:moveTo>
                  <a:cubicBezTo>
                    <a:pt x="251" y="191"/>
                    <a:pt x="96" y="345"/>
                    <a:pt x="1" y="536"/>
                  </a:cubicBezTo>
                  <a:cubicBezTo>
                    <a:pt x="314" y="594"/>
                    <a:pt x="424" y="822"/>
                    <a:pt x="827" y="822"/>
                  </a:cubicBezTo>
                  <a:cubicBezTo>
                    <a:pt x="837" y="822"/>
                    <a:pt x="847" y="822"/>
                    <a:pt x="858" y="822"/>
                  </a:cubicBezTo>
                  <a:cubicBezTo>
                    <a:pt x="1275" y="464"/>
                    <a:pt x="679" y="167"/>
                    <a:pt x="334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265" name="Google Shape;22265;p19"/>
            <p:cNvSpPr/>
            <p:nvPr/>
          </p:nvSpPr>
          <p:spPr>
            <a:xfrm>
              <a:off x="6354950" y="1053875"/>
              <a:ext cx="261375" cy="196375"/>
            </a:xfrm>
            <a:custGeom>
              <a:avLst/>
              <a:gdLst/>
              <a:ahLst/>
              <a:cxnLst/>
              <a:rect l="l" t="t" r="r" b="b"/>
              <a:pathLst>
                <a:path w="10455" h="7855" extrusionOk="0">
                  <a:moveTo>
                    <a:pt x="3861" y="1812"/>
                  </a:moveTo>
                  <a:cubicBezTo>
                    <a:pt x="4111" y="1812"/>
                    <a:pt x="4256" y="2312"/>
                    <a:pt x="4453" y="2368"/>
                  </a:cubicBezTo>
                  <a:cubicBezTo>
                    <a:pt x="4394" y="2547"/>
                    <a:pt x="4322" y="2701"/>
                    <a:pt x="4275" y="2832"/>
                  </a:cubicBezTo>
                  <a:cubicBezTo>
                    <a:pt x="4084" y="2499"/>
                    <a:pt x="3882" y="2178"/>
                    <a:pt x="3632" y="1939"/>
                  </a:cubicBezTo>
                  <a:cubicBezTo>
                    <a:pt x="3718" y="1848"/>
                    <a:pt x="3793" y="1812"/>
                    <a:pt x="3861" y="1812"/>
                  </a:cubicBezTo>
                  <a:close/>
                  <a:moveTo>
                    <a:pt x="5132" y="3178"/>
                  </a:moveTo>
                  <a:cubicBezTo>
                    <a:pt x="5275" y="3261"/>
                    <a:pt x="5394" y="3332"/>
                    <a:pt x="5477" y="3428"/>
                  </a:cubicBezTo>
                  <a:cubicBezTo>
                    <a:pt x="5311" y="3654"/>
                    <a:pt x="5156" y="3868"/>
                    <a:pt x="4751" y="3904"/>
                  </a:cubicBezTo>
                  <a:cubicBezTo>
                    <a:pt x="4680" y="3773"/>
                    <a:pt x="4608" y="3654"/>
                    <a:pt x="4561" y="3499"/>
                  </a:cubicBezTo>
                  <a:cubicBezTo>
                    <a:pt x="4680" y="3321"/>
                    <a:pt x="4822" y="3190"/>
                    <a:pt x="5132" y="3178"/>
                  </a:cubicBezTo>
                  <a:close/>
                  <a:moveTo>
                    <a:pt x="6823" y="3535"/>
                  </a:moveTo>
                  <a:cubicBezTo>
                    <a:pt x="7085" y="3833"/>
                    <a:pt x="7239" y="4130"/>
                    <a:pt x="6966" y="4511"/>
                  </a:cubicBezTo>
                  <a:cubicBezTo>
                    <a:pt x="6935" y="4513"/>
                    <a:pt x="6905" y="4515"/>
                    <a:pt x="6877" y="4515"/>
                  </a:cubicBezTo>
                  <a:cubicBezTo>
                    <a:pt x="6324" y="4515"/>
                    <a:pt x="6330" y="4085"/>
                    <a:pt x="6013" y="3904"/>
                  </a:cubicBezTo>
                  <a:cubicBezTo>
                    <a:pt x="6263" y="3773"/>
                    <a:pt x="6406" y="3559"/>
                    <a:pt x="6823" y="3535"/>
                  </a:cubicBezTo>
                  <a:close/>
                  <a:moveTo>
                    <a:pt x="4947" y="0"/>
                  </a:moveTo>
                  <a:cubicBezTo>
                    <a:pt x="4882" y="0"/>
                    <a:pt x="4813" y="3"/>
                    <a:pt x="4739" y="11"/>
                  </a:cubicBezTo>
                  <a:cubicBezTo>
                    <a:pt x="4680" y="368"/>
                    <a:pt x="5108" y="356"/>
                    <a:pt x="5358" y="487"/>
                  </a:cubicBezTo>
                  <a:cubicBezTo>
                    <a:pt x="5302" y="495"/>
                    <a:pt x="5251" y="499"/>
                    <a:pt x="5205" y="499"/>
                  </a:cubicBezTo>
                  <a:cubicBezTo>
                    <a:pt x="4789" y="499"/>
                    <a:pt x="4723" y="211"/>
                    <a:pt x="4347" y="211"/>
                  </a:cubicBezTo>
                  <a:cubicBezTo>
                    <a:pt x="4327" y="211"/>
                    <a:pt x="4307" y="211"/>
                    <a:pt x="4287" y="213"/>
                  </a:cubicBezTo>
                  <a:cubicBezTo>
                    <a:pt x="4437" y="605"/>
                    <a:pt x="4100" y="768"/>
                    <a:pt x="3745" y="768"/>
                  </a:cubicBezTo>
                  <a:cubicBezTo>
                    <a:pt x="3453" y="768"/>
                    <a:pt x="3150" y="658"/>
                    <a:pt x="3096" y="475"/>
                  </a:cubicBezTo>
                  <a:lnTo>
                    <a:pt x="3096" y="475"/>
                  </a:lnTo>
                  <a:cubicBezTo>
                    <a:pt x="3108" y="904"/>
                    <a:pt x="3191" y="1285"/>
                    <a:pt x="3215" y="1678"/>
                  </a:cubicBezTo>
                  <a:cubicBezTo>
                    <a:pt x="3019" y="1590"/>
                    <a:pt x="2787" y="1539"/>
                    <a:pt x="2504" y="1539"/>
                  </a:cubicBezTo>
                  <a:cubicBezTo>
                    <a:pt x="2323" y="1539"/>
                    <a:pt x="2121" y="1560"/>
                    <a:pt x="1894" y="1606"/>
                  </a:cubicBezTo>
                  <a:cubicBezTo>
                    <a:pt x="1763" y="1118"/>
                    <a:pt x="1858" y="1189"/>
                    <a:pt x="1894" y="630"/>
                  </a:cubicBezTo>
                  <a:lnTo>
                    <a:pt x="1894" y="630"/>
                  </a:lnTo>
                  <a:cubicBezTo>
                    <a:pt x="1644" y="1320"/>
                    <a:pt x="703" y="1511"/>
                    <a:pt x="465" y="2201"/>
                  </a:cubicBezTo>
                  <a:cubicBezTo>
                    <a:pt x="618" y="2291"/>
                    <a:pt x="748" y="2326"/>
                    <a:pt x="864" y="2326"/>
                  </a:cubicBezTo>
                  <a:cubicBezTo>
                    <a:pt x="1302" y="2326"/>
                    <a:pt x="1555" y="1829"/>
                    <a:pt x="2126" y="1829"/>
                  </a:cubicBezTo>
                  <a:cubicBezTo>
                    <a:pt x="2151" y="1829"/>
                    <a:pt x="2177" y="1830"/>
                    <a:pt x="2203" y="1832"/>
                  </a:cubicBezTo>
                  <a:cubicBezTo>
                    <a:pt x="2560" y="2082"/>
                    <a:pt x="2608" y="2582"/>
                    <a:pt x="3168" y="2701"/>
                  </a:cubicBezTo>
                  <a:lnTo>
                    <a:pt x="3168" y="3035"/>
                  </a:lnTo>
                  <a:cubicBezTo>
                    <a:pt x="3095" y="3025"/>
                    <a:pt x="3029" y="3020"/>
                    <a:pt x="2970" y="3020"/>
                  </a:cubicBezTo>
                  <a:cubicBezTo>
                    <a:pt x="2191" y="3020"/>
                    <a:pt x="2470" y="3834"/>
                    <a:pt x="1917" y="4011"/>
                  </a:cubicBezTo>
                  <a:cubicBezTo>
                    <a:pt x="1810" y="4037"/>
                    <a:pt x="1721" y="4048"/>
                    <a:pt x="1646" y="4048"/>
                  </a:cubicBezTo>
                  <a:cubicBezTo>
                    <a:pt x="1376" y="4048"/>
                    <a:pt x="1281" y="3906"/>
                    <a:pt x="1179" y="3785"/>
                  </a:cubicBezTo>
                  <a:cubicBezTo>
                    <a:pt x="1417" y="3749"/>
                    <a:pt x="1608" y="3678"/>
                    <a:pt x="1739" y="3428"/>
                  </a:cubicBezTo>
                  <a:cubicBezTo>
                    <a:pt x="1563" y="3383"/>
                    <a:pt x="1413" y="3366"/>
                    <a:pt x="1277" y="3366"/>
                  </a:cubicBezTo>
                  <a:cubicBezTo>
                    <a:pt x="870" y="3366"/>
                    <a:pt x="596" y="3520"/>
                    <a:pt x="167" y="3547"/>
                  </a:cubicBezTo>
                  <a:cubicBezTo>
                    <a:pt x="155" y="3749"/>
                    <a:pt x="215" y="3916"/>
                    <a:pt x="310" y="4023"/>
                  </a:cubicBezTo>
                  <a:cubicBezTo>
                    <a:pt x="489" y="3916"/>
                    <a:pt x="667" y="3856"/>
                    <a:pt x="834" y="3844"/>
                  </a:cubicBezTo>
                  <a:lnTo>
                    <a:pt x="834" y="3844"/>
                  </a:lnTo>
                  <a:cubicBezTo>
                    <a:pt x="810" y="4261"/>
                    <a:pt x="1167" y="4654"/>
                    <a:pt x="1620" y="4940"/>
                  </a:cubicBezTo>
                  <a:cubicBezTo>
                    <a:pt x="834" y="5297"/>
                    <a:pt x="298" y="5845"/>
                    <a:pt x="0" y="6583"/>
                  </a:cubicBezTo>
                  <a:cubicBezTo>
                    <a:pt x="220" y="6664"/>
                    <a:pt x="416" y="6691"/>
                    <a:pt x="600" y="6691"/>
                  </a:cubicBezTo>
                  <a:cubicBezTo>
                    <a:pt x="953" y="6691"/>
                    <a:pt x="1259" y="6591"/>
                    <a:pt x="1596" y="6583"/>
                  </a:cubicBezTo>
                  <a:cubicBezTo>
                    <a:pt x="1965" y="6119"/>
                    <a:pt x="2001" y="5416"/>
                    <a:pt x="2691" y="5226"/>
                  </a:cubicBezTo>
                  <a:lnTo>
                    <a:pt x="3322" y="5630"/>
                  </a:lnTo>
                  <a:cubicBezTo>
                    <a:pt x="3176" y="5630"/>
                    <a:pt x="2983" y="5596"/>
                    <a:pt x="2833" y="5596"/>
                  </a:cubicBezTo>
                  <a:cubicBezTo>
                    <a:pt x="2689" y="5596"/>
                    <a:pt x="2584" y="5627"/>
                    <a:pt x="2596" y="5749"/>
                  </a:cubicBezTo>
                  <a:cubicBezTo>
                    <a:pt x="2739" y="5773"/>
                    <a:pt x="2798" y="5857"/>
                    <a:pt x="2787" y="6011"/>
                  </a:cubicBezTo>
                  <a:cubicBezTo>
                    <a:pt x="2799" y="6012"/>
                    <a:pt x="2811" y="6012"/>
                    <a:pt x="2823" y="6012"/>
                  </a:cubicBezTo>
                  <a:cubicBezTo>
                    <a:pt x="3164" y="6012"/>
                    <a:pt x="3279" y="5851"/>
                    <a:pt x="3394" y="5690"/>
                  </a:cubicBezTo>
                  <a:cubicBezTo>
                    <a:pt x="3810" y="5976"/>
                    <a:pt x="4191" y="6285"/>
                    <a:pt x="4465" y="6690"/>
                  </a:cubicBezTo>
                  <a:lnTo>
                    <a:pt x="4489" y="6690"/>
                  </a:lnTo>
                  <a:cubicBezTo>
                    <a:pt x="4453" y="6833"/>
                    <a:pt x="4430" y="7012"/>
                    <a:pt x="4477" y="7238"/>
                  </a:cubicBezTo>
                  <a:cubicBezTo>
                    <a:pt x="4524" y="7232"/>
                    <a:pt x="4569" y="7230"/>
                    <a:pt x="4612" y="7230"/>
                  </a:cubicBezTo>
                  <a:cubicBezTo>
                    <a:pt x="5290" y="7230"/>
                    <a:pt x="5676" y="7854"/>
                    <a:pt x="6120" y="7854"/>
                  </a:cubicBezTo>
                  <a:cubicBezTo>
                    <a:pt x="6201" y="7854"/>
                    <a:pt x="6284" y="7834"/>
                    <a:pt x="6370" y="7785"/>
                  </a:cubicBezTo>
                  <a:cubicBezTo>
                    <a:pt x="5573" y="7654"/>
                    <a:pt x="5573" y="6869"/>
                    <a:pt x="5239" y="6345"/>
                  </a:cubicBezTo>
                  <a:cubicBezTo>
                    <a:pt x="5299" y="6250"/>
                    <a:pt x="5346" y="6166"/>
                    <a:pt x="5418" y="6095"/>
                  </a:cubicBezTo>
                  <a:cubicBezTo>
                    <a:pt x="4942" y="5952"/>
                    <a:pt x="4882" y="5726"/>
                    <a:pt x="5096" y="5357"/>
                  </a:cubicBezTo>
                  <a:cubicBezTo>
                    <a:pt x="4834" y="5202"/>
                    <a:pt x="4501" y="5107"/>
                    <a:pt x="4180" y="4987"/>
                  </a:cubicBezTo>
                  <a:cubicBezTo>
                    <a:pt x="4084" y="4809"/>
                    <a:pt x="3906" y="4642"/>
                    <a:pt x="3799" y="4440"/>
                  </a:cubicBezTo>
                  <a:cubicBezTo>
                    <a:pt x="3799" y="4428"/>
                    <a:pt x="3810" y="4404"/>
                    <a:pt x="3810" y="4392"/>
                  </a:cubicBezTo>
                  <a:cubicBezTo>
                    <a:pt x="4001" y="4356"/>
                    <a:pt x="4144" y="4285"/>
                    <a:pt x="4227" y="4178"/>
                  </a:cubicBezTo>
                  <a:cubicBezTo>
                    <a:pt x="5037" y="4571"/>
                    <a:pt x="5239" y="5428"/>
                    <a:pt x="5715" y="6083"/>
                  </a:cubicBezTo>
                  <a:cubicBezTo>
                    <a:pt x="5751" y="5845"/>
                    <a:pt x="6132" y="5833"/>
                    <a:pt x="6358" y="5714"/>
                  </a:cubicBezTo>
                  <a:cubicBezTo>
                    <a:pt x="6763" y="5821"/>
                    <a:pt x="6442" y="6464"/>
                    <a:pt x="6978" y="6464"/>
                  </a:cubicBezTo>
                  <a:cubicBezTo>
                    <a:pt x="8680" y="5892"/>
                    <a:pt x="6918" y="3928"/>
                    <a:pt x="8740" y="3285"/>
                  </a:cubicBezTo>
                  <a:cubicBezTo>
                    <a:pt x="9121" y="3428"/>
                    <a:pt x="9228" y="3797"/>
                    <a:pt x="9514" y="4023"/>
                  </a:cubicBezTo>
                  <a:cubicBezTo>
                    <a:pt x="10454" y="3380"/>
                    <a:pt x="8918" y="2975"/>
                    <a:pt x="9514" y="2189"/>
                  </a:cubicBezTo>
                  <a:lnTo>
                    <a:pt x="9514" y="2189"/>
                  </a:lnTo>
                  <a:cubicBezTo>
                    <a:pt x="9446" y="2201"/>
                    <a:pt x="9383" y="2207"/>
                    <a:pt x="9325" y="2207"/>
                  </a:cubicBezTo>
                  <a:cubicBezTo>
                    <a:pt x="8793" y="2207"/>
                    <a:pt x="8607" y="1765"/>
                    <a:pt x="8299" y="1765"/>
                  </a:cubicBezTo>
                  <a:cubicBezTo>
                    <a:pt x="8235" y="1765"/>
                    <a:pt x="8165" y="1785"/>
                    <a:pt x="8085" y="1832"/>
                  </a:cubicBezTo>
                  <a:cubicBezTo>
                    <a:pt x="8251" y="2749"/>
                    <a:pt x="7668" y="3130"/>
                    <a:pt x="6835" y="3285"/>
                  </a:cubicBezTo>
                  <a:cubicBezTo>
                    <a:pt x="6819" y="3287"/>
                    <a:pt x="6806" y="3288"/>
                    <a:pt x="6793" y="3288"/>
                  </a:cubicBezTo>
                  <a:cubicBezTo>
                    <a:pt x="6520" y="3288"/>
                    <a:pt x="6795" y="2882"/>
                    <a:pt x="6522" y="2882"/>
                  </a:cubicBezTo>
                  <a:cubicBezTo>
                    <a:pt x="6478" y="2882"/>
                    <a:pt x="6421" y="2892"/>
                    <a:pt x="6346" y="2916"/>
                  </a:cubicBezTo>
                  <a:cubicBezTo>
                    <a:pt x="6323" y="2916"/>
                    <a:pt x="6323" y="2928"/>
                    <a:pt x="6299" y="2928"/>
                  </a:cubicBezTo>
                  <a:cubicBezTo>
                    <a:pt x="5823" y="2070"/>
                    <a:pt x="4632" y="1785"/>
                    <a:pt x="5477" y="463"/>
                  </a:cubicBezTo>
                  <a:lnTo>
                    <a:pt x="5477" y="463"/>
                  </a:lnTo>
                  <a:cubicBezTo>
                    <a:pt x="5465" y="469"/>
                    <a:pt x="5454" y="469"/>
                    <a:pt x="5440" y="469"/>
                  </a:cubicBezTo>
                  <a:cubicBezTo>
                    <a:pt x="5427" y="469"/>
                    <a:pt x="5412" y="469"/>
                    <a:pt x="5394" y="475"/>
                  </a:cubicBezTo>
                  <a:cubicBezTo>
                    <a:pt x="5418" y="344"/>
                    <a:pt x="5584" y="308"/>
                    <a:pt x="5537" y="130"/>
                  </a:cubicBezTo>
                  <a:cubicBezTo>
                    <a:pt x="5394" y="54"/>
                    <a:pt x="5205" y="0"/>
                    <a:pt x="4947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266" name="Google Shape;22266;p19"/>
            <p:cNvSpPr/>
            <p:nvPr/>
          </p:nvSpPr>
          <p:spPr>
            <a:xfrm>
              <a:off x="6552900" y="1062750"/>
              <a:ext cx="11925" cy="15525"/>
            </a:xfrm>
            <a:custGeom>
              <a:avLst/>
              <a:gdLst/>
              <a:ahLst/>
              <a:cxnLst/>
              <a:rect l="l" t="t" r="r" b="b"/>
              <a:pathLst>
                <a:path w="477" h="621" extrusionOk="0">
                  <a:moveTo>
                    <a:pt x="476" y="1"/>
                  </a:moveTo>
                  <a:cubicBezTo>
                    <a:pt x="48" y="1"/>
                    <a:pt x="12" y="322"/>
                    <a:pt x="0" y="620"/>
                  </a:cubicBezTo>
                  <a:cubicBezTo>
                    <a:pt x="9" y="620"/>
                    <a:pt x="17" y="620"/>
                    <a:pt x="26" y="620"/>
                  </a:cubicBezTo>
                  <a:cubicBezTo>
                    <a:pt x="453" y="620"/>
                    <a:pt x="465" y="328"/>
                    <a:pt x="476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267" name="Google Shape;22267;p19"/>
            <p:cNvSpPr/>
            <p:nvPr/>
          </p:nvSpPr>
          <p:spPr>
            <a:xfrm>
              <a:off x="6513000" y="926725"/>
              <a:ext cx="30400" cy="19975"/>
            </a:xfrm>
            <a:custGeom>
              <a:avLst/>
              <a:gdLst/>
              <a:ahLst/>
              <a:cxnLst/>
              <a:rect l="l" t="t" r="r" b="b"/>
              <a:pathLst>
                <a:path w="1216" h="799" extrusionOk="0">
                  <a:moveTo>
                    <a:pt x="1" y="1"/>
                  </a:moveTo>
                  <a:cubicBezTo>
                    <a:pt x="24" y="560"/>
                    <a:pt x="572" y="727"/>
                    <a:pt x="1215" y="798"/>
                  </a:cubicBezTo>
                  <a:cubicBezTo>
                    <a:pt x="1132" y="263"/>
                    <a:pt x="644" y="84"/>
                    <a:pt x="1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268" name="Google Shape;22268;p19"/>
            <p:cNvSpPr/>
            <p:nvPr/>
          </p:nvSpPr>
          <p:spPr>
            <a:xfrm>
              <a:off x="6441575" y="1008125"/>
              <a:ext cx="17425" cy="15675"/>
            </a:xfrm>
            <a:custGeom>
              <a:avLst/>
              <a:gdLst/>
              <a:ahLst/>
              <a:cxnLst/>
              <a:rect l="l" t="t" r="r" b="b"/>
              <a:pathLst>
                <a:path w="697" h="627" extrusionOk="0">
                  <a:moveTo>
                    <a:pt x="209" y="1"/>
                  </a:moveTo>
                  <a:cubicBezTo>
                    <a:pt x="147" y="1"/>
                    <a:pt x="78" y="7"/>
                    <a:pt x="0" y="19"/>
                  </a:cubicBezTo>
                  <a:cubicBezTo>
                    <a:pt x="24" y="376"/>
                    <a:pt x="381" y="460"/>
                    <a:pt x="655" y="626"/>
                  </a:cubicBezTo>
                  <a:cubicBezTo>
                    <a:pt x="696" y="264"/>
                    <a:pt x="621" y="1"/>
                    <a:pt x="209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269" name="Google Shape;22269;p19"/>
            <p:cNvSpPr/>
            <p:nvPr/>
          </p:nvSpPr>
          <p:spPr>
            <a:xfrm>
              <a:off x="6493350" y="1069050"/>
              <a:ext cx="51825" cy="45825"/>
            </a:xfrm>
            <a:custGeom>
              <a:avLst/>
              <a:gdLst/>
              <a:ahLst/>
              <a:cxnLst/>
              <a:rect l="l" t="t" r="r" b="b"/>
              <a:pathLst>
                <a:path w="2073" h="1833" extrusionOk="0">
                  <a:moveTo>
                    <a:pt x="497" y="1"/>
                  </a:moveTo>
                  <a:cubicBezTo>
                    <a:pt x="371" y="1"/>
                    <a:pt x="212" y="42"/>
                    <a:pt x="1" y="142"/>
                  </a:cubicBezTo>
                  <a:cubicBezTo>
                    <a:pt x="179" y="499"/>
                    <a:pt x="168" y="987"/>
                    <a:pt x="489" y="1225"/>
                  </a:cubicBezTo>
                  <a:cubicBezTo>
                    <a:pt x="615" y="1122"/>
                    <a:pt x="712" y="1080"/>
                    <a:pt x="789" y="1080"/>
                  </a:cubicBezTo>
                  <a:cubicBezTo>
                    <a:pt x="1110" y="1080"/>
                    <a:pt x="1084" y="1813"/>
                    <a:pt x="1430" y="1833"/>
                  </a:cubicBezTo>
                  <a:cubicBezTo>
                    <a:pt x="1965" y="1702"/>
                    <a:pt x="1906" y="1154"/>
                    <a:pt x="2073" y="737"/>
                  </a:cubicBezTo>
                  <a:lnTo>
                    <a:pt x="2073" y="737"/>
                  </a:lnTo>
                  <a:cubicBezTo>
                    <a:pt x="1942" y="767"/>
                    <a:pt x="1829" y="780"/>
                    <a:pt x="1730" y="780"/>
                  </a:cubicBezTo>
                  <a:cubicBezTo>
                    <a:pt x="966" y="780"/>
                    <a:pt x="1049" y="1"/>
                    <a:pt x="497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270" name="Google Shape;22270;p19"/>
            <p:cNvSpPr/>
            <p:nvPr/>
          </p:nvSpPr>
          <p:spPr>
            <a:xfrm>
              <a:off x="6113550" y="1160975"/>
              <a:ext cx="50625" cy="21175"/>
            </a:xfrm>
            <a:custGeom>
              <a:avLst/>
              <a:gdLst/>
              <a:ahLst/>
              <a:cxnLst/>
              <a:rect l="l" t="t" r="r" b="b"/>
              <a:pathLst>
                <a:path w="2025" h="847" extrusionOk="0">
                  <a:moveTo>
                    <a:pt x="739" y="1"/>
                  </a:moveTo>
                  <a:cubicBezTo>
                    <a:pt x="524" y="203"/>
                    <a:pt x="0" y="156"/>
                    <a:pt x="108" y="620"/>
                  </a:cubicBezTo>
                  <a:cubicBezTo>
                    <a:pt x="279" y="593"/>
                    <a:pt x="431" y="582"/>
                    <a:pt x="568" y="582"/>
                  </a:cubicBezTo>
                  <a:cubicBezTo>
                    <a:pt x="1158" y="582"/>
                    <a:pt x="1494" y="788"/>
                    <a:pt x="2025" y="846"/>
                  </a:cubicBezTo>
                  <a:lnTo>
                    <a:pt x="2025" y="358"/>
                  </a:lnTo>
                  <a:cubicBezTo>
                    <a:pt x="1958" y="367"/>
                    <a:pt x="1897" y="371"/>
                    <a:pt x="1842" y="371"/>
                  </a:cubicBezTo>
                  <a:cubicBezTo>
                    <a:pt x="1315" y="371"/>
                    <a:pt x="1256" y="1"/>
                    <a:pt x="739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271" name="Google Shape;22271;p19"/>
            <p:cNvSpPr/>
            <p:nvPr/>
          </p:nvSpPr>
          <p:spPr>
            <a:xfrm>
              <a:off x="3490950" y="1131850"/>
              <a:ext cx="32125" cy="19650"/>
            </a:xfrm>
            <a:custGeom>
              <a:avLst/>
              <a:gdLst/>
              <a:ahLst/>
              <a:cxnLst/>
              <a:rect l="l" t="t" r="r" b="b"/>
              <a:pathLst>
                <a:path w="1285" h="786" extrusionOk="0">
                  <a:moveTo>
                    <a:pt x="360" y="1"/>
                  </a:moveTo>
                  <a:cubicBezTo>
                    <a:pt x="253" y="1"/>
                    <a:pt x="160" y="19"/>
                    <a:pt x="94" y="59"/>
                  </a:cubicBezTo>
                  <a:cubicBezTo>
                    <a:pt x="0" y="542"/>
                    <a:pt x="402" y="786"/>
                    <a:pt x="781" y="786"/>
                  </a:cubicBezTo>
                  <a:cubicBezTo>
                    <a:pt x="980" y="786"/>
                    <a:pt x="1173" y="718"/>
                    <a:pt x="1284" y="583"/>
                  </a:cubicBezTo>
                  <a:cubicBezTo>
                    <a:pt x="1266" y="230"/>
                    <a:pt x="735" y="1"/>
                    <a:pt x="360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272" name="Google Shape;22272;p19"/>
            <p:cNvSpPr/>
            <p:nvPr/>
          </p:nvSpPr>
          <p:spPr>
            <a:xfrm>
              <a:off x="3510250" y="1197300"/>
              <a:ext cx="75925" cy="57475"/>
            </a:xfrm>
            <a:custGeom>
              <a:avLst/>
              <a:gdLst/>
              <a:ahLst/>
              <a:cxnLst/>
              <a:rect l="l" t="t" r="r" b="b"/>
              <a:pathLst>
                <a:path w="3037" h="2299" extrusionOk="0">
                  <a:moveTo>
                    <a:pt x="798" y="1"/>
                  </a:moveTo>
                  <a:cubicBezTo>
                    <a:pt x="0" y="1048"/>
                    <a:pt x="1941" y="1917"/>
                    <a:pt x="3037" y="2298"/>
                  </a:cubicBezTo>
                  <a:cubicBezTo>
                    <a:pt x="2715" y="1203"/>
                    <a:pt x="1393" y="870"/>
                    <a:pt x="798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273" name="Google Shape;22273;p19"/>
            <p:cNvSpPr/>
            <p:nvPr/>
          </p:nvSpPr>
          <p:spPr>
            <a:xfrm>
              <a:off x="4904275" y="1023000"/>
              <a:ext cx="21725" cy="23175"/>
            </a:xfrm>
            <a:custGeom>
              <a:avLst/>
              <a:gdLst/>
              <a:ahLst/>
              <a:cxnLst/>
              <a:rect l="l" t="t" r="r" b="b"/>
              <a:pathLst>
                <a:path w="869" h="927" extrusionOk="0">
                  <a:moveTo>
                    <a:pt x="381" y="1"/>
                  </a:moveTo>
                  <a:cubicBezTo>
                    <a:pt x="352" y="1"/>
                    <a:pt x="319" y="3"/>
                    <a:pt x="282" y="7"/>
                  </a:cubicBezTo>
                  <a:cubicBezTo>
                    <a:pt x="83" y="57"/>
                    <a:pt x="0" y="927"/>
                    <a:pt x="63" y="927"/>
                  </a:cubicBezTo>
                  <a:cubicBezTo>
                    <a:pt x="75" y="927"/>
                    <a:pt x="92" y="894"/>
                    <a:pt x="115" y="817"/>
                  </a:cubicBezTo>
                  <a:cubicBezTo>
                    <a:pt x="205" y="637"/>
                    <a:pt x="869" y="1"/>
                    <a:pt x="381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274" name="Google Shape;22274;p19"/>
            <p:cNvSpPr/>
            <p:nvPr/>
          </p:nvSpPr>
          <p:spPr>
            <a:xfrm>
              <a:off x="3546550" y="1388700"/>
              <a:ext cx="31600" cy="21475"/>
            </a:xfrm>
            <a:custGeom>
              <a:avLst/>
              <a:gdLst/>
              <a:ahLst/>
              <a:cxnLst/>
              <a:rect l="l" t="t" r="r" b="b"/>
              <a:pathLst>
                <a:path w="1264" h="859" extrusionOk="0">
                  <a:moveTo>
                    <a:pt x="1" y="0"/>
                  </a:moveTo>
                  <a:cubicBezTo>
                    <a:pt x="93" y="485"/>
                    <a:pt x="343" y="859"/>
                    <a:pt x="1054" y="859"/>
                  </a:cubicBezTo>
                  <a:cubicBezTo>
                    <a:pt x="1075" y="859"/>
                    <a:pt x="1098" y="858"/>
                    <a:pt x="1120" y="857"/>
                  </a:cubicBezTo>
                  <a:cubicBezTo>
                    <a:pt x="1263" y="167"/>
                    <a:pt x="549" y="155"/>
                    <a:pt x="1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275" name="Google Shape;22275;p19"/>
            <p:cNvSpPr/>
            <p:nvPr/>
          </p:nvSpPr>
          <p:spPr>
            <a:xfrm>
              <a:off x="3391475" y="1041925"/>
              <a:ext cx="50625" cy="18475"/>
            </a:xfrm>
            <a:custGeom>
              <a:avLst/>
              <a:gdLst/>
              <a:ahLst/>
              <a:cxnLst/>
              <a:rect l="l" t="t" r="r" b="b"/>
              <a:pathLst>
                <a:path w="2025" h="739" extrusionOk="0">
                  <a:moveTo>
                    <a:pt x="1572" y="0"/>
                  </a:moveTo>
                  <a:cubicBezTo>
                    <a:pt x="1120" y="215"/>
                    <a:pt x="560" y="381"/>
                    <a:pt x="1" y="477"/>
                  </a:cubicBezTo>
                  <a:cubicBezTo>
                    <a:pt x="99" y="653"/>
                    <a:pt x="258" y="701"/>
                    <a:pt x="458" y="701"/>
                  </a:cubicBezTo>
                  <a:cubicBezTo>
                    <a:pt x="694" y="701"/>
                    <a:pt x="986" y="634"/>
                    <a:pt x="1301" y="634"/>
                  </a:cubicBezTo>
                  <a:cubicBezTo>
                    <a:pt x="1493" y="634"/>
                    <a:pt x="1693" y="659"/>
                    <a:pt x="1894" y="739"/>
                  </a:cubicBezTo>
                  <a:cubicBezTo>
                    <a:pt x="2025" y="298"/>
                    <a:pt x="1715" y="227"/>
                    <a:pt x="1572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276" name="Google Shape;22276;p19"/>
            <p:cNvSpPr/>
            <p:nvPr/>
          </p:nvSpPr>
          <p:spPr>
            <a:xfrm>
              <a:off x="3540600" y="908575"/>
              <a:ext cx="41100" cy="48375"/>
            </a:xfrm>
            <a:custGeom>
              <a:avLst/>
              <a:gdLst/>
              <a:ahLst/>
              <a:cxnLst/>
              <a:rect l="l" t="t" r="r" b="b"/>
              <a:pathLst>
                <a:path w="1644" h="1935" extrusionOk="0">
                  <a:moveTo>
                    <a:pt x="703" y="0"/>
                  </a:moveTo>
                  <a:cubicBezTo>
                    <a:pt x="453" y="262"/>
                    <a:pt x="1" y="358"/>
                    <a:pt x="60" y="846"/>
                  </a:cubicBezTo>
                  <a:cubicBezTo>
                    <a:pt x="117" y="927"/>
                    <a:pt x="188" y="955"/>
                    <a:pt x="267" y="955"/>
                  </a:cubicBezTo>
                  <a:cubicBezTo>
                    <a:pt x="436" y="955"/>
                    <a:pt x="639" y="829"/>
                    <a:pt x="802" y="829"/>
                  </a:cubicBezTo>
                  <a:cubicBezTo>
                    <a:pt x="887" y="829"/>
                    <a:pt x="960" y="863"/>
                    <a:pt x="1013" y="965"/>
                  </a:cubicBezTo>
                  <a:lnTo>
                    <a:pt x="1013" y="1929"/>
                  </a:lnTo>
                  <a:cubicBezTo>
                    <a:pt x="1042" y="1933"/>
                    <a:pt x="1068" y="1934"/>
                    <a:pt x="1093" y="1934"/>
                  </a:cubicBezTo>
                  <a:cubicBezTo>
                    <a:pt x="1315" y="1934"/>
                    <a:pt x="1391" y="1810"/>
                    <a:pt x="1616" y="1810"/>
                  </a:cubicBezTo>
                  <a:cubicBezTo>
                    <a:pt x="1625" y="1810"/>
                    <a:pt x="1634" y="1810"/>
                    <a:pt x="1644" y="1810"/>
                  </a:cubicBezTo>
                  <a:cubicBezTo>
                    <a:pt x="1382" y="1155"/>
                    <a:pt x="1072" y="536"/>
                    <a:pt x="703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277" name="Google Shape;22277;p19"/>
            <p:cNvSpPr/>
            <p:nvPr/>
          </p:nvSpPr>
          <p:spPr>
            <a:xfrm>
              <a:off x="3427500" y="1458650"/>
              <a:ext cx="20275" cy="15525"/>
            </a:xfrm>
            <a:custGeom>
              <a:avLst/>
              <a:gdLst/>
              <a:ahLst/>
              <a:cxnLst/>
              <a:rect l="l" t="t" r="r" b="b"/>
              <a:pathLst>
                <a:path w="811" h="621" extrusionOk="0">
                  <a:moveTo>
                    <a:pt x="810" y="0"/>
                  </a:moveTo>
                  <a:lnTo>
                    <a:pt x="810" y="0"/>
                  </a:lnTo>
                  <a:cubicBezTo>
                    <a:pt x="298" y="24"/>
                    <a:pt x="48" y="226"/>
                    <a:pt x="0" y="619"/>
                  </a:cubicBezTo>
                  <a:cubicBezTo>
                    <a:pt x="19" y="620"/>
                    <a:pt x="38" y="620"/>
                    <a:pt x="56" y="620"/>
                  </a:cubicBezTo>
                  <a:cubicBezTo>
                    <a:pt x="599" y="620"/>
                    <a:pt x="649" y="277"/>
                    <a:pt x="810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278" name="Google Shape;22278;p19"/>
            <p:cNvSpPr/>
            <p:nvPr/>
          </p:nvSpPr>
          <p:spPr>
            <a:xfrm>
              <a:off x="3546550" y="1105625"/>
              <a:ext cx="21775" cy="17500"/>
            </a:xfrm>
            <a:custGeom>
              <a:avLst/>
              <a:gdLst/>
              <a:ahLst/>
              <a:cxnLst/>
              <a:rect l="l" t="t" r="r" b="b"/>
              <a:pathLst>
                <a:path w="871" h="700" extrusionOk="0">
                  <a:moveTo>
                    <a:pt x="608" y="0"/>
                  </a:moveTo>
                  <a:lnTo>
                    <a:pt x="608" y="0"/>
                  </a:lnTo>
                  <a:cubicBezTo>
                    <a:pt x="1" y="48"/>
                    <a:pt x="156" y="370"/>
                    <a:pt x="275" y="691"/>
                  </a:cubicBezTo>
                  <a:cubicBezTo>
                    <a:pt x="316" y="697"/>
                    <a:pt x="354" y="699"/>
                    <a:pt x="389" y="699"/>
                  </a:cubicBezTo>
                  <a:cubicBezTo>
                    <a:pt x="870" y="699"/>
                    <a:pt x="863" y="200"/>
                    <a:pt x="608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279" name="Google Shape;22279;p19"/>
            <p:cNvSpPr/>
            <p:nvPr/>
          </p:nvSpPr>
          <p:spPr>
            <a:xfrm>
              <a:off x="3829050" y="2811200"/>
              <a:ext cx="26975" cy="16025"/>
            </a:xfrm>
            <a:custGeom>
              <a:avLst/>
              <a:gdLst/>
              <a:ahLst/>
              <a:cxnLst/>
              <a:rect l="l" t="t" r="r" b="b"/>
              <a:pathLst>
                <a:path w="1079" h="641" extrusionOk="0">
                  <a:moveTo>
                    <a:pt x="500" y="0"/>
                  </a:moveTo>
                  <a:cubicBezTo>
                    <a:pt x="464" y="286"/>
                    <a:pt x="24" y="262"/>
                    <a:pt x="0" y="548"/>
                  </a:cubicBezTo>
                  <a:cubicBezTo>
                    <a:pt x="95" y="613"/>
                    <a:pt x="198" y="641"/>
                    <a:pt x="297" y="641"/>
                  </a:cubicBezTo>
                  <a:cubicBezTo>
                    <a:pt x="720" y="641"/>
                    <a:pt x="1079" y="145"/>
                    <a:pt x="500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280" name="Google Shape;22280;p19"/>
            <p:cNvSpPr/>
            <p:nvPr/>
          </p:nvSpPr>
          <p:spPr>
            <a:xfrm>
              <a:off x="3732600" y="4140525"/>
              <a:ext cx="54500" cy="36625"/>
            </a:xfrm>
            <a:custGeom>
              <a:avLst/>
              <a:gdLst/>
              <a:ahLst/>
              <a:cxnLst/>
              <a:rect l="l" t="t" r="r" b="b"/>
              <a:pathLst>
                <a:path w="2180" h="1465" extrusionOk="0">
                  <a:moveTo>
                    <a:pt x="1763" y="0"/>
                  </a:moveTo>
                  <a:lnTo>
                    <a:pt x="1763" y="0"/>
                  </a:lnTo>
                  <a:cubicBezTo>
                    <a:pt x="1060" y="119"/>
                    <a:pt x="0" y="1298"/>
                    <a:pt x="1286" y="1465"/>
                  </a:cubicBezTo>
                  <a:cubicBezTo>
                    <a:pt x="1655" y="1227"/>
                    <a:pt x="2179" y="453"/>
                    <a:pt x="1763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281" name="Google Shape;22281;p19"/>
            <p:cNvSpPr/>
            <p:nvPr/>
          </p:nvSpPr>
          <p:spPr>
            <a:xfrm>
              <a:off x="3806500" y="2034700"/>
              <a:ext cx="23950" cy="16850"/>
            </a:xfrm>
            <a:custGeom>
              <a:avLst/>
              <a:gdLst/>
              <a:ahLst/>
              <a:cxnLst/>
              <a:rect l="l" t="t" r="r" b="b"/>
              <a:pathLst>
                <a:path w="958" h="674" extrusionOk="0">
                  <a:moveTo>
                    <a:pt x="527" y="1"/>
                  </a:moveTo>
                  <a:cubicBezTo>
                    <a:pt x="269" y="1"/>
                    <a:pt x="1" y="233"/>
                    <a:pt x="116" y="663"/>
                  </a:cubicBezTo>
                  <a:cubicBezTo>
                    <a:pt x="189" y="671"/>
                    <a:pt x="257" y="674"/>
                    <a:pt x="321" y="674"/>
                  </a:cubicBezTo>
                  <a:cubicBezTo>
                    <a:pt x="581" y="674"/>
                    <a:pt x="771" y="619"/>
                    <a:pt x="914" y="533"/>
                  </a:cubicBezTo>
                  <a:cubicBezTo>
                    <a:pt x="958" y="170"/>
                    <a:pt x="746" y="1"/>
                    <a:pt x="527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282" name="Google Shape;22282;p19"/>
            <p:cNvSpPr/>
            <p:nvPr/>
          </p:nvSpPr>
          <p:spPr>
            <a:xfrm>
              <a:off x="3817425" y="1966150"/>
              <a:ext cx="32475" cy="24125"/>
            </a:xfrm>
            <a:custGeom>
              <a:avLst/>
              <a:gdLst/>
              <a:ahLst/>
              <a:cxnLst/>
              <a:rect l="l" t="t" r="r" b="b"/>
              <a:pathLst>
                <a:path w="1299" h="965" extrusionOk="0">
                  <a:moveTo>
                    <a:pt x="1" y="0"/>
                  </a:moveTo>
                  <a:lnTo>
                    <a:pt x="1" y="0"/>
                  </a:lnTo>
                  <a:cubicBezTo>
                    <a:pt x="108" y="524"/>
                    <a:pt x="394" y="929"/>
                    <a:pt x="1120" y="965"/>
                  </a:cubicBezTo>
                  <a:cubicBezTo>
                    <a:pt x="1298" y="227"/>
                    <a:pt x="667" y="96"/>
                    <a:pt x="1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283" name="Google Shape;22283;p19"/>
            <p:cNvSpPr/>
            <p:nvPr/>
          </p:nvSpPr>
          <p:spPr>
            <a:xfrm>
              <a:off x="3727200" y="4062800"/>
              <a:ext cx="22875" cy="16900"/>
            </a:xfrm>
            <a:custGeom>
              <a:avLst/>
              <a:gdLst/>
              <a:ahLst/>
              <a:cxnLst/>
              <a:rect l="l" t="t" r="r" b="b"/>
              <a:pathLst>
                <a:path w="915" h="676" extrusionOk="0">
                  <a:moveTo>
                    <a:pt x="819" y="1"/>
                  </a:moveTo>
                  <a:cubicBezTo>
                    <a:pt x="351" y="1"/>
                    <a:pt x="1" y="402"/>
                    <a:pt x="371" y="669"/>
                  </a:cubicBezTo>
                  <a:cubicBezTo>
                    <a:pt x="409" y="673"/>
                    <a:pt x="444" y="675"/>
                    <a:pt x="477" y="675"/>
                  </a:cubicBezTo>
                  <a:cubicBezTo>
                    <a:pt x="888" y="675"/>
                    <a:pt x="914" y="344"/>
                    <a:pt x="859" y="2"/>
                  </a:cubicBezTo>
                  <a:cubicBezTo>
                    <a:pt x="846" y="1"/>
                    <a:pt x="833" y="1"/>
                    <a:pt x="819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284" name="Google Shape;22284;p19"/>
            <p:cNvSpPr/>
            <p:nvPr/>
          </p:nvSpPr>
          <p:spPr>
            <a:xfrm>
              <a:off x="3789600" y="2182300"/>
              <a:ext cx="18625" cy="15500"/>
            </a:xfrm>
            <a:custGeom>
              <a:avLst/>
              <a:gdLst/>
              <a:ahLst/>
              <a:cxnLst/>
              <a:rect l="l" t="t" r="r" b="b"/>
              <a:pathLst>
                <a:path w="745" h="620" extrusionOk="0">
                  <a:moveTo>
                    <a:pt x="467" y="1"/>
                  </a:moveTo>
                  <a:cubicBezTo>
                    <a:pt x="59" y="1"/>
                    <a:pt x="1" y="620"/>
                    <a:pt x="395" y="620"/>
                  </a:cubicBezTo>
                  <a:cubicBezTo>
                    <a:pt x="429" y="620"/>
                    <a:pt x="466" y="615"/>
                    <a:pt x="506" y="605"/>
                  </a:cubicBezTo>
                  <a:cubicBezTo>
                    <a:pt x="745" y="582"/>
                    <a:pt x="649" y="272"/>
                    <a:pt x="673" y="46"/>
                  </a:cubicBezTo>
                  <a:cubicBezTo>
                    <a:pt x="597" y="14"/>
                    <a:pt x="528" y="1"/>
                    <a:pt x="467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285" name="Google Shape;22285;p19"/>
            <p:cNvSpPr/>
            <p:nvPr/>
          </p:nvSpPr>
          <p:spPr>
            <a:xfrm>
              <a:off x="3628425" y="986950"/>
              <a:ext cx="25625" cy="15700"/>
            </a:xfrm>
            <a:custGeom>
              <a:avLst/>
              <a:gdLst/>
              <a:ahLst/>
              <a:cxnLst/>
              <a:rect l="l" t="t" r="r" b="b"/>
              <a:pathLst>
                <a:path w="1025" h="628" extrusionOk="0">
                  <a:moveTo>
                    <a:pt x="267" y="1"/>
                  </a:moveTo>
                  <a:cubicBezTo>
                    <a:pt x="203" y="1"/>
                    <a:pt x="131" y="6"/>
                    <a:pt x="48" y="21"/>
                  </a:cubicBezTo>
                  <a:cubicBezTo>
                    <a:pt x="0" y="294"/>
                    <a:pt x="72" y="497"/>
                    <a:pt x="191" y="628"/>
                  </a:cubicBezTo>
                  <a:cubicBezTo>
                    <a:pt x="596" y="556"/>
                    <a:pt x="1024" y="509"/>
                    <a:pt x="1000" y="140"/>
                  </a:cubicBezTo>
                  <a:cubicBezTo>
                    <a:pt x="694" y="140"/>
                    <a:pt x="576" y="1"/>
                    <a:pt x="267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286" name="Google Shape;22286;p19"/>
            <p:cNvSpPr/>
            <p:nvPr/>
          </p:nvSpPr>
          <p:spPr>
            <a:xfrm>
              <a:off x="3709675" y="1412675"/>
              <a:ext cx="44475" cy="57900"/>
            </a:xfrm>
            <a:custGeom>
              <a:avLst/>
              <a:gdLst/>
              <a:ahLst/>
              <a:cxnLst/>
              <a:rect l="l" t="t" r="r" b="b"/>
              <a:pathLst>
                <a:path w="1779" h="2316" extrusionOk="0">
                  <a:moveTo>
                    <a:pt x="148" y="0"/>
                  </a:moveTo>
                  <a:cubicBezTo>
                    <a:pt x="100" y="0"/>
                    <a:pt x="51" y="2"/>
                    <a:pt x="1" y="6"/>
                  </a:cubicBezTo>
                  <a:cubicBezTo>
                    <a:pt x="477" y="875"/>
                    <a:pt x="1263" y="1411"/>
                    <a:pt x="1263" y="2315"/>
                  </a:cubicBezTo>
                  <a:cubicBezTo>
                    <a:pt x="1778" y="1158"/>
                    <a:pt x="1378" y="0"/>
                    <a:pt x="148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287" name="Google Shape;22287;p19"/>
            <p:cNvSpPr/>
            <p:nvPr/>
          </p:nvSpPr>
          <p:spPr>
            <a:xfrm>
              <a:off x="3573650" y="897650"/>
              <a:ext cx="36625" cy="22850"/>
            </a:xfrm>
            <a:custGeom>
              <a:avLst/>
              <a:gdLst/>
              <a:ahLst/>
              <a:cxnLst/>
              <a:rect l="l" t="t" r="r" b="b"/>
              <a:pathLst>
                <a:path w="1465" h="914" extrusionOk="0">
                  <a:moveTo>
                    <a:pt x="503" y="0"/>
                  </a:moveTo>
                  <a:cubicBezTo>
                    <a:pt x="298" y="0"/>
                    <a:pt x="119" y="47"/>
                    <a:pt x="0" y="176"/>
                  </a:cubicBezTo>
                  <a:cubicBezTo>
                    <a:pt x="143" y="640"/>
                    <a:pt x="584" y="878"/>
                    <a:pt x="1286" y="914"/>
                  </a:cubicBezTo>
                  <a:cubicBezTo>
                    <a:pt x="1465" y="759"/>
                    <a:pt x="1465" y="473"/>
                    <a:pt x="1429" y="176"/>
                  </a:cubicBezTo>
                  <a:cubicBezTo>
                    <a:pt x="1130" y="92"/>
                    <a:pt x="790" y="0"/>
                    <a:pt x="503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288" name="Google Shape;22288;p19"/>
            <p:cNvSpPr/>
            <p:nvPr/>
          </p:nvSpPr>
          <p:spPr>
            <a:xfrm>
              <a:off x="3657875" y="1272350"/>
              <a:ext cx="63150" cy="27075"/>
            </a:xfrm>
            <a:custGeom>
              <a:avLst/>
              <a:gdLst/>
              <a:ahLst/>
              <a:cxnLst/>
              <a:rect l="l" t="t" r="r" b="b"/>
              <a:pathLst>
                <a:path w="2526" h="1083" extrusionOk="0">
                  <a:moveTo>
                    <a:pt x="1921" y="0"/>
                  </a:moveTo>
                  <a:cubicBezTo>
                    <a:pt x="1156" y="0"/>
                    <a:pt x="203" y="457"/>
                    <a:pt x="1" y="999"/>
                  </a:cubicBezTo>
                  <a:cubicBezTo>
                    <a:pt x="858" y="928"/>
                    <a:pt x="2335" y="1082"/>
                    <a:pt x="2525" y="130"/>
                  </a:cubicBezTo>
                  <a:cubicBezTo>
                    <a:pt x="2356" y="40"/>
                    <a:pt x="2147" y="0"/>
                    <a:pt x="1921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289" name="Google Shape;22289;p19"/>
            <p:cNvSpPr/>
            <p:nvPr/>
          </p:nvSpPr>
          <p:spPr>
            <a:xfrm>
              <a:off x="3703900" y="1146875"/>
              <a:ext cx="29625" cy="14050"/>
            </a:xfrm>
            <a:custGeom>
              <a:avLst/>
              <a:gdLst/>
              <a:ahLst/>
              <a:cxnLst/>
              <a:rect l="l" t="t" r="r" b="b"/>
              <a:pathLst>
                <a:path w="1185" h="562" extrusionOk="0">
                  <a:moveTo>
                    <a:pt x="456" y="0"/>
                  </a:moveTo>
                  <a:cubicBezTo>
                    <a:pt x="192" y="0"/>
                    <a:pt x="1" y="130"/>
                    <a:pt x="65" y="553"/>
                  </a:cubicBezTo>
                  <a:cubicBezTo>
                    <a:pt x="119" y="541"/>
                    <a:pt x="184" y="537"/>
                    <a:pt x="256" y="537"/>
                  </a:cubicBezTo>
                  <a:cubicBezTo>
                    <a:pt x="426" y="537"/>
                    <a:pt x="632" y="561"/>
                    <a:pt x="807" y="561"/>
                  </a:cubicBezTo>
                  <a:cubicBezTo>
                    <a:pt x="992" y="561"/>
                    <a:pt x="1143" y="534"/>
                    <a:pt x="1184" y="422"/>
                  </a:cubicBezTo>
                  <a:cubicBezTo>
                    <a:pt x="982" y="386"/>
                    <a:pt x="1065" y="291"/>
                    <a:pt x="1184" y="184"/>
                  </a:cubicBezTo>
                  <a:cubicBezTo>
                    <a:pt x="964" y="96"/>
                    <a:pt x="683" y="0"/>
                    <a:pt x="456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290" name="Google Shape;22290;p19"/>
            <p:cNvSpPr/>
            <p:nvPr/>
          </p:nvSpPr>
          <p:spPr>
            <a:xfrm>
              <a:off x="3749650" y="4195050"/>
              <a:ext cx="38925" cy="15125"/>
            </a:xfrm>
            <a:custGeom>
              <a:avLst/>
              <a:gdLst/>
              <a:ahLst/>
              <a:cxnLst/>
              <a:rect l="l" t="t" r="r" b="b"/>
              <a:pathLst>
                <a:path w="1557" h="605" extrusionOk="0">
                  <a:moveTo>
                    <a:pt x="774" y="1"/>
                  </a:moveTo>
                  <a:cubicBezTo>
                    <a:pt x="341" y="1"/>
                    <a:pt x="0" y="66"/>
                    <a:pt x="128" y="486"/>
                  </a:cubicBezTo>
                  <a:cubicBezTo>
                    <a:pt x="263" y="570"/>
                    <a:pt x="384" y="604"/>
                    <a:pt x="496" y="604"/>
                  </a:cubicBezTo>
                  <a:cubicBezTo>
                    <a:pt x="911" y="604"/>
                    <a:pt x="1201" y="141"/>
                    <a:pt x="1557" y="10"/>
                  </a:cubicBezTo>
                  <a:lnTo>
                    <a:pt x="1557" y="10"/>
                  </a:lnTo>
                  <a:cubicBezTo>
                    <a:pt x="1502" y="13"/>
                    <a:pt x="1445" y="14"/>
                    <a:pt x="1387" y="14"/>
                  </a:cubicBezTo>
                  <a:cubicBezTo>
                    <a:pt x="1187" y="14"/>
                    <a:pt x="971" y="1"/>
                    <a:pt x="774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291" name="Google Shape;22291;p19"/>
            <p:cNvSpPr/>
            <p:nvPr/>
          </p:nvSpPr>
          <p:spPr>
            <a:xfrm>
              <a:off x="3089075" y="3738275"/>
              <a:ext cx="25325" cy="11750"/>
            </a:xfrm>
            <a:custGeom>
              <a:avLst/>
              <a:gdLst/>
              <a:ahLst/>
              <a:cxnLst/>
              <a:rect l="l" t="t" r="r" b="b"/>
              <a:pathLst>
                <a:path w="1013" h="470" extrusionOk="0">
                  <a:moveTo>
                    <a:pt x="561" y="1"/>
                  </a:moveTo>
                  <a:cubicBezTo>
                    <a:pt x="273" y="1"/>
                    <a:pt x="25" y="120"/>
                    <a:pt x="0" y="434"/>
                  </a:cubicBezTo>
                  <a:cubicBezTo>
                    <a:pt x="250" y="255"/>
                    <a:pt x="1012" y="469"/>
                    <a:pt x="953" y="65"/>
                  </a:cubicBezTo>
                  <a:cubicBezTo>
                    <a:pt x="825" y="24"/>
                    <a:pt x="689" y="1"/>
                    <a:pt x="561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292" name="Google Shape;22292;p19"/>
            <p:cNvSpPr/>
            <p:nvPr/>
          </p:nvSpPr>
          <p:spPr>
            <a:xfrm>
              <a:off x="3057350" y="1444925"/>
              <a:ext cx="30775" cy="24600"/>
            </a:xfrm>
            <a:custGeom>
              <a:avLst/>
              <a:gdLst/>
              <a:ahLst/>
              <a:cxnLst/>
              <a:rect l="l" t="t" r="r" b="b"/>
              <a:pathLst>
                <a:path w="1231" h="984" extrusionOk="0">
                  <a:moveTo>
                    <a:pt x="642" y="1"/>
                  </a:moveTo>
                  <a:cubicBezTo>
                    <a:pt x="604" y="1"/>
                    <a:pt x="563" y="5"/>
                    <a:pt x="519" y="13"/>
                  </a:cubicBezTo>
                  <a:cubicBezTo>
                    <a:pt x="54" y="36"/>
                    <a:pt x="1" y="983"/>
                    <a:pt x="569" y="983"/>
                  </a:cubicBezTo>
                  <a:cubicBezTo>
                    <a:pt x="612" y="983"/>
                    <a:pt x="659" y="978"/>
                    <a:pt x="709" y="966"/>
                  </a:cubicBezTo>
                  <a:cubicBezTo>
                    <a:pt x="1190" y="966"/>
                    <a:pt x="1230" y="1"/>
                    <a:pt x="642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293" name="Google Shape;22293;p19"/>
            <p:cNvSpPr/>
            <p:nvPr/>
          </p:nvSpPr>
          <p:spPr>
            <a:xfrm>
              <a:off x="3092050" y="3171725"/>
              <a:ext cx="28300" cy="13200"/>
            </a:xfrm>
            <a:custGeom>
              <a:avLst/>
              <a:gdLst/>
              <a:ahLst/>
              <a:cxnLst/>
              <a:rect l="l" t="t" r="r" b="b"/>
              <a:pathLst>
                <a:path w="1132" h="528" extrusionOk="0">
                  <a:moveTo>
                    <a:pt x="492" y="0"/>
                  </a:moveTo>
                  <a:cubicBezTo>
                    <a:pt x="222" y="0"/>
                    <a:pt x="0" y="141"/>
                    <a:pt x="95" y="521"/>
                  </a:cubicBezTo>
                  <a:cubicBezTo>
                    <a:pt x="231" y="521"/>
                    <a:pt x="375" y="528"/>
                    <a:pt x="512" y="528"/>
                  </a:cubicBezTo>
                  <a:cubicBezTo>
                    <a:pt x="830" y="528"/>
                    <a:pt x="1106" y="493"/>
                    <a:pt x="1131" y="259"/>
                  </a:cubicBezTo>
                  <a:cubicBezTo>
                    <a:pt x="1003" y="109"/>
                    <a:pt x="729" y="0"/>
                    <a:pt x="492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294" name="Google Shape;22294;p19"/>
            <p:cNvSpPr/>
            <p:nvPr/>
          </p:nvSpPr>
          <p:spPr>
            <a:xfrm>
              <a:off x="3121800" y="1821575"/>
              <a:ext cx="15925" cy="17500"/>
            </a:xfrm>
            <a:custGeom>
              <a:avLst/>
              <a:gdLst/>
              <a:ahLst/>
              <a:cxnLst/>
              <a:rect l="l" t="t" r="r" b="b"/>
              <a:pathLst>
                <a:path w="637" h="700" extrusionOk="0">
                  <a:moveTo>
                    <a:pt x="149" y="0"/>
                  </a:moveTo>
                  <a:cubicBezTo>
                    <a:pt x="114" y="0"/>
                    <a:pt x="76" y="3"/>
                    <a:pt x="36" y="9"/>
                  </a:cubicBezTo>
                  <a:cubicBezTo>
                    <a:pt x="1" y="342"/>
                    <a:pt x="1" y="664"/>
                    <a:pt x="382" y="699"/>
                  </a:cubicBezTo>
                  <a:cubicBezTo>
                    <a:pt x="637" y="500"/>
                    <a:pt x="623" y="0"/>
                    <a:pt x="149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295" name="Google Shape;22295;p19"/>
            <p:cNvSpPr/>
            <p:nvPr/>
          </p:nvSpPr>
          <p:spPr>
            <a:xfrm>
              <a:off x="3023875" y="1346975"/>
              <a:ext cx="42900" cy="43850"/>
            </a:xfrm>
            <a:custGeom>
              <a:avLst/>
              <a:gdLst/>
              <a:ahLst/>
              <a:cxnLst/>
              <a:rect l="l" t="t" r="r" b="b"/>
              <a:pathLst>
                <a:path w="1716" h="1754" extrusionOk="0">
                  <a:moveTo>
                    <a:pt x="1301" y="0"/>
                  </a:moveTo>
                  <a:cubicBezTo>
                    <a:pt x="1031" y="0"/>
                    <a:pt x="981" y="157"/>
                    <a:pt x="679" y="157"/>
                  </a:cubicBezTo>
                  <a:cubicBezTo>
                    <a:pt x="941" y="1038"/>
                    <a:pt x="298" y="1193"/>
                    <a:pt x="1" y="1645"/>
                  </a:cubicBezTo>
                  <a:cubicBezTo>
                    <a:pt x="142" y="1722"/>
                    <a:pt x="259" y="1754"/>
                    <a:pt x="359" y="1754"/>
                  </a:cubicBezTo>
                  <a:cubicBezTo>
                    <a:pt x="861" y="1754"/>
                    <a:pt x="940" y="951"/>
                    <a:pt x="1629" y="951"/>
                  </a:cubicBezTo>
                  <a:cubicBezTo>
                    <a:pt x="1657" y="951"/>
                    <a:pt x="1685" y="952"/>
                    <a:pt x="1715" y="955"/>
                  </a:cubicBezTo>
                  <a:cubicBezTo>
                    <a:pt x="1679" y="574"/>
                    <a:pt x="1394" y="383"/>
                    <a:pt x="1358" y="2"/>
                  </a:cubicBezTo>
                  <a:cubicBezTo>
                    <a:pt x="1338" y="1"/>
                    <a:pt x="1319" y="0"/>
                    <a:pt x="1301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296" name="Google Shape;22296;p19"/>
            <p:cNvSpPr/>
            <p:nvPr/>
          </p:nvSpPr>
          <p:spPr>
            <a:xfrm>
              <a:off x="2900050" y="1455375"/>
              <a:ext cx="51225" cy="37250"/>
            </a:xfrm>
            <a:custGeom>
              <a:avLst/>
              <a:gdLst/>
              <a:ahLst/>
              <a:cxnLst/>
              <a:rect l="l" t="t" r="r" b="b"/>
              <a:pathLst>
                <a:path w="2049" h="1490" extrusionOk="0">
                  <a:moveTo>
                    <a:pt x="1" y="0"/>
                  </a:moveTo>
                  <a:lnTo>
                    <a:pt x="1" y="0"/>
                  </a:lnTo>
                  <a:cubicBezTo>
                    <a:pt x="24" y="429"/>
                    <a:pt x="382" y="596"/>
                    <a:pt x="358" y="1084"/>
                  </a:cubicBezTo>
                  <a:cubicBezTo>
                    <a:pt x="411" y="1106"/>
                    <a:pt x="473" y="1115"/>
                    <a:pt x="533" y="1115"/>
                  </a:cubicBezTo>
                  <a:cubicBezTo>
                    <a:pt x="567" y="1115"/>
                    <a:pt x="601" y="1112"/>
                    <a:pt x="632" y="1108"/>
                  </a:cubicBezTo>
                  <a:cubicBezTo>
                    <a:pt x="688" y="1369"/>
                    <a:pt x="930" y="1489"/>
                    <a:pt x="1345" y="1489"/>
                  </a:cubicBezTo>
                  <a:cubicBezTo>
                    <a:pt x="1365" y="1489"/>
                    <a:pt x="1385" y="1489"/>
                    <a:pt x="1406" y="1489"/>
                  </a:cubicBezTo>
                  <a:cubicBezTo>
                    <a:pt x="1465" y="1227"/>
                    <a:pt x="1406" y="1048"/>
                    <a:pt x="1251" y="941"/>
                  </a:cubicBezTo>
                  <a:cubicBezTo>
                    <a:pt x="1525" y="822"/>
                    <a:pt x="1751" y="643"/>
                    <a:pt x="2048" y="548"/>
                  </a:cubicBezTo>
                  <a:cubicBezTo>
                    <a:pt x="1465" y="286"/>
                    <a:pt x="858" y="48"/>
                    <a:pt x="1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297" name="Google Shape;22297;p19"/>
            <p:cNvSpPr/>
            <p:nvPr/>
          </p:nvSpPr>
          <p:spPr>
            <a:xfrm>
              <a:off x="2825650" y="1123575"/>
              <a:ext cx="74425" cy="50825"/>
            </a:xfrm>
            <a:custGeom>
              <a:avLst/>
              <a:gdLst/>
              <a:ahLst/>
              <a:cxnLst/>
              <a:rect l="l" t="t" r="r" b="b"/>
              <a:pathLst>
                <a:path w="2977" h="2033" extrusionOk="0">
                  <a:moveTo>
                    <a:pt x="2212" y="1"/>
                  </a:moveTo>
                  <a:cubicBezTo>
                    <a:pt x="2181" y="1"/>
                    <a:pt x="2146" y="3"/>
                    <a:pt x="2107" y="9"/>
                  </a:cubicBezTo>
                  <a:cubicBezTo>
                    <a:pt x="1976" y="664"/>
                    <a:pt x="0" y="1426"/>
                    <a:pt x="1429" y="2033"/>
                  </a:cubicBezTo>
                  <a:cubicBezTo>
                    <a:pt x="1584" y="1259"/>
                    <a:pt x="1905" y="604"/>
                    <a:pt x="2977" y="544"/>
                  </a:cubicBezTo>
                  <a:lnTo>
                    <a:pt x="2977" y="140"/>
                  </a:lnTo>
                  <a:cubicBezTo>
                    <a:pt x="2903" y="156"/>
                    <a:pt x="2841" y="163"/>
                    <a:pt x="2788" y="163"/>
                  </a:cubicBezTo>
                  <a:cubicBezTo>
                    <a:pt x="2529" y="163"/>
                    <a:pt x="2471" y="1"/>
                    <a:pt x="2212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298" name="Google Shape;22298;p19"/>
            <p:cNvSpPr/>
            <p:nvPr/>
          </p:nvSpPr>
          <p:spPr>
            <a:xfrm>
              <a:off x="2957200" y="1285875"/>
              <a:ext cx="23850" cy="20700"/>
            </a:xfrm>
            <a:custGeom>
              <a:avLst/>
              <a:gdLst/>
              <a:ahLst/>
              <a:cxnLst/>
              <a:rect l="l" t="t" r="r" b="b"/>
              <a:pathLst>
                <a:path w="954" h="828" extrusionOk="0">
                  <a:moveTo>
                    <a:pt x="862" y="0"/>
                  </a:moveTo>
                  <a:cubicBezTo>
                    <a:pt x="385" y="0"/>
                    <a:pt x="0" y="590"/>
                    <a:pt x="429" y="827"/>
                  </a:cubicBezTo>
                  <a:cubicBezTo>
                    <a:pt x="596" y="541"/>
                    <a:pt x="953" y="422"/>
                    <a:pt x="941" y="6"/>
                  </a:cubicBezTo>
                  <a:cubicBezTo>
                    <a:pt x="915" y="2"/>
                    <a:pt x="888" y="0"/>
                    <a:pt x="862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299" name="Google Shape;22299;p19"/>
            <p:cNvSpPr/>
            <p:nvPr/>
          </p:nvSpPr>
          <p:spPr>
            <a:xfrm>
              <a:off x="2950625" y="1343125"/>
              <a:ext cx="56600" cy="54400"/>
            </a:xfrm>
            <a:custGeom>
              <a:avLst/>
              <a:gdLst/>
              <a:ahLst/>
              <a:cxnLst/>
              <a:rect l="l" t="t" r="r" b="b"/>
              <a:pathLst>
                <a:path w="2264" h="2176" extrusionOk="0">
                  <a:moveTo>
                    <a:pt x="2016" y="0"/>
                  </a:moveTo>
                  <a:cubicBezTo>
                    <a:pt x="1564" y="0"/>
                    <a:pt x="1360" y="195"/>
                    <a:pt x="1038" y="299"/>
                  </a:cubicBezTo>
                  <a:cubicBezTo>
                    <a:pt x="966" y="859"/>
                    <a:pt x="1549" y="895"/>
                    <a:pt x="1383" y="1514"/>
                  </a:cubicBezTo>
                  <a:cubicBezTo>
                    <a:pt x="1358" y="1515"/>
                    <a:pt x="1334" y="1515"/>
                    <a:pt x="1311" y="1515"/>
                  </a:cubicBezTo>
                  <a:cubicBezTo>
                    <a:pt x="899" y="1515"/>
                    <a:pt x="711" y="1357"/>
                    <a:pt x="317" y="1357"/>
                  </a:cubicBezTo>
                  <a:cubicBezTo>
                    <a:pt x="231" y="1357"/>
                    <a:pt x="136" y="1364"/>
                    <a:pt x="25" y="1383"/>
                  </a:cubicBezTo>
                  <a:cubicBezTo>
                    <a:pt x="1" y="1966"/>
                    <a:pt x="335" y="2176"/>
                    <a:pt x="751" y="2176"/>
                  </a:cubicBezTo>
                  <a:cubicBezTo>
                    <a:pt x="1338" y="2176"/>
                    <a:pt x="2089" y="1759"/>
                    <a:pt x="2228" y="1383"/>
                  </a:cubicBezTo>
                  <a:cubicBezTo>
                    <a:pt x="2228" y="1002"/>
                    <a:pt x="1526" y="502"/>
                    <a:pt x="2050" y="156"/>
                  </a:cubicBezTo>
                  <a:cubicBezTo>
                    <a:pt x="2157" y="144"/>
                    <a:pt x="2264" y="133"/>
                    <a:pt x="2228" y="13"/>
                  </a:cubicBezTo>
                  <a:cubicBezTo>
                    <a:pt x="2151" y="4"/>
                    <a:pt x="2081" y="0"/>
                    <a:pt x="2016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300" name="Google Shape;22300;p19"/>
            <p:cNvSpPr/>
            <p:nvPr/>
          </p:nvSpPr>
          <p:spPr>
            <a:xfrm>
              <a:off x="3268550" y="1818200"/>
              <a:ext cx="58075" cy="44975"/>
            </a:xfrm>
            <a:custGeom>
              <a:avLst/>
              <a:gdLst/>
              <a:ahLst/>
              <a:cxnLst/>
              <a:rect l="l" t="t" r="r" b="b"/>
              <a:pathLst>
                <a:path w="2323" h="1799" extrusionOk="0">
                  <a:moveTo>
                    <a:pt x="1667" y="1"/>
                  </a:moveTo>
                  <a:cubicBezTo>
                    <a:pt x="1525" y="215"/>
                    <a:pt x="1334" y="965"/>
                    <a:pt x="1632" y="1251"/>
                  </a:cubicBezTo>
                  <a:cubicBezTo>
                    <a:pt x="1253" y="1259"/>
                    <a:pt x="909" y="1405"/>
                    <a:pt x="526" y="1405"/>
                  </a:cubicBezTo>
                  <a:cubicBezTo>
                    <a:pt x="367" y="1405"/>
                    <a:pt x="202" y="1380"/>
                    <a:pt x="24" y="1311"/>
                  </a:cubicBezTo>
                  <a:lnTo>
                    <a:pt x="24" y="1311"/>
                  </a:lnTo>
                  <a:cubicBezTo>
                    <a:pt x="1" y="1632"/>
                    <a:pt x="274" y="1561"/>
                    <a:pt x="24" y="1799"/>
                  </a:cubicBezTo>
                  <a:cubicBezTo>
                    <a:pt x="882" y="1799"/>
                    <a:pt x="1715" y="1787"/>
                    <a:pt x="2025" y="1382"/>
                  </a:cubicBezTo>
                  <a:cubicBezTo>
                    <a:pt x="2084" y="1382"/>
                    <a:pt x="2132" y="1382"/>
                    <a:pt x="2191" y="1358"/>
                  </a:cubicBezTo>
                  <a:cubicBezTo>
                    <a:pt x="2322" y="680"/>
                    <a:pt x="1965" y="358"/>
                    <a:pt x="1667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301" name="Google Shape;22301;p19"/>
            <p:cNvSpPr/>
            <p:nvPr/>
          </p:nvSpPr>
          <p:spPr>
            <a:xfrm>
              <a:off x="3258725" y="856775"/>
              <a:ext cx="32175" cy="18200"/>
            </a:xfrm>
            <a:custGeom>
              <a:avLst/>
              <a:gdLst/>
              <a:ahLst/>
              <a:cxnLst/>
              <a:rect l="l" t="t" r="r" b="b"/>
              <a:pathLst>
                <a:path w="1287" h="728" extrusionOk="0">
                  <a:moveTo>
                    <a:pt x="846" y="1"/>
                  </a:moveTo>
                  <a:lnTo>
                    <a:pt x="846" y="1"/>
                  </a:lnTo>
                  <a:cubicBezTo>
                    <a:pt x="786" y="227"/>
                    <a:pt x="1" y="477"/>
                    <a:pt x="513" y="727"/>
                  </a:cubicBezTo>
                  <a:cubicBezTo>
                    <a:pt x="501" y="465"/>
                    <a:pt x="1287" y="191"/>
                    <a:pt x="846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302" name="Google Shape;22302;p19"/>
            <p:cNvSpPr/>
            <p:nvPr/>
          </p:nvSpPr>
          <p:spPr>
            <a:xfrm>
              <a:off x="3292950" y="1492575"/>
              <a:ext cx="34275" cy="23850"/>
            </a:xfrm>
            <a:custGeom>
              <a:avLst/>
              <a:gdLst/>
              <a:ahLst/>
              <a:cxnLst/>
              <a:rect l="l" t="t" r="r" b="b"/>
              <a:pathLst>
                <a:path w="1371" h="954" extrusionOk="0">
                  <a:moveTo>
                    <a:pt x="1370" y="1"/>
                  </a:moveTo>
                  <a:cubicBezTo>
                    <a:pt x="751" y="72"/>
                    <a:pt x="310" y="239"/>
                    <a:pt x="1" y="548"/>
                  </a:cubicBezTo>
                  <a:cubicBezTo>
                    <a:pt x="30" y="546"/>
                    <a:pt x="58" y="545"/>
                    <a:pt x="85" y="545"/>
                  </a:cubicBezTo>
                  <a:cubicBezTo>
                    <a:pt x="406" y="545"/>
                    <a:pt x="546" y="678"/>
                    <a:pt x="513" y="953"/>
                  </a:cubicBezTo>
                  <a:cubicBezTo>
                    <a:pt x="524" y="953"/>
                    <a:pt x="534" y="953"/>
                    <a:pt x="544" y="953"/>
                  </a:cubicBezTo>
                  <a:cubicBezTo>
                    <a:pt x="958" y="953"/>
                    <a:pt x="1045" y="725"/>
                    <a:pt x="1370" y="667"/>
                  </a:cubicBezTo>
                  <a:lnTo>
                    <a:pt x="1370" y="1"/>
                  </a:ln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303" name="Google Shape;22303;p19"/>
            <p:cNvSpPr/>
            <p:nvPr/>
          </p:nvSpPr>
          <p:spPr>
            <a:xfrm>
              <a:off x="3362900" y="1350600"/>
              <a:ext cx="17600" cy="16675"/>
            </a:xfrm>
            <a:custGeom>
              <a:avLst/>
              <a:gdLst/>
              <a:ahLst/>
              <a:cxnLst/>
              <a:rect l="l" t="t" r="r" b="b"/>
              <a:pathLst>
                <a:path w="704" h="667" extrusionOk="0">
                  <a:moveTo>
                    <a:pt x="275" y="0"/>
                  </a:moveTo>
                  <a:cubicBezTo>
                    <a:pt x="37" y="155"/>
                    <a:pt x="1" y="655"/>
                    <a:pt x="441" y="667"/>
                  </a:cubicBezTo>
                  <a:cubicBezTo>
                    <a:pt x="679" y="500"/>
                    <a:pt x="703" y="0"/>
                    <a:pt x="275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304" name="Google Shape;22304;p19"/>
            <p:cNvSpPr/>
            <p:nvPr/>
          </p:nvSpPr>
          <p:spPr>
            <a:xfrm>
              <a:off x="3160500" y="1414875"/>
              <a:ext cx="42000" cy="30400"/>
            </a:xfrm>
            <a:custGeom>
              <a:avLst/>
              <a:gdLst/>
              <a:ahLst/>
              <a:cxnLst/>
              <a:rect l="l" t="t" r="r" b="b"/>
              <a:pathLst>
                <a:path w="1680" h="1216" extrusionOk="0">
                  <a:moveTo>
                    <a:pt x="1036" y="1"/>
                  </a:moveTo>
                  <a:cubicBezTo>
                    <a:pt x="1048" y="584"/>
                    <a:pt x="1" y="799"/>
                    <a:pt x="358" y="1215"/>
                  </a:cubicBezTo>
                  <a:cubicBezTo>
                    <a:pt x="1108" y="1215"/>
                    <a:pt x="1679" y="322"/>
                    <a:pt x="1036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305" name="Google Shape;22305;p19"/>
            <p:cNvSpPr/>
            <p:nvPr/>
          </p:nvSpPr>
          <p:spPr>
            <a:xfrm>
              <a:off x="3158675" y="1394075"/>
              <a:ext cx="24475" cy="17700"/>
            </a:xfrm>
            <a:custGeom>
              <a:avLst/>
              <a:gdLst/>
              <a:ahLst/>
              <a:cxnLst/>
              <a:rect l="l" t="t" r="r" b="b"/>
              <a:pathLst>
                <a:path w="979" h="708" extrusionOk="0">
                  <a:moveTo>
                    <a:pt x="566" y="0"/>
                  </a:moveTo>
                  <a:cubicBezTo>
                    <a:pt x="165" y="0"/>
                    <a:pt x="1" y="184"/>
                    <a:pt x="74" y="559"/>
                  </a:cubicBezTo>
                  <a:cubicBezTo>
                    <a:pt x="153" y="540"/>
                    <a:pt x="219" y="532"/>
                    <a:pt x="274" y="532"/>
                  </a:cubicBezTo>
                  <a:cubicBezTo>
                    <a:pt x="534" y="532"/>
                    <a:pt x="574" y="707"/>
                    <a:pt x="838" y="707"/>
                  </a:cubicBezTo>
                  <a:cubicBezTo>
                    <a:pt x="863" y="707"/>
                    <a:pt x="890" y="705"/>
                    <a:pt x="919" y="702"/>
                  </a:cubicBezTo>
                  <a:cubicBezTo>
                    <a:pt x="978" y="381"/>
                    <a:pt x="907" y="178"/>
                    <a:pt x="752" y="11"/>
                  </a:cubicBezTo>
                  <a:cubicBezTo>
                    <a:pt x="685" y="4"/>
                    <a:pt x="624" y="0"/>
                    <a:pt x="566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306" name="Google Shape;22306;p19"/>
            <p:cNvSpPr/>
            <p:nvPr/>
          </p:nvSpPr>
          <p:spPr>
            <a:xfrm>
              <a:off x="3367375" y="1523225"/>
              <a:ext cx="32775" cy="20075"/>
            </a:xfrm>
            <a:custGeom>
              <a:avLst/>
              <a:gdLst/>
              <a:ahLst/>
              <a:cxnLst/>
              <a:rect l="l" t="t" r="r" b="b"/>
              <a:pathLst>
                <a:path w="1311" h="803" extrusionOk="0">
                  <a:moveTo>
                    <a:pt x="274" y="1"/>
                  </a:moveTo>
                  <a:cubicBezTo>
                    <a:pt x="274" y="310"/>
                    <a:pt x="0" y="394"/>
                    <a:pt x="96" y="799"/>
                  </a:cubicBezTo>
                  <a:cubicBezTo>
                    <a:pt x="128" y="802"/>
                    <a:pt x="160" y="803"/>
                    <a:pt x="191" y="803"/>
                  </a:cubicBezTo>
                  <a:cubicBezTo>
                    <a:pt x="503" y="803"/>
                    <a:pt x="734" y="666"/>
                    <a:pt x="963" y="666"/>
                  </a:cubicBezTo>
                  <a:cubicBezTo>
                    <a:pt x="1076" y="666"/>
                    <a:pt x="1188" y="699"/>
                    <a:pt x="1310" y="799"/>
                  </a:cubicBezTo>
                  <a:cubicBezTo>
                    <a:pt x="1286" y="275"/>
                    <a:pt x="953" y="1"/>
                    <a:pt x="274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307" name="Google Shape;22307;p19"/>
            <p:cNvSpPr/>
            <p:nvPr/>
          </p:nvSpPr>
          <p:spPr>
            <a:xfrm>
              <a:off x="3223600" y="1367550"/>
              <a:ext cx="19075" cy="20275"/>
            </a:xfrm>
            <a:custGeom>
              <a:avLst/>
              <a:gdLst/>
              <a:ahLst/>
              <a:cxnLst/>
              <a:rect l="l" t="t" r="r" b="b"/>
              <a:pathLst>
                <a:path w="763" h="811" extrusionOk="0">
                  <a:moveTo>
                    <a:pt x="394" y="1"/>
                  </a:moveTo>
                  <a:cubicBezTo>
                    <a:pt x="239" y="72"/>
                    <a:pt x="1" y="751"/>
                    <a:pt x="394" y="811"/>
                  </a:cubicBezTo>
                  <a:cubicBezTo>
                    <a:pt x="525" y="703"/>
                    <a:pt x="763" y="49"/>
                    <a:pt x="394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308" name="Google Shape;22308;p19"/>
            <p:cNvSpPr/>
            <p:nvPr/>
          </p:nvSpPr>
          <p:spPr>
            <a:xfrm>
              <a:off x="4437750" y="1413050"/>
              <a:ext cx="55375" cy="40850"/>
            </a:xfrm>
            <a:custGeom>
              <a:avLst/>
              <a:gdLst/>
              <a:ahLst/>
              <a:cxnLst/>
              <a:rect l="l" t="t" r="r" b="b"/>
              <a:pathLst>
                <a:path w="2215" h="1634" extrusionOk="0">
                  <a:moveTo>
                    <a:pt x="1879" y="0"/>
                  </a:moveTo>
                  <a:cubicBezTo>
                    <a:pt x="560" y="0"/>
                    <a:pt x="331" y="740"/>
                    <a:pt x="0" y="1634"/>
                  </a:cubicBezTo>
                  <a:cubicBezTo>
                    <a:pt x="774" y="1146"/>
                    <a:pt x="1989" y="967"/>
                    <a:pt x="2215" y="14"/>
                  </a:cubicBezTo>
                  <a:cubicBezTo>
                    <a:pt x="2096" y="5"/>
                    <a:pt x="1984" y="0"/>
                    <a:pt x="1879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309" name="Google Shape;22309;p19"/>
            <p:cNvSpPr/>
            <p:nvPr/>
          </p:nvSpPr>
          <p:spPr>
            <a:xfrm>
              <a:off x="4319275" y="2282975"/>
              <a:ext cx="25925" cy="15975"/>
            </a:xfrm>
            <a:custGeom>
              <a:avLst/>
              <a:gdLst/>
              <a:ahLst/>
              <a:cxnLst/>
              <a:rect l="l" t="t" r="r" b="b"/>
              <a:pathLst>
                <a:path w="1037" h="639" extrusionOk="0">
                  <a:moveTo>
                    <a:pt x="659" y="1"/>
                  </a:moveTo>
                  <a:cubicBezTo>
                    <a:pt x="500" y="1"/>
                    <a:pt x="412" y="59"/>
                    <a:pt x="1" y="67"/>
                  </a:cubicBezTo>
                  <a:lnTo>
                    <a:pt x="1" y="627"/>
                  </a:lnTo>
                  <a:cubicBezTo>
                    <a:pt x="82" y="634"/>
                    <a:pt x="159" y="638"/>
                    <a:pt x="232" y="638"/>
                  </a:cubicBezTo>
                  <a:cubicBezTo>
                    <a:pt x="722" y="638"/>
                    <a:pt x="1005" y="461"/>
                    <a:pt x="1036" y="67"/>
                  </a:cubicBezTo>
                  <a:cubicBezTo>
                    <a:pt x="850" y="17"/>
                    <a:pt x="745" y="1"/>
                    <a:pt x="659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310" name="Google Shape;22310;p19"/>
            <p:cNvSpPr/>
            <p:nvPr/>
          </p:nvSpPr>
          <p:spPr>
            <a:xfrm>
              <a:off x="4397550" y="1603600"/>
              <a:ext cx="56750" cy="22125"/>
            </a:xfrm>
            <a:custGeom>
              <a:avLst/>
              <a:gdLst/>
              <a:ahLst/>
              <a:cxnLst/>
              <a:rect l="l" t="t" r="r" b="b"/>
              <a:pathLst>
                <a:path w="2270" h="885" extrusionOk="0">
                  <a:moveTo>
                    <a:pt x="1787" y="1"/>
                  </a:moveTo>
                  <a:cubicBezTo>
                    <a:pt x="1084" y="143"/>
                    <a:pt x="1" y="24"/>
                    <a:pt x="84" y="810"/>
                  </a:cubicBezTo>
                  <a:cubicBezTo>
                    <a:pt x="212" y="860"/>
                    <a:pt x="396" y="884"/>
                    <a:pt x="599" y="884"/>
                  </a:cubicBezTo>
                  <a:cubicBezTo>
                    <a:pt x="1318" y="884"/>
                    <a:pt x="2270" y="577"/>
                    <a:pt x="1787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311" name="Google Shape;22311;p19"/>
            <p:cNvSpPr/>
            <p:nvPr/>
          </p:nvSpPr>
          <p:spPr>
            <a:xfrm>
              <a:off x="4340400" y="2190275"/>
              <a:ext cx="61950" cy="64325"/>
            </a:xfrm>
            <a:custGeom>
              <a:avLst/>
              <a:gdLst/>
              <a:ahLst/>
              <a:cxnLst/>
              <a:rect l="l" t="t" r="r" b="b"/>
              <a:pathLst>
                <a:path w="2478" h="2573" extrusionOk="0">
                  <a:moveTo>
                    <a:pt x="713" y="0"/>
                  </a:moveTo>
                  <a:cubicBezTo>
                    <a:pt x="702" y="0"/>
                    <a:pt x="691" y="0"/>
                    <a:pt x="680" y="1"/>
                  </a:cubicBezTo>
                  <a:cubicBezTo>
                    <a:pt x="632" y="667"/>
                    <a:pt x="501" y="1084"/>
                    <a:pt x="1" y="1620"/>
                  </a:cubicBezTo>
                  <a:cubicBezTo>
                    <a:pt x="688" y="1750"/>
                    <a:pt x="1292" y="1951"/>
                    <a:pt x="1381" y="2562"/>
                  </a:cubicBezTo>
                  <a:lnTo>
                    <a:pt x="1381" y="2562"/>
                  </a:lnTo>
                  <a:cubicBezTo>
                    <a:pt x="1368" y="2452"/>
                    <a:pt x="1466" y="2423"/>
                    <a:pt x="1601" y="2423"/>
                  </a:cubicBezTo>
                  <a:cubicBezTo>
                    <a:pt x="1746" y="2423"/>
                    <a:pt x="1935" y="2456"/>
                    <a:pt x="2076" y="2456"/>
                  </a:cubicBezTo>
                  <a:cubicBezTo>
                    <a:pt x="2126" y="2456"/>
                    <a:pt x="2169" y="2452"/>
                    <a:pt x="2204" y="2441"/>
                  </a:cubicBezTo>
                  <a:cubicBezTo>
                    <a:pt x="2477" y="2013"/>
                    <a:pt x="2275" y="1846"/>
                    <a:pt x="2204" y="1358"/>
                  </a:cubicBezTo>
                  <a:cubicBezTo>
                    <a:pt x="1489" y="1310"/>
                    <a:pt x="1120" y="834"/>
                    <a:pt x="1537" y="263"/>
                  </a:cubicBezTo>
                  <a:cubicBezTo>
                    <a:pt x="1201" y="205"/>
                    <a:pt x="1113" y="0"/>
                    <a:pt x="713" y="0"/>
                  </a:cubicBezTo>
                  <a:close/>
                  <a:moveTo>
                    <a:pt x="1381" y="2562"/>
                  </a:moveTo>
                  <a:cubicBezTo>
                    <a:pt x="1381" y="2565"/>
                    <a:pt x="1381" y="2569"/>
                    <a:pt x="1382" y="2572"/>
                  </a:cubicBezTo>
                  <a:cubicBezTo>
                    <a:pt x="1382" y="2569"/>
                    <a:pt x="1381" y="2565"/>
                    <a:pt x="1381" y="2562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312" name="Google Shape;22312;p19"/>
            <p:cNvSpPr/>
            <p:nvPr/>
          </p:nvSpPr>
          <p:spPr>
            <a:xfrm>
              <a:off x="4377325" y="1981925"/>
              <a:ext cx="25700" cy="8500"/>
            </a:xfrm>
            <a:custGeom>
              <a:avLst/>
              <a:gdLst/>
              <a:ahLst/>
              <a:cxnLst/>
              <a:rect l="l" t="t" r="r" b="b"/>
              <a:pathLst>
                <a:path w="1028" h="340" extrusionOk="0">
                  <a:moveTo>
                    <a:pt x="735" y="0"/>
                  </a:moveTo>
                  <a:cubicBezTo>
                    <a:pt x="494" y="0"/>
                    <a:pt x="197" y="188"/>
                    <a:pt x="0" y="322"/>
                  </a:cubicBezTo>
                  <a:cubicBezTo>
                    <a:pt x="45" y="313"/>
                    <a:pt x="97" y="309"/>
                    <a:pt x="152" y="309"/>
                  </a:cubicBezTo>
                  <a:cubicBezTo>
                    <a:pt x="319" y="309"/>
                    <a:pt x="521" y="340"/>
                    <a:pt x="683" y="340"/>
                  </a:cubicBezTo>
                  <a:cubicBezTo>
                    <a:pt x="887" y="340"/>
                    <a:pt x="1028" y="291"/>
                    <a:pt x="953" y="72"/>
                  </a:cubicBezTo>
                  <a:cubicBezTo>
                    <a:pt x="890" y="21"/>
                    <a:pt x="816" y="0"/>
                    <a:pt x="735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313" name="Google Shape;22313;p19"/>
            <p:cNvSpPr/>
            <p:nvPr/>
          </p:nvSpPr>
          <p:spPr>
            <a:xfrm>
              <a:off x="4488950" y="1383625"/>
              <a:ext cx="74125" cy="87850"/>
            </a:xfrm>
            <a:custGeom>
              <a:avLst/>
              <a:gdLst/>
              <a:ahLst/>
              <a:cxnLst/>
              <a:rect l="l" t="t" r="r" b="b"/>
              <a:pathLst>
                <a:path w="2965" h="3514" extrusionOk="0">
                  <a:moveTo>
                    <a:pt x="1012" y="1"/>
                  </a:moveTo>
                  <a:lnTo>
                    <a:pt x="1012" y="1"/>
                  </a:lnTo>
                  <a:cubicBezTo>
                    <a:pt x="1003" y="112"/>
                    <a:pt x="857" y="137"/>
                    <a:pt x="676" y="137"/>
                  </a:cubicBezTo>
                  <a:cubicBezTo>
                    <a:pt x="624" y="137"/>
                    <a:pt x="568" y="134"/>
                    <a:pt x="512" y="132"/>
                  </a:cubicBezTo>
                  <a:lnTo>
                    <a:pt x="512" y="132"/>
                  </a:lnTo>
                  <a:cubicBezTo>
                    <a:pt x="357" y="953"/>
                    <a:pt x="369" y="1239"/>
                    <a:pt x="1012" y="1620"/>
                  </a:cubicBezTo>
                  <a:cubicBezTo>
                    <a:pt x="762" y="2013"/>
                    <a:pt x="119" y="2144"/>
                    <a:pt x="0" y="2692"/>
                  </a:cubicBezTo>
                  <a:cubicBezTo>
                    <a:pt x="119" y="3049"/>
                    <a:pt x="500" y="3204"/>
                    <a:pt x="691" y="3513"/>
                  </a:cubicBezTo>
                  <a:cubicBezTo>
                    <a:pt x="922" y="3396"/>
                    <a:pt x="1109" y="3358"/>
                    <a:pt x="1278" y="3358"/>
                  </a:cubicBezTo>
                  <a:cubicBezTo>
                    <a:pt x="1586" y="3358"/>
                    <a:pt x="1834" y="3484"/>
                    <a:pt x="2184" y="3484"/>
                  </a:cubicBezTo>
                  <a:cubicBezTo>
                    <a:pt x="2343" y="3484"/>
                    <a:pt x="2523" y="3458"/>
                    <a:pt x="2739" y="3382"/>
                  </a:cubicBezTo>
                  <a:cubicBezTo>
                    <a:pt x="2965" y="2977"/>
                    <a:pt x="2512" y="2573"/>
                    <a:pt x="2560" y="2287"/>
                  </a:cubicBezTo>
                  <a:lnTo>
                    <a:pt x="2560" y="2287"/>
                  </a:lnTo>
                  <a:cubicBezTo>
                    <a:pt x="2511" y="2479"/>
                    <a:pt x="2344" y="2552"/>
                    <a:pt x="2151" y="2552"/>
                  </a:cubicBezTo>
                  <a:cubicBezTo>
                    <a:pt x="1828" y="2552"/>
                    <a:pt x="1429" y="2349"/>
                    <a:pt x="1369" y="2156"/>
                  </a:cubicBezTo>
                  <a:cubicBezTo>
                    <a:pt x="965" y="1406"/>
                    <a:pt x="1762" y="501"/>
                    <a:pt x="1012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314" name="Google Shape;22314;p19"/>
            <p:cNvSpPr/>
            <p:nvPr/>
          </p:nvSpPr>
          <p:spPr>
            <a:xfrm>
              <a:off x="4520200" y="1284525"/>
              <a:ext cx="24725" cy="23825"/>
            </a:xfrm>
            <a:custGeom>
              <a:avLst/>
              <a:gdLst/>
              <a:ahLst/>
              <a:cxnLst/>
              <a:rect l="l" t="t" r="r" b="b"/>
              <a:pathLst>
                <a:path w="989" h="953" extrusionOk="0">
                  <a:moveTo>
                    <a:pt x="619" y="0"/>
                  </a:moveTo>
                  <a:cubicBezTo>
                    <a:pt x="346" y="167"/>
                    <a:pt x="0" y="869"/>
                    <a:pt x="619" y="953"/>
                  </a:cubicBezTo>
                  <a:cubicBezTo>
                    <a:pt x="774" y="833"/>
                    <a:pt x="989" y="83"/>
                    <a:pt x="619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315" name="Google Shape;22315;p19"/>
            <p:cNvSpPr/>
            <p:nvPr/>
          </p:nvSpPr>
          <p:spPr>
            <a:xfrm>
              <a:off x="4518100" y="975750"/>
              <a:ext cx="34275" cy="27750"/>
            </a:xfrm>
            <a:custGeom>
              <a:avLst/>
              <a:gdLst/>
              <a:ahLst/>
              <a:cxnLst/>
              <a:rect l="l" t="t" r="r" b="b"/>
              <a:pathLst>
                <a:path w="1371" h="1110" extrusionOk="0">
                  <a:moveTo>
                    <a:pt x="922" y="0"/>
                  </a:moveTo>
                  <a:cubicBezTo>
                    <a:pt x="173" y="0"/>
                    <a:pt x="103" y="566"/>
                    <a:pt x="1" y="1088"/>
                  </a:cubicBezTo>
                  <a:cubicBezTo>
                    <a:pt x="77" y="1103"/>
                    <a:pt x="141" y="1109"/>
                    <a:pt x="198" y="1109"/>
                  </a:cubicBezTo>
                  <a:cubicBezTo>
                    <a:pt x="493" y="1109"/>
                    <a:pt x="575" y="939"/>
                    <a:pt x="864" y="939"/>
                  </a:cubicBezTo>
                  <a:cubicBezTo>
                    <a:pt x="915" y="939"/>
                    <a:pt x="971" y="945"/>
                    <a:pt x="1037" y="957"/>
                  </a:cubicBezTo>
                  <a:cubicBezTo>
                    <a:pt x="1120" y="647"/>
                    <a:pt x="1370" y="266"/>
                    <a:pt x="1037" y="4"/>
                  </a:cubicBezTo>
                  <a:cubicBezTo>
                    <a:pt x="997" y="2"/>
                    <a:pt x="959" y="0"/>
                    <a:pt x="922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316" name="Google Shape;22316;p19"/>
            <p:cNvSpPr/>
            <p:nvPr/>
          </p:nvSpPr>
          <p:spPr>
            <a:xfrm>
              <a:off x="4249950" y="1970000"/>
              <a:ext cx="19675" cy="20450"/>
            </a:xfrm>
            <a:custGeom>
              <a:avLst/>
              <a:gdLst/>
              <a:ahLst/>
              <a:cxnLst/>
              <a:rect l="l" t="t" r="r" b="b"/>
              <a:pathLst>
                <a:path w="787" h="818" extrusionOk="0">
                  <a:moveTo>
                    <a:pt x="495" y="0"/>
                  </a:moveTo>
                  <a:cubicBezTo>
                    <a:pt x="1" y="0"/>
                    <a:pt x="23" y="428"/>
                    <a:pt x="23" y="811"/>
                  </a:cubicBezTo>
                  <a:cubicBezTo>
                    <a:pt x="72" y="815"/>
                    <a:pt x="117" y="817"/>
                    <a:pt x="159" y="817"/>
                  </a:cubicBezTo>
                  <a:cubicBezTo>
                    <a:pt x="786" y="817"/>
                    <a:pt x="703" y="336"/>
                    <a:pt x="535" y="1"/>
                  </a:cubicBezTo>
                  <a:cubicBezTo>
                    <a:pt x="521" y="0"/>
                    <a:pt x="508" y="0"/>
                    <a:pt x="495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317" name="Google Shape;22317;p19"/>
            <p:cNvSpPr/>
            <p:nvPr/>
          </p:nvSpPr>
          <p:spPr>
            <a:xfrm>
              <a:off x="4258075" y="2078350"/>
              <a:ext cx="26700" cy="19175"/>
            </a:xfrm>
            <a:custGeom>
              <a:avLst/>
              <a:gdLst/>
              <a:ahLst/>
              <a:cxnLst/>
              <a:rect l="l" t="t" r="r" b="b"/>
              <a:pathLst>
                <a:path w="1068" h="767" extrusionOk="0">
                  <a:moveTo>
                    <a:pt x="389" y="1"/>
                  </a:moveTo>
                  <a:lnTo>
                    <a:pt x="389" y="1"/>
                  </a:lnTo>
                  <a:cubicBezTo>
                    <a:pt x="0" y="312"/>
                    <a:pt x="363" y="766"/>
                    <a:pt x="714" y="766"/>
                  </a:cubicBezTo>
                  <a:cubicBezTo>
                    <a:pt x="847" y="766"/>
                    <a:pt x="979" y="701"/>
                    <a:pt x="1067" y="537"/>
                  </a:cubicBezTo>
                  <a:cubicBezTo>
                    <a:pt x="663" y="489"/>
                    <a:pt x="686" y="120"/>
                    <a:pt x="389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318" name="Google Shape;22318;p19"/>
            <p:cNvSpPr/>
            <p:nvPr/>
          </p:nvSpPr>
          <p:spPr>
            <a:xfrm>
              <a:off x="4213025" y="2787075"/>
              <a:ext cx="34475" cy="29825"/>
            </a:xfrm>
            <a:custGeom>
              <a:avLst/>
              <a:gdLst/>
              <a:ahLst/>
              <a:cxnLst/>
              <a:rect l="l" t="t" r="r" b="b"/>
              <a:pathLst>
                <a:path w="1379" h="1193" extrusionOk="0">
                  <a:moveTo>
                    <a:pt x="1369" y="1"/>
                  </a:moveTo>
                  <a:cubicBezTo>
                    <a:pt x="583" y="84"/>
                    <a:pt x="524" y="775"/>
                    <a:pt x="0" y="1084"/>
                  </a:cubicBezTo>
                  <a:cubicBezTo>
                    <a:pt x="153" y="1159"/>
                    <a:pt x="296" y="1193"/>
                    <a:pt x="429" y="1193"/>
                  </a:cubicBezTo>
                  <a:cubicBezTo>
                    <a:pt x="1010" y="1193"/>
                    <a:pt x="1379" y="553"/>
                    <a:pt x="1369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319" name="Google Shape;22319;p19"/>
            <p:cNvSpPr/>
            <p:nvPr/>
          </p:nvSpPr>
          <p:spPr>
            <a:xfrm>
              <a:off x="4269575" y="2359650"/>
              <a:ext cx="34925" cy="20425"/>
            </a:xfrm>
            <a:custGeom>
              <a:avLst/>
              <a:gdLst/>
              <a:ahLst/>
              <a:cxnLst/>
              <a:rect l="l" t="t" r="r" b="b"/>
              <a:pathLst>
                <a:path w="1397" h="817" extrusionOk="0">
                  <a:moveTo>
                    <a:pt x="786" y="0"/>
                  </a:moveTo>
                  <a:lnTo>
                    <a:pt x="786" y="0"/>
                  </a:lnTo>
                  <a:cubicBezTo>
                    <a:pt x="667" y="298"/>
                    <a:pt x="0" y="453"/>
                    <a:pt x="453" y="810"/>
                  </a:cubicBezTo>
                  <a:cubicBezTo>
                    <a:pt x="483" y="814"/>
                    <a:pt x="513" y="816"/>
                    <a:pt x="542" y="816"/>
                  </a:cubicBezTo>
                  <a:cubicBezTo>
                    <a:pt x="1084" y="816"/>
                    <a:pt x="1396" y="113"/>
                    <a:pt x="786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320" name="Google Shape;22320;p19"/>
            <p:cNvSpPr/>
            <p:nvPr/>
          </p:nvSpPr>
          <p:spPr>
            <a:xfrm>
              <a:off x="4298350" y="2384800"/>
              <a:ext cx="18125" cy="15825"/>
            </a:xfrm>
            <a:custGeom>
              <a:avLst/>
              <a:gdLst/>
              <a:ahLst/>
              <a:cxnLst/>
              <a:rect l="l" t="t" r="r" b="b"/>
              <a:pathLst>
                <a:path w="725" h="633" extrusionOk="0">
                  <a:moveTo>
                    <a:pt x="339" y="0"/>
                  </a:moveTo>
                  <a:cubicBezTo>
                    <a:pt x="0" y="0"/>
                    <a:pt x="223" y="423"/>
                    <a:pt x="159" y="625"/>
                  </a:cubicBezTo>
                  <a:cubicBezTo>
                    <a:pt x="197" y="630"/>
                    <a:pt x="232" y="633"/>
                    <a:pt x="265" y="633"/>
                  </a:cubicBezTo>
                  <a:cubicBezTo>
                    <a:pt x="720" y="633"/>
                    <a:pt x="725" y="196"/>
                    <a:pt x="480" y="18"/>
                  </a:cubicBezTo>
                  <a:cubicBezTo>
                    <a:pt x="425" y="6"/>
                    <a:pt x="378" y="0"/>
                    <a:pt x="339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321" name="Google Shape;22321;p19"/>
            <p:cNvSpPr/>
            <p:nvPr/>
          </p:nvSpPr>
          <p:spPr>
            <a:xfrm>
              <a:off x="4238625" y="2234025"/>
              <a:ext cx="46150" cy="34300"/>
            </a:xfrm>
            <a:custGeom>
              <a:avLst/>
              <a:gdLst/>
              <a:ahLst/>
              <a:cxnLst/>
              <a:rect l="l" t="t" r="r" b="b"/>
              <a:pathLst>
                <a:path w="1846" h="1372" extrusionOk="0">
                  <a:moveTo>
                    <a:pt x="655" y="1"/>
                  </a:moveTo>
                  <a:cubicBezTo>
                    <a:pt x="0" y="644"/>
                    <a:pt x="1381" y="632"/>
                    <a:pt x="1167" y="1370"/>
                  </a:cubicBezTo>
                  <a:cubicBezTo>
                    <a:pt x="1180" y="1371"/>
                    <a:pt x="1193" y="1371"/>
                    <a:pt x="1206" y="1371"/>
                  </a:cubicBezTo>
                  <a:cubicBezTo>
                    <a:pt x="1652" y="1371"/>
                    <a:pt x="1602" y="973"/>
                    <a:pt x="1845" y="822"/>
                  </a:cubicBezTo>
                  <a:cubicBezTo>
                    <a:pt x="1250" y="715"/>
                    <a:pt x="1417" y="1"/>
                    <a:pt x="655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322" name="Google Shape;22322;p19"/>
            <p:cNvSpPr/>
            <p:nvPr/>
          </p:nvSpPr>
          <p:spPr>
            <a:xfrm>
              <a:off x="4302600" y="2240875"/>
              <a:ext cx="29500" cy="27125"/>
            </a:xfrm>
            <a:custGeom>
              <a:avLst/>
              <a:gdLst/>
              <a:ahLst/>
              <a:cxnLst/>
              <a:rect l="l" t="t" r="r" b="b"/>
              <a:pathLst>
                <a:path w="1180" h="1085" extrusionOk="0">
                  <a:moveTo>
                    <a:pt x="322" y="1"/>
                  </a:moveTo>
                  <a:cubicBezTo>
                    <a:pt x="1" y="322"/>
                    <a:pt x="394" y="965"/>
                    <a:pt x="834" y="1084"/>
                  </a:cubicBezTo>
                  <a:cubicBezTo>
                    <a:pt x="1180" y="739"/>
                    <a:pt x="870" y="60"/>
                    <a:pt x="322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323" name="Google Shape;22323;p19"/>
            <p:cNvSpPr/>
            <p:nvPr/>
          </p:nvSpPr>
          <p:spPr>
            <a:xfrm>
              <a:off x="4779150" y="992400"/>
              <a:ext cx="22350" cy="17900"/>
            </a:xfrm>
            <a:custGeom>
              <a:avLst/>
              <a:gdLst/>
              <a:ahLst/>
              <a:cxnLst/>
              <a:rect l="l" t="t" r="r" b="b"/>
              <a:pathLst>
                <a:path w="894" h="716" extrusionOk="0">
                  <a:moveTo>
                    <a:pt x="603" y="1"/>
                  </a:moveTo>
                  <a:cubicBezTo>
                    <a:pt x="360" y="1"/>
                    <a:pt x="287" y="140"/>
                    <a:pt x="69" y="140"/>
                  </a:cubicBezTo>
                  <a:cubicBezTo>
                    <a:pt x="48" y="140"/>
                    <a:pt x="25" y="139"/>
                    <a:pt x="1" y="136"/>
                  </a:cubicBezTo>
                  <a:lnTo>
                    <a:pt x="1" y="136"/>
                  </a:lnTo>
                  <a:cubicBezTo>
                    <a:pt x="11" y="483"/>
                    <a:pt x="152" y="716"/>
                    <a:pt x="604" y="716"/>
                  </a:cubicBezTo>
                  <a:cubicBezTo>
                    <a:pt x="679" y="716"/>
                    <a:pt x="764" y="709"/>
                    <a:pt x="858" y="696"/>
                  </a:cubicBezTo>
                  <a:cubicBezTo>
                    <a:pt x="894" y="362"/>
                    <a:pt x="822" y="184"/>
                    <a:pt x="679" y="5"/>
                  </a:cubicBezTo>
                  <a:cubicBezTo>
                    <a:pt x="652" y="2"/>
                    <a:pt x="627" y="1"/>
                    <a:pt x="603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324" name="Google Shape;22324;p19"/>
            <p:cNvSpPr/>
            <p:nvPr/>
          </p:nvSpPr>
          <p:spPr>
            <a:xfrm>
              <a:off x="4675275" y="1026750"/>
              <a:ext cx="108075" cy="115500"/>
            </a:xfrm>
            <a:custGeom>
              <a:avLst/>
              <a:gdLst/>
              <a:ahLst/>
              <a:cxnLst/>
              <a:rect l="l" t="t" r="r" b="b"/>
              <a:pathLst>
                <a:path w="4323" h="4620" extrusionOk="0">
                  <a:moveTo>
                    <a:pt x="2953" y="0"/>
                  </a:moveTo>
                  <a:cubicBezTo>
                    <a:pt x="2885" y="159"/>
                    <a:pt x="2741" y="275"/>
                    <a:pt x="2470" y="275"/>
                  </a:cubicBezTo>
                  <a:cubicBezTo>
                    <a:pt x="2457" y="275"/>
                    <a:pt x="2443" y="275"/>
                    <a:pt x="2429" y="274"/>
                  </a:cubicBezTo>
                  <a:lnTo>
                    <a:pt x="2429" y="274"/>
                  </a:lnTo>
                  <a:cubicBezTo>
                    <a:pt x="2286" y="1072"/>
                    <a:pt x="3179" y="1048"/>
                    <a:pt x="3287" y="1620"/>
                  </a:cubicBezTo>
                  <a:cubicBezTo>
                    <a:pt x="3048" y="2382"/>
                    <a:pt x="2394" y="2834"/>
                    <a:pt x="1584" y="3108"/>
                  </a:cubicBezTo>
                  <a:cubicBezTo>
                    <a:pt x="1620" y="2870"/>
                    <a:pt x="1394" y="2810"/>
                    <a:pt x="1417" y="2572"/>
                  </a:cubicBezTo>
                  <a:cubicBezTo>
                    <a:pt x="1513" y="2489"/>
                    <a:pt x="2108" y="2155"/>
                    <a:pt x="1584" y="2024"/>
                  </a:cubicBezTo>
                  <a:lnTo>
                    <a:pt x="1584" y="2024"/>
                  </a:lnTo>
                  <a:cubicBezTo>
                    <a:pt x="1048" y="2632"/>
                    <a:pt x="0" y="4167"/>
                    <a:pt x="1584" y="4620"/>
                  </a:cubicBezTo>
                  <a:cubicBezTo>
                    <a:pt x="1989" y="4477"/>
                    <a:pt x="1513" y="3644"/>
                    <a:pt x="1929" y="3525"/>
                  </a:cubicBezTo>
                  <a:cubicBezTo>
                    <a:pt x="2014" y="3506"/>
                    <a:pt x="2084" y="3498"/>
                    <a:pt x="2144" y="3498"/>
                  </a:cubicBezTo>
                  <a:cubicBezTo>
                    <a:pt x="2514" y="3498"/>
                    <a:pt x="2484" y="3804"/>
                    <a:pt x="2863" y="3804"/>
                  </a:cubicBezTo>
                  <a:cubicBezTo>
                    <a:pt x="2891" y="3804"/>
                    <a:pt x="2921" y="3802"/>
                    <a:pt x="2953" y="3798"/>
                  </a:cubicBezTo>
                  <a:cubicBezTo>
                    <a:pt x="3299" y="3513"/>
                    <a:pt x="3965" y="3513"/>
                    <a:pt x="3977" y="2977"/>
                  </a:cubicBezTo>
                  <a:lnTo>
                    <a:pt x="3977" y="2977"/>
                  </a:lnTo>
                  <a:cubicBezTo>
                    <a:pt x="3919" y="2981"/>
                    <a:pt x="3864" y="2984"/>
                    <a:pt x="3812" y="2984"/>
                  </a:cubicBezTo>
                  <a:cubicBezTo>
                    <a:pt x="3460" y="2984"/>
                    <a:pt x="3257" y="2873"/>
                    <a:pt x="3299" y="2572"/>
                  </a:cubicBezTo>
                  <a:cubicBezTo>
                    <a:pt x="3477" y="1905"/>
                    <a:pt x="3894" y="1429"/>
                    <a:pt x="4322" y="953"/>
                  </a:cubicBezTo>
                  <a:cubicBezTo>
                    <a:pt x="3477" y="941"/>
                    <a:pt x="3429" y="310"/>
                    <a:pt x="2953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325" name="Google Shape;22325;p19"/>
            <p:cNvSpPr/>
            <p:nvPr/>
          </p:nvSpPr>
          <p:spPr>
            <a:xfrm>
              <a:off x="4897000" y="982150"/>
              <a:ext cx="31900" cy="20500"/>
            </a:xfrm>
            <a:custGeom>
              <a:avLst/>
              <a:gdLst/>
              <a:ahLst/>
              <a:cxnLst/>
              <a:rect l="l" t="t" r="r" b="b"/>
              <a:pathLst>
                <a:path w="1276" h="820" extrusionOk="0">
                  <a:moveTo>
                    <a:pt x="533" y="0"/>
                  </a:moveTo>
                  <a:cubicBezTo>
                    <a:pt x="495" y="0"/>
                    <a:pt x="453" y="3"/>
                    <a:pt x="406" y="10"/>
                  </a:cubicBezTo>
                  <a:cubicBezTo>
                    <a:pt x="1" y="286"/>
                    <a:pt x="484" y="819"/>
                    <a:pt x="893" y="819"/>
                  </a:cubicBezTo>
                  <a:cubicBezTo>
                    <a:pt x="1049" y="819"/>
                    <a:pt x="1194" y="743"/>
                    <a:pt x="1276" y="546"/>
                  </a:cubicBezTo>
                  <a:cubicBezTo>
                    <a:pt x="823" y="524"/>
                    <a:pt x="1015" y="0"/>
                    <a:pt x="533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326" name="Google Shape;22326;p19"/>
            <p:cNvSpPr/>
            <p:nvPr/>
          </p:nvSpPr>
          <p:spPr>
            <a:xfrm>
              <a:off x="3811775" y="3356575"/>
              <a:ext cx="38725" cy="17775"/>
            </a:xfrm>
            <a:custGeom>
              <a:avLst/>
              <a:gdLst/>
              <a:ahLst/>
              <a:cxnLst/>
              <a:rect l="l" t="t" r="r" b="b"/>
              <a:pathLst>
                <a:path w="1549" h="711" extrusionOk="0">
                  <a:moveTo>
                    <a:pt x="426" y="1"/>
                  </a:moveTo>
                  <a:cubicBezTo>
                    <a:pt x="352" y="1"/>
                    <a:pt x="270" y="7"/>
                    <a:pt x="179" y="21"/>
                  </a:cubicBezTo>
                  <a:cubicBezTo>
                    <a:pt x="1" y="416"/>
                    <a:pt x="584" y="710"/>
                    <a:pt x="1046" y="710"/>
                  </a:cubicBezTo>
                  <a:cubicBezTo>
                    <a:pt x="1294" y="710"/>
                    <a:pt x="1507" y="626"/>
                    <a:pt x="1548" y="426"/>
                  </a:cubicBezTo>
                  <a:cubicBezTo>
                    <a:pt x="1107" y="352"/>
                    <a:pt x="981" y="1"/>
                    <a:pt x="426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327" name="Google Shape;22327;p19"/>
            <p:cNvSpPr/>
            <p:nvPr/>
          </p:nvSpPr>
          <p:spPr>
            <a:xfrm>
              <a:off x="4587775" y="1046900"/>
              <a:ext cx="53300" cy="30775"/>
            </a:xfrm>
            <a:custGeom>
              <a:avLst/>
              <a:gdLst/>
              <a:ahLst/>
              <a:cxnLst/>
              <a:rect l="l" t="t" r="r" b="b"/>
              <a:pathLst>
                <a:path w="2132" h="1231" extrusionOk="0">
                  <a:moveTo>
                    <a:pt x="922" y="1"/>
                  </a:moveTo>
                  <a:cubicBezTo>
                    <a:pt x="659" y="1"/>
                    <a:pt x="459" y="63"/>
                    <a:pt x="310" y="147"/>
                  </a:cubicBezTo>
                  <a:cubicBezTo>
                    <a:pt x="0" y="897"/>
                    <a:pt x="1381" y="718"/>
                    <a:pt x="810" y="1230"/>
                  </a:cubicBezTo>
                  <a:cubicBezTo>
                    <a:pt x="1182" y="1222"/>
                    <a:pt x="1409" y="962"/>
                    <a:pt x="1679" y="962"/>
                  </a:cubicBezTo>
                  <a:cubicBezTo>
                    <a:pt x="1781" y="962"/>
                    <a:pt x="1888" y="998"/>
                    <a:pt x="2012" y="1099"/>
                  </a:cubicBezTo>
                  <a:cubicBezTo>
                    <a:pt x="2131" y="206"/>
                    <a:pt x="1036" y="1016"/>
                    <a:pt x="1155" y="16"/>
                  </a:cubicBezTo>
                  <a:cubicBezTo>
                    <a:pt x="1073" y="5"/>
                    <a:pt x="995" y="1"/>
                    <a:pt x="922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328" name="Google Shape;22328;p19"/>
            <p:cNvSpPr/>
            <p:nvPr/>
          </p:nvSpPr>
          <p:spPr>
            <a:xfrm>
              <a:off x="4578250" y="1230350"/>
              <a:ext cx="21750" cy="16975"/>
            </a:xfrm>
            <a:custGeom>
              <a:avLst/>
              <a:gdLst/>
              <a:ahLst/>
              <a:cxnLst/>
              <a:rect l="l" t="t" r="r" b="b"/>
              <a:pathLst>
                <a:path w="870" h="679" extrusionOk="0">
                  <a:moveTo>
                    <a:pt x="691" y="0"/>
                  </a:moveTo>
                  <a:lnTo>
                    <a:pt x="691" y="0"/>
                  </a:lnTo>
                  <a:cubicBezTo>
                    <a:pt x="274" y="12"/>
                    <a:pt x="36" y="203"/>
                    <a:pt x="0" y="536"/>
                  </a:cubicBezTo>
                  <a:cubicBezTo>
                    <a:pt x="119" y="536"/>
                    <a:pt x="214" y="560"/>
                    <a:pt x="179" y="679"/>
                  </a:cubicBezTo>
                  <a:cubicBezTo>
                    <a:pt x="619" y="655"/>
                    <a:pt x="857" y="476"/>
                    <a:pt x="869" y="131"/>
                  </a:cubicBezTo>
                  <a:cubicBezTo>
                    <a:pt x="762" y="131"/>
                    <a:pt x="679" y="107"/>
                    <a:pt x="691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329" name="Google Shape;22329;p19"/>
            <p:cNvSpPr/>
            <p:nvPr/>
          </p:nvSpPr>
          <p:spPr>
            <a:xfrm>
              <a:off x="4558450" y="1474425"/>
              <a:ext cx="25175" cy="20775"/>
            </a:xfrm>
            <a:custGeom>
              <a:avLst/>
              <a:gdLst/>
              <a:ahLst/>
              <a:cxnLst/>
              <a:rect l="l" t="t" r="r" b="b"/>
              <a:pathLst>
                <a:path w="1007" h="831" extrusionOk="0">
                  <a:moveTo>
                    <a:pt x="292" y="0"/>
                  </a:moveTo>
                  <a:lnTo>
                    <a:pt x="292" y="0"/>
                  </a:lnTo>
                  <a:cubicBezTo>
                    <a:pt x="57" y="190"/>
                    <a:pt x="1" y="830"/>
                    <a:pt x="535" y="830"/>
                  </a:cubicBezTo>
                  <a:cubicBezTo>
                    <a:pt x="571" y="830"/>
                    <a:pt x="609" y="828"/>
                    <a:pt x="649" y="822"/>
                  </a:cubicBezTo>
                  <a:cubicBezTo>
                    <a:pt x="1006" y="536"/>
                    <a:pt x="697" y="72"/>
                    <a:pt x="292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330" name="Google Shape;22330;p19"/>
            <p:cNvSpPr/>
            <p:nvPr/>
          </p:nvSpPr>
          <p:spPr>
            <a:xfrm>
              <a:off x="4530025" y="1372875"/>
              <a:ext cx="32750" cy="61075"/>
            </a:xfrm>
            <a:custGeom>
              <a:avLst/>
              <a:gdLst/>
              <a:ahLst/>
              <a:cxnLst/>
              <a:rect l="l" t="t" r="r" b="b"/>
              <a:pathLst>
                <a:path w="1310" h="2443" extrusionOk="0">
                  <a:moveTo>
                    <a:pt x="292" y="0"/>
                  </a:moveTo>
                  <a:cubicBezTo>
                    <a:pt x="275" y="0"/>
                    <a:pt x="257" y="1"/>
                    <a:pt x="238" y="2"/>
                  </a:cubicBezTo>
                  <a:cubicBezTo>
                    <a:pt x="834" y="693"/>
                    <a:pt x="0" y="1979"/>
                    <a:pt x="1084" y="2443"/>
                  </a:cubicBezTo>
                  <a:cubicBezTo>
                    <a:pt x="1310" y="1431"/>
                    <a:pt x="715" y="1431"/>
                    <a:pt x="1250" y="681"/>
                  </a:cubicBezTo>
                  <a:lnTo>
                    <a:pt x="1250" y="681"/>
                  </a:lnTo>
                  <a:cubicBezTo>
                    <a:pt x="1204" y="687"/>
                    <a:pt x="1163" y="690"/>
                    <a:pt x="1125" y="690"/>
                  </a:cubicBezTo>
                  <a:cubicBezTo>
                    <a:pt x="554" y="690"/>
                    <a:pt x="857" y="0"/>
                    <a:pt x="292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331" name="Google Shape;22331;p19"/>
            <p:cNvSpPr/>
            <p:nvPr/>
          </p:nvSpPr>
          <p:spPr>
            <a:xfrm>
              <a:off x="4663475" y="1019950"/>
              <a:ext cx="26400" cy="24075"/>
            </a:xfrm>
            <a:custGeom>
              <a:avLst/>
              <a:gdLst/>
              <a:ahLst/>
              <a:cxnLst/>
              <a:rect l="l" t="t" r="r" b="b"/>
              <a:pathLst>
                <a:path w="1056" h="963" extrusionOk="0">
                  <a:moveTo>
                    <a:pt x="944" y="1"/>
                  </a:moveTo>
                  <a:cubicBezTo>
                    <a:pt x="441" y="1"/>
                    <a:pt x="0" y="918"/>
                    <a:pt x="687" y="963"/>
                  </a:cubicBezTo>
                  <a:cubicBezTo>
                    <a:pt x="1032" y="820"/>
                    <a:pt x="1056" y="439"/>
                    <a:pt x="1032" y="10"/>
                  </a:cubicBezTo>
                  <a:cubicBezTo>
                    <a:pt x="1003" y="4"/>
                    <a:pt x="973" y="1"/>
                    <a:pt x="944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332" name="Google Shape;22332;p19"/>
            <p:cNvSpPr/>
            <p:nvPr/>
          </p:nvSpPr>
          <p:spPr>
            <a:xfrm>
              <a:off x="4613025" y="1270825"/>
              <a:ext cx="55725" cy="34275"/>
            </a:xfrm>
            <a:custGeom>
              <a:avLst/>
              <a:gdLst/>
              <a:ahLst/>
              <a:cxnLst/>
              <a:rect l="l" t="t" r="r" b="b"/>
              <a:pathLst>
                <a:path w="2229" h="1371" extrusionOk="0">
                  <a:moveTo>
                    <a:pt x="335" y="0"/>
                  </a:moveTo>
                  <a:lnTo>
                    <a:pt x="335" y="0"/>
                  </a:lnTo>
                  <a:cubicBezTo>
                    <a:pt x="1" y="424"/>
                    <a:pt x="63" y="1371"/>
                    <a:pt x="856" y="1371"/>
                  </a:cubicBezTo>
                  <a:cubicBezTo>
                    <a:pt x="909" y="1371"/>
                    <a:pt x="966" y="1367"/>
                    <a:pt x="1026" y="1358"/>
                  </a:cubicBezTo>
                  <a:cubicBezTo>
                    <a:pt x="1398" y="1314"/>
                    <a:pt x="1177" y="809"/>
                    <a:pt x="1571" y="809"/>
                  </a:cubicBezTo>
                  <a:cubicBezTo>
                    <a:pt x="1606" y="809"/>
                    <a:pt x="1647" y="813"/>
                    <a:pt x="1693" y="822"/>
                  </a:cubicBezTo>
                  <a:cubicBezTo>
                    <a:pt x="1562" y="1251"/>
                    <a:pt x="1967" y="1251"/>
                    <a:pt x="2229" y="1370"/>
                  </a:cubicBezTo>
                  <a:cubicBezTo>
                    <a:pt x="2109" y="512"/>
                    <a:pt x="1395" y="119"/>
                    <a:pt x="335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333" name="Google Shape;22333;p19"/>
            <p:cNvSpPr/>
            <p:nvPr/>
          </p:nvSpPr>
          <p:spPr>
            <a:xfrm>
              <a:off x="4876675" y="1053075"/>
              <a:ext cx="26975" cy="21100"/>
            </a:xfrm>
            <a:custGeom>
              <a:avLst/>
              <a:gdLst/>
              <a:ahLst/>
              <a:cxnLst/>
              <a:rect l="l" t="t" r="r" b="b"/>
              <a:pathLst>
                <a:path w="1079" h="844" extrusionOk="0">
                  <a:moveTo>
                    <a:pt x="697" y="1"/>
                  </a:moveTo>
                  <a:cubicBezTo>
                    <a:pt x="112" y="1"/>
                    <a:pt x="1" y="644"/>
                    <a:pt x="207" y="840"/>
                  </a:cubicBezTo>
                  <a:cubicBezTo>
                    <a:pt x="242" y="842"/>
                    <a:pt x="275" y="844"/>
                    <a:pt x="307" y="844"/>
                  </a:cubicBezTo>
                  <a:cubicBezTo>
                    <a:pt x="990" y="844"/>
                    <a:pt x="1079" y="371"/>
                    <a:pt x="874" y="19"/>
                  </a:cubicBezTo>
                  <a:cubicBezTo>
                    <a:pt x="811" y="7"/>
                    <a:pt x="752" y="1"/>
                    <a:pt x="697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334" name="Google Shape;22334;p19"/>
            <p:cNvSpPr/>
            <p:nvPr/>
          </p:nvSpPr>
          <p:spPr>
            <a:xfrm>
              <a:off x="3971925" y="2397450"/>
              <a:ext cx="22925" cy="17825"/>
            </a:xfrm>
            <a:custGeom>
              <a:avLst/>
              <a:gdLst/>
              <a:ahLst/>
              <a:cxnLst/>
              <a:rect l="l" t="t" r="r" b="b"/>
              <a:pathLst>
                <a:path w="917" h="713" extrusionOk="0">
                  <a:moveTo>
                    <a:pt x="583" y="0"/>
                  </a:moveTo>
                  <a:lnTo>
                    <a:pt x="583" y="0"/>
                  </a:lnTo>
                  <a:cubicBezTo>
                    <a:pt x="524" y="334"/>
                    <a:pt x="0" y="250"/>
                    <a:pt x="71" y="691"/>
                  </a:cubicBezTo>
                  <a:cubicBezTo>
                    <a:pt x="127" y="706"/>
                    <a:pt x="180" y="713"/>
                    <a:pt x="230" y="713"/>
                  </a:cubicBezTo>
                  <a:cubicBezTo>
                    <a:pt x="697" y="713"/>
                    <a:pt x="917" y="119"/>
                    <a:pt x="583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335" name="Google Shape;22335;p19"/>
            <p:cNvSpPr/>
            <p:nvPr/>
          </p:nvSpPr>
          <p:spPr>
            <a:xfrm>
              <a:off x="3925775" y="1648250"/>
              <a:ext cx="25925" cy="19975"/>
            </a:xfrm>
            <a:custGeom>
              <a:avLst/>
              <a:gdLst/>
              <a:ahLst/>
              <a:cxnLst/>
              <a:rect l="l" t="t" r="r" b="b"/>
              <a:pathLst>
                <a:path w="1037" h="799" extrusionOk="0">
                  <a:moveTo>
                    <a:pt x="346" y="0"/>
                  </a:moveTo>
                  <a:cubicBezTo>
                    <a:pt x="1" y="239"/>
                    <a:pt x="286" y="489"/>
                    <a:pt x="346" y="798"/>
                  </a:cubicBezTo>
                  <a:cubicBezTo>
                    <a:pt x="1036" y="774"/>
                    <a:pt x="858" y="36"/>
                    <a:pt x="346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336" name="Google Shape;22336;p19"/>
            <p:cNvSpPr/>
            <p:nvPr/>
          </p:nvSpPr>
          <p:spPr>
            <a:xfrm>
              <a:off x="3914575" y="2281700"/>
              <a:ext cx="23425" cy="20825"/>
            </a:xfrm>
            <a:custGeom>
              <a:avLst/>
              <a:gdLst/>
              <a:ahLst/>
              <a:cxnLst/>
              <a:rect l="l" t="t" r="r" b="b"/>
              <a:pathLst>
                <a:path w="937" h="833" extrusionOk="0">
                  <a:moveTo>
                    <a:pt x="606" y="1"/>
                  </a:moveTo>
                  <a:cubicBezTo>
                    <a:pt x="1" y="1"/>
                    <a:pt x="433" y="702"/>
                    <a:pt x="639" y="832"/>
                  </a:cubicBezTo>
                  <a:cubicBezTo>
                    <a:pt x="520" y="416"/>
                    <a:pt x="937" y="439"/>
                    <a:pt x="818" y="23"/>
                  </a:cubicBezTo>
                  <a:cubicBezTo>
                    <a:pt x="736" y="8"/>
                    <a:pt x="666" y="1"/>
                    <a:pt x="606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337" name="Google Shape;22337;p19"/>
            <p:cNvSpPr/>
            <p:nvPr/>
          </p:nvSpPr>
          <p:spPr>
            <a:xfrm>
              <a:off x="4211225" y="2726050"/>
              <a:ext cx="31575" cy="20500"/>
            </a:xfrm>
            <a:custGeom>
              <a:avLst/>
              <a:gdLst/>
              <a:ahLst/>
              <a:cxnLst/>
              <a:rect l="l" t="t" r="r" b="b"/>
              <a:pathLst>
                <a:path w="1263" h="820" extrusionOk="0">
                  <a:moveTo>
                    <a:pt x="239" y="1"/>
                  </a:moveTo>
                  <a:cubicBezTo>
                    <a:pt x="84" y="144"/>
                    <a:pt x="1" y="358"/>
                    <a:pt x="72" y="668"/>
                  </a:cubicBezTo>
                  <a:cubicBezTo>
                    <a:pt x="108" y="658"/>
                    <a:pt x="147" y="654"/>
                    <a:pt x="187" y="654"/>
                  </a:cubicBezTo>
                  <a:cubicBezTo>
                    <a:pt x="447" y="654"/>
                    <a:pt x="785" y="819"/>
                    <a:pt x="1012" y="819"/>
                  </a:cubicBezTo>
                  <a:cubicBezTo>
                    <a:pt x="1158" y="819"/>
                    <a:pt x="1258" y="751"/>
                    <a:pt x="1263" y="525"/>
                  </a:cubicBezTo>
                  <a:lnTo>
                    <a:pt x="1263" y="525"/>
                  </a:lnTo>
                  <a:cubicBezTo>
                    <a:pt x="1233" y="528"/>
                    <a:pt x="1206" y="529"/>
                    <a:pt x="1179" y="529"/>
                  </a:cubicBezTo>
                  <a:cubicBezTo>
                    <a:pt x="668" y="529"/>
                    <a:pt x="771" y="1"/>
                    <a:pt x="239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338" name="Google Shape;22338;p19"/>
            <p:cNvSpPr/>
            <p:nvPr/>
          </p:nvSpPr>
          <p:spPr>
            <a:xfrm>
              <a:off x="3979350" y="2454900"/>
              <a:ext cx="45275" cy="27100"/>
            </a:xfrm>
            <a:custGeom>
              <a:avLst/>
              <a:gdLst/>
              <a:ahLst/>
              <a:cxnLst/>
              <a:rect l="l" t="t" r="r" b="b"/>
              <a:pathLst>
                <a:path w="1811" h="1084" extrusionOk="0">
                  <a:moveTo>
                    <a:pt x="108" y="0"/>
                  </a:moveTo>
                  <a:lnTo>
                    <a:pt x="108" y="0"/>
                  </a:lnTo>
                  <a:cubicBezTo>
                    <a:pt x="1" y="810"/>
                    <a:pt x="596" y="1072"/>
                    <a:pt x="1477" y="1084"/>
                  </a:cubicBezTo>
                  <a:cubicBezTo>
                    <a:pt x="1560" y="893"/>
                    <a:pt x="1739" y="739"/>
                    <a:pt x="1810" y="536"/>
                  </a:cubicBezTo>
                  <a:cubicBezTo>
                    <a:pt x="1084" y="488"/>
                    <a:pt x="739" y="131"/>
                    <a:pt x="108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339" name="Google Shape;22339;p19"/>
            <p:cNvSpPr/>
            <p:nvPr/>
          </p:nvSpPr>
          <p:spPr>
            <a:xfrm>
              <a:off x="3857650" y="2203350"/>
              <a:ext cx="21725" cy="21475"/>
            </a:xfrm>
            <a:custGeom>
              <a:avLst/>
              <a:gdLst/>
              <a:ahLst/>
              <a:cxnLst/>
              <a:rect l="l" t="t" r="r" b="b"/>
              <a:pathLst>
                <a:path w="869" h="859" extrusionOk="0">
                  <a:moveTo>
                    <a:pt x="726" y="0"/>
                  </a:moveTo>
                  <a:cubicBezTo>
                    <a:pt x="33" y="0"/>
                    <a:pt x="1" y="777"/>
                    <a:pt x="630" y="859"/>
                  </a:cubicBezTo>
                  <a:cubicBezTo>
                    <a:pt x="868" y="716"/>
                    <a:pt x="773" y="323"/>
                    <a:pt x="773" y="2"/>
                  </a:cubicBezTo>
                  <a:cubicBezTo>
                    <a:pt x="757" y="1"/>
                    <a:pt x="741" y="0"/>
                    <a:pt x="726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340" name="Google Shape;22340;p19"/>
            <p:cNvSpPr/>
            <p:nvPr/>
          </p:nvSpPr>
          <p:spPr>
            <a:xfrm>
              <a:off x="4049000" y="1205550"/>
              <a:ext cx="29800" cy="11725"/>
            </a:xfrm>
            <a:custGeom>
              <a:avLst/>
              <a:gdLst/>
              <a:ahLst/>
              <a:cxnLst/>
              <a:rect l="l" t="t" r="r" b="b"/>
              <a:pathLst>
                <a:path w="1192" h="469" extrusionOk="0">
                  <a:moveTo>
                    <a:pt x="878" y="1"/>
                  </a:moveTo>
                  <a:cubicBezTo>
                    <a:pt x="514" y="1"/>
                    <a:pt x="9" y="155"/>
                    <a:pt x="1" y="468"/>
                  </a:cubicBezTo>
                  <a:lnTo>
                    <a:pt x="1191" y="468"/>
                  </a:lnTo>
                  <a:lnTo>
                    <a:pt x="1191" y="63"/>
                  </a:lnTo>
                  <a:cubicBezTo>
                    <a:pt x="1127" y="22"/>
                    <a:pt x="1012" y="1"/>
                    <a:pt x="878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341" name="Google Shape;22341;p19"/>
            <p:cNvSpPr/>
            <p:nvPr/>
          </p:nvSpPr>
          <p:spPr>
            <a:xfrm>
              <a:off x="3908275" y="2665350"/>
              <a:ext cx="30925" cy="17725"/>
            </a:xfrm>
            <a:custGeom>
              <a:avLst/>
              <a:gdLst/>
              <a:ahLst/>
              <a:cxnLst/>
              <a:rect l="l" t="t" r="r" b="b"/>
              <a:pathLst>
                <a:path w="1237" h="709" extrusionOk="0">
                  <a:moveTo>
                    <a:pt x="391" y="0"/>
                  </a:moveTo>
                  <a:cubicBezTo>
                    <a:pt x="1" y="350"/>
                    <a:pt x="316" y="708"/>
                    <a:pt x="886" y="708"/>
                  </a:cubicBezTo>
                  <a:cubicBezTo>
                    <a:pt x="995" y="708"/>
                    <a:pt x="1112" y="695"/>
                    <a:pt x="1236" y="667"/>
                  </a:cubicBezTo>
                  <a:cubicBezTo>
                    <a:pt x="1236" y="226"/>
                    <a:pt x="962" y="0"/>
                    <a:pt x="391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342" name="Google Shape;22342;p19"/>
            <p:cNvSpPr/>
            <p:nvPr/>
          </p:nvSpPr>
          <p:spPr>
            <a:xfrm>
              <a:off x="3900475" y="1467400"/>
              <a:ext cx="23825" cy="12325"/>
            </a:xfrm>
            <a:custGeom>
              <a:avLst/>
              <a:gdLst/>
              <a:ahLst/>
              <a:cxnLst/>
              <a:rect l="l" t="t" r="r" b="b"/>
              <a:pathLst>
                <a:path w="953" h="493" extrusionOk="0">
                  <a:moveTo>
                    <a:pt x="309" y="1"/>
                  </a:moveTo>
                  <a:cubicBezTo>
                    <a:pt x="210" y="1"/>
                    <a:pt x="106" y="4"/>
                    <a:pt x="1" y="7"/>
                  </a:cubicBezTo>
                  <a:cubicBezTo>
                    <a:pt x="11" y="341"/>
                    <a:pt x="278" y="492"/>
                    <a:pt x="745" y="492"/>
                  </a:cubicBezTo>
                  <a:cubicBezTo>
                    <a:pt x="810" y="492"/>
                    <a:pt x="880" y="489"/>
                    <a:pt x="953" y="484"/>
                  </a:cubicBezTo>
                  <a:lnTo>
                    <a:pt x="953" y="126"/>
                  </a:lnTo>
                  <a:cubicBezTo>
                    <a:pt x="798" y="23"/>
                    <a:pt x="569" y="1"/>
                    <a:pt x="309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343" name="Google Shape;22343;p19"/>
            <p:cNvSpPr/>
            <p:nvPr/>
          </p:nvSpPr>
          <p:spPr>
            <a:xfrm>
              <a:off x="3978175" y="2787200"/>
              <a:ext cx="66400" cy="74925"/>
            </a:xfrm>
            <a:custGeom>
              <a:avLst/>
              <a:gdLst/>
              <a:ahLst/>
              <a:cxnLst/>
              <a:rect l="l" t="t" r="r" b="b"/>
              <a:pathLst>
                <a:path w="2656" h="2997" extrusionOk="0">
                  <a:moveTo>
                    <a:pt x="473" y="0"/>
                  </a:moveTo>
                  <a:cubicBezTo>
                    <a:pt x="338" y="0"/>
                    <a:pt x="184" y="40"/>
                    <a:pt x="0" y="139"/>
                  </a:cubicBezTo>
                  <a:cubicBezTo>
                    <a:pt x="1417" y="710"/>
                    <a:pt x="1607" y="2103"/>
                    <a:pt x="2238" y="2996"/>
                  </a:cubicBezTo>
                  <a:cubicBezTo>
                    <a:pt x="2655" y="2186"/>
                    <a:pt x="1881" y="1805"/>
                    <a:pt x="2238" y="829"/>
                  </a:cubicBezTo>
                  <a:lnTo>
                    <a:pt x="2238" y="829"/>
                  </a:lnTo>
                  <a:cubicBezTo>
                    <a:pt x="2188" y="835"/>
                    <a:pt x="2140" y="838"/>
                    <a:pt x="2094" y="838"/>
                  </a:cubicBezTo>
                  <a:cubicBezTo>
                    <a:pt x="1298" y="838"/>
                    <a:pt x="1087" y="0"/>
                    <a:pt x="473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344" name="Google Shape;22344;p19"/>
            <p:cNvSpPr/>
            <p:nvPr/>
          </p:nvSpPr>
          <p:spPr>
            <a:xfrm>
              <a:off x="4152000" y="1485125"/>
              <a:ext cx="19375" cy="20275"/>
            </a:xfrm>
            <a:custGeom>
              <a:avLst/>
              <a:gdLst/>
              <a:ahLst/>
              <a:cxnLst/>
              <a:rect l="l" t="t" r="r" b="b"/>
              <a:pathLst>
                <a:path w="775" h="811" extrusionOk="0">
                  <a:moveTo>
                    <a:pt x="322" y="1"/>
                  </a:moveTo>
                  <a:cubicBezTo>
                    <a:pt x="0" y="251"/>
                    <a:pt x="322" y="703"/>
                    <a:pt x="667" y="810"/>
                  </a:cubicBezTo>
                  <a:cubicBezTo>
                    <a:pt x="667" y="453"/>
                    <a:pt x="774" y="1"/>
                    <a:pt x="322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345" name="Google Shape;22345;p19"/>
            <p:cNvSpPr/>
            <p:nvPr/>
          </p:nvSpPr>
          <p:spPr>
            <a:xfrm>
              <a:off x="4181750" y="1549600"/>
              <a:ext cx="29800" cy="26650"/>
            </a:xfrm>
            <a:custGeom>
              <a:avLst/>
              <a:gdLst/>
              <a:ahLst/>
              <a:cxnLst/>
              <a:rect l="l" t="t" r="r" b="b"/>
              <a:pathLst>
                <a:path w="1192" h="1066" extrusionOk="0">
                  <a:moveTo>
                    <a:pt x="826" y="0"/>
                  </a:moveTo>
                  <a:cubicBezTo>
                    <a:pt x="338" y="0"/>
                    <a:pt x="157" y="713"/>
                    <a:pt x="1" y="1065"/>
                  </a:cubicBezTo>
                  <a:cubicBezTo>
                    <a:pt x="608" y="934"/>
                    <a:pt x="989" y="613"/>
                    <a:pt x="1192" y="113"/>
                  </a:cubicBezTo>
                  <a:cubicBezTo>
                    <a:pt x="1053" y="34"/>
                    <a:pt x="932" y="0"/>
                    <a:pt x="826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346" name="Google Shape;22346;p19"/>
            <p:cNvSpPr/>
            <p:nvPr/>
          </p:nvSpPr>
          <p:spPr>
            <a:xfrm>
              <a:off x="4207050" y="1330650"/>
              <a:ext cx="26825" cy="18175"/>
            </a:xfrm>
            <a:custGeom>
              <a:avLst/>
              <a:gdLst/>
              <a:ahLst/>
              <a:cxnLst/>
              <a:rect l="l" t="t" r="r" b="b"/>
              <a:pathLst>
                <a:path w="1073" h="727" extrusionOk="0">
                  <a:moveTo>
                    <a:pt x="96" y="1"/>
                  </a:moveTo>
                  <a:lnTo>
                    <a:pt x="96" y="1"/>
                  </a:lnTo>
                  <a:cubicBezTo>
                    <a:pt x="1" y="358"/>
                    <a:pt x="275" y="417"/>
                    <a:pt x="275" y="715"/>
                  </a:cubicBezTo>
                  <a:cubicBezTo>
                    <a:pt x="359" y="723"/>
                    <a:pt x="436" y="727"/>
                    <a:pt x="508" y="727"/>
                  </a:cubicBezTo>
                  <a:cubicBezTo>
                    <a:pt x="758" y="727"/>
                    <a:pt x="933" y="679"/>
                    <a:pt x="1073" y="596"/>
                  </a:cubicBezTo>
                  <a:cubicBezTo>
                    <a:pt x="1037" y="179"/>
                    <a:pt x="596" y="84"/>
                    <a:pt x="96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347" name="Google Shape;22347;p19"/>
            <p:cNvSpPr/>
            <p:nvPr/>
          </p:nvSpPr>
          <p:spPr>
            <a:xfrm>
              <a:off x="4177300" y="1142525"/>
              <a:ext cx="24225" cy="17200"/>
            </a:xfrm>
            <a:custGeom>
              <a:avLst/>
              <a:gdLst/>
              <a:ahLst/>
              <a:cxnLst/>
              <a:rect l="l" t="t" r="r" b="b"/>
              <a:pathLst>
                <a:path w="969" h="688" extrusionOk="0">
                  <a:moveTo>
                    <a:pt x="488" y="1"/>
                  </a:moveTo>
                  <a:cubicBezTo>
                    <a:pt x="405" y="287"/>
                    <a:pt x="0" y="429"/>
                    <a:pt x="322" y="668"/>
                  </a:cubicBezTo>
                  <a:cubicBezTo>
                    <a:pt x="378" y="681"/>
                    <a:pt x="429" y="687"/>
                    <a:pt x="476" y="687"/>
                  </a:cubicBezTo>
                  <a:cubicBezTo>
                    <a:pt x="969" y="687"/>
                    <a:pt x="967" y="12"/>
                    <a:pt x="488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348" name="Google Shape;22348;p19"/>
            <p:cNvSpPr/>
            <p:nvPr/>
          </p:nvSpPr>
          <p:spPr>
            <a:xfrm>
              <a:off x="4158250" y="2271850"/>
              <a:ext cx="19375" cy="20250"/>
            </a:xfrm>
            <a:custGeom>
              <a:avLst/>
              <a:gdLst/>
              <a:ahLst/>
              <a:cxnLst/>
              <a:rect l="l" t="t" r="r" b="b"/>
              <a:pathLst>
                <a:path w="775" h="810" extrusionOk="0">
                  <a:moveTo>
                    <a:pt x="298" y="0"/>
                  </a:moveTo>
                  <a:cubicBezTo>
                    <a:pt x="286" y="321"/>
                    <a:pt x="0" y="381"/>
                    <a:pt x="119" y="810"/>
                  </a:cubicBezTo>
                  <a:cubicBezTo>
                    <a:pt x="774" y="798"/>
                    <a:pt x="596" y="214"/>
                    <a:pt x="298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349" name="Google Shape;22349;p19"/>
            <p:cNvSpPr/>
            <p:nvPr/>
          </p:nvSpPr>
          <p:spPr>
            <a:xfrm>
              <a:off x="4198425" y="1298500"/>
              <a:ext cx="25625" cy="13425"/>
            </a:xfrm>
            <a:custGeom>
              <a:avLst/>
              <a:gdLst/>
              <a:ahLst/>
              <a:cxnLst/>
              <a:rect l="l" t="t" r="r" b="b"/>
              <a:pathLst>
                <a:path w="1025" h="537" extrusionOk="0">
                  <a:moveTo>
                    <a:pt x="691" y="1"/>
                  </a:moveTo>
                  <a:cubicBezTo>
                    <a:pt x="239" y="13"/>
                    <a:pt x="48" y="191"/>
                    <a:pt x="1" y="536"/>
                  </a:cubicBezTo>
                  <a:cubicBezTo>
                    <a:pt x="453" y="536"/>
                    <a:pt x="810" y="477"/>
                    <a:pt x="1025" y="263"/>
                  </a:cubicBezTo>
                  <a:cubicBezTo>
                    <a:pt x="822" y="239"/>
                    <a:pt x="763" y="120"/>
                    <a:pt x="691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350" name="Google Shape;22350;p19"/>
            <p:cNvSpPr/>
            <p:nvPr/>
          </p:nvSpPr>
          <p:spPr>
            <a:xfrm>
              <a:off x="4130500" y="2394475"/>
              <a:ext cx="22700" cy="21750"/>
            </a:xfrm>
            <a:custGeom>
              <a:avLst/>
              <a:gdLst/>
              <a:ahLst/>
              <a:cxnLst/>
              <a:rect l="l" t="t" r="r" b="b"/>
              <a:pathLst>
                <a:path w="908" h="870" extrusionOk="0">
                  <a:moveTo>
                    <a:pt x="682" y="0"/>
                  </a:moveTo>
                  <a:lnTo>
                    <a:pt x="682" y="0"/>
                  </a:lnTo>
                  <a:cubicBezTo>
                    <a:pt x="0" y="12"/>
                    <a:pt x="443" y="870"/>
                    <a:pt x="833" y="870"/>
                  </a:cubicBezTo>
                  <a:cubicBezTo>
                    <a:pt x="838" y="870"/>
                    <a:pt x="843" y="870"/>
                    <a:pt x="848" y="870"/>
                  </a:cubicBezTo>
                  <a:cubicBezTo>
                    <a:pt x="848" y="536"/>
                    <a:pt x="908" y="167"/>
                    <a:pt x="682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351" name="Google Shape;22351;p19"/>
            <p:cNvSpPr/>
            <p:nvPr/>
          </p:nvSpPr>
          <p:spPr>
            <a:xfrm>
              <a:off x="4076400" y="1041025"/>
              <a:ext cx="27100" cy="33675"/>
            </a:xfrm>
            <a:custGeom>
              <a:avLst/>
              <a:gdLst/>
              <a:ahLst/>
              <a:cxnLst/>
              <a:rect l="l" t="t" r="r" b="b"/>
              <a:pathLst>
                <a:path w="1084" h="1347" extrusionOk="0">
                  <a:moveTo>
                    <a:pt x="762" y="1"/>
                  </a:moveTo>
                  <a:lnTo>
                    <a:pt x="762" y="1"/>
                  </a:lnTo>
                  <a:cubicBezTo>
                    <a:pt x="274" y="72"/>
                    <a:pt x="0" y="1251"/>
                    <a:pt x="595" y="1346"/>
                  </a:cubicBezTo>
                  <a:cubicBezTo>
                    <a:pt x="726" y="965"/>
                    <a:pt x="1084" y="322"/>
                    <a:pt x="762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352" name="Google Shape;22352;p19"/>
            <p:cNvSpPr/>
            <p:nvPr/>
          </p:nvSpPr>
          <p:spPr>
            <a:xfrm>
              <a:off x="4136225" y="2345650"/>
              <a:ext cx="54500" cy="39625"/>
            </a:xfrm>
            <a:custGeom>
              <a:avLst/>
              <a:gdLst/>
              <a:ahLst/>
              <a:cxnLst/>
              <a:rect l="l" t="t" r="r" b="b"/>
              <a:pathLst>
                <a:path w="2180" h="1585" extrusionOk="0">
                  <a:moveTo>
                    <a:pt x="1405" y="1"/>
                  </a:moveTo>
                  <a:cubicBezTo>
                    <a:pt x="727" y="239"/>
                    <a:pt x="0" y="763"/>
                    <a:pt x="286" y="1346"/>
                  </a:cubicBezTo>
                  <a:cubicBezTo>
                    <a:pt x="414" y="1325"/>
                    <a:pt x="525" y="1316"/>
                    <a:pt x="623" y="1316"/>
                  </a:cubicBezTo>
                  <a:cubicBezTo>
                    <a:pt x="1071" y="1316"/>
                    <a:pt x="1245" y="1506"/>
                    <a:pt x="1548" y="1584"/>
                  </a:cubicBezTo>
                  <a:cubicBezTo>
                    <a:pt x="2179" y="1168"/>
                    <a:pt x="2060" y="346"/>
                    <a:pt x="1405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353" name="Google Shape;22353;p19"/>
            <p:cNvSpPr/>
            <p:nvPr/>
          </p:nvSpPr>
          <p:spPr>
            <a:xfrm>
              <a:off x="4060900" y="1013650"/>
              <a:ext cx="21475" cy="17000"/>
            </a:xfrm>
            <a:custGeom>
              <a:avLst/>
              <a:gdLst/>
              <a:ahLst/>
              <a:cxnLst/>
              <a:rect l="l" t="t" r="r" b="b"/>
              <a:pathLst>
                <a:path w="859" h="680" extrusionOk="0">
                  <a:moveTo>
                    <a:pt x="25" y="0"/>
                  </a:moveTo>
                  <a:cubicBezTo>
                    <a:pt x="1" y="346"/>
                    <a:pt x="1" y="655"/>
                    <a:pt x="370" y="679"/>
                  </a:cubicBezTo>
                  <a:cubicBezTo>
                    <a:pt x="442" y="405"/>
                    <a:pt x="858" y="417"/>
                    <a:pt x="715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354" name="Google Shape;22354;p19"/>
            <p:cNvSpPr/>
            <p:nvPr/>
          </p:nvSpPr>
          <p:spPr>
            <a:xfrm>
              <a:off x="4102000" y="855900"/>
              <a:ext cx="30475" cy="14525"/>
            </a:xfrm>
            <a:custGeom>
              <a:avLst/>
              <a:gdLst/>
              <a:ahLst/>
              <a:cxnLst/>
              <a:rect l="l" t="t" r="r" b="b"/>
              <a:pathLst>
                <a:path w="1219" h="581" extrusionOk="0">
                  <a:moveTo>
                    <a:pt x="1107" y="0"/>
                  </a:moveTo>
                  <a:cubicBezTo>
                    <a:pt x="699" y="0"/>
                    <a:pt x="658" y="289"/>
                    <a:pt x="243" y="289"/>
                  </a:cubicBezTo>
                  <a:cubicBezTo>
                    <a:pt x="173" y="289"/>
                    <a:pt x="94" y="281"/>
                    <a:pt x="0" y="262"/>
                  </a:cubicBezTo>
                  <a:lnTo>
                    <a:pt x="0" y="262"/>
                  </a:lnTo>
                  <a:cubicBezTo>
                    <a:pt x="60" y="476"/>
                    <a:pt x="297" y="580"/>
                    <a:pt x="539" y="580"/>
                  </a:cubicBezTo>
                  <a:cubicBezTo>
                    <a:pt x="874" y="580"/>
                    <a:pt x="1218" y="381"/>
                    <a:pt x="1107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355" name="Google Shape;22355;p19"/>
            <p:cNvSpPr/>
            <p:nvPr/>
          </p:nvSpPr>
          <p:spPr>
            <a:xfrm>
              <a:off x="1787125" y="4711125"/>
              <a:ext cx="63125" cy="45325"/>
            </a:xfrm>
            <a:custGeom>
              <a:avLst/>
              <a:gdLst/>
              <a:ahLst/>
              <a:cxnLst/>
              <a:rect l="l" t="t" r="r" b="b"/>
              <a:pathLst>
                <a:path w="2525" h="1813" extrusionOk="0">
                  <a:moveTo>
                    <a:pt x="1096" y="1"/>
                  </a:moveTo>
                  <a:lnTo>
                    <a:pt x="1096" y="1"/>
                  </a:lnTo>
                  <a:cubicBezTo>
                    <a:pt x="774" y="429"/>
                    <a:pt x="405" y="858"/>
                    <a:pt x="0" y="1215"/>
                  </a:cubicBezTo>
                  <a:cubicBezTo>
                    <a:pt x="203" y="1516"/>
                    <a:pt x="1001" y="1812"/>
                    <a:pt x="1659" y="1812"/>
                  </a:cubicBezTo>
                  <a:cubicBezTo>
                    <a:pt x="2043" y="1812"/>
                    <a:pt x="2380" y="1712"/>
                    <a:pt x="2524" y="1453"/>
                  </a:cubicBezTo>
                  <a:cubicBezTo>
                    <a:pt x="1786" y="1227"/>
                    <a:pt x="1750" y="429"/>
                    <a:pt x="953" y="239"/>
                  </a:cubicBezTo>
                  <a:cubicBezTo>
                    <a:pt x="1072" y="203"/>
                    <a:pt x="1131" y="143"/>
                    <a:pt x="1096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356" name="Google Shape;22356;p19"/>
            <p:cNvSpPr/>
            <p:nvPr/>
          </p:nvSpPr>
          <p:spPr>
            <a:xfrm>
              <a:off x="1882675" y="4747450"/>
              <a:ext cx="39900" cy="21150"/>
            </a:xfrm>
            <a:custGeom>
              <a:avLst/>
              <a:gdLst/>
              <a:ahLst/>
              <a:cxnLst/>
              <a:rect l="l" t="t" r="r" b="b"/>
              <a:pathLst>
                <a:path w="1596" h="846" extrusionOk="0">
                  <a:moveTo>
                    <a:pt x="1595" y="0"/>
                  </a:moveTo>
                  <a:cubicBezTo>
                    <a:pt x="786" y="95"/>
                    <a:pt x="238" y="345"/>
                    <a:pt x="0" y="845"/>
                  </a:cubicBezTo>
                  <a:cubicBezTo>
                    <a:pt x="803" y="793"/>
                    <a:pt x="772" y="346"/>
                    <a:pt x="1345" y="346"/>
                  </a:cubicBezTo>
                  <a:cubicBezTo>
                    <a:pt x="1418" y="346"/>
                    <a:pt x="1500" y="353"/>
                    <a:pt x="1595" y="369"/>
                  </a:cubicBezTo>
                  <a:lnTo>
                    <a:pt x="1595" y="0"/>
                  </a:ln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357" name="Google Shape;22357;p19"/>
            <p:cNvSpPr/>
            <p:nvPr/>
          </p:nvSpPr>
          <p:spPr>
            <a:xfrm>
              <a:off x="1814500" y="4647575"/>
              <a:ext cx="74700" cy="47800"/>
            </a:xfrm>
            <a:custGeom>
              <a:avLst/>
              <a:gdLst/>
              <a:ahLst/>
              <a:cxnLst/>
              <a:rect l="l" t="t" r="r" b="b"/>
              <a:pathLst>
                <a:path w="2988" h="1912" extrusionOk="0">
                  <a:moveTo>
                    <a:pt x="186" y="0"/>
                  </a:moveTo>
                  <a:cubicBezTo>
                    <a:pt x="125" y="0"/>
                    <a:pt x="63" y="2"/>
                    <a:pt x="1" y="6"/>
                  </a:cubicBezTo>
                  <a:cubicBezTo>
                    <a:pt x="524" y="649"/>
                    <a:pt x="751" y="1495"/>
                    <a:pt x="1536" y="1911"/>
                  </a:cubicBezTo>
                  <a:cubicBezTo>
                    <a:pt x="2025" y="1876"/>
                    <a:pt x="1834" y="1340"/>
                    <a:pt x="1882" y="959"/>
                  </a:cubicBezTo>
                  <a:cubicBezTo>
                    <a:pt x="1932" y="947"/>
                    <a:pt x="1991" y="943"/>
                    <a:pt x="2055" y="943"/>
                  </a:cubicBezTo>
                  <a:cubicBezTo>
                    <a:pt x="2224" y="943"/>
                    <a:pt x="2431" y="972"/>
                    <a:pt x="2600" y="972"/>
                  </a:cubicBezTo>
                  <a:cubicBezTo>
                    <a:pt x="2827" y="972"/>
                    <a:pt x="2988" y="920"/>
                    <a:pt x="2906" y="673"/>
                  </a:cubicBezTo>
                  <a:cubicBezTo>
                    <a:pt x="1929" y="527"/>
                    <a:pt x="1185" y="0"/>
                    <a:pt x="186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358" name="Google Shape;22358;p19"/>
            <p:cNvSpPr/>
            <p:nvPr/>
          </p:nvSpPr>
          <p:spPr>
            <a:xfrm>
              <a:off x="1867475" y="4488175"/>
              <a:ext cx="71175" cy="38150"/>
            </a:xfrm>
            <a:custGeom>
              <a:avLst/>
              <a:gdLst/>
              <a:ahLst/>
              <a:cxnLst/>
              <a:rect l="l" t="t" r="r" b="b"/>
              <a:pathLst>
                <a:path w="2847" h="1526" extrusionOk="0">
                  <a:moveTo>
                    <a:pt x="2156" y="1"/>
                  </a:moveTo>
                  <a:cubicBezTo>
                    <a:pt x="1382" y="298"/>
                    <a:pt x="1" y="537"/>
                    <a:pt x="608" y="1501"/>
                  </a:cubicBezTo>
                  <a:cubicBezTo>
                    <a:pt x="726" y="1518"/>
                    <a:pt x="832" y="1525"/>
                    <a:pt x="929" y="1525"/>
                  </a:cubicBezTo>
                  <a:cubicBezTo>
                    <a:pt x="1857" y="1525"/>
                    <a:pt x="1898" y="822"/>
                    <a:pt x="2846" y="822"/>
                  </a:cubicBezTo>
                  <a:cubicBezTo>
                    <a:pt x="2787" y="406"/>
                    <a:pt x="2168" y="441"/>
                    <a:pt x="2156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359" name="Google Shape;22359;p19"/>
            <p:cNvSpPr/>
            <p:nvPr/>
          </p:nvSpPr>
          <p:spPr>
            <a:xfrm>
              <a:off x="1754675" y="4312850"/>
              <a:ext cx="28000" cy="15225"/>
            </a:xfrm>
            <a:custGeom>
              <a:avLst/>
              <a:gdLst/>
              <a:ahLst/>
              <a:cxnLst/>
              <a:rect l="l" t="t" r="r" b="b"/>
              <a:pathLst>
                <a:path w="1120" h="609" extrusionOk="0">
                  <a:moveTo>
                    <a:pt x="1120" y="1"/>
                  </a:moveTo>
                  <a:cubicBezTo>
                    <a:pt x="548" y="13"/>
                    <a:pt x="119" y="132"/>
                    <a:pt x="0" y="489"/>
                  </a:cubicBezTo>
                  <a:cubicBezTo>
                    <a:pt x="188" y="525"/>
                    <a:pt x="322" y="534"/>
                    <a:pt x="429" y="534"/>
                  </a:cubicBezTo>
                  <a:cubicBezTo>
                    <a:pt x="544" y="534"/>
                    <a:pt x="629" y="523"/>
                    <a:pt x="717" y="523"/>
                  </a:cubicBezTo>
                  <a:cubicBezTo>
                    <a:pt x="826" y="523"/>
                    <a:pt x="939" y="539"/>
                    <a:pt x="1120" y="608"/>
                  </a:cubicBezTo>
                  <a:lnTo>
                    <a:pt x="1120" y="1"/>
                  </a:ln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360" name="Google Shape;22360;p19"/>
            <p:cNvSpPr/>
            <p:nvPr/>
          </p:nvSpPr>
          <p:spPr>
            <a:xfrm>
              <a:off x="1772525" y="4814400"/>
              <a:ext cx="17900" cy="18200"/>
            </a:xfrm>
            <a:custGeom>
              <a:avLst/>
              <a:gdLst/>
              <a:ahLst/>
              <a:cxnLst/>
              <a:rect l="l" t="t" r="r" b="b"/>
              <a:pathLst>
                <a:path w="716" h="728" extrusionOk="0">
                  <a:moveTo>
                    <a:pt x="286" y="1"/>
                  </a:moveTo>
                  <a:lnTo>
                    <a:pt x="286" y="1"/>
                  </a:lnTo>
                  <a:cubicBezTo>
                    <a:pt x="60" y="168"/>
                    <a:pt x="1" y="727"/>
                    <a:pt x="429" y="727"/>
                  </a:cubicBezTo>
                  <a:cubicBezTo>
                    <a:pt x="644" y="584"/>
                    <a:pt x="715" y="13"/>
                    <a:pt x="286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361" name="Google Shape;22361;p19"/>
            <p:cNvSpPr/>
            <p:nvPr/>
          </p:nvSpPr>
          <p:spPr>
            <a:xfrm>
              <a:off x="2234800" y="4713500"/>
              <a:ext cx="45250" cy="21750"/>
            </a:xfrm>
            <a:custGeom>
              <a:avLst/>
              <a:gdLst/>
              <a:ahLst/>
              <a:cxnLst/>
              <a:rect l="l" t="t" r="r" b="b"/>
              <a:pathLst>
                <a:path w="1810" h="870" extrusionOk="0">
                  <a:moveTo>
                    <a:pt x="1012" y="1"/>
                  </a:moveTo>
                  <a:cubicBezTo>
                    <a:pt x="834" y="287"/>
                    <a:pt x="0" y="417"/>
                    <a:pt x="536" y="870"/>
                  </a:cubicBezTo>
                  <a:cubicBezTo>
                    <a:pt x="976" y="751"/>
                    <a:pt x="1441" y="679"/>
                    <a:pt x="1810" y="489"/>
                  </a:cubicBezTo>
                  <a:cubicBezTo>
                    <a:pt x="1607" y="477"/>
                    <a:pt x="1703" y="346"/>
                    <a:pt x="1798" y="263"/>
                  </a:cubicBezTo>
                  <a:lnTo>
                    <a:pt x="1798" y="263"/>
                  </a:lnTo>
                  <a:cubicBezTo>
                    <a:pt x="1787" y="263"/>
                    <a:pt x="1777" y="263"/>
                    <a:pt x="1767" y="263"/>
                  </a:cubicBezTo>
                  <a:cubicBezTo>
                    <a:pt x="1400" y="263"/>
                    <a:pt x="1302" y="59"/>
                    <a:pt x="1012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362" name="Google Shape;22362;p19"/>
            <p:cNvSpPr/>
            <p:nvPr/>
          </p:nvSpPr>
          <p:spPr>
            <a:xfrm>
              <a:off x="2269325" y="4461275"/>
              <a:ext cx="26800" cy="15325"/>
            </a:xfrm>
            <a:custGeom>
              <a:avLst/>
              <a:gdLst/>
              <a:ahLst/>
              <a:cxnLst/>
              <a:rect l="l" t="t" r="r" b="b"/>
              <a:pathLst>
                <a:path w="1072" h="613" extrusionOk="0">
                  <a:moveTo>
                    <a:pt x="812" y="0"/>
                  </a:moveTo>
                  <a:cubicBezTo>
                    <a:pt x="423" y="0"/>
                    <a:pt x="1" y="444"/>
                    <a:pt x="405" y="612"/>
                  </a:cubicBezTo>
                  <a:cubicBezTo>
                    <a:pt x="417" y="303"/>
                    <a:pt x="1072" y="481"/>
                    <a:pt x="881" y="5"/>
                  </a:cubicBezTo>
                  <a:cubicBezTo>
                    <a:pt x="858" y="2"/>
                    <a:pt x="835" y="0"/>
                    <a:pt x="812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363" name="Google Shape;22363;p19"/>
            <p:cNvSpPr/>
            <p:nvPr/>
          </p:nvSpPr>
          <p:spPr>
            <a:xfrm>
              <a:off x="2048750" y="4504850"/>
              <a:ext cx="29775" cy="20625"/>
            </a:xfrm>
            <a:custGeom>
              <a:avLst/>
              <a:gdLst/>
              <a:ahLst/>
              <a:cxnLst/>
              <a:rect l="l" t="t" r="r" b="b"/>
              <a:pathLst>
                <a:path w="1191" h="825" extrusionOk="0">
                  <a:moveTo>
                    <a:pt x="382" y="1"/>
                  </a:moveTo>
                  <a:cubicBezTo>
                    <a:pt x="477" y="429"/>
                    <a:pt x="1" y="536"/>
                    <a:pt x="382" y="822"/>
                  </a:cubicBezTo>
                  <a:cubicBezTo>
                    <a:pt x="407" y="823"/>
                    <a:pt x="430" y="824"/>
                    <a:pt x="453" y="824"/>
                  </a:cubicBezTo>
                  <a:cubicBezTo>
                    <a:pt x="1190" y="824"/>
                    <a:pt x="786" y="93"/>
                    <a:pt x="382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364" name="Google Shape;22364;p19"/>
            <p:cNvSpPr/>
            <p:nvPr/>
          </p:nvSpPr>
          <p:spPr>
            <a:xfrm>
              <a:off x="2033275" y="4567650"/>
              <a:ext cx="33650" cy="33950"/>
            </a:xfrm>
            <a:custGeom>
              <a:avLst/>
              <a:gdLst/>
              <a:ahLst/>
              <a:cxnLst/>
              <a:rect l="l" t="t" r="r" b="b"/>
              <a:pathLst>
                <a:path w="1346" h="1358" extrusionOk="0">
                  <a:moveTo>
                    <a:pt x="953" y="1"/>
                  </a:moveTo>
                  <a:cubicBezTo>
                    <a:pt x="477" y="60"/>
                    <a:pt x="167" y="227"/>
                    <a:pt x="1" y="501"/>
                  </a:cubicBezTo>
                  <a:cubicBezTo>
                    <a:pt x="322" y="656"/>
                    <a:pt x="346" y="1048"/>
                    <a:pt x="465" y="1346"/>
                  </a:cubicBezTo>
                  <a:cubicBezTo>
                    <a:pt x="510" y="1354"/>
                    <a:pt x="549" y="1357"/>
                    <a:pt x="584" y="1357"/>
                  </a:cubicBezTo>
                  <a:cubicBezTo>
                    <a:pt x="887" y="1357"/>
                    <a:pt x="839" y="1094"/>
                    <a:pt x="1139" y="1094"/>
                  </a:cubicBezTo>
                  <a:cubicBezTo>
                    <a:pt x="1178" y="1094"/>
                    <a:pt x="1223" y="1098"/>
                    <a:pt x="1275" y="1108"/>
                  </a:cubicBezTo>
                  <a:cubicBezTo>
                    <a:pt x="1346" y="596"/>
                    <a:pt x="1120" y="322"/>
                    <a:pt x="953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365" name="Google Shape;22365;p19"/>
            <p:cNvSpPr/>
            <p:nvPr/>
          </p:nvSpPr>
          <p:spPr>
            <a:xfrm>
              <a:off x="1507625" y="1666400"/>
              <a:ext cx="47050" cy="18150"/>
            </a:xfrm>
            <a:custGeom>
              <a:avLst/>
              <a:gdLst/>
              <a:ahLst/>
              <a:cxnLst/>
              <a:rect l="l" t="t" r="r" b="b"/>
              <a:pathLst>
                <a:path w="1882" h="726" extrusionOk="0">
                  <a:moveTo>
                    <a:pt x="1127" y="0"/>
                  </a:moveTo>
                  <a:cubicBezTo>
                    <a:pt x="800" y="0"/>
                    <a:pt x="401" y="100"/>
                    <a:pt x="0" y="179"/>
                  </a:cubicBezTo>
                  <a:cubicBezTo>
                    <a:pt x="34" y="658"/>
                    <a:pt x="560" y="726"/>
                    <a:pt x="1161" y="726"/>
                  </a:cubicBezTo>
                  <a:cubicBezTo>
                    <a:pt x="1398" y="726"/>
                    <a:pt x="1646" y="715"/>
                    <a:pt x="1881" y="715"/>
                  </a:cubicBezTo>
                  <a:cubicBezTo>
                    <a:pt x="1835" y="158"/>
                    <a:pt x="1537" y="0"/>
                    <a:pt x="1127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366" name="Google Shape;22366;p19"/>
            <p:cNvSpPr/>
            <p:nvPr/>
          </p:nvSpPr>
          <p:spPr>
            <a:xfrm>
              <a:off x="1536200" y="1653600"/>
              <a:ext cx="87825" cy="112250"/>
            </a:xfrm>
            <a:custGeom>
              <a:avLst/>
              <a:gdLst/>
              <a:ahLst/>
              <a:cxnLst/>
              <a:rect l="l" t="t" r="r" b="b"/>
              <a:pathLst>
                <a:path w="3513" h="4490" extrusionOk="0">
                  <a:moveTo>
                    <a:pt x="1417" y="1"/>
                  </a:moveTo>
                  <a:lnTo>
                    <a:pt x="1417" y="1"/>
                  </a:lnTo>
                  <a:cubicBezTo>
                    <a:pt x="1548" y="394"/>
                    <a:pt x="1167" y="358"/>
                    <a:pt x="1238" y="691"/>
                  </a:cubicBezTo>
                  <a:cubicBezTo>
                    <a:pt x="3239" y="2239"/>
                    <a:pt x="0" y="2965"/>
                    <a:pt x="393" y="4489"/>
                  </a:cubicBezTo>
                  <a:cubicBezTo>
                    <a:pt x="988" y="4466"/>
                    <a:pt x="1048" y="4013"/>
                    <a:pt x="1584" y="3954"/>
                  </a:cubicBezTo>
                  <a:cubicBezTo>
                    <a:pt x="1762" y="4132"/>
                    <a:pt x="1881" y="4347"/>
                    <a:pt x="2108" y="4489"/>
                  </a:cubicBezTo>
                  <a:cubicBezTo>
                    <a:pt x="3072" y="3335"/>
                    <a:pt x="3513" y="572"/>
                    <a:pt x="1417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367" name="Google Shape;22367;p19"/>
            <p:cNvSpPr/>
            <p:nvPr/>
          </p:nvSpPr>
          <p:spPr>
            <a:xfrm>
              <a:off x="1599600" y="1826850"/>
              <a:ext cx="26500" cy="27100"/>
            </a:xfrm>
            <a:custGeom>
              <a:avLst/>
              <a:gdLst/>
              <a:ahLst/>
              <a:cxnLst/>
              <a:rect l="l" t="t" r="r" b="b"/>
              <a:pathLst>
                <a:path w="1060" h="1084" extrusionOk="0">
                  <a:moveTo>
                    <a:pt x="262" y="0"/>
                  </a:moveTo>
                  <a:cubicBezTo>
                    <a:pt x="12" y="393"/>
                    <a:pt x="0" y="977"/>
                    <a:pt x="607" y="1084"/>
                  </a:cubicBezTo>
                  <a:cubicBezTo>
                    <a:pt x="762" y="798"/>
                    <a:pt x="1060" y="619"/>
                    <a:pt x="941" y="131"/>
                  </a:cubicBezTo>
                  <a:lnTo>
                    <a:pt x="941" y="131"/>
                  </a:lnTo>
                  <a:cubicBezTo>
                    <a:pt x="903" y="137"/>
                    <a:pt x="869" y="139"/>
                    <a:pt x="837" y="139"/>
                  </a:cubicBezTo>
                  <a:cubicBezTo>
                    <a:pt x="602" y="139"/>
                    <a:pt x="525" y="0"/>
                    <a:pt x="262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368" name="Google Shape;22368;p19"/>
            <p:cNvSpPr/>
            <p:nvPr/>
          </p:nvSpPr>
          <p:spPr>
            <a:xfrm>
              <a:off x="2139850" y="3888100"/>
              <a:ext cx="33925" cy="18725"/>
            </a:xfrm>
            <a:custGeom>
              <a:avLst/>
              <a:gdLst/>
              <a:ahLst/>
              <a:cxnLst/>
              <a:rect l="l" t="t" r="r" b="b"/>
              <a:pathLst>
                <a:path w="1357" h="749" extrusionOk="0">
                  <a:moveTo>
                    <a:pt x="1310" y="1"/>
                  </a:moveTo>
                  <a:lnTo>
                    <a:pt x="1310" y="1"/>
                  </a:lnTo>
                  <a:cubicBezTo>
                    <a:pt x="845" y="156"/>
                    <a:pt x="0" y="37"/>
                    <a:pt x="119" y="668"/>
                  </a:cubicBezTo>
                  <a:cubicBezTo>
                    <a:pt x="214" y="723"/>
                    <a:pt x="329" y="749"/>
                    <a:pt x="449" y="749"/>
                  </a:cubicBezTo>
                  <a:cubicBezTo>
                    <a:pt x="870" y="749"/>
                    <a:pt x="1356" y="436"/>
                    <a:pt x="1310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369" name="Google Shape;22369;p19"/>
            <p:cNvSpPr/>
            <p:nvPr/>
          </p:nvSpPr>
          <p:spPr>
            <a:xfrm>
              <a:off x="2181800" y="4273900"/>
              <a:ext cx="35575" cy="27375"/>
            </a:xfrm>
            <a:custGeom>
              <a:avLst/>
              <a:gdLst/>
              <a:ahLst/>
              <a:cxnLst/>
              <a:rect l="l" t="t" r="r" b="b"/>
              <a:pathLst>
                <a:path w="1423" h="1095" extrusionOk="0">
                  <a:moveTo>
                    <a:pt x="577" y="1"/>
                  </a:moveTo>
                  <a:cubicBezTo>
                    <a:pt x="505" y="1"/>
                    <a:pt x="427" y="4"/>
                    <a:pt x="346" y="11"/>
                  </a:cubicBezTo>
                  <a:cubicBezTo>
                    <a:pt x="298" y="440"/>
                    <a:pt x="168" y="785"/>
                    <a:pt x="1" y="1095"/>
                  </a:cubicBezTo>
                  <a:cubicBezTo>
                    <a:pt x="537" y="1023"/>
                    <a:pt x="751" y="702"/>
                    <a:pt x="1370" y="702"/>
                  </a:cubicBezTo>
                  <a:cubicBezTo>
                    <a:pt x="1423" y="207"/>
                    <a:pt x="1131" y="1"/>
                    <a:pt x="577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370" name="Google Shape;22370;p19"/>
            <p:cNvSpPr/>
            <p:nvPr/>
          </p:nvSpPr>
          <p:spPr>
            <a:xfrm>
              <a:off x="2040425" y="4199750"/>
              <a:ext cx="94075" cy="78425"/>
            </a:xfrm>
            <a:custGeom>
              <a:avLst/>
              <a:gdLst/>
              <a:ahLst/>
              <a:cxnLst/>
              <a:rect l="l" t="t" r="r" b="b"/>
              <a:pathLst>
                <a:path w="3763" h="3137" extrusionOk="0">
                  <a:moveTo>
                    <a:pt x="846" y="1"/>
                  </a:moveTo>
                  <a:cubicBezTo>
                    <a:pt x="849" y="12"/>
                    <a:pt x="852" y="23"/>
                    <a:pt x="856" y="34"/>
                  </a:cubicBezTo>
                  <a:lnTo>
                    <a:pt x="856" y="34"/>
                  </a:lnTo>
                  <a:cubicBezTo>
                    <a:pt x="853" y="24"/>
                    <a:pt x="850" y="12"/>
                    <a:pt x="846" y="1"/>
                  </a:cubicBezTo>
                  <a:close/>
                  <a:moveTo>
                    <a:pt x="856" y="34"/>
                  </a:moveTo>
                  <a:cubicBezTo>
                    <a:pt x="971" y="485"/>
                    <a:pt x="117" y="162"/>
                    <a:pt x="0" y="417"/>
                  </a:cubicBezTo>
                  <a:cubicBezTo>
                    <a:pt x="131" y="1751"/>
                    <a:pt x="1893" y="1798"/>
                    <a:pt x="2072" y="3132"/>
                  </a:cubicBezTo>
                  <a:cubicBezTo>
                    <a:pt x="2207" y="3134"/>
                    <a:pt x="2343" y="3137"/>
                    <a:pt x="2477" y="3137"/>
                  </a:cubicBezTo>
                  <a:cubicBezTo>
                    <a:pt x="3037" y="3137"/>
                    <a:pt x="3551" y="3096"/>
                    <a:pt x="3763" y="2846"/>
                  </a:cubicBezTo>
                  <a:cubicBezTo>
                    <a:pt x="3137" y="1665"/>
                    <a:pt x="1280" y="1421"/>
                    <a:pt x="856" y="34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371" name="Google Shape;22371;p19"/>
            <p:cNvSpPr/>
            <p:nvPr/>
          </p:nvSpPr>
          <p:spPr>
            <a:xfrm>
              <a:off x="2257700" y="3897625"/>
              <a:ext cx="34275" cy="24025"/>
            </a:xfrm>
            <a:custGeom>
              <a:avLst/>
              <a:gdLst/>
              <a:ahLst/>
              <a:cxnLst/>
              <a:rect l="l" t="t" r="r" b="b"/>
              <a:pathLst>
                <a:path w="1371" h="961" extrusionOk="0">
                  <a:moveTo>
                    <a:pt x="556" y="0"/>
                  </a:moveTo>
                  <a:cubicBezTo>
                    <a:pt x="545" y="0"/>
                    <a:pt x="535" y="1"/>
                    <a:pt x="525" y="1"/>
                  </a:cubicBezTo>
                  <a:cubicBezTo>
                    <a:pt x="561" y="489"/>
                    <a:pt x="1" y="513"/>
                    <a:pt x="1" y="953"/>
                  </a:cubicBezTo>
                  <a:cubicBezTo>
                    <a:pt x="71" y="958"/>
                    <a:pt x="138" y="961"/>
                    <a:pt x="202" y="961"/>
                  </a:cubicBezTo>
                  <a:cubicBezTo>
                    <a:pt x="882" y="961"/>
                    <a:pt x="1196" y="678"/>
                    <a:pt x="1370" y="275"/>
                  </a:cubicBezTo>
                  <a:cubicBezTo>
                    <a:pt x="1068" y="228"/>
                    <a:pt x="959" y="0"/>
                    <a:pt x="556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372" name="Google Shape;22372;p19"/>
            <p:cNvSpPr/>
            <p:nvPr/>
          </p:nvSpPr>
          <p:spPr>
            <a:xfrm>
              <a:off x="2258600" y="4267025"/>
              <a:ext cx="30100" cy="20550"/>
            </a:xfrm>
            <a:custGeom>
              <a:avLst/>
              <a:gdLst/>
              <a:ahLst/>
              <a:cxnLst/>
              <a:rect l="l" t="t" r="r" b="b"/>
              <a:pathLst>
                <a:path w="1204" h="822" extrusionOk="0">
                  <a:moveTo>
                    <a:pt x="1203" y="0"/>
                  </a:moveTo>
                  <a:lnTo>
                    <a:pt x="1203" y="0"/>
                  </a:lnTo>
                  <a:cubicBezTo>
                    <a:pt x="572" y="119"/>
                    <a:pt x="108" y="334"/>
                    <a:pt x="1" y="822"/>
                  </a:cubicBezTo>
                  <a:cubicBezTo>
                    <a:pt x="727" y="810"/>
                    <a:pt x="1001" y="453"/>
                    <a:pt x="1203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373" name="Google Shape;22373;p19"/>
            <p:cNvSpPr/>
            <p:nvPr/>
          </p:nvSpPr>
          <p:spPr>
            <a:xfrm>
              <a:off x="1215325" y="1166175"/>
              <a:ext cx="57475" cy="36200"/>
            </a:xfrm>
            <a:custGeom>
              <a:avLst/>
              <a:gdLst/>
              <a:ahLst/>
              <a:cxnLst/>
              <a:rect l="l" t="t" r="r" b="b"/>
              <a:pathLst>
                <a:path w="2299" h="1448" extrusionOk="0">
                  <a:moveTo>
                    <a:pt x="238" y="1"/>
                  </a:moveTo>
                  <a:cubicBezTo>
                    <a:pt x="208" y="1"/>
                    <a:pt x="176" y="3"/>
                    <a:pt x="143" y="7"/>
                  </a:cubicBezTo>
                  <a:cubicBezTo>
                    <a:pt x="119" y="376"/>
                    <a:pt x="262" y="888"/>
                    <a:pt x="0" y="1091"/>
                  </a:cubicBezTo>
                  <a:cubicBezTo>
                    <a:pt x="310" y="1377"/>
                    <a:pt x="1143" y="1257"/>
                    <a:pt x="1584" y="1448"/>
                  </a:cubicBezTo>
                  <a:cubicBezTo>
                    <a:pt x="1643" y="1019"/>
                    <a:pt x="2298" y="1019"/>
                    <a:pt x="2215" y="484"/>
                  </a:cubicBezTo>
                  <a:lnTo>
                    <a:pt x="2215" y="484"/>
                  </a:lnTo>
                  <a:cubicBezTo>
                    <a:pt x="2171" y="491"/>
                    <a:pt x="2133" y="494"/>
                    <a:pt x="2098" y="494"/>
                  </a:cubicBezTo>
                  <a:cubicBezTo>
                    <a:pt x="1794" y="494"/>
                    <a:pt x="1832" y="228"/>
                    <a:pt x="1547" y="228"/>
                  </a:cubicBezTo>
                  <a:cubicBezTo>
                    <a:pt x="1507" y="228"/>
                    <a:pt x="1460" y="233"/>
                    <a:pt x="1405" y="245"/>
                  </a:cubicBezTo>
                  <a:cubicBezTo>
                    <a:pt x="1280" y="407"/>
                    <a:pt x="1182" y="466"/>
                    <a:pt x="1095" y="466"/>
                  </a:cubicBezTo>
                  <a:cubicBezTo>
                    <a:pt x="851" y="466"/>
                    <a:pt x="691" y="1"/>
                    <a:pt x="238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374" name="Google Shape;22374;p19"/>
            <p:cNvSpPr/>
            <p:nvPr/>
          </p:nvSpPr>
          <p:spPr>
            <a:xfrm>
              <a:off x="1131075" y="1216225"/>
              <a:ext cx="85150" cy="51650"/>
            </a:xfrm>
            <a:custGeom>
              <a:avLst/>
              <a:gdLst/>
              <a:ahLst/>
              <a:cxnLst/>
              <a:rect l="l" t="t" r="r" b="b"/>
              <a:pathLst>
                <a:path w="3406" h="2066" extrusionOk="0">
                  <a:moveTo>
                    <a:pt x="345" y="0"/>
                  </a:moveTo>
                  <a:cubicBezTo>
                    <a:pt x="243" y="0"/>
                    <a:pt x="129" y="9"/>
                    <a:pt x="1" y="29"/>
                  </a:cubicBezTo>
                  <a:cubicBezTo>
                    <a:pt x="120" y="875"/>
                    <a:pt x="1132" y="1041"/>
                    <a:pt x="1025" y="2065"/>
                  </a:cubicBezTo>
                  <a:cubicBezTo>
                    <a:pt x="2501" y="2006"/>
                    <a:pt x="3204" y="1351"/>
                    <a:pt x="3406" y="291"/>
                  </a:cubicBezTo>
                  <a:cubicBezTo>
                    <a:pt x="3246" y="251"/>
                    <a:pt x="3114" y="234"/>
                    <a:pt x="3005" y="234"/>
                  </a:cubicBezTo>
                  <a:cubicBezTo>
                    <a:pt x="2288" y="234"/>
                    <a:pt x="2496" y="972"/>
                    <a:pt x="1767" y="972"/>
                  </a:cubicBezTo>
                  <a:cubicBezTo>
                    <a:pt x="1743" y="972"/>
                    <a:pt x="1718" y="972"/>
                    <a:pt x="1691" y="970"/>
                  </a:cubicBezTo>
                  <a:cubicBezTo>
                    <a:pt x="1222" y="671"/>
                    <a:pt x="1221" y="0"/>
                    <a:pt x="345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375" name="Google Shape;22375;p19"/>
            <p:cNvSpPr/>
            <p:nvPr/>
          </p:nvSpPr>
          <p:spPr>
            <a:xfrm>
              <a:off x="262225" y="2614150"/>
              <a:ext cx="124450" cy="42575"/>
            </a:xfrm>
            <a:custGeom>
              <a:avLst/>
              <a:gdLst/>
              <a:ahLst/>
              <a:cxnLst/>
              <a:rect l="l" t="t" r="r" b="b"/>
              <a:pathLst>
                <a:path w="4978" h="1703" extrusionOk="0">
                  <a:moveTo>
                    <a:pt x="536" y="0"/>
                  </a:moveTo>
                  <a:cubicBezTo>
                    <a:pt x="346" y="214"/>
                    <a:pt x="0" y="322"/>
                    <a:pt x="48" y="726"/>
                  </a:cubicBezTo>
                  <a:cubicBezTo>
                    <a:pt x="764" y="1026"/>
                    <a:pt x="1350" y="1109"/>
                    <a:pt x="1936" y="1109"/>
                  </a:cubicBezTo>
                  <a:cubicBezTo>
                    <a:pt x="2656" y="1109"/>
                    <a:pt x="3376" y="983"/>
                    <a:pt x="4334" y="976"/>
                  </a:cubicBezTo>
                  <a:lnTo>
                    <a:pt x="4334" y="976"/>
                  </a:lnTo>
                  <a:cubicBezTo>
                    <a:pt x="4132" y="1143"/>
                    <a:pt x="3775" y="1631"/>
                    <a:pt x="4334" y="1703"/>
                  </a:cubicBezTo>
                  <a:cubicBezTo>
                    <a:pt x="4977" y="1500"/>
                    <a:pt x="4561" y="1131"/>
                    <a:pt x="4668" y="976"/>
                  </a:cubicBezTo>
                  <a:cubicBezTo>
                    <a:pt x="4763" y="965"/>
                    <a:pt x="4858" y="965"/>
                    <a:pt x="4822" y="857"/>
                  </a:cubicBezTo>
                  <a:cubicBezTo>
                    <a:pt x="3489" y="238"/>
                    <a:pt x="1774" y="572"/>
                    <a:pt x="536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376" name="Google Shape;22376;p19"/>
            <p:cNvSpPr/>
            <p:nvPr/>
          </p:nvSpPr>
          <p:spPr>
            <a:xfrm>
              <a:off x="390800" y="4157475"/>
              <a:ext cx="59575" cy="62550"/>
            </a:xfrm>
            <a:custGeom>
              <a:avLst/>
              <a:gdLst/>
              <a:ahLst/>
              <a:cxnLst/>
              <a:rect l="l" t="t" r="r" b="b"/>
              <a:pathLst>
                <a:path w="2383" h="2502" extrusionOk="0">
                  <a:moveTo>
                    <a:pt x="894" y="1"/>
                  </a:moveTo>
                  <a:cubicBezTo>
                    <a:pt x="1108" y="572"/>
                    <a:pt x="537" y="537"/>
                    <a:pt x="203" y="680"/>
                  </a:cubicBezTo>
                  <a:cubicBezTo>
                    <a:pt x="239" y="1025"/>
                    <a:pt x="453" y="1203"/>
                    <a:pt x="811" y="1287"/>
                  </a:cubicBezTo>
                  <a:cubicBezTo>
                    <a:pt x="596" y="1334"/>
                    <a:pt x="382" y="1430"/>
                    <a:pt x="215" y="1525"/>
                  </a:cubicBezTo>
                  <a:cubicBezTo>
                    <a:pt x="1" y="1906"/>
                    <a:pt x="310" y="1965"/>
                    <a:pt x="215" y="2501"/>
                  </a:cubicBezTo>
                  <a:cubicBezTo>
                    <a:pt x="245" y="2502"/>
                    <a:pt x="275" y="2502"/>
                    <a:pt x="304" y="2502"/>
                  </a:cubicBezTo>
                  <a:cubicBezTo>
                    <a:pt x="1176" y="2502"/>
                    <a:pt x="1828" y="2327"/>
                    <a:pt x="1977" y="1763"/>
                  </a:cubicBezTo>
                  <a:cubicBezTo>
                    <a:pt x="1942" y="1584"/>
                    <a:pt x="1882" y="1454"/>
                    <a:pt x="1751" y="1370"/>
                  </a:cubicBezTo>
                  <a:lnTo>
                    <a:pt x="2263" y="1370"/>
                  </a:lnTo>
                  <a:cubicBezTo>
                    <a:pt x="2382" y="441"/>
                    <a:pt x="1727" y="144"/>
                    <a:pt x="894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377" name="Google Shape;22377;p19"/>
            <p:cNvSpPr/>
            <p:nvPr/>
          </p:nvSpPr>
          <p:spPr>
            <a:xfrm>
              <a:off x="536950" y="2766225"/>
              <a:ext cx="41400" cy="51550"/>
            </a:xfrm>
            <a:custGeom>
              <a:avLst/>
              <a:gdLst/>
              <a:ahLst/>
              <a:cxnLst/>
              <a:rect l="l" t="t" r="r" b="b"/>
              <a:pathLst>
                <a:path w="1656" h="2062" extrusionOk="0">
                  <a:moveTo>
                    <a:pt x="1266" y="1"/>
                  </a:moveTo>
                  <a:cubicBezTo>
                    <a:pt x="648" y="1"/>
                    <a:pt x="850" y="624"/>
                    <a:pt x="213" y="624"/>
                  </a:cubicBezTo>
                  <a:cubicBezTo>
                    <a:pt x="157" y="624"/>
                    <a:pt x="94" y="619"/>
                    <a:pt x="25" y="608"/>
                  </a:cubicBezTo>
                  <a:lnTo>
                    <a:pt x="25" y="608"/>
                  </a:lnTo>
                  <a:cubicBezTo>
                    <a:pt x="1" y="1359"/>
                    <a:pt x="418" y="1763"/>
                    <a:pt x="977" y="2061"/>
                  </a:cubicBezTo>
                  <a:cubicBezTo>
                    <a:pt x="715" y="1299"/>
                    <a:pt x="1656" y="728"/>
                    <a:pt x="1299" y="1"/>
                  </a:cubicBezTo>
                  <a:cubicBezTo>
                    <a:pt x="1288" y="1"/>
                    <a:pt x="1277" y="1"/>
                    <a:pt x="1266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378" name="Google Shape;22378;p19"/>
            <p:cNvSpPr/>
            <p:nvPr/>
          </p:nvSpPr>
          <p:spPr>
            <a:xfrm>
              <a:off x="450650" y="4477800"/>
              <a:ext cx="22350" cy="15475"/>
            </a:xfrm>
            <a:custGeom>
              <a:avLst/>
              <a:gdLst/>
              <a:ahLst/>
              <a:cxnLst/>
              <a:rect l="l" t="t" r="r" b="b"/>
              <a:pathLst>
                <a:path w="894" h="619" extrusionOk="0">
                  <a:moveTo>
                    <a:pt x="187" y="0"/>
                  </a:moveTo>
                  <a:cubicBezTo>
                    <a:pt x="154" y="0"/>
                    <a:pt x="115" y="3"/>
                    <a:pt x="72" y="11"/>
                  </a:cubicBezTo>
                  <a:cubicBezTo>
                    <a:pt x="0" y="309"/>
                    <a:pt x="369" y="285"/>
                    <a:pt x="238" y="618"/>
                  </a:cubicBezTo>
                  <a:cubicBezTo>
                    <a:pt x="524" y="582"/>
                    <a:pt x="893" y="594"/>
                    <a:pt x="857" y="261"/>
                  </a:cubicBezTo>
                  <a:lnTo>
                    <a:pt x="857" y="261"/>
                  </a:lnTo>
                  <a:cubicBezTo>
                    <a:pt x="809" y="271"/>
                    <a:pt x="768" y="275"/>
                    <a:pt x="732" y="275"/>
                  </a:cubicBezTo>
                  <a:cubicBezTo>
                    <a:pt x="442" y="275"/>
                    <a:pt x="495" y="0"/>
                    <a:pt x="187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379" name="Google Shape;22379;p19"/>
            <p:cNvSpPr/>
            <p:nvPr/>
          </p:nvSpPr>
          <p:spPr>
            <a:xfrm>
              <a:off x="475625" y="4644900"/>
              <a:ext cx="61050" cy="40400"/>
            </a:xfrm>
            <a:custGeom>
              <a:avLst/>
              <a:gdLst/>
              <a:ahLst/>
              <a:cxnLst/>
              <a:rect l="l" t="t" r="r" b="b"/>
              <a:pathLst>
                <a:path w="2442" h="1616" extrusionOk="0">
                  <a:moveTo>
                    <a:pt x="1379" y="0"/>
                  </a:moveTo>
                  <a:cubicBezTo>
                    <a:pt x="1004" y="0"/>
                    <a:pt x="821" y="141"/>
                    <a:pt x="443" y="141"/>
                  </a:cubicBezTo>
                  <a:cubicBezTo>
                    <a:pt x="408" y="141"/>
                    <a:pt x="372" y="140"/>
                    <a:pt x="335" y="137"/>
                  </a:cubicBezTo>
                  <a:lnTo>
                    <a:pt x="335" y="137"/>
                  </a:lnTo>
                  <a:cubicBezTo>
                    <a:pt x="474" y="649"/>
                    <a:pt x="0" y="1615"/>
                    <a:pt x="755" y="1615"/>
                  </a:cubicBezTo>
                  <a:cubicBezTo>
                    <a:pt x="773" y="1615"/>
                    <a:pt x="792" y="1615"/>
                    <a:pt x="811" y="1614"/>
                  </a:cubicBezTo>
                  <a:cubicBezTo>
                    <a:pt x="704" y="1328"/>
                    <a:pt x="668" y="1137"/>
                    <a:pt x="918" y="935"/>
                  </a:cubicBezTo>
                  <a:lnTo>
                    <a:pt x="918" y="995"/>
                  </a:lnTo>
                  <a:cubicBezTo>
                    <a:pt x="1144" y="995"/>
                    <a:pt x="1370" y="947"/>
                    <a:pt x="1573" y="887"/>
                  </a:cubicBezTo>
                  <a:cubicBezTo>
                    <a:pt x="1942" y="1018"/>
                    <a:pt x="1930" y="1435"/>
                    <a:pt x="2394" y="1495"/>
                  </a:cubicBezTo>
                  <a:cubicBezTo>
                    <a:pt x="2442" y="1078"/>
                    <a:pt x="2180" y="887"/>
                    <a:pt x="1966" y="661"/>
                  </a:cubicBezTo>
                  <a:cubicBezTo>
                    <a:pt x="2097" y="542"/>
                    <a:pt x="2121" y="411"/>
                    <a:pt x="1966" y="292"/>
                  </a:cubicBezTo>
                  <a:cubicBezTo>
                    <a:pt x="1933" y="406"/>
                    <a:pt x="1890" y="447"/>
                    <a:pt x="1835" y="447"/>
                  </a:cubicBezTo>
                  <a:cubicBezTo>
                    <a:pt x="1810" y="447"/>
                    <a:pt x="1782" y="438"/>
                    <a:pt x="1751" y="423"/>
                  </a:cubicBezTo>
                  <a:cubicBezTo>
                    <a:pt x="1680" y="316"/>
                    <a:pt x="1620" y="185"/>
                    <a:pt x="1620" y="18"/>
                  </a:cubicBezTo>
                  <a:cubicBezTo>
                    <a:pt x="1531" y="6"/>
                    <a:pt x="1451" y="0"/>
                    <a:pt x="1379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380" name="Google Shape;22380;p19"/>
            <p:cNvSpPr/>
            <p:nvPr/>
          </p:nvSpPr>
          <p:spPr>
            <a:xfrm>
              <a:off x="2086550" y="4050625"/>
              <a:ext cx="17900" cy="23850"/>
            </a:xfrm>
            <a:custGeom>
              <a:avLst/>
              <a:gdLst/>
              <a:ahLst/>
              <a:cxnLst/>
              <a:rect l="l" t="t" r="r" b="b"/>
              <a:pathLst>
                <a:path w="716" h="954" extrusionOk="0">
                  <a:moveTo>
                    <a:pt x="215" y="1"/>
                  </a:moveTo>
                  <a:cubicBezTo>
                    <a:pt x="1" y="191"/>
                    <a:pt x="168" y="917"/>
                    <a:pt x="715" y="953"/>
                  </a:cubicBezTo>
                  <a:cubicBezTo>
                    <a:pt x="656" y="548"/>
                    <a:pt x="632" y="120"/>
                    <a:pt x="215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381" name="Google Shape;22381;p19"/>
            <p:cNvSpPr/>
            <p:nvPr/>
          </p:nvSpPr>
          <p:spPr>
            <a:xfrm>
              <a:off x="332775" y="3897625"/>
              <a:ext cx="19375" cy="15225"/>
            </a:xfrm>
            <a:custGeom>
              <a:avLst/>
              <a:gdLst/>
              <a:ahLst/>
              <a:cxnLst/>
              <a:rect l="l" t="t" r="r" b="b"/>
              <a:pathLst>
                <a:path w="775" h="609" extrusionOk="0">
                  <a:moveTo>
                    <a:pt x="0" y="1"/>
                  </a:moveTo>
                  <a:cubicBezTo>
                    <a:pt x="36" y="370"/>
                    <a:pt x="417" y="489"/>
                    <a:pt x="774" y="608"/>
                  </a:cubicBezTo>
                  <a:cubicBezTo>
                    <a:pt x="715" y="251"/>
                    <a:pt x="441" y="60"/>
                    <a:pt x="0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382" name="Google Shape;22382;p19"/>
            <p:cNvSpPr/>
            <p:nvPr/>
          </p:nvSpPr>
          <p:spPr>
            <a:xfrm>
              <a:off x="535175" y="4040200"/>
              <a:ext cx="43775" cy="22925"/>
            </a:xfrm>
            <a:custGeom>
              <a:avLst/>
              <a:gdLst/>
              <a:ahLst/>
              <a:cxnLst/>
              <a:rect l="l" t="t" r="r" b="b"/>
              <a:pathLst>
                <a:path w="1751" h="917" extrusionOk="0">
                  <a:moveTo>
                    <a:pt x="1132" y="1"/>
                  </a:moveTo>
                  <a:cubicBezTo>
                    <a:pt x="846" y="144"/>
                    <a:pt x="203" y="25"/>
                    <a:pt x="0" y="239"/>
                  </a:cubicBezTo>
                  <a:cubicBezTo>
                    <a:pt x="375" y="339"/>
                    <a:pt x="1001" y="916"/>
                    <a:pt x="1429" y="916"/>
                  </a:cubicBezTo>
                  <a:cubicBezTo>
                    <a:pt x="1559" y="916"/>
                    <a:pt x="1670" y="863"/>
                    <a:pt x="1751" y="727"/>
                  </a:cubicBezTo>
                  <a:lnTo>
                    <a:pt x="1751" y="727"/>
                  </a:lnTo>
                  <a:cubicBezTo>
                    <a:pt x="1660" y="752"/>
                    <a:pt x="1586" y="764"/>
                    <a:pt x="1527" y="764"/>
                  </a:cubicBezTo>
                  <a:cubicBezTo>
                    <a:pt x="1077" y="764"/>
                    <a:pt x="1415" y="127"/>
                    <a:pt x="1132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383" name="Google Shape;22383;p19"/>
            <p:cNvSpPr/>
            <p:nvPr/>
          </p:nvSpPr>
          <p:spPr>
            <a:xfrm>
              <a:off x="456975" y="4624200"/>
              <a:ext cx="39525" cy="18650"/>
            </a:xfrm>
            <a:custGeom>
              <a:avLst/>
              <a:gdLst/>
              <a:ahLst/>
              <a:cxnLst/>
              <a:rect l="l" t="t" r="r" b="b"/>
              <a:pathLst>
                <a:path w="1581" h="746" extrusionOk="0">
                  <a:moveTo>
                    <a:pt x="967" y="0"/>
                  </a:moveTo>
                  <a:cubicBezTo>
                    <a:pt x="957" y="0"/>
                    <a:pt x="948" y="0"/>
                    <a:pt x="938" y="1"/>
                  </a:cubicBezTo>
                  <a:cubicBezTo>
                    <a:pt x="1009" y="394"/>
                    <a:pt x="211" y="96"/>
                    <a:pt x="152" y="382"/>
                  </a:cubicBezTo>
                  <a:cubicBezTo>
                    <a:pt x="395" y="404"/>
                    <a:pt x="1" y="745"/>
                    <a:pt x="499" y="745"/>
                  </a:cubicBezTo>
                  <a:cubicBezTo>
                    <a:pt x="537" y="745"/>
                    <a:pt x="580" y="743"/>
                    <a:pt x="628" y="739"/>
                  </a:cubicBezTo>
                  <a:cubicBezTo>
                    <a:pt x="540" y="385"/>
                    <a:pt x="656" y="315"/>
                    <a:pt x="837" y="315"/>
                  </a:cubicBezTo>
                  <a:cubicBezTo>
                    <a:pt x="953" y="315"/>
                    <a:pt x="1096" y="344"/>
                    <a:pt x="1227" y="344"/>
                  </a:cubicBezTo>
                  <a:cubicBezTo>
                    <a:pt x="1384" y="344"/>
                    <a:pt x="1524" y="303"/>
                    <a:pt x="1581" y="120"/>
                  </a:cubicBezTo>
                  <a:lnTo>
                    <a:pt x="1581" y="120"/>
                  </a:lnTo>
                  <a:cubicBezTo>
                    <a:pt x="1552" y="123"/>
                    <a:pt x="1525" y="125"/>
                    <a:pt x="1500" y="125"/>
                  </a:cubicBezTo>
                  <a:cubicBezTo>
                    <a:pt x="1278" y="125"/>
                    <a:pt x="1202" y="0"/>
                    <a:pt x="967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384" name="Google Shape;22384;p19"/>
            <p:cNvSpPr/>
            <p:nvPr/>
          </p:nvSpPr>
          <p:spPr>
            <a:xfrm>
              <a:off x="989700" y="4482225"/>
              <a:ext cx="34250" cy="22675"/>
            </a:xfrm>
            <a:custGeom>
              <a:avLst/>
              <a:gdLst/>
              <a:ahLst/>
              <a:cxnLst/>
              <a:rect l="l" t="t" r="r" b="b"/>
              <a:pathLst>
                <a:path w="1370" h="907" extrusionOk="0">
                  <a:moveTo>
                    <a:pt x="1370" y="1"/>
                  </a:moveTo>
                  <a:lnTo>
                    <a:pt x="1370" y="1"/>
                  </a:lnTo>
                  <a:cubicBezTo>
                    <a:pt x="893" y="251"/>
                    <a:pt x="155" y="310"/>
                    <a:pt x="0" y="822"/>
                  </a:cubicBezTo>
                  <a:cubicBezTo>
                    <a:pt x="120" y="881"/>
                    <a:pt x="237" y="907"/>
                    <a:pt x="349" y="907"/>
                  </a:cubicBezTo>
                  <a:cubicBezTo>
                    <a:pt x="853" y="907"/>
                    <a:pt x="1262" y="390"/>
                    <a:pt x="1370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385" name="Google Shape;22385;p19"/>
            <p:cNvSpPr/>
            <p:nvPr/>
          </p:nvSpPr>
          <p:spPr>
            <a:xfrm>
              <a:off x="980475" y="4390550"/>
              <a:ext cx="40500" cy="61575"/>
            </a:xfrm>
            <a:custGeom>
              <a:avLst/>
              <a:gdLst/>
              <a:ahLst/>
              <a:cxnLst/>
              <a:rect l="l" t="t" r="r" b="b"/>
              <a:pathLst>
                <a:path w="1620" h="2463" extrusionOk="0">
                  <a:moveTo>
                    <a:pt x="726" y="1"/>
                  </a:moveTo>
                  <a:lnTo>
                    <a:pt x="726" y="1"/>
                  </a:lnTo>
                  <a:cubicBezTo>
                    <a:pt x="488" y="715"/>
                    <a:pt x="0" y="1239"/>
                    <a:pt x="60" y="2179"/>
                  </a:cubicBezTo>
                  <a:cubicBezTo>
                    <a:pt x="188" y="2331"/>
                    <a:pt x="542" y="2463"/>
                    <a:pt x="884" y="2463"/>
                  </a:cubicBezTo>
                  <a:cubicBezTo>
                    <a:pt x="1081" y="2463"/>
                    <a:pt x="1274" y="2419"/>
                    <a:pt x="1417" y="2310"/>
                  </a:cubicBezTo>
                  <a:cubicBezTo>
                    <a:pt x="643" y="1489"/>
                    <a:pt x="1619" y="679"/>
                    <a:pt x="726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386" name="Google Shape;22386;p19"/>
            <p:cNvSpPr/>
            <p:nvPr/>
          </p:nvSpPr>
          <p:spPr>
            <a:xfrm>
              <a:off x="978675" y="4624800"/>
              <a:ext cx="33075" cy="27125"/>
            </a:xfrm>
            <a:custGeom>
              <a:avLst/>
              <a:gdLst/>
              <a:ahLst/>
              <a:cxnLst/>
              <a:rect l="l" t="t" r="r" b="b"/>
              <a:pathLst>
                <a:path w="1323" h="1085" extrusionOk="0">
                  <a:moveTo>
                    <a:pt x="298" y="1"/>
                  </a:moveTo>
                  <a:lnTo>
                    <a:pt x="298" y="1"/>
                  </a:lnTo>
                  <a:cubicBezTo>
                    <a:pt x="1" y="334"/>
                    <a:pt x="370" y="1037"/>
                    <a:pt x="977" y="1084"/>
                  </a:cubicBezTo>
                  <a:cubicBezTo>
                    <a:pt x="1322" y="560"/>
                    <a:pt x="679" y="310"/>
                    <a:pt x="298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387" name="Google Shape;22387;p19"/>
            <p:cNvSpPr/>
            <p:nvPr/>
          </p:nvSpPr>
          <p:spPr>
            <a:xfrm>
              <a:off x="1032550" y="4312850"/>
              <a:ext cx="104450" cy="64325"/>
            </a:xfrm>
            <a:custGeom>
              <a:avLst/>
              <a:gdLst/>
              <a:ahLst/>
              <a:cxnLst/>
              <a:rect l="l" t="t" r="r" b="b"/>
              <a:pathLst>
                <a:path w="4178" h="2573" extrusionOk="0">
                  <a:moveTo>
                    <a:pt x="846" y="1"/>
                  </a:moveTo>
                  <a:lnTo>
                    <a:pt x="846" y="1"/>
                  </a:lnTo>
                  <a:cubicBezTo>
                    <a:pt x="846" y="1"/>
                    <a:pt x="846" y="1"/>
                    <a:pt x="846" y="1"/>
                  </a:cubicBezTo>
                  <a:lnTo>
                    <a:pt x="846" y="1"/>
                  </a:lnTo>
                  <a:cubicBezTo>
                    <a:pt x="846" y="1"/>
                    <a:pt x="846" y="1"/>
                    <a:pt x="846" y="1"/>
                  </a:cubicBezTo>
                  <a:close/>
                  <a:moveTo>
                    <a:pt x="846" y="1"/>
                  </a:moveTo>
                  <a:lnTo>
                    <a:pt x="846" y="1"/>
                  </a:lnTo>
                  <a:cubicBezTo>
                    <a:pt x="405" y="49"/>
                    <a:pt x="132" y="704"/>
                    <a:pt x="1" y="1358"/>
                  </a:cubicBezTo>
                  <a:cubicBezTo>
                    <a:pt x="418" y="1966"/>
                    <a:pt x="1310" y="2216"/>
                    <a:pt x="2049" y="2573"/>
                  </a:cubicBezTo>
                  <a:cubicBezTo>
                    <a:pt x="4177" y="2371"/>
                    <a:pt x="713" y="19"/>
                    <a:pt x="846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388" name="Google Shape;22388;p19"/>
            <p:cNvSpPr/>
            <p:nvPr/>
          </p:nvSpPr>
          <p:spPr>
            <a:xfrm>
              <a:off x="887300" y="4465550"/>
              <a:ext cx="20850" cy="16800"/>
            </a:xfrm>
            <a:custGeom>
              <a:avLst/>
              <a:gdLst/>
              <a:ahLst/>
              <a:cxnLst/>
              <a:rect l="l" t="t" r="r" b="b"/>
              <a:pathLst>
                <a:path w="834" h="672" extrusionOk="0">
                  <a:moveTo>
                    <a:pt x="691" y="1"/>
                  </a:moveTo>
                  <a:lnTo>
                    <a:pt x="691" y="1"/>
                  </a:lnTo>
                  <a:cubicBezTo>
                    <a:pt x="382" y="13"/>
                    <a:pt x="108" y="84"/>
                    <a:pt x="1" y="263"/>
                  </a:cubicBezTo>
                  <a:cubicBezTo>
                    <a:pt x="306" y="274"/>
                    <a:pt x="139" y="671"/>
                    <a:pt x="457" y="671"/>
                  </a:cubicBezTo>
                  <a:cubicBezTo>
                    <a:pt x="474" y="671"/>
                    <a:pt x="492" y="670"/>
                    <a:pt x="513" y="668"/>
                  </a:cubicBezTo>
                  <a:cubicBezTo>
                    <a:pt x="453" y="358"/>
                    <a:pt x="834" y="382"/>
                    <a:pt x="691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389" name="Google Shape;22389;p19"/>
            <p:cNvSpPr/>
            <p:nvPr/>
          </p:nvSpPr>
          <p:spPr>
            <a:xfrm>
              <a:off x="881050" y="4645050"/>
              <a:ext cx="19375" cy="16975"/>
            </a:xfrm>
            <a:custGeom>
              <a:avLst/>
              <a:gdLst/>
              <a:ahLst/>
              <a:cxnLst/>
              <a:rect l="l" t="t" r="r" b="b"/>
              <a:pathLst>
                <a:path w="775" h="679" extrusionOk="0">
                  <a:moveTo>
                    <a:pt x="274" y="0"/>
                  </a:moveTo>
                  <a:lnTo>
                    <a:pt x="274" y="0"/>
                  </a:lnTo>
                  <a:cubicBezTo>
                    <a:pt x="36" y="167"/>
                    <a:pt x="1" y="679"/>
                    <a:pt x="429" y="679"/>
                  </a:cubicBezTo>
                  <a:cubicBezTo>
                    <a:pt x="477" y="477"/>
                    <a:pt x="727" y="453"/>
                    <a:pt x="774" y="274"/>
                  </a:cubicBezTo>
                  <a:cubicBezTo>
                    <a:pt x="536" y="238"/>
                    <a:pt x="489" y="48"/>
                    <a:pt x="274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390" name="Google Shape;22390;p19"/>
            <p:cNvSpPr/>
            <p:nvPr/>
          </p:nvSpPr>
          <p:spPr>
            <a:xfrm>
              <a:off x="1042675" y="4414375"/>
              <a:ext cx="54500" cy="27400"/>
            </a:xfrm>
            <a:custGeom>
              <a:avLst/>
              <a:gdLst/>
              <a:ahLst/>
              <a:cxnLst/>
              <a:rect l="l" t="t" r="r" b="b"/>
              <a:pathLst>
                <a:path w="2180" h="1096" extrusionOk="0">
                  <a:moveTo>
                    <a:pt x="1989" y="0"/>
                  </a:moveTo>
                  <a:cubicBezTo>
                    <a:pt x="1314" y="0"/>
                    <a:pt x="1236" y="469"/>
                    <a:pt x="557" y="469"/>
                  </a:cubicBezTo>
                  <a:cubicBezTo>
                    <a:pt x="433" y="469"/>
                    <a:pt x="290" y="453"/>
                    <a:pt x="120" y="417"/>
                  </a:cubicBezTo>
                  <a:lnTo>
                    <a:pt x="120" y="417"/>
                  </a:lnTo>
                  <a:cubicBezTo>
                    <a:pt x="1" y="929"/>
                    <a:pt x="310" y="1072"/>
                    <a:pt x="798" y="1095"/>
                  </a:cubicBezTo>
                  <a:cubicBezTo>
                    <a:pt x="1072" y="679"/>
                    <a:pt x="1858" y="655"/>
                    <a:pt x="2179" y="274"/>
                  </a:cubicBezTo>
                  <a:cubicBezTo>
                    <a:pt x="2037" y="238"/>
                    <a:pt x="1977" y="167"/>
                    <a:pt x="1989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391" name="Google Shape;22391;p19"/>
            <p:cNvSpPr/>
            <p:nvPr/>
          </p:nvSpPr>
          <p:spPr>
            <a:xfrm>
              <a:off x="849500" y="4567000"/>
              <a:ext cx="56575" cy="30450"/>
            </a:xfrm>
            <a:custGeom>
              <a:avLst/>
              <a:gdLst/>
              <a:ahLst/>
              <a:cxnLst/>
              <a:rect l="l" t="t" r="r" b="b"/>
              <a:pathLst>
                <a:path w="2263" h="1218" extrusionOk="0">
                  <a:moveTo>
                    <a:pt x="91" y="1"/>
                  </a:moveTo>
                  <a:cubicBezTo>
                    <a:pt x="62" y="1"/>
                    <a:pt x="31" y="2"/>
                    <a:pt x="0" y="3"/>
                  </a:cubicBezTo>
                  <a:cubicBezTo>
                    <a:pt x="48" y="836"/>
                    <a:pt x="989" y="920"/>
                    <a:pt x="1691" y="1217"/>
                  </a:cubicBezTo>
                  <a:cubicBezTo>
                    <a:pt x="1727" y="979"/>
                    <a:pt x="2263" y="1134"/>
                    <a:pt x="2215" y="824"/>
                  </a:cubicBezTo>
                  <a:cubicBezTo>
                    <a:pt x="1173" y="801"/>
                    <a:pt x="1133" y="1"/>
                    <a:pt x="91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392" name="Google Shape;22392;p19"/>
            <p:cNvSpPr/>
            <p:nvPr/>
          </p:nvSpPr>
          <p:spPr>
            <a:xfrm>
              <a:off x="921275" y="4377150"/>
              <a:ext cx="19725" cy="17500"/>
            </a:xfrm>
            <a:custGeom>
              <a:avLst/>
              <a:gdLst/>
              <a:ahLst/>
              <a:cxnLst/>
              <a:rect l="l" t="t" r="r" b="b"/>
              <a:pathLst>
                <a:path w="789" h="700" extrusionOk="0">
                  <a:moveTo>
                    <a:pt x="508" y="1"/>
                  </a:moveTo>
                  <a:cubicBezTo>
                    <a:pt x="34" y="1"/>
                    <a:pt x="1" y="562"/>
                    <a:pt x="177" y="691"/>
                  </a:cubicBezTo>
                  <a:cubicBezTo>
                    <a:pt x="218" y="697"/>
                    <a:pt x="256" y="700"/>
                    <a:pt x="292" y="700"/>
                  </a:cubicBezTo>
                  <a:cubicBezTo>
                    <a:pt x="776" y="700"/>
                    <a:pt x="789" y="200"/>
                    <a:pt x="523" y="1"/>
                  </a:cubicBezTo>
                  <a:cubicBezTo>
                    <a:pt x="518" y="1"/>
                    <a:pt x="513" y="1"/>
                    <a:pt x="508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393" name="Google Shape;22393;p19"/>
            <p:cNvSpPr/>
            <p:nvPr/>
          </p:nvSpPr>
          <p:spPr>
            <a:xfrm>
              <a:off x="916175" y="4271200"/>
              <a:ext cx="102725" cy="51800"/>
            </a:xfrm>
            <a:custGeom>
              <a:avLst/>
              <a:gdLst/>
              <a:ahLst/>
              <a:cxnLst/>
              <a:rect l="l" t="t" r="r" b="b"/>
              <a:pathLst>
                <a:path w="4109" h="2072" extrusionOk="0">
                  <a:moveTo>
                    <a:pt x="824" y="0"/>
                  </a:moveTo>
                  <a:cubicBezTo>
                    <a:pt x="696" y="0"/>
                    <a:pt x="552" y="10"/>
                    <a:pt x="381" y="36"/>
                  </a:cubicBezTo>
                  <a:cubicBezTo>
                    <a:pt x="72" y="536"/>
                    <a:pt x="0" y="1072"/>
                    <a:pt x="381" y="1536"/>
                  </a:cubicBezTo>
                  <a:cubicBezTo>
                    <a:pt x="929" y="1560"/>
                    <a:pt x="1846" y="1727"/>
                    <a:pt x="2441" y="2072"/>
                  </a:cubicBezTo>
                  <a:cubicBezTo>
                    <a:pt x="4108" y="2036"/>
                    <a:pt x="3287" y="429"/>
                    <a:pt x="2620" y="36"/>
                  </a:cubicBezTo>
                  <a:lnTo>
                    <a:pt x="2620" y="36"/>
                  </a:lnTo>
                  <a:cubicBezTo>
                    <a:pt x="2341" y="84"/>
                    <a:pt x="2122" y="101"/>
                    <a:pt x="1936" y="101"/>
                  </a:cubicBezTo>
                  <a:cubicBezTo>
                    <a:pt x="1485" y="101"/>
                    <a:pt x="1235" y="0"/>
                    <a:pt x="824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394" name="Google Shape;22394;p19"/>
            <p:cNvSpPr/>
            <p:nvPr/>
          </p:nvSpPr>
          <p:spPr>
            <a:xfrm>
              <a:off x="330675" y="2689750"/>
              <a:ext cx="211975" cy="112825"/>
            </a:xfrm>
            <a:custGeom>
              <a:avLst/>
              <a:gdLst/>
              <a:ahLst/>
              <a:cxnLst/>
              <a:rect l="l" t="t" r="r" b="b"/>
              <a:pathLst>
                <a:path w="8479" h="4513" extrusionOk="0">
                  <a:moveTo>
                    <a:pt x="1891" y="0"/>
                  </a:moveTo>
                  <a:cubicBezTo>
                    <a:pt x="1430" y="0"/>
                    <a:pt x="1810" y="639"/>
                    <a:pt x="1365" y="639"/>
                  </a:cubicBezTo>
                  <a:cubicBezTo>
                    <a:pt x="1338" y="639"/>
                    <a:pt x="1308" y="636"/>
                    <a:pt x="1275" y="631"/>
                  </a:cubicBezTo>
                  <a:cubicBezTo>
                    <a:pt x="1031" y="408"/>
                    <a:pt x="865" y="115"/>
                    <a:pt x="319" y="115"/>
                  </a:cubicBezTo>
                  <a:cubicBezTo>
                    <a:pt x="225" y="115"/>
                    <a:pt x="120" y="124"/>
                    <a:pt x="1" y="143"/>
                  </a:cubicBezTo>
                  <a:cubicBezTo>
                    <a:pt x="37" y="739"/>
                    <a:pt x="1168" y="465"/>
                    <a:pt x="1120" y="1120"/>
                  </a:cubicBezTo>
                  <a:cubicBezTo>
                    <a:pt x="1361" y="1031"/>
                    <a:pt x="1828" y="732"/>
                    <a:pt x="2221" y="732"/>
                  </a:cubicBezTo>
                  <a:cubicBezTo>
                    <a:pt x="2411" y="732"/>
                    <a:pt x="2583" y="802"/>
                    <a:pt x="2704" y="1000"/>
                  </a:cubicBezTo>
                  <a:cubicBezTo>
                    <a:pt x="2799" y="1524"/>
                    <a:pt x="2180" y="1501"/>
                    <a:pt x="2215" y="1977"/>
                  </a:cubicBezTo>
                  <a:cubicBezTo>
                    <a:pt x="2446" y="2315"/>
                    <a:pt x="2755" y="2405"/>
                    <a:pt x="3168" y="2405"/>
                  </a:cubicBezTo>
                  <a:cubicBezTo>
                    <a:pt x="3438" y="2405"/>
                    <a:pt x="3753" y="2367"/>
                    <a:pt x="4120" y="2334"/>
                  </a:cubicBezTo>
                  <a:cubicBezTo>
                    <a:pt x="4466" y="2882"/>
                    <a:pt x="5240" y="3084"/>
                    <a:pt x="5716" y="3548"/>
                  </a:cubicBezTo>
                  <a:cubicBezTo>
                    <a:pt x="5704" y="3941"/>
                    <a:pt x="4763" y="3644"/>
                    <a:pt x="4930" y="4156"/>
                  </a:cubicBezTo>
                  <a:cubicBezTo>
                    <a:pt x="4984" y="4150"/>
                    <a:pt x="5035" y="4148"/>
                    <a:pt x="5082" y="4148"/>
                  </a:cubicBezTo>
                  <a:cubicBezTo>
                    <a:pt x="5564" y="4148"/>
                    <a:pt x="5712" y="4404"/>
                    <a:pt x="6037" y="4513"/>
                  </a:cubicBezTo>
                  <a:cubicBezTo>
                    <a:pt x="6371" y="4203"/>
                    <a:pt x="6692" y="3894"/>
                    <a:pt x="6990" y="3536"/>
                  </a:cubicBezTo>
                  <a:cubicBezTo>
                    <a:pt x="6996" y="3730"/>
                    <a:pt x="7279" y="3799"/>
                    <a:pt x="7582" y="3799"/>
                  </a:cubicBezTo>
                  <a:cubicBezTo>
                    <a:pt x="7858" y="3799"/>
                    <a:pt x="8150" y="3741"/>
                    <a:pt x="8264" y="3667"/>
                  </a:cubicBezTo>
                  <a:cubicBezTo>
                    <a:pt x="8478" y="2953"/>
                    <a:pt x="7538" y="3108"/>
                    <a:pt x="7478" y="2572"/>
                  </a:cubicBezTo>
                  <a:cubicBezTo>
                    <a:pt x="7174" y="2579"/>
                    <a:pt x="6938" y="2659"/>
                    <a:pt x="6746" y="2659"/>
                  </a:cubicBezTo>
                  <a:cubicBezTo>
                    <a:pt x="6600" y="2659"/>
                    <a:pt x="6479" y="2612"/>
                    <a:pt x="6371" y="2453"/>
                  </a:cubicBezTo>
                  <a:cubicBezTo>
                    <a:pt x="6716" y="1917"/>
                    <a:pt x="7216" y="881"/>
                    <a:pt x="6192" y="619"/>
                  </a:cubicBezTo>
                  <a:cubicBezTo>
                    <a:pt x="6181" y="675"/>
                    <a:pt x="6180" y="740"/>
                    <a:pt x="6058" y="740"/>
                  </a:cubicBezTo>
                  <a:cubicBezTo>
                    <a:pt x="6048" y="740"/>
                    <a:pt x="6037" y="739"/>
                    <a:pt x="6025" y="739"/>
                  </a:cubicBezTo>
                  <a:cubicBezTo>
                    <a:pt x="6025" y="858"/>
                    <a:pt x="5906" y="881"/>
                    <a:pt x="5871" y="989"/>
                  </a:cubicBezTo>
                  <a:cubicBezTo>
                    <a:pt x="5912" y="984"/>
                    <a:pt x="5951" y="981"/>
                    <a:pt x="5986" y="981"/>
                  </a:cubicBezTo>
                  <a:cubicBezTo>
                    <a:pt x="6371" y="981"/>
                    <a:pt x="6370" y="1268"/>
                    <a:pt x="6359" y="1596"/>
                  </a:cubicBezTo>
                  <a:cubicBezTo>
                    <a:pt x="6158" y="1625"/>
                    <a:pt x="6015" y="1664"/>
                    <a:pt x="5896" y="1664"/>
                  </a:cubicBezTo>
                  <a:cubicBezTo>
                    <a:pt x="5770" y="1664"/>
                    <a:pt x="5672" y="1619"/>
                    <a:pt x="5561" y="1465"/>
                  </a:cubicBezTo>
                  <a:cubicBezTo>
                    <a:pt x="5525" y="1239"/>
                    <a:pt x="5740" y="1215"/>
                    <a:pt x="5716" y="989"/>
                  </a:cubicBezTo>
                  <a:lnTo>
                    <a:pt x="5716" y="989"/>
                  </a:lnTo>
                  <a:cubicBezTo>
                    <a:pt x="5304" y="1039"/>
                    <a:pt x="4876" y="1071"/>
                    <a:pt x="4463" y="1071"/>
                  </a:cubicBezTo>
                  <a:cubicBezTo>
                    <a:pt x="3312" y="1071"/>
                    <a:pt x="2283" y="822"/>
                    <a:pt x="2073" y="24"/>
                  </a:cubicBezTo>
                  <a:cubicBezTo>
                    <a:pt x="2001" y="8"/>
                    <a:pt x="1941" y="0"/>
                    <a:pt x="1891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395" name="Google Shape;22395;p19"/>
            <p:cNvSpPr/>
            <p:nvPr/>
          </p:nvSpPr>
          <p:spPr>
            <a:xfrm>
              <a:off x="836400" y="1874775"/>
              <a:ext cx="28600" cy="27100"/>
            </a:xfrm>
            <a:custGeom>
              <a:avLst/>
              <a:gdLst/>
              <a:ahLst/>
              <a:cxnLst/>
              <a:rect l="l" t="t" r="r" b="b"/>
              <a:pathLst>
                <a:path w="1144" h="1084" extrusionOk="0">
                  <a:moveTo>
                    <a:pt x="536" y="0"/>
                  </a:moveTo>
                  <a:lnTo>
                    <a:pt x="536" y="0"/>
                  </a:lnTo>
                  <a:cubicBezTo>
                    <a:pt x="179" y="24"/>
                    <a:pt x="1" y="905"/>
                    <a:pt x="370" y="1084"/>
                  </a:cubicBezTo>
                  <a:cubicBezTo>
                    <a:pt x="203" y="619"/>
                    <a:pt x="1144" y="369"/>
                    <a:pt x="536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396" name="Google Shape;22396;p19"/>
            <p:cNvSpPr/>
            <p:nvPr/>
          </p:nvSpPr>
          <p:spPr>
            <a:xfrm>
              <a:off x="870325" y="2234400"/>
              <a:ext cx="30400" cy="35975"/>
            </a:xfrm>
            <a:custGeom>
              <a:avLst/>
              <a:gdLst/>
              <a:ahLst/>
              <a:cxnLst/>
              <a:rect l="l" t="t" r="r" b="b"/>
              <a:pathLst>
                <a:path w="1216" h="1439" extrusionOk="0">
                  <a:moveTo>
                    <a:pt x="301" y="0"/>
                  </a:moveTo>
                  <a:cubicBezTo>
                    <a:pt x="194" y="0"/>
                    <a:pt x="92" y="25"/>
                    <a:pt x="1" y="93"/>
                  </a:cubicBezTo>
                  <a:cubicBezTo>
                    <a:pt x="227" y="617"/>
                    <a:pt x="227" y="1319"/>
                    <a:pt x="965" y="1438"/>
                  </a:cubicBezTo>
                  <a:cubicBezTo>
                    <a:pt x="1215" y="927"/>
                    <a:pt x="906" y="748"/>
                    <a:pt x="1120" y="212"/>
                  </a:cubicBezTo>
                  <a:cubicBezTo>
                    <a:pt x="873" y="161"/>
                    <a:pt x="571" y="0"/>
                    <a:pt x="301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397" name="Google Shape;22397;p19"/>
            <p:cNvSpPr/>
            <p:nvPr/>
          </p:nvSpPr>
          <p:spPr>
            <a:xfrm>
              <a:off x="867050" y="2647475"/>
              <a:ext cx="35750" cy="24150"/>
            </a:xfrm>
            <a:custGeom>
              <a:avLst/>
              <a:gdLst/>
              <a:ahLst/>
              <a:cxnLst/>
              <a:rect l="l" t="t" r="r" b="b"/>
              <a:pathLst>
                <a:path w="1430" h="966" extrusionOk="0">
                  <a:moveTo>
                    <a:pt x="1" y="1"/>
                  </a:moveTo>
                  <a:cubicBezTo>
                    <a:pt x="263" y="358"/>
                    <a:pt x="656" y="644"/>
                    <a:pt x="965" y="965"/>
                  </a:cubicBezTo>
                  <a:cubicBezTo>
                    <a:pt x="1430" y="465"/>
                    <a:pt x="632" y="48"/>
                    <a:pt x="1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398" name="Google Shape;22398;p19"/>
            <p:cNvSpPr/>
            <p:nvPr/>
          </p:nvSpPr>
          <p:spPr>
            <a:xfrm>
              <a:off x="1083700" y="1299200"/>
              <a:ext cx="41175" cy="13025"/>
            </a:xfrm>
            <a:custGeom>
              <a:avLst/>
              <a:gdLst/>
              <a:ahLst/>
              <a:cxnLst/>
              <a:rect l="l" t="t" r="r" b="b"/>
              <a:pathLst>
                <a:path w="1647" h="521" extrusionOk="0">
                  <a:moveTo>
                    <a:pt x="1199" y="1"/>
                  </a:moveTo>
                  <a:cubicBezTo>
                    <a:pt x="621" y="1"/>
                    <a:pt x="1" y="176"/>
                    <a:pt x="479" y="520"/>
                  </a:cubicBezTo>
                  <a:cubicBezTo>
                    <a:pt x="446" y="318"/>
                    <a:pt x="632" y="285"/>
                    <a:pt x="861" y="285"/>
                  </a:cubicBezTo>
                  <a:cubicBezTo>
                    <a:pt x="975" y="285"/>
                    <a:pt x="1099" y="293"/>
                    <a:pt x="1213" y="293"/>
                  </a:cubicBezTo>
                  <a:cubicBezTo>
                    <a:pt x="1453" y="293"/>
                    <a:pt x="1647" y="257"/>
                    <a:pt x="1598" y="32"/>
                  </a:cubicBezTo>
                  <a:cubicBezTo>
                    <a:pt x="1479" y="11"/>
                    <a:pt x="1340" y="1"/>
                    <a:pt x="1199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399" name="Google Shape;22399;p19"/>
            <p:cNvSpPr/>
            <p:nvPr/>
          </p:nvSpPr>
          <p:spPr>
            <a:xfrm>
              <a:off x="1156675" y="1162475"/>
              <a:ext cx="17900" cy="20575"/>
            </a:xfrm>
            <a:custGeom>
              <a:avLst/>
              <a:gdLst/>
              <a:ahLst/>
              <a:cxnLst/>
              <a:rect l="l" t="t" r="r" b="b"/>
              <a:pathLst>
                <a:path w="716" h="823" extrusionOk="0">
                  <a:moveTo>
                    <a:pt x="1" y="1"/>
                  </a:moveTo>
                  <a:lnTo>
                    <a:pt x="1" y="822"/>
                  </a:lnTo>
                  <a:cubicBezTo>
                    <a:pt x="715" y="810"/>
                    <a:pt x="620" y="108"/>
                    <a:pt x="1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400" name="Google Shape;22400;p19"/>
            <p:cNvSpPr/>
            <p:nvPr/>
          </p:nvSpPr>
          <p:spPr>
            <a:xfrm>
              <a:off x="868250" y="1531250"/>
              <a:ext cx="21450" cy="15350"/>
            </a:xfrm>
            <a:custGeom>
              <a:avLst/>
              <a:gdLst/>
              <a:ahLst/>
              <a:cxnLst/>
              <a:rect l="l" t="t" r="r" b="b"/>
              <a:pathLst>
                <a:path w="858" h="614" extrusionOk="0">
                  <a:moveTo>
                    <a:pt x="244" y="1"/>
                  </a:moveTo>
                  <a:cubicBezTo>
                    <a:pt x="234" y="1"/>
                    <a:pt x="225" y="1"/>
                    <a:pt x="215" y="1"/>
                  </a:cubicBezTo>
                  <a:cubicBezTo>
                    <a:pt x="84" y="156"/>
                    <a:pt x="1" y="335"/>
                    <a:pt x="48" y="609"/>
                  </a:cubicBezTo>
                  <a:cubicBezTo>
                    <a:pt x="92" y="612"/>
                    <a:pt x="134" y="613"/>
                    <a:pt x="175" y="613"/>
                  </a:cubicBezTo>
                  <a:cubicBezTo>
                    <a:pt x="613" y="613"/>
                    <a:pt x="825" y="437"/>
                    <a:pt x="858" y="120"/>
                  </a:cubicBezTo>
                  <a:lnTo>
                    <a:pt x="858" y="120"/>
                  </a:lnTo>
                  <a:cubicBezTo>
                    <a:pt x="829" y="124"/>
                    <a:pt x="802" y="125"/>
                    <a:pt x="777" y="125"/>
                  </a:cubicBezTo>
                  <a:cubicBezTo>
                    <a:pt x="555" y="125"/>
                    <a:pt x="479" y="1"/>
                    <a:pt x="244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401" name="Google Shape;22401;p19"/>
            <p:cNvSpPr/>
            <p:nvPr/>
          </p:nvSpPr>
          <p:spPr>
            <a:xfrm>
              <a:off x="858725" y="2556200"/>
              <a:ext cx="14250" cy="18375"/>
            </a:xfrm>
            <a:custGeom>
              <a:avLst/>
              <a:gdLst/>
              <a:ahLst/>
              <a:cxnLst/>
              <a:rect l="l" t="t" r="r" b="b"/>
              <a:pathLst>
                <a:path w="570" h="735" extrusionOk="0">
                  <a:moveTo>
                    <a:pt x="132" y="0"/>
                  </a:moveTo>
                  <a:cubicBezTo>
                    <a:pt x="96" y="0"/>
                    <a:pt x="56" y="3"/>
                    <a:pt x="12" y="8"/>
                  </a:cubicBezTo>
                  <a:cubicBezTo>
                    <a:pt x="1" y="377"/>
                    <a:pt x="167" y="616"/>
                    <a:pt x="477" y="735"/>
                  </a:cubicBezTo>
                  <a:cubicBezTo>
                    <a:pt x="488" y="383"/>
                    <a:pt x="570" y="0"/>
                    <a:pt x="132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402" name="Google Shape;22402;p19"/>
            <p:cNvSpPr/>
            <p:nvPr/>
          </p:nvSpPr>
          <p:spPr>
            <a:xfrm>
              <a:off x="511950" y="1251775"/>
              <a:ext cx="67150" cy="37575"/>
            </a:xfrm>
            <a:custGeom>
              <a:avLst/>
              <a:gdLst/>
              <a:ahLst/>
              <a:cxnLst/>
              <a:rect l="l" t="t" r="r" b="b"/>
              <a:pathLst>
                <a:path w="2686" h="1503" extrusionOk="0">
                  <a:moveTo>
                    <a:pt x="810" y="0"/>
                  </a:moveTo>
                  <a:cubicBezTo>
                    <a:pt x="724" y="315"/>
                    <a:pt x="647" y="629"/>
                    <a:pt x="158" y="629"/>
                  </a:cubicBezTo>
                  <a:cubicBezTo>
                    <a:pt x="110" y="629"/>
                    <a:pt x="57" y="626"/>
                    <a:pt x="1" y="619"/>
                  </a:cubicBezTo>
                  <a:lnTo>
                    <a:pt x="1" y="619"/>
                  </a:lnTo>
                  <a:cubicBezTo>
                    <a:pt x="109" y="1269"/>
                    <a:pt x="473" y="1503"/>
                    <a:pt x="853" y="1503"/>
                  </a:cubicBezTo>
                  <a:cubicBezTo>
                    <a:pt x="1727" y="1503"/>
                    <a:pt x="2686" y="266"/>
                    <a:pt x="810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403" name="Google Shape;22403;p19"/>
            <p:cNvSpPr/>
            <p:nvPr/>
          </p:nvSpPr>
          <p:spPr>
            <a:xfrm>
              <a:off x="286025" y="1084775"/>
              <a:ext cx="78625" cy="33675"/>
            </a:xfrm>
            <a:custGeom>
              <a:avLst/>
              <a:gdLst/>
              <a:ahLst/>
              <a:cxnLst/>
              <a:rect l="l" t="t" r="r" b="b"/>
              <a:pathLst>
                <a:path w="3145" h="1347" extrusionOk="0">
                  <a:moveTo>
                    <a:pt x="2049" y="1"/>
                  </a:moveTo>
                  <a:lnTo>
                    <a:pt x="2049" y="1"/>
                  </a:lnTo>
                  <a:cubicBezTo>
                    <a:pt x="1954" y="227"/>
                    <a:pt x="2239" y="715"/>
                    <a:pt x="1894" y="727"/>
                  </a:cubicBezTo>
                  <a:cubicBezTo>
                    <a:pt x="1665" y="443"/>
                    <a:pt x="1049" y="152"/>
                    <a:pt x="484" y="152"/>
                  </a:cubicBezTo>
                  <a:cubicBezTo>
                    <a:pt x="314" y="152"/>
                    <a:pt x="149" y="179"/>
                    <a:pt x="1" y="239"/>
                  </a:cubicBezTo>
                  <a:lnTo>
                    <a:pt x="1" y="727"/>
                  </a:lnTo>
                  <a:cubicBezTo>
                    <a:pt x="207" y="694"/>
                    <a:pt x="389" y="679"/>
                    <a:pt x="552" y="679"/>
                  </a:cubicBezTo>
                  <a:cubicBezTo>
                    <a:pt x="1428" y="679"/>
                    <a:pt x="1766" y="1106"/>
                    <a:pt x="2358" y="1346"/>
                  </a:cubicBezTo>
                  <a:cubicBezTo>
                    <a:pt x="2397" y="1260"/>
                    <a:pt x="2466" y="1220"/>
                    <a:pt x="2584" y="1220"/>
                  </a:cubicBezTo>
                  <a:cubicBezTo>
                    <a:pt x="2613" y="1220"/>
                    <a:pt x="2645" y="1223"/>
                    <a:pt x="2680" y="1227"/>
                  </a:cubicBezTo>
                  <a:cubicBezTo>
                    <a:pt x="3144" y="727"/>
                    <a:pt x="2739" y="13"/>
                    <a:pt x="2049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404" name="Google Shape;22404;p19"/>
            <p:cNvSpPr/>
            <p:nvPr/>
          </p:nvSpPr>
          <p:spPr>
            <a:xfrm>
              <a:off x="341700" y="1824750"/>
              <a:ext cx="342325" cy="139325"/>
            </a:xfrm>
            <a:custGeom>
              <a:avLst/>
              <a:gdLst/>
              <a:ahLst/>
              <a:cxnLst/>
              <a:rect l="l" t="t" r="r" b="b"/>
              <a:pathLst>
                <a:path w="13693" h="5573" extrusionOk="0">
                  <a:moveTo>
                    <a:pt x="5239" y="1"/>
                  </a:moveTo>
                  <a:cubicBezTo>
                    <a:pt x="4703" y="96"/>
                    <a:pt x="4370" y="322"/>
                    <a:pt x="4441" y="858"/>
                  </a:cubicBezTo>
                  <a:cubicBezTo>
                    <a:pt x="4680" y="882"/>
                    <a:pt x="5037" y="822"/>
                    <a:pt x="5084" y="989"/>
                  </a:cubicBezTo>
                  <a:cubicBezTo>
                    <a:pt x="4346" y="1239"/>
                    <a:pt x="4144" y="1989"/>
                    <a:pt x="3013" y="2025"/>
                  </a:cubicBezTo>
                  <a:cubicBezTo>
                    <a:pt x="2584" y="1311"/>
                    <a:pt x="905" y="1549"/>
                    <a:pt x="953" y="453"/>
                  </a:cubicBezTo>
                  <a:lnTo>
                    <a:pt x="953" y="453"/>
                  </a:lnTo>
                  <a:cubicBezTo>
                    <a:pt x="915" y="461"/>
                    <a:pt x="870" y="464"/>
                    <a:pt x="821" y="464"/>
                  </a:cubicBezTo>
                  <a:cubicBezTo>
                    <a:pt x="656" y="464"/>
                    <a:pt x="442" y="429"/>
                    <a:pt x="275" y="429"/>
                  </a:cubicBezTo>
                  <a:cubicBezTo>
                    <a:pt x="121" y="429"/>
                    <a:pt x="5" y="459"/>
                    <a:pt x="0" y="572"/>
                  </a:cubicBezTo>
                  <a:cubicBezTo>
                    <a:pt x="679" y="1001"/>
                    <a:pt x="1739" y="1823"/>
                    <a:pt x="1096" y="2525"/>
                  </a:cubicBezTo>
                  <a:cubicBezTo>
                    <a:pt x="1206" y="2571"/>
                    <a:pt x="1316" y="2588"/>
                    <a:pt x="1431" y="2588"/>
                  </a:cubicBezTo>
                  <a:cubicBezTo>
                    <a:pt x="1777" y="2588"/>
                    <a:pt x="2159" y="2432"/>
                    <a:pt x="2667" y="2432"/>
                  </a:cubicBezTo>
                  <a:cubicBezTo>
                    <a:pt x="2868" y="2432"/>
                    <a:pt x="3088" y="2457"/>
                    <a:pt x="3334" y="2525"/>
                  </a:cubicBezTo>
                  <a:cubicBezTo>
                    <a:pt x="3191" y="3132"/>
                    <a:pt x="4001" y="3001"/>
                    <a:pt x="3953" y="3501"/>
                  </a:cubicBezTo>
                  <a:cubicBezTo>
                    <a:pt x="3584" y="3680"/>
                    <a:pt x="3001" y="4144"/>
                    <a:pt x="3489" y="4609"/>
                  </a:cubicBezTo>
                  <a:cubicBezTo>
                    <a:pt x="3929" y="4525"/>
                    <a:pt x="4310" y="4430"/>
                    <a:pt x="4763" y="4347"/>
                  </a:cubicBezTo>
                  <a:lnTo>
                    <a:pt x="4763" y="4347"/>
                  </a:lnTo>
                  <a:cubicBezTo>
                    <a:pt x="5382" y="4561"/>
                    <a:pt x="4596" y="5109"/>
                    <a:pt x="5072" y="5454"/>
                  </a:cubicBezTo>
                  <a:cubicBezTo>
                    <a:pt x="5132" y="4525"/>
                    <a:pt x="6287" y="5180"/>
                    <a:pt x="6346" y="4228"/>
                  </a:cubicBezTo>
                  <a:cubicBezTo>
                    <a:pt x="6396" y="4242"/>
                    <a:pt x="6456" y="4247"/>
                    <a:pt x="6522" y="4247"/>
                  </a:cubicBezTo>
                  <a:cubicBezTo>
                    <a:pt x="6685" y="4247"/>
                    <a:pt x="6883" y="4216"/>
                    <a:pt x="7039" y="4216"/>
                  </a:cubicBezTo>
                  <a:cubicBezTo>
                    <a:pt x="7182" y="4216"/>
                    <a:pt x="7289" y="4243"/>
                    <a:pt x="7299" y="4347"/>
                  </a:cubicBezTo>
                  <a:cubicBezTo>
                    <a:pt x="7525" y="4882"/>
                    <a:pt x="6763" y="4668"/>
                    <a:pt x="6811" y="5085"/>
                  </a:cubicBezTo>
                  <a:cubicBezTo>
                    <a:pt x="7001" y="5109"/>
                    <a:pt x="6989" y="5275"/>
                    <a:pt x="6977" y="5454"/>
                  </a:cubicBezTo>
                  <a:cubicBezTo>
                    <a:pt x="7261" y="5361"/>
                    <a:pt x="7705" y="5272"/>
                    <a:pt x="8186" y="5272"/>
                  </a:cubicBezTo>
                  <a:cubicBezTo>
                    <a:pt x="8633" y="5272"/>
                    <a:pt x="9112" y="5349"/>
                    <a:pt x="9525" y="5573"/>
                  </a:cubicBezTo>
                  <a:cubicBezTo>
                    <a:pt x="9823" y="5335"/>
                    <a:pt x="9430" y="5347"/>
                    <a:pt x="9525" y="4966"/>
                  </a:cubicBezTo>
                  <a:cubicBezTo>
                    <a:pt x="9180" y="4787"/>
                    <a:pt x="8335" y="4978"/>
                    <a:pt x="8251" y="4609"/>
                  </a:cubicBezTo>
                  <a:cubicBezTo>
                    <a:pt x="8466" y="4275"/>
                    <a:pt x="9132" y="4311"/>
                    <a:pt x="9525" y="4132"/>
                  </a:cubicBezTo>
                  <a:lnTo>
                    <a:pt x="9525" y="4132"/>
                  </a:lnTo>
                  <a:cubicBezTo>
                    <a:pt x="9906" y="4382"/>
                    <a:pt x="9299" y="4620"/>
                    <a:pt x="9680" y="4859"/>
                  </a:cubicBezTo>
                  <a:cubicBezTo>
                    <a:pt x="9742" y="4863"/>
                    <a:pt x="9798" y="4865"/>
                    <a:pt x="9849" y="4865"/>
                  </a:cubicBezTo>
                  <a:cubicBezTo>
                    <a:pt x="10702" y="4865"/>
                    <a:pt x="10023" y="4239"/>
                    <a:pt x="10787" y="4239"/>
                  </a:cubicBezTo>
                  <a:cubicBezTo>
                    <a:pt x="11133" y="4347"/>
                    <a:pt x="11335" y="4537"/>
                    <a:pt x="11264" y="4978"/>
                  </a:cubicBezTo>
                  <a:cubicBezTo>
                    <a:pt x="11961" y="5010"/>
                    <a:pt x="12001" y="5100"/>
                    <a:pt x="12744" y="5100"/>
                  </a:cubicBezTo>
                  <a:cubicBezTo>
                    <a:pt x="12825" y="5100"/>
                    <a:pt x="12914" y="5099"/>
                    <a:pt x="13014" y="5097"/>
                  </a:cubicBezTo>
                  <a:cubicBezTo>
                    <a:pt x="12764" y="4156"/>
                    <a:pt x="12657" y="3882"/>
                    <a:pt x="13335" y="3275"/>
                  </a:cubicBezTo>
                  <a:cubicBezTo>
                    <a:pt x="13157" y="3013"/>
                    <a:pt x="12716" y="2918"/>
                    <a:pt x="12704" y="2549"/>
                  </a:cubicBezTo>
                  <a:cubicBezTo>
                    <a:pt x="12895" y="1942"/>
                    <a:pt x="13693" y="1394"/>
                    <a:pt x="13335" y="739"/>
                  </a:cubicBezTo>
                  <a:cubicBezTo>
                    <a:pt x="13282" y="735"/>
                    <a:pt x="13231" y="733"/>
                    <a:pt x="13183" y="733"/>
                  </a:cubicBezTo>
                  <a:cubicBezTo>
                    <a:pt x="12748" y="733"/>
                    <a:pt x="12492" y="879"/>
                    <a:pt x="12051" y="879"/>
                  </a:cubicBezTo>
                  <a:cubicBezTo>
                    <a:pt x="11960" y="879"/>
                    <a:pt x="11861" y="873"/>
                    <a:pt x="11752" y="858"/>
                  </a:cubicBezTo>
                  <a:cubicBezTo>
                    <a:pt x="11621" y="1120"/>
                    <a:pt x="11347" y="1275"/>
                    <a:pt x="11430" y="1715"/>
                  </a:cubicBezTo>
                  <a:cubicBezTo>
                    <a:pt x="11633" y="1882"/>
                    <a:pt x="12204" y="1763"/>
                    <a:pt x="12228" y="2073"/>
                  </a:cubicBezTo>
                  <a:cubicBezTo>
                    <a:pt x="11966" y="2727"/>
                    <a:pt x="11645" y="3323"/>
                    <a:pt x="10954" y="3656"/>
                  </a:cubicBezTo>
                  <a:cubicBezTo>
                    <a:pt x="10502" y="3001"/>
                    <a:pt x="8478" y="3549"/>
                    <a:pt x="7775" y="3061"/>
                  </a:cubicBezTo>
                  <a:lnTo>
                    <a:pt x="7775" y="3061"/>
                  </a:lnTo>
                  <a:cubicBezTo>
                    <a:pt x="7811" y="3323"/>
                    <a:pt x="7751" y="3501"/>
                    <a:pt x="7454" y="3537"/>
                  </a:cubicBezTo>
                  <a:cubicBezTo>
                    <a:pt x="7692" y="1989"/>
                    <a:pt x="6156" y="1037"/>
                    <a:pt x="5239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405" name="Google Shape;22405;p19"/>
            <p:cNvSpPr/>
            <p:nvPr/>
          </p:nvSpPr>
          <p:spPr>
            <a:xfrm>
              <a:off x="828375" y="1415775"/>
              <a:ext cx="89300" cy="68500"/>
            </a:xfrm>
            <a:custGeom>
              <a:avLst/>
              <a:gdLst/>
              <a:ahLst/>
              <a:cxnLst/>
              <a:rect l="l" t="t" r="r" b="b"/>
              <a:pathLst>
                <a:path w="3572" h="2740" extrusionOk="0">
                  <a:moveTo>
                    <a:pt x="2453" y="1"/>
                  </a:moveTo>
                  <a:cubicBezTo>
                    <a:pt x="2227" y="167"/>
                    <a:pt x="2286" y="536"/>
                    <a:pt x="2286" y="858"/>
                  </a:cubicBezTo>
                  <a:cubicBezTo>
                    <a:pt x="1917" y="977"/>
                    <a:pt x="1322" y="941"/>
                    <a:pt x="1012" y="1096"/>
                  </a:cubicBezTo>
                  <a:cubicBezTo>
                    <a:pt x="1072" y="1513"/>
                    <a:pt x="798" y="1691"/>
                    <a:pt x="548" y="1846"/>
                  </a:cubicBezTo>
                  <a:cubicBezTo>
                    <a:pt x="481" y="1838"/>
                    <a:pt x="418" y="1832"/>
                    <a:pt x="360" y="1832"/>
                  </a:cubicBezTo>
                  <a:cubicBezTo>
                    <a:pt x="179" y="1832"/>
                    <a:pt x="45" y="1889"/>
                    <a:pt x="0" y="2096"/>
                  </a:cubicBezTo>
                  <a:cubicBezTo>
                    <a:pt x="72" y="2108"/>
                    <a:pt x="119" y="2156"/>
                    <a:pt x="143" y="2191"/>
                  </a:cubicBezTo>
                  <a:cubicBezTo>
                    <a:pt x="95" y="2275"/>
                    <a:pt x="83" y="2346"/>
                    <a:pt x="60" y="2441"/>
                  </a:cubicBezTo>
                  <a:cubicBezTo>
                    <a:pt x="120" y="2664"/>
                    <a:pt x="322" y="2740"/>
                    <a:pt x="576" y="2740"/>
                  </a:cubicBezTo>
                  <a:cubicBezTo>
                    <a:pt x="976" y="2740"/>
                    <a:pt x="1504" y="2551"/>
                    <a:pt x="1810" y="2441"/>
                  </a:cubicBezTo>
                  <a:cubicBezTo>
                    <a:pt x="1512" y="1132"/>
                    <a:pt x="3572" y="1060"/>
                    <a:pt x="3072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406" name="Google Shape;22406;p19"/>
            <p:cNvSpPr/>
            <p:nvPr/>
          </p:nvSpPr>
          <p:spPr>
            <a:xfrm>
              <a:off x="638750" y="1093725"/>
              <a:ext cx="47350" cy="24125"/>
            </a:xfrm>
            <a:custGeom>
              <a:avLst/>
              <a:gdLst/>
              <a:ahLst/>
              <a:cxnLst/>
              <a:rect l="l" t="t" r="r" b="b"/>
              <a:pathLst>
                <a:path w="1894" h="965" extrusionOk="0">
                  <a:moveTo>
                    <a:pt x="1" y="0"/>
                  </a:moveTo>
                  <a:lnTo>
                    <a:pt x="1" y="607"/>
                  </a:lnTo>
                  <a:cubicBezTo>
                    <a:pt x="572" y="619"/>
                    <a:pt x="775" y="905"/>
                    <a:pt x="1275" y="965"/>
                  </a:cubicBezTo>
                  <a:cubicBezTo>
                    <a:pt x="1311" y="572"/>
                    <a:pt x="1727" y="429"/>
                    <a:pt x="1894" y="119"/>
                  </a:cubicBezTo>
                  <a:lnTo>
                    <a:pt x="1894" y="119"/>
                  </a:lnTo>
                  <a:cubicBezTo>
                    <a:pt x="1588" y="243"/>
                    <a:pt x="1370" y="290"/>
                    <a:pt x="1180" y="290"/>
                  </a:cubicBezTo>
                  <a:cubicBezTo>
                    <a:pt x="821" y="290"/>
                    <a:pt x="561" y="125"/>
                    <a:pt x="1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407" name="Google Shape;22407;p19"/>
            <p:cNvSpPr/>
            <p:nvPr/>
          </p:nvSpPr>
          <p:spPr>
            <a:xfrm>
              <a:off x="776875" y="1406250"/>
              <a:ext cx="50125" cy="20350"/>
            </a:xfrm>
            <a:custGeom>
              <a:avLst/>
              <a:gdLst/>
              <a:ahLst/>
              <a:cxnLst/>
              <a:rect l="l" t="t" r="r" b="b"/>
              <a:pathLst>
                <a:path w="2005" h="814" extrusionOk="0">
                  <a:moveTo>
                    <a:pt x="1167" y="1"/>
                  </a:moveTo>
                  <a:cubicBezTo>
                    <a:pt x="1227" y="120"/>
                    <a:pt x="1250" y="203"/>
                    <a:pt x="1250" y="286"/>
                  </a:cubicBezTo>
                  <a:cubicBezTo>
                    <a:pt x="1165" y="295"/>
                    <a:pt x="1074" y="297"/>
                    <a:pt x="981" y="297"/>
                  </a:cubicBezTo>
                  <a:cubicBezTo>
                    <a:pt x="868" y="297"/>
                    <a:pt x="753" y="294"/>
                    <a:pt x="644" y="294"/>
                  </a:cubicBezTo>
                  <a:cubicBezTo>
                    <a:pt x="313" y="294"/>
                    <a:pt x="30" y="323"/>
                    <a:pt x="0" y="560"/>
                  </a:cubicBezTo>
                  <a:cubicBezTo>
                    <a:pt x="130" y="727"/>
                    <a:pt x="384" y="814"/>
                    <a:pt x="638" y="814"/>
                  </a:cubicBezTo>
                  <a:cubicBezTo>
                    <a:pt x="873" y="814"/>
                    <a:pt x="1107" y="739"/>
                    <a:pt x="1239" y="584"/>
                  </a:cubicBezTo>
                  <a:cubicBezTo>
                    <a:pt x="1250" y="632"/>
                    <a:pt x="1262" y="679"/>
                    <a:pt x="1310" y="727"/>
                  </a:cubicBezTo>
                  <a:cubicBezTo>
                    <a:pt x="1388" y="739"/>
                    <a:pt x="1457" y="745"/>
                    <a:pt x="1519" y="745"/>
                  </a:cubicBezTo>
                  <a:cubicBezTo>
                    <a:pt x="1930" y="745"/>
                    <a:pt x="2005" y="482"/>
                    <a:pt x="1953" y="120"/>
                  </a:cubicBezTo>
                  <a:lnTo>
                    <a:pt x="1953" y="120"/>
                  </a:lnTo>
                  <a:cubicBezTo>
                    <a:pt x="1875" y="130"/>
                    <a:pt x="1801" y="135"/>
                    <a:pt x="1733" y="135"/>
                  </a:cubicBezTo>
                  <a:cubicBezTo>
                    <a:pt x="1490" y="135"/>
                    <a:pt x="1307" y="75"/>
                    <a:pt x="1167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408" name="Google Shape;22408;p19"/>
            <p:cNvSpPr/>
            <p:nvPr/>
          </p:nvSpPr>
          <p:spPr>
            <a:xfrm>
              <a:off x="488150" y="1641100"/>
              <a:ext cx="24125" cy="18175"/>
            </a:xfrm>
            <a:custGeom>
              <a:avLst/>
              <a:gdLst/>
              <a:ahLst/>
              <a:cxnLst/>
              <a:rect l="l" t="t" r="r" b="b"/>
              <a:pathLst>
                <a:path w="965" h="727" extrusionOk="0">
                  <a:moveTo>
                    <a:pt x="179" y="1"/>
                  </a:moveTo>
                  <a:lnTo>
                    <a:pt x="179" y="1"/>
                  </a:lnTo>
                  <a:cubicBezTo>
                    <a:pt x="226" y="239"/>
                    <a:pt x="0" y="263"/>
                    <a:pt x="36" y="477"/>
                  </a:cubicBezTo>
                  <a:cubicBezTo>
                    <a:pt x="310" y="596"/>
                    <a:pt x="596" y="679"/>
                    <a:pt x="965" y="727"/>
                  </a:cubicBezTo>
                  <a:cubicBezTo>
                    <a:pt x="869" y="358"/>
                    <a:pt x="727" y="25"/>
                    <a:pt x="179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409" name="Google Shape;22409;p19"/>
            <p:cNvSpPr/>
            <p:nvPr/>
          </p:nvSpPr>
          <p:spPr>
            <a:xfrm>
              <a:off x="489625" y="1291575"/>
              <a:ext cx="30575" cy="17975"/>
            </a:xfrm>
            <a:custGeom>
              <a:avLst/>
              <a:gdLst/>
              <a:ahLst/>
              <a:cxnLst/>
              <a:rect l="l" t="t" r="r" b="b"/>
              <a:pathLst>
                <a:path w="1223" h="719" extrusionOk="0">
                  <a:moveTo>
                    <a:pt x="491" y="0"/>
                  </a:moveTo>
                  <a:cubicBezTo>
                    <a:pt x="467" y="0"/>
                    <a:pt x="443" y="2"/>
                    <a:pt x="418" y="4"/>
                  </a:cubicBezTo>
                  <a:cubicBezTo>
                    <a:pt x="1" y="337"/>
                    <a:pt x="465" y="671"/>
                    <a:pt x="894" y="718"/>
                  </a:cubicBezTo>
                  <a:cubicBezTo>
                    <a:pt x="1223" y="446"/>
                    <a:pt x="979" y="0"/>
                    <a:pt x="491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410" name="Google Shape;22410;p19"/>
            <p:cNvSpPr/>
            <p:nvPr/>
          </p:nvSpPr>
          <p:spPr>
            <a:xfrm>
              <a:off x="554825" y="932375"/>
              <a:ext cx="107775" cy="67600"/>
            </a:xfrm>
            <a:custGeom>
              <a:avLst/>
              <a:gdLst/>
              <a:ahLst/>
              <a:cxnLst/>
              <a:rect l="l" t="t" r="r" b="b"/>
              <a:pathLst>
                <a:path w="4311" h="2704" extrusionOk="0">
                  <a:moveTo>
                    <a:pt x="1608" y="739"/>
                  </a:moveTo>
                  <a:cubicBezTo>
                    <a:pt x="1620" y="799"/>
                    <a:pt x="1655" y="846"/>
                    <a:pt x="1679" y="870"/>
                  </a:cubicBezTo>
                  <a:cubicBezTo>
                    <a:pt x="1667" y="1192"/>
                    <a:pt x="1667" y="1465"/>
                    <a:pt x="1858" y="1632"/>
                  </a:cubicBezTo>
                  <a:cubicBezTo>
                    <a:pt x="1805" y="1614"/>
                    <a:pt x="1747" y="1606"/>
                    <a:pt x="1686" y="1606"/>
                  </a:cubicBezTo>
                  <a:cubicBezTo>
                    <a:pt x="1460" y="1606"/>
                    <a:pt x="1192" y="1718"/>
                    <a:pt x="977" y="1858"/>
                  </a:cubicBezTo>
                  <a:cubicBezTo>
                    <a:pt x="858" y="1394"/>
                    <a:pt x="1096" y="799"/>
                    <a:pt x="1608" y="739"/>
                  </a:cubicBezTo>
                  <a:close/>
                  <a:moveTo>
                    <a:pt x="2870" y="1"/>
                  </a:moveTo>
                  <a:lnTo>
                    <a:pt x="2870" y="1"/>
                  </a:lnTo>
                  <a:cubicBezTo>
                    <a:pt x="1750" y="203"/>
                    <a:pt x="1143" y="799"/>
                    <a:pt x="24" y="977"/>
                  </a:cubicBezTo>
                  <a:cubicBezTo>
                    <a:pt x="0" y="1370"/>
                    <a:pt x="322" y="1799"/>
                    <a:pt x="738" y="2096"/>
                  </a:cubicBezTo>
                  <a:cubicBezTo>
                    <a:pt x="596" y="2335"/>
                    <a:pt x="655" y="2573"/>
                    <a:pt x="1179" y="2704"/>
                  </a:cubicBezTo>
                  <a:cubicBezTo>
                    <a:pt x="1358" y="2644"/>
                    <a:pt x="1489" y="2537"/>
                    <a:pt x="1596" y="2418"/>
                  </a:cubicBezTo>
                  <a:cubicBezTo>
                    <a:pt x="1798" y="2418"/>
                    <a:pt x="1977" y="2358"/>
                    <a:pt x="2084" y="2180"/>
                  </a:cubicBezTo>
                  <a:cubicBezTo>
                    <a:pt x="2024" y="2085"/>
                    <a:pt x="1953" y="2049"/>
                    <a:pt x="1834" y="2049"/>
                  </a:cubicBezTo>
                  <a:cubicBezTo>
                    <a:pt x="1905" y="1906"/>
                    <a:pt x="1965" y="1763"/>
                    <a:pt x="2024" y="1632"/>
                  </a:cubicBezTo>
                  <a:cubicBezTo>
                    <a:pt x="2370" y="1846"/>
                    <a:pt x="2584" y="2061"/>
                    <a:pt x="2917" y="2085"/>
                  </a:cubicBezTo>
                  <a:cubicBezTo>
                    <a:pt x="3046" y="2297"/>
                    <a:pt x="3371" y="2402"/>
                    <a:pt x="3681" y="2402"/>
                  </a:cubicBezTo>
                  <a:cubicBezTo>
                    <a:pt x="3944" y="2402"/>
                    <a:pt x="4196" y="2327"/>
                    <a:pt x="4310" y="2180"/>
                  </a:cubicBezTo>
                  <a:cubicBezTo>
                    <a:pt x="4072" y="2061"/>
                    <a:pt x="3834" y="1966"/>
                    <a:pt x="3560" y="1882"/>
                  </a:cubicBezTo>
                  <a:cubicBezTo>
                    <a:pt x="3655" y="1096"/>
                    <a:pt x="2846" y="1025"/>
                    <a:pt x="2370" y="680"/>
                  </a:cubicBezTo>
                  <a:cubicBezTo>
                    <a:pt x="2322" y="680"/>
                    <a:pt x="2274" y="692"/>
                    <a:pt x="2251" y="715"/>
                  </a:cubicBezTo>
                  <a:cubicBezTo>
                    <a:pt x="2370" y="394"/>
                    <a:pt x="2905" y="418"/>
                    <a:pt x="2870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411" name="Google Shape;22411;p19"/>
            <p:cNvSpPr/>
            <p:nvPr/>
          </p:nvSpPr>
          <p:spPr>
            <a:xfrm>
              <a:off x="1655025" y="2033125"/>
              <a:ext cx="27925" cy="24250"/>
            </a:xfrm>
            <a:custGeom>
              <a:avLst/>
              <a:gdLst/>
              <a:ahLst/>
              <a:cxnLst/>
              <a:rect l="l" t="t" r="r" b="b"/>
              <a:pathLst>
                <a:path w="1117" h="970" extrusionOk="0">
                  <a:moveTo>
                    <a:pt x="629" y="0"/>
                  </a:moveTo>
                  <a:lnTo>
                    <a:pt x="629" y="0"/>
                  </a:lnTo>
                  <a:cubicBezTo>
                    <a:pt x="355" y="263"/>
                    <a:pt x="0" y="969"/>
                    <a:pt x="734" y="969"/>
                  </a:cubicBezTo>
                  <a:cubicBezTo>
                    <a:pt x="797" y="969"/>
                    <a:pt x="869" y="964"/>
                    <a:pt x="950" y="953"/>
                  </a:cubicBezTo>
                  <a:cubicBezTo>
                    <a:pt x="938" y="584"/>
                    <a:pt x="1117" y="36"/>
                    <a:pt x="629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412" name="Google Shape;22412;p19"/>
            <p:cNvSpPr/>
            <p:nvPr/>
          </p:nvSpPr>
          <p:spPr>
            <a:xfrm>
              <a:off x="1640150" y="2474075"/>
              <a:ext cx="35375" cy="23850"/>
            </a:xfrm>
            <a:custGeom>
              <a:avLst/>
              <a:gdLst/>
              <a:ahLst/>
              <a:cxnLst/>
              <a:rect l="l" t="t" r="r" b="b"/>
              <a:pathLst>
                <a:path w="1415" h="954" extrusionOk="0">
                  <a:moveTo>
                    <a:pt x="435" y="1"/>
                  </a:moveTo>
                  <a:cubicBezTo>
                    <a:pt x="8" y="1"/>
                    <a:pt x="1" y="333"/>
                    <a:pt x="45" y="686"/>
                  </a:cubicBezTo>
                  <a:cubicBezTo>
                    <a:pt x="361" y="694"/>
                    <a:pt x="750" y="953"/>
                    <a:pt x="1049" y="953"/>
                  </a:cubicBezTo>
                  <a:cubicBezTo>
                    <a:pt x="1201" y="953"/>
                    <a:pt x="1330" y="886"/>
                    <a:pt x="1414" y="686"/>
                  </a:cubicBezTo>
                  <a:lnTo>
                    <a:pt x="1414" y="686"/>
                  </a:lnTo>
                  <a:cubicBezTo>
                    <a:pt x="1299" y="702"/>
                    <a:pt x="1195" y="709"/>
                    <a:pt x="1101" y="709"/>
                  </a:cubicBezTo>
                  <a:cubicBezTo>
                    <a:pt x="482" y="709"/>
                    <a:pt x="307" y="390"/>
                    <a:pt x="545" y="7"/>
                  </a:cubicBezTo>
                  <a:cubicBezTo>
                    <a:pt x="505" y="3"/>
                    <a:pt x="469" y="1"/>
                    <a:pt x="435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413" name="Google Shape;22413;p19"/>
            <p:cNvSpPr/>
            <p:nvPr/>
          </p:nvSpPr>
          <p:spPr>
            <a:xfrm>
              <a:off x="1916600" y="4210175"/>
              <a:ext cx="54800" cy="28825"/>
            </a:xfrm>
            <a:custGeom>
              <a:avLst/>
              <a:gdLst/>
              <a:ahLst/>
              <a:cxnLst/>
              <a:rect l="l" t="t" r="r" b="b"/>
              <a:pathLst>
                <a:path w="2192" h="1153" extrusionOk="0">
                  <a:moveTo>
                    <a:pt x="2048" y="0"/>
                  </a:moveTo>
                  <a:cubicBezTo>
                    <a:pt x="977" y="131"/>
                    <a:pt x="762" y="572"/>
                    <a:pt x="0" y="667"/>
                  </a:cubicBezTo>
                  <a:cubicBezTo>
                    <a:pt x="40" y="1059"/>
                    <a:pt x="224" y="1153"/>
                    <a:pt x="504" y="1153"/>
                  </a:cubicBezTo>
                  <a:cubicBezTo>
                    <a:pt x="762" y="1153"/>
                    <a:pt x="1101" y="1074"/>
                    <a:pt x="1486" y="1074"/>
                  </a:cubicBezTo>
                  <a:cubicBezTo>
                    <a:pt x="1561" y="1074"/>
                    <a:pt x="1637" y="1077"/>
                    <a:pt x="1715" y="1084"/>
                  </a:cubicBezTo>
                  <a:cubicBezTo>
                    <a:pt x="1501" y="465"/>
                    <a:pt x="2191" y="548"/>
                    <a:pt x="2048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414" name="Google Shape;22414;p19"/>
            <p:cNvSpPr/>
            <p:nvPr/>
          </p:nvSpPr>
          <p:spPr>
            <a:xfrm>
              <a:off x="1929100" y="4094975"/>
              <a:ext cx="73550" cy="61050"/>
            </a:xfrm>
            <a:custGeom>
              <a:avLst/>
              <a:gdLst/>
              <a:ahLst/>
              <a:cxnLst/>
              <a:rect l="l" t="t" r="r" b="b"/>
              <a:pathLst>
                <a:path w="2942" h="2442" extrusionOk="0">
                  <a:moveTo>
                    <a:pt x="2405" y="1"/>
                  </a:moveTo>
                  <a:cubicBezTo>
                    <a:pt x="1774" y="179"/>
                    <a:pt x="1310" y="489"/>
                    <a:pt x="870" y="810"/>
                  </a:cubicBezTo>
                  <a:lnTo>
                    <a:pt x="655" y="810"/>
                  </a:lnTo>
                  <a:cubicBezTo>
                    <a:pt x="643" y="858"/>
                    <a:pt x="643" y="906"/>
                    <a:pt x="643" y="953"/>
                  </a:cubicBezTo>
                  <a:cubicBezTo>
                    <a:pt x="453" y="1084"/>
                    <a:pt x="239" y="1215"/>
                    <a:pt x="0" y="1346"/>
                  </a:cubicBezTo>
                  <a:cubicBezTo>
                    <a:pt x="167" y="1822"/>
                    <a:pt x="381" y="2239"/>
                    <a:pt x="870" y="2441"/>
                  </a:cubicBezTo>
                  <a:cubicBezTo>
                    <a:pt x="780" y="1929"/>
                    <a:pt x="1335" y="1246"/>
                    <a:pt x="2111" y="1246"/>
                  </a:cubicBezTo>
                  <a:cubicBezTo>
                    <a:pt x="2362" y="1246"/>
                    <a:pt x="2635" y="1317"/>
                    <a:pt x="2917" y="1489"/>
                  </a:cubicBezTo>
                  <a:cubicBezTo>
                    <a:pt x="2763" y="977"/>
                    <a:pt x="2941" y="203"/>
                    <a:pt x="2405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415" name="Google Shape;22415;p19"/>
            <p:cNvSpPr/>
            <p:nvPr/>
          </p:nvSpPr>
          <p:spPr>
            <a:xfrm>
              <a:off x="1659725" y="3013600"/>
              <a:ext cx="20550" cy="19975"/>
            </a:xfrm>
            <a:custGeom>
              <a:avLst/>
              <a:gdLst/>
              <a:ahLst/>
              <a:cxnLst/>
              <a:rect l="l" t="t" r="r" b="b"/>
              <a:pathLst>
                <a:path w="822" h="799" extrusionOk="0">
                  <a:moveTo>
                    <a:pt x="477" y="0"/>
                  </a:moveTo>
                  <a:cubicBezTo>
                    <a:pt x="322" y="238"/>
                    <a:pt x="0" y="346"/>
                    <a:pt x="143" y="798"/>
                  </a:cubicBezTo>
                  <a:lnTo>
                    <a:pt x="822" y="798"/>
                  </a:lnTo>
                  <a:cubicBezTo>
                    <a:pt x="810" y="465"/>
                    <a:pt x="715" y="167"/>
                    <a:pt x="477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416" name="Google Shape;22416;p19"/>
            <p:cNvSpPr/>
            <p:nvPr/>
          </p:nvSpPr>
          <p:spPr>
            <a:xfrm>
              <a:off x="1972250" y="4335475"/>
              <a:ext cx="29800" cy="17300"/>
            </a:xfrm>
            <a:custGeom>
              <a:avLst/>
              <a:gdLst/>
              <a:ahLst/>
              <a:cxnLst/>
              <a:rect l="l" t="t" r="r" b="b"/>
              <a:pathLst>
                <a:path w="1192" h="692" extrusionOk="0">
                  <a:moveTo>
                    <a:pt x="870" y="1"/>
                  </a:moveTo>
                  <a:lnTo>
                    <a:pt x="870" y="1"/>
                  </a:lnTo>
                  <a:cubicBezTo>
                    <a:pt x="827" y="98"/>
                    <a:pt x="767" y="130"/>
                    <a:pt x="697" y="130"/>
                  </a:cubicBezTo>
                  <a:cubicBezTo>
                    <a:pt x="564" y="130"/>
                    <a:pt x="394" y="14"/>
                    <a:pt x="235" y="14"/>
                  </a:cubicBezTo>
                  <a:cubicBezTo>
                    <a:pt x="151" y="14"/>
                    <a:pt x="71" y="46"/>
                    <a:pt x="1" y="144"/>
                  </a:cubicBezTo>
                  <a:cubicBezTo>
                    <a:pt x="25" y="477"/>
                    <a:pt x="263" y="680"/>
                    <a:pt x="691" y="691"/>
                  </a:cubicBezTo>
                  <a:cubicBezTo>
                    <a:pt x="715" y="513"/>
                    <a:pt x="1191" y="25"/>
                    <a:pt x="870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417" name="Google Shape;22417;p19"/>
            <p:cNvSpPr/>
            <p:nvPr/>
          </p:nvSpPr>
          <p:spPr>
            <a:xfrm>
              <a:off x="1787125" y="4685975"/>
              <a:ext cx="23825" cy="11625"/>
            </a:xfrm>
            <a:custGeom>
              <a:avLst/>
              <a:gdLst/>
              <a:ahLst/>
              <a:cxnLst/>
              <a:rect l="l" t="t" r="r" b="b"/>
              <a:pathLst>
                <a:path w="953" h="465" extrusionOk="0">
                  <a:moveTo>
                    <a:pt x="265" y="0"/>
                  </a:moveTo>
                  <a:cubicBezTo>
                    <a:pt x="189" y="0"/>
                    <a:pt x="102" y="9"/>
                    <a:pt x="0" y="30"/>
                  </a:cubicBezTo>
                  <a:cubicBezTo>
                    <a:pt x="0" y="370"/>
                    <a:pt x="281" y="464"/>
                    <a:pt x="545" y="464"/>
                  </a:cubicBezTo>
                  <a:cubicBezTo>
                    <a:pt x="715" y="464"/>
                    <a:pt x="878" y="425"/>
                    <a:pt x="953" y="387"/>
                  </a:cubicBezTo>
                  <a:cubicBezTo>
                    <a:pt x="742" y="257"/>
                    <a:pt x="667" y="0"/>
                    <a:pt x="265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418" name="Google Shape;22418;p19"/>
            <p:cNvSpPr/>
            <p:nvPr/>
          </p:nvSpPr>
          <p:spPr>
            <a:xfrm>
              <a:off x="1866300" y="4364650"/>
              <a:ext cx="51150" cy="35800"/>
            </a:xfrm>
            <a:custGeom>
              <a:avLst/>
              <a:gdLst/>
              <a:ahLst/>
              <a:cxnLst/>
              <a:rect l="l" t="t" r="r" b="b"/>
              <a:pathLst>
                <a:path w="2046" h="1432" extrusionOk="0">
                  <a:moveTo>
                    <a:pt x="1444" y="1"/>
                  </a:moveTo>
                  <a:cubicBezTo>
                    <a:pt x="1439" y="1"/>
                    <a:pt x="1434" y="1"/>
                    <a:pt x="1429" y="1"/>
                  </a:cubicBezTo>
                  <a:cubicBezTo>
                    <a:pt x="1238" y="203"/>
                    <a:pt x="1417" y="703"/>
                    <a:pt x="1119" y="846"/>
                  </a:cubicBezTo>
                  <a:cubicBezTo>
                    <a:pt x="929" y="846"/>
                    <a:pt x="574" y="703"/>
                    <a:pt x="306" y="703"/>
                  </a:cubicBezTo>
                  <a:cubicBezTo>
                    <a:pt x="172" y="703"/>
                    <a:pt x="60" y="739"/>
                    <a:pt x="0" y="846"/>
                  </a:cubicBezTo>
                  <a:cubicBezTo>
                    <a:pt x="48" y="894"/>
                    <a:pt x="107" y="917"/>
                    <a:pt x="155" y="953"/>
                  </a:cubicBezTo>
                  <a:cubicBezTo>
                    <a:pt x="163" y="1198"/>
                    <a:pt x="471" y="1431"/>
                    <a:pt x="735" y="1431"/>
                  </a:cubicBezTo>
                  <a:cubicBezTo>
                    <a:pt x="843" y="1431"/>
                    <a:pt x="943" y="1392"/>
                    <a:pt x="1012" y="1298"/>
                  </a:cubicBezTo>
                  <a:cubicBezTo>
                    <a:pt x="917" y="1251"/>
                    <a:pt x="869" y="1191"/>
                    <a:pt x="822" y="1120"/>
                  </a:cubicBezTo>
                  <a:cubicBezTo>
                    <a:pt x="1143" y="1096"/>
                    <a:pt x="1488" y="953"/>
                    <a:pt x="1739" y="727"/>
                  </a:cubicBezTo>
                  <a:lnTo>
                    <a:pt x="1739" y="727"/>
                  </a:lnTo>
                  <a:cubicBezTo>
                    <a:pt x="1736" y="727"/>
                    <a:pt x="1734" y="727"/>
                    <a:pt x="1732" y="727"/>
                  </a:cubicBezTo>
                  <a:cubicBezTo>
                    <a:pt x="1476" y="727"/>
                    <a:pt x="2046" y="1"/>
                    <a:pt x="1444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419" name="Google Shape;22419;p19"/>
            <p:cNvSpPr/>
            <p:nvPr/>
          </p:nvSpPr>
          <p:spPr>
            <a:xfrm>
              <a:off x="1672825" y="3132050"/>
              <a:ext cx="24725" cy="30425"/>
            </a:xfrm>
            <a:custGeom>
              <a:avLst/>
              <a:gdLst/>
              <a:ahLst/>
              <a:cxnLst/>
              <a:rect l="l" t="t" r="r" b="b"/>
              <a:pathLst>
                <a:path w="989" h="1217" extrusionOk="0">
                  <a:moveTo>
                    <a:pt x="476" y="1"/>
                  </a:moveTo>
                  <a:cubicBezTo>
                    <a:pt x="0" y="311"/>
                    <a:pt x="357" y="442"/>
                    <a:pt x="298" y="1084"/>
                  </a:cubicBezTo>
                  <a:cubicBezTo>
                    <a:pt x="309" y="1084"/>
                    <a:pt x="320" y="1084"/>
                    <a:pt x="331" y="1084"/>
                  </a:cubicBezTo>
                  <a:cubicBezTo>
                    <a:pt x="603" y="1084"/>
                    <a:pt x="695" y="1216"/>
                    <a:pt x="956" y="1216"/>
                  </a:cubicBezTo>
                  <a:cubicBezTo>
                    <a:pt x="967" y="1216"/>
                    <a:pt x="977" y="1216"/>
                    <a:pt x="988" y="1215"/>
                  </a:cubicBezTo>
                  <a:cubicBezTo>
                    <a:pt x="703" y="906"/>
                    <a:pt x="715" y="358"/>
                    <a:pt x="476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420" name="Google Shape;22420;p19"/>
            <p:cNvSpPr/>
            <p:nvPr/>
          </p:nvSpPr>
          <p:spPr>
            <a:xfrm>
              <a:off x="1758850" y="4209200"/>
              <a:ext cx="62825" cy="31075"/>
            </a:xfrm>
            <a:custGeom>
              <a:avLst/>
              <a:gdLst/>
              <a:ahLst/>
              <a:cxnLst/>
              <a:rect l="l" t="t" r="r" b="b"/>
              <a:pathLst>
                <a:path w="2513" h="1243" extrusionOk="0">
                  <a:moveTo>
                    <a:pt x="763" y="0"/>
                  </a:moveTo>
                  <a:cubicBezTo>
                    <a:pt x="348" y="0"/>
                    <a:pt x="75" y="102"/>
                    <a:pt x="0" y="587"/>
                  </a:cubicBezTo>
                  <a:cubicBezTo>
                    <a:pt x="183" y="562"/>
                    <a:pt x="357" y="552"/>
                    <a:pt x="536" y="552"/>
                  </a:cubicBezTo>
                  <a:cubicBezTo>
                    <a:pt x="871" y="552"/>
                    <a:pt x="1225" y="588"/>
                    <a:pt x="1691" y="635"/>
                  </a:cubicBezTo>
                  <a:cubicBezTo>
                    <a:pt x="1381" y="706"/>
                    <a:pt x="1250" y="908"/>
                    <a:pt x="1274" y="1218"/>
                  </a:cubicBezTo>
                  <a:cubicBezTo>
                    <a:pt x="1371" y="1234"/>
                    <a:pt x="1457" y="1242"/>
                    <a:pt x="1533" y="1242"/>
                  </a:cubicBezTo>
                  <a:cubicBezTo>
                    <a:pt x="1955" y="1242"/>
                    <a:pt x="2082" y="1005"/>
                    <a:pt x="2072" y="682"/>
                  </a:cubicBezTo>
                  <a:lnTo>
                    <a:pt x="2072" y="682"/>
                  </a:lnTo>
                  <a:cubicBezTo>
                    <a:pt x="2167" y="694"/>
                    <a:pt x="2274" y="706"/>
                    <a:pt x="2393" y="718"/>
                  </a:cubicBezTo>
                  <a:cubicBezTo>
                    <a:pt x="2512" y="337"/>
                    <a:pt x="2143" y="373"/>
                    <a:pt x="2215" y="39"/>
                  </a:cubicBezTo>
                  <a:lnTo>
                    <a:pt x="2215" y="39"/>
                  </a:lnTo>
                  <a:cubicBezTo>
                    <a:pt x="2093" y="49"/>
                    <a:pt x="1975" y="53"/>
                    <a:pt x="1861" y="53"/>
                  </a:cubicBezTo>
                  <a:cubicBezTo>
                    <a:pt x="1435" y="53"/>
                    <a:pt x="1062" y="0"/>
                    <a:pt x="763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421" name="Google Shape;22421;p19"/>
            <p:cNvSpPr/>
            <p:nvPr/>
          </p:nvSpPr>
          <p:spPr>
            <a:xfrm>
              <a:off x="1864800" y="1677125"/>
              <a:ext cx="42000" cy="23825"/>
            </a:xfrm>
            <a:custGeom>
              <a:avLst/>
              <a:gdLst/>
              <a:ahLst/>
              <a:cxnLst/>
              <a:rect l="l" t="t" r="r" b="b"/>
              <a:pathLst>
                <a:path w="1680" h="953" extrusionOk="0">
                  <a:moveTo>
                    <a:pt x="1084" y="0"/>
                  </a:moveTo>
                  <a:lnTo>
                    <a:pt x="1084" y="0"/>
                  </a:lnTo>
                  <a:cubicBezTo>
                    <a:pt x="1025" y="310"/>
                    <a:pt x="1" y="584"/>
                    <a:pt x="584" y="953"/>
                  </a:cubicBezTo>
                  <a:cubicBezTo>
                    <a:pt x="656" y="643"/>
                    <a:pt x="1679" y="369"/>
                    <a:pt x="1084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422" name="Google Shape;22422;p19"/>
            <p:cNvSpPr/>
            <p:nvPr/>
          </p:nvSpPr>
          <p:spPr>
            <a:xfrm>
              <a:off x="2589300" y="4479100"/>
              <a:ext cx="22350" cy="15350"/>
            </a:xfrm>
            <a:custGeom>
              <a:avLst/>
              <a:gdLst/>
              <a:ahLst/>
              <a:cxnLst/>
              <a:rect l="l" t="t" r="r" b="b"/>
              <a:pathLst>
                <a:path w="894" h="614" extrusionOk="0">
                  <a:moveTo>
                    <a:pt x="680" y="1"/>
                  </a:moveTo>
                  <a:cubicBezTo>
                    <a:pt x="194" y="1"/>
                    <a:pt x="212" y="391"/>
                    <a:pt x="0" y="614"/>
                  </a:cubicBezTo>
                  <a:cubicBezTo>
                    <a:pt x="429" y="530"/>
                    <a:pt x="893" y="483"/>
                    <a:pt x="786" y="7"/>
                  </a:cubicBezTo>
                  <a:cubicBezTo>
                    <a:pt x="748" y="3"/>
                    <a:pt x="713" y="1"/>
                    <a:pt x="680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423" name="Google Shape;22423;p19"/>
            <p:cNvSpPr/>
            <p:nvPr/>
          </p:nvSpPr>
          <p:spPr>
            <a:xfrm>
              <a:off x="2572625" y="4667975"/>
              <a:ext cx="43500" cy="42275"/>
            </a:xfrm>
            <a:custGeom>
              <a:avLst/>
              <a:gdLst/>
              <a:ahLst/>
              <a:cxnLst/>
              <a:rect l="l" t="t" r="r" b="b"/>
              <a:pathLst>
                <a:path w="1740" h="1691" extrusionOk="0">
                  <a:moveTo>
                    <a:pt x="1465" y="0"/>
                  </a:moveTo>
                  <a:lnTo>
                    <a:pt x="1465" y="0"/>
                  </a:lnTo>
                  <a:cubicBezTo>
                    <a:pt x="1227" y="214"/>
                    <a:pt x="787" y="298"/>
                    <a:pt x="537" y="488"/>
                  </a:cubicBezTo>
                  <a:cubicBezTo>
                    <a:pt x="846" y="1024"/>
                    <a:pt x="1" y="1286"/>
                    <a:pt x="370" y="1453"/>
                  </a:cubicBezTo>
                  <a:cubicBezTo>
                    <a:pt x="370" y="1408"/>
                    <a:pt x="398" y="1385"/>
                    <a:pt x="432" y="1385"/>
                  </a:cubicBezTo>
                  <a:cubicBezTo>
                    <a:pt x="488" y="1385"/>
                    <a:pt x="559" y="1449"/>
                    <a:pt x="537" y="1584"/>
                  </a:cubicBezTo>
                  <a:cubicBezTo>
                    <a:pt x="441" y="1584"/>
                    <a:pt x="334" y="1679"/>
                    <a:pt x="537" y="1691"/>
                  </a:cubicBezTo>
                  <a:cubicBezTo>
                    <a:pt x="644" y="1072"/>
                    <a:pt x="1739" y="512"/>
                    <a:pt x="1465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424" name="Google Shape;22424;p19"/>
            <p:cNvSpPr/>
            <p:nvPr/>
          </p:nvSpPr>
          <p:spPr>
            <a:xfrm>
              <a:off x="2590275" y="4728625"/>
              <a:ext cx="42800" cy="21375"/>
            </a:xfrm>
            <a:custGeom>
              <a:avLst/>
              <a:gdLst/>
              <a:ahLst/>
              <a:cxnLst/>
              <a:rect l="l" t="t" r="r" b="b"/>
              <a:pathLst>
                <a:path w="1712" h="855" extrusionOk="0">
                  <a:moveTo>
                    <a:pt x="616" y="1"/>
                  </a:moveTo>
                  <a:cubicBezTo>
                    <a:pt x="458" y="1"/>
                    <a:pt x="293" y="40"/>
                    <a:pt x="128" y="134"/>
                  </a:cubicBezTo>
                  <a:cubicBezTo>
                    <a:pt x="1" y="555"/>
                    <a:pt x="601" y="855"/>
                    <a:pt x="1113" y="855"/>
                  </a:cubicBezTo>
                  <a:cubicBezTo>
                    <a:pt x="1368" y="855"/>
                    <a:pt x="1601" y="780"/>
                    <a:pt x="1712" y="610"/>
                  </a:cubicBezTo>
                  <a:cubicBezTo>
                    <a:pt x="1515" y="359"/>
                    <a:pt x="1095" y="1"/>
                    <a:pt x="616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425" name="Google Shape;22425;p19"/>
            <p:cNvSpPr/>
            <p:nvPr/>
          </p:nvSpPr>
          <p:spPr>
            <a:xfrm>
              <a:off x="2080600" y="3935725"/>
              <a:ext cx="34250" cy="30400"/>
            </a:xfrm>
            <a:custGeom>
              <a:avLst/>
              <a:gdLst/>
              <a:ahLst/>
              <a:cxnLst/>
              <a:rect l="l" t="t" r="r" b="b"/>
              <a:pathLst>
                <a:path w="1370" h="1216" extrusionOk="0">
                  <a:moveTo>
                    <a:pt x="251" y="1"/>
                  </a:moveTo>
                  <a:cubicBezTo>
                    <a:pt x="406" y="548"/>
                    <a:pt x="1" y="679"/>
                    <a:pt x="84" y="1215"/>
                  </a:cubicBezTo>
                  <a:cubicBezTo>
                    <a:pt x="134" y="1214"/>
                    <a:pt x="185" y="1213"/>
                    <a:pt x="237" y="1213"/>
                  </a:cubicBezTo>
                  <a:cubicBezTo>
                    <a:pt x="340" y="1213"/>
                    <a:pt x="445" y="1215"/>
                    <a:pt x="547" y="1215"/>
                  </a:cubicBezTo>
                  <a:cubicBezTo>
                    <a:pt x="854" y="1215"/>
                    <a:pt x="1140" y="1199"/>
                    <a:pt x="1298" y="1072"/>
                  </a:cubicBezTo>
                  <a:cubicBezTo>
                    <a:pt x="1370" y="370"/>
                    <a:pt x="1060" y="1"/>
                    <a:pt x="251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426" name="Google Shape;22426;p19"/>
            <p:cNvSpPr/>
            <p:nvPr/>
          </p:nvSpPr>
          <p:spPr>
            <a:xfrm>
              <a:off x="2580200" y="4828775"/>
              <a:ext cx="19250" cy="18475"/>
            </a:xfrm>
            <a:custGeom>
              <a:avLst/>
              <a:gdLst/>
              <a:ahLst/>
              <a:cxnLst/>
              <a:rect l="l" t="t" r="r" b="b"/>
              <a:pathLst>
                <a:path w="770" h="739" extrusionOk="0">
                  <a:moveTo>
                    <a:pt x="451" y="0"/>
                  </a:moveTo>
                  <a:cubicBezTo>
                    <a:pt x="0" y="0"/>
                    <a:pt x="181" y="739"/>
                    <a:pt x="508" y="739"/>
                  </a:cubicBezTo>
                  <a:cubicBezTo>
                    <a:pt x="519" y="739"/>
                    <a:pt x="531" y="738"/>
                    <a:pt x="543" y="736"/>
                  </a:cubicBezTo>
                  <a:cubicBezTo>
                    <a:pt x="769" y="593"/>
                    <a:pt x="769" y="176"/>
                    <a:pt x="543" y="9"/>
                  </a:cubicBezTo>
                  <a:cubicBezTo>
                    <a:pt x="510" y="3"/>
                    <a:pt x="479" y="0"/>
                    <a:pt x="451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427" name="Google Shape;22427;p19"/>
            <p:cNvSpPr/>
            <p:nvPr/>
          </p:nvSpPr>
          <p:spPr>
            <a:xfrm>
              <a:off x="2580975" y="4640275"/>
              <a:ext cx="26750" cy="18775"/>
            </a:xfrm>
            <a:custGeom>
              <a:avLst/>
              <a:gdLst/>
              <a:ahLst/>
              <a:cxnLst/>
              <a:rect l="l" t="t" r="r" b="b"/>
              <a:pathLst>
                <a:path w="1070" h="751" extrusionOk="0">
                  <a:moveTo>
                    <a:pt x="500" y="1"/>
                  </a:moveTo>
                  <a:lnTo>
                    <a:pt x="500" y="1"/>
                  </a:lnTo>
                  <a:cubicBezTo>
                    <a:pt x="357" y="251"/>
                    <a:pt x="0" y="358"/>
                    <a:pt x="12" y="727"/>
                  </a:cubicBezTo>
                  <a:cubicBezTo>
                    <a:pt x="80" y="743"/>
                    <a:pt x="145" y="751"/>
                    <a:pt x="206" y="751"/>
                  </a:cubicBezTo>
                  <a:cubicBezTo>
                    <a:pt x="776" y="751"/>
                    <a:pt x="1069" y="119"/>
                    <a:pt x="500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428" name="Google Shape;22428;p19"/>
            <p:cNvSpPr/>
            <p:nvPr/>
          </p:nvSpPr>
          <p:spPr>
            <a:xfrm>
              <a:off x="2394625" y="4675325"/>
              <a:ext cx="25025" cy="14325"/>
            </a:xfrm>
            <a:custGeom>
              <a:avLst/>
              <a:gdLst/>
              <a:ahLst/>
              <a:cxnLst/>
              <a:rect l="l" t="t" r="r" b="b"/>
              <a:pathLst>
                <a:path w="1001" h="573" extrusionOk="0">
                  <a:moveTo>
                    <a:pt x="606" y="0"/>
                  </a:moveTo>
                  <a:cubicBezTo>
                    <a:pt x="319" y="0"/>
                    <a:pt x="131" y="175"/>
                    <a:pt x="1" y="444"/>
                  </a:cubicBezTo>
                  <a:cubicBezTo>
                    <a:pt x="157" y="513"/>
                    <a:pt x="345" y="573"/>
                    <a:pt x="617" y="573"/>
                  </a:cubicBezTo>
                  <a:cubicBezTo>
                    <a:pt x="677" y="573"/>
                    <a:pt x="741" y="570"/>
                    <a:pt x="810" y="563"/>
                  </a:cubicBezTo>
                  <a:cubicBezTo>
                    <a:pt x="775" y="337"/>
                    <a:pt x="1001" y="301"/>
                    <a:pt x="965" y="75"/>
                  </a:cubicBezTo>
                  <a:cubicBezTo>
                    <a:pt x="831" y="24"/>
                    <a:pt x="711" y="0"/>
                    <a:pt x="606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429" name="Google Shape;22429;p19"/>
            <p:cNvSpPr/>
            <p:nvPr/>
          </p:nvSpPr>
          <p:spPr>
            <a:xfrm>
              <a:off x="2275875" y="4420025"/>
              <a:ext cx="59950" cy="32675"/>
            </a:xfrm>
            <a:custGeom>
              <a:avLst/>
              <a:gdLst/>
              <a:ahLst/>
              <a:cxnLst/>
              <a:rect l="l" t="t" r="r" b="b"/>
              <a:pathLst>
                <a:path w="2398" h="1307" extrusionOk="0">
                  <a:moveTo>
                    <a:pt x="2227" y="0"/>
                  </a:moveTo>
                  <a:cubicBezTo>
                    <a:pt x="1167" y="119"/>
                    <a:pt x="215" y="298"/>
                    <a:pt x="0" y="1084"/>
                  </a:cubicBezTo>
                  <a:cubicBezTo>
                    <a:pt x="353" y="1226"/>
                    <a:pt x="730" y="1306"/>
                    <a:pt x="1072" y="1306"/>
                  </a:cubicBezTo>
                  <a:cubicBezTo>
                    <a:pt x="1816" y="1306"/>
                    <a:pt x="2398" y="930"/>
                    <a:pt x="2227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430" name="Google Shape;22430;p19"/>
            <p:cNvSpPr/>
            <p:nvPr/>
          </p:nvSpPr>
          <p:spPr>
            <a:xfrm>
              <a:off x="2348500" y="4558425"/>
              <a:ext cx="30975" cy="18175"/>
            </a:xfrm>
            <a:custGeom>
              <a:avLst/>
              <a:gdLst/>
              <a:ahLst/>
              <a:cxnLst/>
              <a:rect l="l" t="t" r="r" b="b"/>
              <a:pathLst>
                <a:path w="1239" h="727" extrusionOk="0">
                  <a:moveTo>
                    <a:pt x="1239" y="1"/>
                  </a:moveTo>
                  <a:lnTo>
                    <a:pt x="1239" y="1"/>
                  </a:lnTo>
                  <a:cubicBezTo>
                    <a:pt x="524" y="48"/>
                    <a:pt x="477" y="13"/>
                    <a:pt x="107" y="120"/>
                  </a:cubicBezTo>
                  <a:cubicBezTo>
                    <a:pt x="0" y="584"/>
                    <a:pt x="286" y="715"/>
                    <a:pt x="739" y="727"/>
                  </a:cubicBezTo>
                  <a:cubicBezTo>
                    <a:pt x="905" y="489"/>
                    <a:pt x="1072" y="251"/>
                    <a:pt x="1239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431" name="Google Shape;22431;p19"/>
            <p:cNvSpPr/>
            <p:nvPr/>
          </p:nvSpPr>
          <p:spPr>
            <a:xfrm>
              <a:off x="2306525" y="4503650"/>
              <a:ext cx="68200" cy="36950"/>
            </a:xfrm>
            <a:custGeom>
              <a:avLst/>
              <a:gdLst/>
              <a:ahLst/>
              <a:cxnLst/>
              <a:rect l="l" t="t" r="r" b="b"/>
              <a:pathLst>
                <a:path w="2728" h="1478" extrusionOk="0">
                  <a:moveTo>
                    <a:pt x="798" y="1"/>
                  </a:moveTo>
                  <a:cubicBezTo>
                    <a:pt x="1" y="703"/>
                    <a:pt x="965" y="1406"/>
                    <a:pt x="1929" y="1477"/>
                  </a:cubicBezTo>
                  <a:cubicBezTo>
                    <a:pt x="2037" y="977"/>
                    <a:pt x="2656" y="882"/>
                    <a:pt x="2727" y="382"/>
                  </a:cubicBezTo>
                  <a:cubicBezTo>
                    <a:pt x="2584" y="382"/>
                    <a:pt x="2489" y="346"/>
                    <a:pt x="2346" y="322"/>
                  </a:cubicBezTo>
                  <a:lnTo>
                    <a:pt x="2346" y="299"/>
                  </a:lnTo>
                  <a:cubicBezTo>
                    <a:pt x="2090" y="180"/>
                    <a:pt x="2045" y="96"/>
                    <a:pt x="1875" y="96"/>
                  </a:cubicBezTo>
                  <a:cubicBezTo>
                    <a:pt x="1824" y="96"/>
                    <a:pt x="1762" y="103"/>
                    <a:pt x="1679" y="120"/>
                  </a:cubicBezTo>
                  <a:cubicBezTo>
                    <a:pt x="1441" y="49"/>
                    <a:pt x="1179" y="1"/>
                    <a:pt x="798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432" name="Google Shape;22432;p19"/>
            <p:cNvSpPr/>
            <p:nvPr/>
          </p:nvSpPr>
          <p:spPr>
            <a:xfrm>
              <a:off x="2362775" y="4582550"/>
              <a:ext cx="39625" cy="33650"/>
            </a:xfrm>
            <a:custGeom>
              <a:avLst/>
              <a:gdLst/>
              <a:ahLst/>
              <a:cxnLst/>
              <a:rect l="l" t="t" r="r" b="b"/>
              <a:pathLst>
                <a:path w="1585" h="1346" extrusionOk="0">
                  <a:moveTo>
                    <a:pt x="477" y="0"/>
                  </a:moveTo>
                  <a:cubicBezTo>
                    <a:pt x="358" y="381"/>
                    <a:pt x="1" y="988"/>
                    <a:pt x="334" y="1345"/>
                  </a:cubicBezTo>
                  <a:cubicBezTo>
                    <a:pt x="953" y="1179"/>
                    <a:pt x="918" y="524"/>
                    <a:pt x="1584" y="381"/>
                  </a:cubicBezTo>
                  <a:lnTo>
                    <a:pt x="1584" y="381"/>
                  </a:lnTo>
                  <a:cubicBezTo>
                    <a:pt x="1500" y="397"/>
                    <a:pt x="1426" y="404"/>
                    <a:pt x="1362" y="404"/>
                  </a:cubicBezTo>
                  <a:cubicBezTo>
                    <a:pt x="903" y="404"/>
                    <a:pt x="905" y="42"/>
                    <a:pt x="477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433" name="Google Shape;22433;p19"/>
            <p:cNvSpPr/>
            <p:nvPr/>
          </p:nvSpPr>
          <p:spPr>
            <a:xfrm>
              <a:off x="1902000" y="4335475"/>
              <a:ext cx="34275" cy="30700"/>
            </a:xfrm>
            <a:custGeom>
              <a:avLst/>
              <a:gdLst/>
              <a:ahLst/>
              <a:cxnLst/>
              <a:rect l="l" t="t" r="r" b="b"/>
              <a:pathLst>
                <a:path w="1371" h="1228" extrusionOk="0">
                  <a:moveTo>
                    <a:pt x="72" y="1"/>
                  </a:moveTo>
                  <a:cubicBezTo>
                    <a:pt x="1" y="656"/>
                    <a:pt x="275" y="1037"/>
                    <a:pt x="763" y="1227"/>
                  </a:cubicBezTo>
                  <a:cubicBezTo>
                    <a:pt x="1001" y="1001"/>
                    <a:pt x="1370" y="894"/>
                    <a:pt x="1287" y="406"/>
                  </a:cubicBezTo>
                  <a:lnTo>
                    <a:pt x="1287" y="406"/>
                  </a:lnTo>
                  <a:cubicBezTo>
                    <a:pt x="1263" y="407"/>
                    <a:pt x="1239" y="408"/>
                    <a:pt x="1217" y="408"/>
                  </a:cubicBezTo>
                  <a:cubicBezTo>
                    <a:pt x="666" y="408"/>
                    <a:pt x="633" y="1"/>
                    <a:pt x="72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434" name="Google Shape;22434;p19"/>
            <p:cNvSpPr/>
            <p:nvPr/>
          </p:nvSpPr>
          <p:spPr>
            <a:xfrm>
              <a:off x="1866000" y="4285475"/>
              <a:ext cx="22950" cy="18175"/>
            </a:xfrm>
            <a:custGeom>
              <a:avLst/>
              <a:gdLst/>
              <a:ahLst/>
              <a:cxnLst/>
              <a:rect l="l" t="t" r="r" b="b"/>
              <a:pathLst>
                <a:path w="918" h="727" extrusionOk="0">
                  <a:moveTo>
                    <a:pt x="143" y="1"/>
                  </a:moveTo>
                  <a:cubicBezTo>
                    <a:pt x="60" y="310"/>
                    <a:pt x="0" y="501"/>
                    <a:pt x="322" y="727"/>
                  </a:cubicBezTo>
                  <a:cubicBezTo>
                    <a:pt x="349" y="626"/>
                    <a:pt x="489" y="603"/>
                    <a:pt x="650" y="603"/>
                  </a:cubicBezTo>
                  <a:cubicBezTo>
                    <a:pt x="698" y="603"/>
                    <a:pt x="748" y="605"/>
                    <a:pt x="798" y="608"/>
                  </a:cubicBezTo>
                  <a:cubicBezTo>
                    <a:pt x="917" y="263"/>
                    <a:pt x="560" y="298"/>
                    <a:pt x="631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435" name="Google Shape;22435;p19"/>
            <p:cNvSpPr/>
            <p:nvPr/>
          </p:nvSpPr>
          <p:spPr>
            <a:xfrm>
              <a:off x="1852600" y="4254400"/>
              <a:ext cx="34250" cy="34375"/>
            </a:xfrm>
            <a:custGeom>
              <a:avLst/>
              <a:gdLst/>
              <a:ahLst/>
              <a:cxnLst/>
              <a:rect l="l" t="t" r="r" b="b"/>
              <a:pathLst>
                <a:path w="1370" h="1375" extrusionOk="0">
                  <a:moveTo>
                    <a:pt x="1238" y="0"/>
                  </a:moveTo>
                  <a:cubicBezTo>
                    <a:pt x="418" y="0"/>
                    <a:pt x="420" y="641"/>
                    <a:pt x="1" y="958"/>
                  </a:cubicBezTo>
                  <a:cubicBezTo>
                    <a:pt x="172" y="1055"/>
                    <a:pt x="73" y="1375"/>
                    <a:pt x="402" y="1375"/>
                  </a:cubicBezTo>
                  <a:cubicBezTo>
                    <a:pt x="438" y="1375"/>
                    <a:pt x="478" y="1371"/>
                    <a:pt x="524" y="1363"/>
                  </a:cubicBezTo>
                  <a:cubicBezTo>
                    <a:pt x="572" y="732"/>
                    <a:pt x="1155" y="505"/>
                    <a:pt x="1370" y="5"/>
                  </a:cubicBezTo>
                  <a:cubicBezTo>
                    <a:pt x="1323" y="2"/>
                    <a:pt x="1279" y="0"/>
                    <a:pt x="1238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436" name="Google Shape;22436;p19"/>
            <p:cNvSpPr/>
            <p:nvPr/>
          </p:nvSpPr>
          <p:spPr>
            <a:xfrm>
              <a:off x="1813900" y="4361675"/>
              <a:ext cx="40500" cy="18425"/>
            </a:xfrm>
            <a:custGeom>
              <a:avLst/>
              <a:gdLst/>
              <a:ahLst/>
              <a:cxnLst/>
              <a:rect l="l" t="t" r="r" b="b"/>
              <a:pathLst>
                <a:path w="1620" h="737" extrusionOk="0">
                  <a:moveTo>
                    <a:pt x="667" y="1"/>
                  </a:moveTo>
                  <a:cubicBezTo>
                    <a:pt x="822" y="620"/>
                    <a:pt x="1" y="48"/>
                    <a:pt x="25" y="727"/>
                  </a:cubicBezTo>
                  <a:cubicBezTo>
                    <a:pt x="54" y="733"/>
                    <a:pt x="88" y="736"/>
                    <a:pt x="125" y="736"/>
                  </a:cubicBezTo>
                  <a:cubicBezTo>
                    <a:pt x="520" y="736"/>
                    <a:pt x="1337" y="413"/>
                    <a:pt x="1620" y="120"/>
                  </a:cubicBezTo>
                  <a:lnTo>
                    <a:pt x="1620" y="120"/>
                  </a:lnTo>
                  <a:cubicBezTo>
                    <a:pt x="1537" y="134"/>
                    <a:pt x="1464" y="140"/>
                    <a:pt x="1400" y="140"/>
                  </a:cubicBezTo>
                  <a:cubicBezTo>
                    <a:pt x="1088" y="140"/>
                    <a:pt x="964" y="1"/>
                    <a:pt x="667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437" name="Google Shape;22437;p19"/>
            <p:cNvSpPr/>
            <p:nvPr/>
          </p:nvSpPr>
          <p:spPr>
            <a:xfrm>
              <a:off x="1996675" y="4220300"/>
              <a:ext cx="18050" cy="17050"/>
            </a:xfrm>
            <a:custGeom>
              <a:avLst/>
              <a:gdLst/>
              <a:ahLst/>
              <a:cxnLst/>
              <a:rect l="l" t="t" r="r" b="b"/>
              <a:pathLst>
                <a:path w="722" h="682" extrusionOk="0">
                  <a:moveTo>
                    <a:pt x="214" y="0"/>
                  </a:moveTo>
                  <a:lnTo>
                    <a:pt x="214" y="0"/>
                  </a:lnTo>
                  <a:cubicBezTo>
                    <a:pt x="83" y="167"/>
                    <a:pt x="0" y="369"/>
                    <a:pt x="60" y="679"/>
                  </a:cubicBezTo>
                  <a:cubicBezTo>
                    <a:pt x="76" y="680"/>
                    <a:pt x="92" y="681"/>
                    <a:pt x="108" y="681"/>
                  </a:cubicBezTo>
                  <a:cubicBezTo>
                    <a:pt x="582" y="681"/>
                    <a:pt x="721" y="12"/>
                    <a:pt x="214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438" name="Google Shape;22438;p19"/>
            <p:cNvSpPr/>
            <p:nvPr/>
          </p:nvSpPr>
          <p:spPr>
            <a:xfrm>
              <a:off x="2065725" y="3894650"/>
              <a:ext cx="28975" cy="40300"/>
            </a:xfrm>
            <a:custGeom>
              <a:avLst/>
              <a:gdLst/>
              <a:ahLst/>
              <a:cxnLst/>
              <a:rect l="l" t="t" r="r" b="b"/>
              <a:pathLst>
                <a:path w="1159" h="1612" extrusionOk="0">
                  <a:moveTo>
                    <a:pt x="846" y="1"/>
                  </a:moveTo>
                  <a:lnTo>
                    <a:pt x="846" y="1"/>
                  </a:lnTo>
                  <a:cubicBezTo>
                    <a:pt x="215" y="108"/>
                    <a:pt x="298" y="822"/>
                    <a:pt x="0" y="1227"/>
                  </a:cubicBezTo>
                  <a:cubicBezTo>
                    <a:pt x="42" y="1500"/>
                    <a:pt x="141" y="1611"/>
                    <a:pt x="261" y="1611"/>
                  </a:cubicBezTo>
                  <a:cubicBezTo>
                    <a:pt x="620" y="1611"/>
                    <a:pt x="1158" y="608"/>
                    <a:pt x="846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439" name="Google Shape;22439;p19"/>
            <p:cNvSpPr/>
            <p:nvPr/>
          </p:nvSpPr>
          <p:spPr>
            <a:xfrm>
              <a:off x="2043575" y="4073825"/>
              <a:ext cx="47700" cy="25725"/>
            </a:xfrm>
            <a:custGeom>
              <a:avLst/>
              <a:gdLst/>
              <a:ahLst/>
              <a:cxnLst/>
              <a:rect l="l" t="t" r="r" b="b"/>
              <a:pathLst>
                <a:path w="1908" h="1029" extrusionOk="0">
                  <a:moveTo>
                    <a:pt x="458" y="1"/>
                  </a:moveTo>
                  <a:cubicBezTo>
                    <a:pt x="365" y="1"/>
                    <a:pt x="283" y="9"/>
                    <a:pt x="220" y="25"/>
                  </a:cubicBezTo>
                  <a:cubicBezTo>
                    <a:pt x="0" y="741"/>
                    <a:pt x="790" y="1028"/>
                    <a:pt x="1376" y="1028"/>
                  </a:cubicBezTo>
                  <a:cubicBezTo>
                    <a:pt x="1521" y="1028"/>
                    <a:pt x="1654" y="1011"/>
                    <a:pt x="1756" y="978"/>
                  </a:cubicBezTo>
                  <a:cubicBezTo>
                    <a:pt x="1908" y="277"/>
                    <a:pt x="996" y="1"/>
                    <a:pt x="458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440" name="Google Shape;22440;p19"/>
            <p:cNvSpPr/>
            <p:nvPr/>
          </p:nvSpPr>
          <p:spPr>
            <a:xfrm>
              <a:off x="1715050" y="1863575"/>
              <a:ext cx="22000" cy="21600"/>
            </a:xfrm>
            <a:custGeom>
              <a:avLst/>
              <a:gdLst/>
              <a:ahLst/>
              <a:cxnLst/>
              <a:rect l="l" t="t" r="r" b="b"/>
              <a:pathLst>
                <a:path w="880" h="864" extrusionOk="0">
                  <a:moveTo>
                    <a:pt x="473" y="0"/>
                  </a:moveTo>
                  <a:cubicBezTo>
                    <a:pt x="1" y="0"/>
                    <a:pt x="74" y="441"/>
                    <a:pt x="85" y="829"/>
                  </a:cubicBezTo>
                  <a:cubicBezTo>
                    <a:pt x="175" y="853"/>
                    <a:pt x="256" y="863"/>
                    <a:pt x="327" y="863"/>
                  </a:cubicBezTo>
                  <a:cubicBezTo>
                    <a:pt x="868" y="863"/>
                    <a:pt x="880" y="250"/>
                    <a:pt x="585" y="8"/>
                  </a:cubicBezTo>
                  <a:cubicBezTo>
                    <a:pt x="545" y="3"/>
                    <a:pt x="508" y="0"/>
                    <a:pt x="473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441" name="Google Shape;22441;p19"/>
            <p:cNvSpPr/>
            <p:nvPr/>
          </p:nvSpPr>
          <p:spPr>
            <a:xfrm>
              <a:off x="2044875" y="4162550"/>
              <a:ext cx="41700" cy="33950"/>
            </a:xfrm>
            <a:custGeom>
              <a:avLst/>
              <a:gdLst/>
              <a:ahLst/>
              <a:cxnLst/>
              <a:rect l="l" t="t" r="r" b="b"/>
              <a:pathLst>
                <a:path w="1668" h="1358" extrusionOk="0">
                  <a:moveTo>
                    <a:pt x="1370" y="0"/>
                  </a:moveTo>
                  <a:lnTo>
                    <a:pt x="1370" y="0"/>
                  </a:lnTo>
                  <a:cubicBezTo>
                    <a:pt x="822" y="167"/>
                    <a:pt x="692" y="643"/>
                    <a:pt x="1" y="667"/>
                  </a:cubicBezTo>
                  <a:cubicBezTo>
                    <a:pt x="95" y="1007"/>
                    <a:pt x="154" y="1358"/>
                    <a:pt x="643" y="1358"/>
                  </a:cubicBezTo>
                  <a:cubicBezTo>
                    <a:pt x="651" y="1358"/>
                    <a:pt x="659" y="1358"/>
                    <a:pt x="668" y="1358"/>
                  </a:cubicBezTo>
                  <a:cubicBezTo>
                    <a:pt x="1073" y="893"/>
                    <a:pt x="1668" y="655"/>
                    <a:pt x="1370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442" name="Google Shape;22442;p19"/>
            <p:cNvSpPr/>
            <p:nvPr/>
          </p:nvSpPr>
          <p:spPr>
            <a:xfrm>
              <a:off x="1721325" y="2552225"/>
              <a:ext cx="70875" cy="36950"/>
            </a:xfrm>
            <a:custGeom>
              <a:avLst/>
              <a:gdLst/>
              <a:ahLst/>
              <a:cxnLst/>
              <a:rect l="l" t="t" r="r" b="b"/>
              <a:pathLst>
                <a:path w="2835" h="1478" extrusionOk="0">
                  <a:moveTo>
                    <a:pt x="953" y="1"/>
                  </a:moveTo>
                  <a:cubicBezTo>
                    <a:pt x="931" y="314"/>
                    <a:pt x="856" y="397"/>
                    <a:pt x="746" y="397"/>
                  </a:cubicBezTo>
                  <a:cubicBezTo>
                    <a:pt x="622" y="397"/>
                    <a:pt x="452" y="291"/>
                    <a:pt x="262" y="291"/>
                  </a:cubicBezTo>
                  <a:cubicBezTo>
                    <a:pt x="178" y="291"/>
                    <a:pt x="91" y="311"/>
                    <a:pt x="1" y="370"/>
                  </a:cubicBezTo>
                  <a:cubicBezTo>
                    <a:pt x="13" y="715"/>
                    <a:pt x="299" y="882"/>
                    <a:pt x="310" y="1227"/>
                  </a:cubicBezTo>
                  <a:cubicBezTo>
                    <a:pt x="373" y="1233"/>
                    <a:pt x="432" y="1235"/>
                    <a:pt x="487" y="1235"/>
                  </a:cubicBezTo>
                  <a:cubicBezTo>
                    <a:pt x="1120" y="1235"/>
                    <a:pt x="1268" y="882"/>
                    <a:pt x="1739" y="751"/>
                  </a:cubicBezTo>
                  <a:lnTo>
                    <a:pt x="1739" y="751"/>
                  </a:lnTo>
                  <a:cubicBezTo>
                    <a:pt x="2049" y="822"/>
                    <a:pt x="1692" y="1429"/>
                    <a:pt x="2049" y="1477"/>
                  </a:cubicBezTo>
                  <a:cubicBezTo>
                    <a:pt x="2835" y="1227"/>
                    <a:pt x="2644" y="715"/>
                    <a:pt x="2525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443" name="Google Shape;22443;p19"/>
            <p:cNvSpPr/>
            <p:nvPr/>
          </p:nvSpPr>
          <p:spPr>
            <a:xfrm>
              <a:off x="1842775" y="1475625"/>
              <a:ext cx="35750" cy="15350"/>
            </a:xfrm>
            <a:custGeom>
              <a:avLst/>
              <a:gdLst/>
              <a:ahLst/>
              <a:cxnLst/>
              <a:rect l="l" t="t" r="r" b="b"/>
              <a:pathLst>
                <a:path w="1430" h="614" extrusionOk="0">
                  <a:moveTo>
                    <a:pt x="442" y="0"/>
                  </a:moveTo>
                  <a:cubicBezTo>
                    <a:pt x="254" y="0"/>
                    <a:pt x="90" y="66"/>
                    <a:pt x="1" y="250"/>
                  </a:cubicBezTo>
                  <a:cubicBezTo>
                    <a:pt x="162" y="331"/>
                    <a:pt x="695" y="613"/>
                    <a:pt x="1066" y="613"/>
                  </a:cubicBezTo>
                  <a:cubicBezTo>
                    <a:pt x="1243" y="613"/>
                    <a:pt x="1383" y="549"/>
                    <a:pt x="1429" y="369"/>
                  </a:cubicBezTo>
                  <a:cubicBezTo>
                    <a:pt x="1249" y="244"/>
                    <a:pt x="802" y="0"/>
                    <a:pt x="442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444" name="Google Shape;22444;p19"/>
            <p:cNvSpPr/>
            <p:nvPr/>
          </p:nvSpPr>
          <p:spPr>
            <a:xfrm>
              <a:off x="918250" y="4163450"/>
              <a:ext cx="45225" cy="27350"/>
            </a:xfrm>
            <a:custGeom>
              <a:avLst/>
              <a:gdLst/>
              <a:ahLst/>
              <a:cxnLst/>
              <a:rect l="l" t="t" r="r" b="b"/>
              <a:pathLst>
                <a:path w="1809" h="1094" extrusionOk="0">
                  <a:moveTo>
                    <a:pt x="1144" y="0"/>
                  </a:moveTo>
                  <a:lnTo>
                    <a:pt x="1144" y="0"/>
                  </a:lnTo>
                  <a:cubicBezTo>
                    <a:pt x="525" y="119"/>
                    <a:pt x="1" y="274"/>
                    <a:pt x="120" y="953"/>
                  </a:cubicBezTo>
                  <a:cubicBezTo>
                    <a:pt x="300" y="1051"/>
                    <a:pt x="484" y="1094"/>
                    <a:pt x="655" y="1094"/>
                  </a:cubicBezTo>
                  <a:cubicBezTo>
                    <a:pt x="1329" y="1094"/>
                    <a:pt x="1809" y="437"/>
                    <a:pt x="1144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445" name="Google Shape;22445;p19"/>
            <p:cNvSpPr/>
            <p:nvPr/>
          </p:nvSpPr>
          <p:spPr>
            <a:xfrm>
              <a:off x="1888925" y="1643175"/>
              <a:ext cx="27800" cy="27425"/>
            </a:xfrm>
            <a:custGeom>
              <a:avLst/>
              <a:gdLst/>
              <a:ahLst/>
              <a:cxnLst/>
              <a:rect l="l" t="t" r="r" b="b"/>
              <a:pathLst>
                <a:path w="1112" h="1097" extrusionOk="0">
                  <a:moveTo>
                    <a:pt x="145" y="1"/>
                  </a:moveTo>
                  <a:cubicBezTo>
                    <a:pt x="137" y="1"/>
                    <a:pt x="128" y="1"/>
                    <a:pt x="119" y="1"/>
                  </a:cubicBezTo>
                  <a:cubicBezTo>
                    <a:pt x="448" y="236"/>
                    <a:pt x="0" y="1097"/>
                    <a:pt x="617" y="1097"/>
                  </a:cubicBezTo>
                  <a:cubicBezTo>
                    <a:pt x="626" y="1097"/>
                    <a:pt x="634" y="1097"/>
                    <a:pt x="643" y="1096"/>
                  </a:cubicBezTo>
                  <a:cubicBezTo>
                    <a:pt x="1112" y="745"/>
                    <a:pt x="704" y="1"/>
                    <a:pt x="145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446" name="Google Shape;22446;p19"/>
            <p:cNvSpPr/>
            <p:nvPr/>
          </p:nvSpPr>
          <p:spPr>
            <a:xfrm>
              <a:off x="1824025" y="1700925"/>
              <a:ext cx="21150" cy="17725"/>
            </a:xfrm>
            <a:custGeom>
              <a:avLst/>
              <a:gdLst/>
              <a:ahLst/>
              <a:cxnLst/>
              <a:rect l="l" t="t" r="r" b="b"/>
              <a:pathLst>
                <a:path w="846" h="709" extrusionOk="0">
                  <a:moveTo>
                    <a:pt x="34" y="0"/>
                  </a:moveTo>
                  <a:cubicBezTo>
                    <a:pt x="23" y="0"/>
                    <a:pt x="12" y="1"/>
                    <a:pt x="1" y="1"/>
                  </a:cubicBezTo>
                  <a:lnTo>
                    <a:pt x="1" y="691"/>
                  </a:lnTo>
                  <a:cubicBezTo>
                    <a:pt x="86" y="703"/>
                    <a:pt x="162" y="709"/>
                    <a:pt x="230" y="709"/>
                  </a:cubicBezTo>
                  <a:cubicBezTo>
                    <a:pt x="639" y="709"/>
                    <a:pt x="764" y="508"/>
                    <a:pt x="846" y="263"/>
                  </a:cubicBezTo>
                  <a:cubicBezTo>
                    <a:pt x="533" y="205"/>
                    <a:pt x="434" y="0"/>
                    <a:pt x="34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447" name="Google Shape;22447;p19"/>
            <p:cNvSpPr/>
            <p:nvPr/>
          </p:nvSpPr>
          <p:spPr>
            <a:xfrm>
              <a:off x="1970775" y="3818050"/>
              <a:ext cx="24475" cy="15600"/>
            </a:xfrm>
            <a:custGeom>
              <a:avLst/>
              <a:gdLst/>
              <a:ahLst/>
              <a:cxnLst/>
              <a:rect l="l" t="t" r="r" b="b"/>
              <a:pathLst>
                <a:path w="979" h="624" extrusionOk="0">
                  <a:moveTo>
                    <a:pt x="325" y="1"/>
                  </a:moveTo>
                  <a:cubicBezTo>
                    <a:pt x="217" y="1"/>
                    <a:pt x="114" y="29"/>
                    <a:pt x="36" y="88"/>
                  </a:cubicBezTo>
                  <a:cubicBezTo>
                    <a:pt x="0" y="517"/>
                    <a:pt x="465" y="553"/>
                    <a:pt x="881" y="624"/>
                  </a:cubicBezTo>
                  <a:cubicBezTo>
                    <a:pt x="978" y="228"/>
                    <a:pt x="633" y="1"/>
                    <a:pt x="325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448" name="Google Shape;22448;p19"/>
            <p:cNvSpPr/>
            <p:nvPr/>
          </p:nvSpPr>
          <p:spPr>
            <a:xfrm>
              <a:off x="1943100" y="3931875"/>
              <a:ext cx="43775" cy="44375"/>
            </a:xfrm>
            <a:custGeom>
              <a:avLst/>
              <a:gdLst/>
              <a:ahLst/>
              <a:cxnLst/>
              <a:rect l="l" t="t" r="r" b="b"/>
              <a:pathLst>
                <a:path w="1751" h="1775" extrusionOk="0">
                  <a:moveTo>
                    <a:pt x="1155" y="0"/>
                  </a:moveTo>
                  <a:cubicBezTo>
                    <a:pt x="143" y="71"/>
                    <a:pt x="0" y="1441"/>
                    <a:pt x="810" y="1774"/>
                  </a:cubicBezTo>
                  <a:cubicBezTo>
                    <a:pt x="1750" y="1464"/>
                    <a:pt x="1738" y="607"/>
                    <a:pt x="1155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449" name="Google Shape;22449;p19"/>
            <p:cNvSpPr/>
            <p:nvPr/>
          </p:nvSpPr>
          <p:spPr>
            <a:xfrm>
              <a:off x="1889500" y="4191125"/>
              <a:ext cx="43800" cy="25950"/>
            </a:xfrm>
            <a:custGeom>
              <a:avLst/>
              <a:gdLst/>
              <a:ahLst/>
              <a:cxnLst/>
              <a:rect l="l" t="t" r="r" b="b"/>
              <a:pathLst>
                <a:path w="1752" h="1038" extrusionOk="0">
                  <a:moveTo>
                    <a:pt x="1751" y="0"/>
                  </a:moveTo>
                  <a:cubicBezTo>
                    <a:pt x="1058" y="69"/>
                    <a:pt x="973" y="585"/>
                    <a:pt x="433" y="585"/>
                  </a:cubicBezTo>
                  <a:cubicBezTo>
                    <a:pt x="315" y="585"/>
                    <a:pt x="174" y="560"/>
                    <a:pt x="1" y="500"/>
                  </a:cubicBezTo>
                  <a:lnTo>
                    <a:pt x="1" y="989"/>
                  </a:lnTo>
                  <a:cubicBezTo>
                    <a:pt x="115" y="1023"/>
                    <a:pt x="227" y="1038"/>
                    <a:pt x="337" y="1038"/>
                  </a:cubicBezTo>
                  <a:cubicBezTo>
                    <a:pt x="837" y="1038"/>
                    <a:pt x="1302" y="737"/>
                    <a:pt x="1751" y="619"/>
                  </a:cubicBezTo>
                  <a:lnTo>
                    <a:pt x="1751" y="0"/>
                  </a:ln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450" name="Google Shape;22450;p19"/>
            <p:cNvSpPr/>
            <p:nvPr/>
          </p:nvSpPr>
          <p:spPr>
            <a:xfrm>
              <a:off x="1885950" y="4099075"/>
              <a:ext cx="30675" cy="25100"/>
            </a:xfrm>
            <a:custGeom>
              <a:avLst/>
              <a:gdLst/>
              <a:ahLst/>
              <a:cxnLst/>
              <a:rect l="l" t="t" r="r" b="b"/>
              <a:pathLst>
                <a:path w="1227" h="1004" extrusionOk="0">
                  <a:moveTo>
                    <a:pt x="866" y="0"/>
                  </a:moveTo>
                  <a:cubicBezTo>
                    <a:pt x="462" y="0"/>
                    <a:pt x="430" y="277"/>
                    <a:pt x="22" y="277"/>
                  </a:cubicBezTo>
                  <a:cubicBezTo>
                    <a:pt x="15" y="277"/>
                    <a:pt x="7" y="277"/>
                    <a:pt x="0" y="277"/>
                  </a:cubicBezTo>
                  <a:lnTo>
                    <a:pt x="0" y="277"/>
                  </a:lnTo>
                  <a:cubicBezTo>
                    <a:pt x="0" y="670"/>
                    <a:pt x="202" y="932"/>
                    <a:pt x="631" y="1003"/>
                  </a:cubicBezTo>
                  <a:cubicBezTo>
                    <a:pt x="1226" y="742"/>
                    <a:pt x="810" y="444"/>
                    <a:pt x="1107" y="27"/>
                  </a:cubicBezTo>
                  <a:cubicBezTo>
                    <a:pt x="1014" y="8"/>
                    <a:pt x="934" y="0"/>
                    <a:pt x="866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451" name="Google Shape;22451;p19"/>
            <p:cNvSpPr/>
            <p:nvPr/>
          </p:nvSpPr>
          <p:spPr>
            <a:xfrm>
              <a:off x="591725" y="1738450"/>
              <a:ext cx="47950" cy="20725"/>
            </a:xfrm>
            <a:custGeom>
              <a:avLst/>
              <a:gdLst/>
              <a:ahLst/>
              <a:cxnLst/>
              <a:rect l="l" t="t" r="r" b="b"/>
              <a:pathLst>
                <a:path w="1918" h="829" extrusionOk="0">
                  <a:moveTo>
                    <a:pt x="1751" y="0"/>
                  </a:moveTo>
                  <a:lnTo>
                    <a:pt x="1751" y="0"/>
                  </a:lnTo>
                  <a:cubicBezTo>
                    <a:pt x="1108" y="167"/>
                    <a:pt x="358" y="226"/>
                    <a:pt x="1" y="619"/>
                  </a:cubicBezTo>
                  <a:cubicBezTo>
                    <a:pt x="102" y="598"/>
                    <a:pt x="201" y="589"/>
                    <a:pt x="298" y="589"/>
                  </a:cubicBezTo>
                  <a:cubicBezTo>
                    <a:pt x="800" y="589"/>
                    <a:pt x="1237" y="829"/>
                    <a:pt x="1596" y="829"/>
                  </a:cubicBezTo>
                  <a:cubicBezTo>
                    <a:pt x="1711" y="829"/>
                    <a:pt x="1819" y="804"/>
                    <a:pt x="1918" y="738"/>
                  </a:cubicBezTo>
                  <a:cubicBezTo>
                    <a:pt x="1334" y="619"/>
                    <a:pt x="1810" y="381"/>
                    <a:pt x="1751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452" name="Google Shape;22452;p19"/>
            <p:cNvSpPr/>
            <p:nvPr/>
          </p:nvSpPr>
          <p:spPr>
            <a:xfrm>
              <a:off x="806050" y="4095875"/>
              <a:ext cx="42575" cy="30075"/>
            </a:xfrm>
            <a:custGeom>
              <a:avLst/>
              <a:gdLst/>
              <a:ahLst/>
              <a:cxnLst/>
              <a:rect l="l" t="t" r="r" b="b"/>
              <a:pathLst>
                <a:path w="1703" h="1203" extrusionOk="0">
                  <a:moveTo>
                    <a:pt x="1024" y="0"/>
                  </a:moveTo>
                  <a:cubicBezTo>
                    <a:pt x="988" y="584"/>
                    <a:pt x="95" y="453"/>
                    <a:pt x="0" y="941"/>
                  </a:cubicBezTo>
                  <a:cubicBezTo>
                    <a:pt x="146" y="1128"/>
                    <a:pt x="326" y="1203"/>
                    <a:pt x="514" y="1203"/>
                  </a:cubicBezTo>
                  <a:cubicBezTo>
                    <a:pt x="1034" y="1203"/>
                    <a:pt x="1615" y="633"/>
                    <a:pt x="1703" y="274"/>
                  </a:cubicBezTo>
                  <a:cubicBezTo>
                    <a:pt x="1453" y="215"/>
                    <a:pt x="1274" y="84"/>
                    <a:pt x="1024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453" name="Google Shape;22453;p19"/>
            <p:cNvSpPr/>
            <p:nvPr/>
          </p:nvSpPr>
          <p:spPr>
            <a:xfrm>
              <a:off x="750700" y="3980675"/>
              <a:ext cx="50300" cy="39725"/>
            </a:xfrm>
            <a:custGeom>
              <a:avLst/>
              <a:gdLst/>
              <a:ahLst/>
              <a:cxnLst/>
              <a:rect l="l" t="t" r="r" b="b"/>
              <a:pathLst>
                <a:path w="2012" h="1589" extrusionOk="0">
                  <a:moveTo>
                    <a:pt x="1178" y="1"/>
                  </a:moveTo>
                  <a:lnTo>
                    <a:pt x="1178" y="1"/>
                  </a:lnTo>
                  <a:cubicBezTo>
                    <a:pt x="0" y="99"/>
                    <a:pt x="813" y="1589"/>
                    <a:pt x="1562" y="1589"/>
                  </a:cubicBezTo>
                  <a:cubicBezTo>
                    <a:pt x="1721" y="1589"/>
                    <a:pt x="1878" y="1521"/>
                    <a:pt x="2012" y="1358"/>
                  </a:cubicBezTo>
                  <a:cubicBezTo>
                    <a:pt x="1416" y="1144"/>
                    <a:pt x="1405" y="489"/>
                    <a:pt x="1178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454" name="Google Shape;22454;p19"/>
            <p:cNvSpPr/>
            <p:nvPr/>
          </p:nvSpPr>
          <p:spPr>
            <a:xfrm>
              <a:off x="845025" y="4628075"/>
              <a:ext cx="30825" cy="17025"/>
            </a:xfrm>
            <a:custGeom>
              <a:avLst/>
              <a:gdLst/>
              <a:ahLst/>
              <a:cxnLst/>
              <a:rect l="l" t="t" r="r" b="b"/>
              <a:pathLst>
                <a:path w="1233" h="681" extrusionOk="0">
                  <a:moveTo>
                    <a:pt x="355" y="0"/>
                  </a:moveTo>
                  <a:cubicBezTo>
                    <a:pt x="344" y="0"/>
                    <a:pt x="333" y="0"/>
                    <a:pt x="322" y="1"/>
                  </a:cubicBezTo>
                  <a:cubicBezTo>
                    <a:pt x="251" y="191"/>
                    <a:pt x="72" y="322"/>
                    <a:pt x="1" y="536"/>
                  </a:cubicBezTo>
                  <a:cubicBezTo>
                    <a:pt x="121" y="629"/>
                    <a:pt x="337" y="680"/>
                    <a:pt x="553" y="680"/>
                  </a:cubicBezTo>
                  <a:cubicBezTo>
                    <a:pt x="892" y="680"/>
                    <a:pt x="1232" y="554"/>
                    <a:pt x="1203" y="263"/>
                  </a:cubicBezTo>
                  <a:cubicBezTo>
                    <a:pt x="890" y="228"/>
                    <a:pt x="780" y="0"/>
                    <a:pt x="355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455" name="Google Shape;22455;p19"/>
            <p:cNvSpPr/>
            <p:nvPr/>
          </p:nvSpPr>
          <p:spPr>
            <a:xfrm>
              <a:off x="696500" y="4607850"/>
              <a:ext cx="63125" cy="28350"/>
            </a:xfrm>
            <a:custGeom>
              <a:avLst/>
              <a:gdLst/>
              <a:ahLst/>
              <a:cxnLst/>
              <a:rect l="l" t="t" r="r" b="b"/>
              <a:pathLst>
                <a:path w="2525" h="1134" extrusionOk="0">
                  <a:moveTo>
                    <a:pt x="2525" y="0"/>
                  </a:moveTo>
                  <a:lnTo>
                    <a:pt x="2525" y="0"/>
                  </a:lnTo>
                  <a:cubicBezTo>
                    <a:pt x="1844" y="34"/>
                    <a:pt x="1985" y="696"/>
                    <a:pt x="1288" y="696"/>
                  </a:cubicBezTo>
                  <a:cubicBezTo>
                    <a:pt x="1254" y="696"/>
                    <a:pt x="1218" y="694"/>
                    <a:pt x="1179" y="691"/>
                  </a:cubicBezTo>
                  <a:cubicBezTo>
                    <a:pt x="730" y="658"/>
                    <a:pt x="906" y="130"/>
                    <a:pt x="445" y="130"/>
                  </a:cubicBezTo>
                  <a:cubicBezTo>
                    <a:pt x="405" y="130"/>
                    <a:pt x="360" y="134"/>
                    <a:pt x="310" y="143"/>
                  </a:cubicBezTo>
                  <a:cubicBezTo>
                    <a:pt x="394" y="476"/>
                    <a:pt x="1" y="441"/>
                    <a:pt x="132" y="822"/>
                  </a:cubicBezTo>
                  <a:cubicBezTo>
                    <a:pt x="467" y="1027"/>
                    <a:pt x="862" y="1133"/>
                    <a:pt x="1234" y="1133"/>
                  </a:cubicBezTo>
                  <a:cubicBezTo>
                    <a:pt x="1919" y="1133"/>
                    <a:pt x="2525" y="772"/>
                    <a:pt x="2525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456" name="Google Shape;22456;p19"/>
            <p:cNvSpPr/>
            <p:nvPr/>
          </p:nvSpPr>
          <p:spPr>
            <a:xfrm>
              <a:off x="756925" y="4129725"/>
              <a:ext cx="30125" cy="27200"/>
            </a:xfrm>
            <a:custGeom>
              <a:avLst/>
              <a:gdLst/>
              <a:ahLst/>
              <a:cxnLst/>
              <a:rect l="l" t="t" r="r" b="b"/>
              <a:pathLst>
                <a:path w="1205" h="1088" extrusionOk="0">
                  <a:moveTo>
                    <a:pt x="157" y="0"/>
                  </a:moveTo>
                  <a:cubicBezTo>
                    <a:pt x="129" y="0"/>
                    <a:pt x="101" y="2"/>
                    <a:pt x="72" y="4"/>
                  </a:cubicBezTo>
                  <a:cubicBezTo>
                    <a:pt x="1" y="659"/>
                    <a:pt x="632" y="754"/>
                    <a:pt x="929" y="1087"/>
                  </a:cubicBezTo>
                  <a:cubicBezTo>
                    <a:pt x="1205" y="743"/>
                    <a:pt x="894" y="0"/>
                    <a:pt x="157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457" name="Google Shape;22457;p19"/>
            <p:cNvSpPr/>
            <p:nvPr/>
          </p:nvSpPr>
          <p:spPr>
            <a:xfrm>
              <a:off x="667350" y="4736875"/>
              <a:ext cx="24125" cy="20400"/>
            </a:xfrm>
            <a:custGeom>
              <a:avLst/>
              <a:gdLst/>
              <a:ahLst/>
              <a:cxnLst/>
              <a:rect l="l" t="t" r="r" b="b"/>
              <a:pathLst>
                <a:path w="965" h="816" extrusionOk="0">
                  <a:moveTo>
                    <a:pt x="886" y="1"/>
                  </a:moveTo>
                  <a:cubicBezTo>
                    <a:pt x="406" y="1"/>
                    <a:pt x="0" y="601"/>
                    <a:pt x="452" y="816"/>
                  </a:cubicBezTo>
                  <a:cubicBezTo>
                    <a:pt x="690" y="602"/>
                    <a:pt x="809" y="292"/>
                    <a:pt x="964" y="6"/>
                  </a:cubicBezTo>
                  <a:cubicBezTo>
                    <a:pt x="938" y="3"/>
                    <a:pt x="912" y="1"/>
                    <a:pt x="886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458" name="Google Shape;22458;p19"/>
            <p:cNvSpPr/>
            <p:nvPr/>
          </p:nvSpPr>
          <p:spPr>
            <a:xfrm>
              <a:off x="845625" y="4512850"/>
              <a:ext cx="30675" cy="24175"/>
            </a:xfrm>
            <a:custGeom>
              <a:avLst/>
              <a:gdLst/>
              <a:ahLst/>
              <a:cxnLst/>
              <a:rect l="l" t="t" r="r" b="b"/>
              <a:pathLst>
                <a:path w="1227" h="967" extrusionOk="0">
                  <a:moveTo>
                    <a:pt x="839" y="1"/>
                  </a:moveTo>
                  <a:cubicBezTo>
                    <a:pt x="203" y="1"/>
                    <a:pt x="1" y="647"/>
                    <a:pt x="298" y="966"/>
                  </a:cubicBezTo>
                  <a:cubicBezTo>
                    <a:pt x="1048" y="943"/>
                    <a:pt x="1227" y="407"/>
                    <a:pt x="1001" y="14"/>
                  </a:cubicBezTo>
                  <a:cubicBezTo>
                    <a:pt x="944" y="5"/>
                    <a:pt x="890" y="1"/>
                    <a:pt x="839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459" name="Google Shape;22459;p19"/>
            <p:cNvSpPr/>
            <p:nvPr/>
          </p:nvSpPr>
          <p:spPr>
            <a:xfrm>
              <a:off x="847125" y="3834825"/>
              <a:ext cx="29475" cy="23850"/>
            </a:xfrm>
            <a:custGeom>
              <a:avLst/>
              <a:gdLst/>
              <a:ahLst/>
              <a:cxnLst/>
              <a:rect l="l" t="t" r="r" b="b"/>
              <a:pathLst>
                <a:path w="1179" h="954" extrusionOk="0">
                  <a:moveTo>
                    <a:pt x="215" y="1"/>
                  </a:moveTo>
                  <a:lnTo>
                    <a:pt x="215" y="1"/>
                  </a:lnTo>
                  <a:cubicBezTo>
                    <a:pt x="0" y="405"/>
                    <a:pt x="48" y="917"/>
                    <a:pt x="738" y="953"/>
                  </a:cubicBezTo>
                  <a:cubicBezTo>
                    <a:pt x="1179" y="548"/>
                    <a:pt x="596" y="143"/>
                    <a:pt x="215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460" name="Google Shape;22460;p19"/>
            <p:cNvSpPr/>
            <p:nvPr/>
          </p:nvSpPr>
          <p:spPr>
            <a:xfrm>
              <a:off x="885825" y="3895850"/>
              <a:ext cx="25550" cy="17050"/>
            </a:xfrm>
            <a:custGeom>
              <a:avLst/>
              <a:gdLst/>
              <a:ahLst/>
              <a:cxnLst/>
              <a:rect l="l" t="t" r="r" b="b"/>
              <a:pathLst>
                <a:path w="1022" h="682" extrusionOk="0">
                  <a:moveTo>
                    <a:pt x="560" y="0"/>
                  </a:moveTo>
                  <a:lnTo>
                    <a:pt x="560" y="0"/>
                  </a:lnTo>
                  <a:cubicBezTo>
                    <a:pt x="417" y="238"/>
                    <a:pt x="0" y="381"/>
                    <a:pt x="393" y="667"/>
                  </a:cubicBezTo>
                  <a:cubicBezTo>
                    <a:pt x="441" y="677"/>
                    <a:pt x="485" y="682"/>
                    <a:pt x="526" y="682"/>
                  </a:cubicBezTo>
                  <a:cubicBezTo>
                    <a:pt x="1016" y="682"/>
                    <a:pt x="1021" y="11"/>
                    <a:pt x="560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461" name="Google Shape;22461;p19"/>
            <p:cNvSpPr/>
            <p:nvPr/>
          </p:nvSpPr>
          <p:spPr>
            <a:xfrm>
              <a:off x="853975" y="4238450"/>
              <a:ext cx="46150" cy="37375"/>
            </a:xfrm>
            <a:custGeom>
              <a:avLst/>
              <a:gdLst/>
              <a:ahLst/>
              <a:cxnLst/>
              <a:rect l="l" t="t" r="r" b="b"/>
              <a:pathLst>
                <a:path w="1846" h="1495" extrusionOk="0">
                  <a:moveTo>
                    <a:pt x="310" y="0"/>
                  </a:moveTo>
                  <a:lnTo>
                    <a:pt x="310" y="0"/>
                  </a:lnTo>
                  <a:cubicBezTo>
                    <a:pt x="0" y="477"/>
                    <a:pt x="238" y="1048"/>
                    <a:pt x="488" y="1489"/>
                  </a:cubicBezTo>
                  <a:cubicBezTo>
                    <a:pt x="550" y="1493"/>
                    <a:pt x="610" y="1495"/>
                    <a:pt x="667" y="1495"/>
                  </a:cubicBezTo>
                  <a:cubicBezTo>
                    <a:pt x="1280" y="1495"/>
                    <a:pt x="1628" y="1268"/>
                    <a:pt x="1846" y="941"/>
                  </a:cubicBezTo>
                  <a:cubicBezTo>
                    <a:pt x="1298" y="655"/>
                    <a:pt x="833" y="298"/>
                    <a:pt x="310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462" name="Google Shape;22462;p19"/>
            <p:cNvSpPr/>
            <p:nvPr/>
          </p:nvSpPr>
          <p:spPr>
            <a:xfrm>
              <a:off x="857250" y="4330125"/>
              <a:ext cx="38700" cy="27675"/>
            </a:xfrm>
            <a:custGeom>
              <a:avLst/>
              <a:gdLst/>
              <a:ahLst/>
              <a:cxnLst/>
              <a:rect l="l" t="t" r="r" b="b"/>
              <a:pathLst>
                <a:path w="1548" h="1107" extrusionOk="0">
                  <a:moveTo>
                    <a:pt x="1203" y="1"/>
                  </a:moveTo>
                  <a:cubicBezTo>
                    <a:pt x="619" y="132"/>
                    <a:pt x="357" y="513"/>
                    <a:pt x="0" y="810"/>
                  </a:cubicBezTo>
                  <a:cubicBezTo>
                    <a:pt x="131" y="834"/>
                    <a:pt x="191" y="917"/>
                    <a:pt x="179" y="1084"/>
                  </a:cubicBezTo>
                  <a:cubicBezTo>
                    <a:pt x="293" y="1099"/>
                    <a:pt x="397" y="1106"/>
                    <a:pt x="493" y="1106"/>
                  </a:cubicBezTo>
                  <a:cubicBezTo>
                    <a:pt x="1074" y="1106"/>
                    <a:pt x="1333" y="845"/>
                    <a:pt x="1548" y="548"/>
                  </a:cubicBezTo>
                  <a:cubicBezTo>
                    <a:pt x="1310" y="453"/>
                    <a:pt x="1238" y="251"/>
                    <a:pt x="1203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463" name="Google Shape;22463;p19"/>
            <p:cNvSpPr/>
            <p:nvPr/>
          </p:nvSpPr>
          <p:spPr>
            <a:xfrm>
              <a:off x="600950" y="3973225"/>
              <a:ext cx="32775" cy="27425"/>
            </a:xfrm>
            <a:custGeom>
              <a:avLst/>
              <a:gdLst/>
              <a:ahLst/>
              <a:cxnLst/>
              <a:rect l="l" t="t" r="r" b="b"/>
              <a:pathLst>
                <a:path w="1311" h="1097" extrusionOk="0">
                  <a:moveTo>
                    <a:pt x="227" y="1"/>
                  </a:moveTo>
                  <a:cubicBezTo>
                    <a:pt x="1" y="370"/>
                    <a:pt x="203" y="739"/>
                    <a:pt x="382" y="1096"/>
                  </a:cubicBezTo>
                  <a:cubicBezTo>
                    <a:pt x="1310" y="1073"/>
                    <a:pt x="679" y="61"/>
                    <a:pt x="227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464" name="Google Shape;22464;p19"/>
            <p:cNvSpPr/>
            <p:nvPr/>
          </p:nvSpPr>
          <p:spPr>
            <a:xfrm>
              <a:off x="569700" y="2816600"/>
              <a:ext cx="25925" cy="13675"/>
            </a:xfrm>
            <a:custGeom>
              <a:avLst/>
              <a:gdLst/>
              <a:ahLst/>
              <a:cxnLst/>
              <a:rect l="l" t="t" r="r" b="b"/>
              <a:pathLst>
                <a:path w="1037" h="547" extrusionOk="0">
                  <a:moveTo>
                    <a:pt x="182" y="1"/>
                  </a:moveTo>
                  <a:cubicBezTo>
                    <a:pt x="96" y="1"/>
                    <a:pt x="29" y="19"/>
                    <a:pt x="1" y="58"/>
                  </a:cubicBezTo>
                  <a:cubicBezTo>
                    <a:pt x="423" y="128"/>
                    <a:pt x="383" y="546"/>
                    <a:pt x="930" y="546"/>
                  </a:cubicBezTo>
                  <a:cubicBezTo>
                    <a:pt x="938" y="546"/>
                    <a:pt x="945" y="546"/>
                    <a:pt x="953" y="546"/>
                  </a:cubicBezTo>
                  <a:cubicBezTo>
                    <a:pt x="1037" y="230"/>
                    <a:pt x="488" y="1"/>
                    <a:pt x="182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465" name="Google Shape;22465;p19"/>
            <p:cNvSpPr/>
            <p:nvPr/>
          </p:nvSpPr>
          <p:spPr>
            <a:xfrm>
              <a:off x="533250" y="3994675"/>
              <a:ext cx="24575" cy="21075"/>
            </a:xfrm>
            <a:custGeom>
              <a:avLst/>
              <a:gdLst/>
              <a:ahLst/>
              <a:cxnLst/>
              <a:rect l="l" t="t" r="r" b="b"/>
              <a:pathLst>
                <a:path w="983" h="843" extrusionOk="0">
                  <a:moveTo>
                    <a:pt x="316" y="0"/>
                  </a:moveTo>
                  <a:cubicBezTo>
                    <a:pt x="0" y="263"/>
                    <a:pt x="140" y="842"/>
                    <a:pt x="727" y="842"/>
                  </a:cubicBezTo>
                  <a:cubicBezTo>
                    <a:pt x="804" y="842"/>
                    <a:pt x="889" y="832"/>
                    <a:pt x="982" y="810"/>
                  </a:cubicBezTo>
                  <a:lnTo>
                    <a:pt x="982" y="0"/>
                  </a:ln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466" name="Google Shape;22466;p19"/>
            <p:cNvSpPr/>
            <p:nvPr/>
          </p:nvSpPr>
          <p:spPr>
            <a:xfrm>
              <a:off x="570300" y="3689100"/>
              <a:ext cx="26525" cy="20750"/>
            </a:xfrm>
            <a:custGeom>
              <a:avLst/>
              <a:gdLst/>
              <a:ahLst/>
              <a:cxnLst/>
              <a:rect l="l" t="t" r="r" b="b"/>
              <a:pathLst>
                <a:path w="1061" h="830" extrusionOk="0">
                  <a:moveTo>
                    <a:pt x="719" y="1"/>
                  </a:moveTo>
                  <a:cubicBezTo>
                    <a:pt x="251" y="1"/>
                    <a:pt x="33" y="208"/>
                    <a:pt x="0" y="543"/>
                  </a:cubicBezTo>
                  <a:cubicBezTo>
                    <a:pt x="314" y="627"/>
                    <a:pt x="462" y="830"/>
                    <a:pt x="856" y="830"/>
                  </a:cubicBezTo>
                  <a:cubicBezTo>
                    <a:pt x="911" y="830"/>
                    <a:pt x="971" y="826"/>
                    <a:pt x="1036" y="817"/>
                  </a:cubicBezTo>
                  <a:cubicBezTo>
                    <a:pt x="1060" y="484"/>
                    <a:pt x="1060" y="174"/>
                    <a:pt x="870" y="7"/>
                  </a:cubicBezTo>
                  <a:cubicBezTo>
                    <a:pt x="817" y="3"/>
                    <a:pt x="766" y="1"/>
                    <a:pt x="719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467" name="Google Shape;22467;p19"/>
            <p:cNvSpPr/>
            <p:nvPr/>
          </p:nvSpPr>
          <p:spPr>
            <a:xfrm>
              <a:off x="480175" y="3136575"/>
              <a:ext cx="16925" cy="17025"/>
            </a:xfrm>
            <a:custGeom>
              <a:avLst/>
              <a:gdLst/>
              <a:ahLst/>
              <a:cxnLst/>
              <a:rect l="l" t="t" r="r" b="b"/>
              <a:pathLst>
                <a:path w="677" h="681" extrusionOk="0">
                  <a:moveTo>
                    <a:pt x="556" y="1"/>
                  </a:moveTo>
                  <a:cubicBezTo>
                    <a:pt x="1" y="1"/>
                    <a:pt x="118" y="680"/>
                    <a:pt x="618" y="680"/>
                  </a:cubicBezTo>
                  <a:cubicBezTo>
                    <a:pt x="637" y="680"/>
                    <a:pt x="656" y="679"/>
                    <a:pt x="676" y="677"/>
                  </a:cubicBezTo>
                  <a:lnTo>
                    <a:pt x="676" y="10"/>
                  </a:lnTo>
                  <a:cubicBezTo>
                    <a:pt x="633" y="4"/>
                    <a:pt x="593" y="1"/>
                    <a:pt x="556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468" name="Google Shape;22468;p19"/>
            <p:cNvSpPr/>
            <p:nvPr/>
          </p:nvSpPr>
          <p:spPr>
            <a:xfrm>
              <a:off x="454800" y="3299650"/>
              <a:ext cx="51225" cy="33950"/>
            </a:xfrm>
            <a:custGeom>
              <a:avLst/>
              <a:gdLst/>
              <a:ahLst/>
              <a:cxnLst/>
              <a:rect l="l" t="t" r="r" b="b"/>
              <a:pathLst>
                <a:path w="2049" h="1358" extrusionOk="0">
                  <a:moveTo>
                    <a:pt x="358" y="0"/>
                  </a:moveTo>
                  <a:cubicBezTo>
                    <a:pt x="298" y="155"/>
                    <a:pt x="144" y="203"/>
                    <a:pt x="1" y="274"/>
                  </a:cubicBezTo>
                  <a:cubicBezTo>
                    <a:pt x="25" y="977"/>
                    <a:pt x="739" y="1131"/>
                    <a:pt x="1370" y="1358"/>
                  </a:cubicBezTo>
                  <a:cubicBezTo>
                    <a:pt x="1739" y="1250"/>
                    <a:pt x="1787" y="881"/>
                    <a:pt x="2049" y="679"/>
                  </a:cubicBezTo>
                  <a:cubicBezTo>
                    <a:pt x="1525" y="417"/>
                    <a:pt x="1037" y="119"/>
                    <a:pt x="358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469" name="Google Shape;22469;p19"/>
            <p:cNvSpPr/>
            <p:nvPr/>
          </p:nvSpPr>
          <p:spPr>
            <a:xfrm>
              <a:off x="471175" y="2826925"/>
              <a:ext cx="21975" cy="18525"/>
            </a:xfrm>
            <a:custGeom>
              <a:avLst/>
              <a:gdLst/>
              <a:ahLst/>
              <a:cxnLst/>
              <a:rect l="l" t="t" r="r" b="b"/>
              <a:pathLst>
                <a:path w="879" h="741" extrusionOk="0">
                  <a:moveTo>
                    <a:pt x="269" y="1"/>
                  </a:moveTo>
                  <a:cubicBezTo>
                    <a:pt x="223" y="1"/>
                    <a:pt x="173" y="5"/>
                    <a:pt x="120" y="14"/>
                  </a:cubicBezTo>
                  <a:cubicBezTo>
                    <a:pt x="1" y="383"/>
                    <a:pt x="274" y="455"/>
                    <a:pt x="263" y="740"/>
                  </a:cubicBezTo>
                  <a:cubicBezTo>
                    <a:pt x="267" y="740"/>
                    <a:pt x="271" y="740"/>
                    <a:pt x="276" y="740"/>
                  </a:cubicBezTo>
                  <a:cubicBezTo>
                    <a:pt x="872" y="740"/>
                    <a:pt x="879" y="1"/>
                    <a:pt x="269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470" name="Google Shape;22470;p19"/>
            <p:cNvSpPr/>
            <p:nvPr/>
          </p:nvSpPr>
          <p:spPr>
            <a:xfrm>
              <a:off x="633100" y="3282375"/>
              <a:ext cx="25025" cy="20275"/>
            </a:xfrm>
            <a:custGeom>
              <a:avLst/>
              <a:gdLst/>
              <a:ahLst/>
              <a:cxnLst/>
              <a:rect l="l" t="t" r="r" b="b"/>
              <a:pathLst>
                <a:path w="1001" h="811" extrusionOk="0">
                  <a:moveTo>
                    <a:pt x="370" y="1"/>
                  </a:moveTo>
                  <a:cubicBezTo>
                    <a:pt x="227" y="96"/>
                    <a:pt x="1" y="751"/>
                    <a:pt x="370" y="810"/>
                  </a:cubicBezTo>
                  <a:cubicBezTo>
                    <a:pt x="524" y="560"/>
                    <a:pt x="1001" y="120"/>
                    <a:pt x="370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471" name="Google Shape;22471;p19"/>
            <p:cNvSpPr/>
            <p:nvPr/>
          </p:nvSpPr>
          <p:spPr>
            <a:xfrm>
              <a:off x="654225" y="3479125"/>
              <a:ext cx="28600" cy="13725"/>
            </a:xfrm>
            <a:custGeom>
              <a:avLst/>
              <a:gdLst/>
              <a:ahLst/>
              <a:cxnLst/>
              <a:rect l="l" t="t" r="r" b="b"/>
              <a:pathLst>
                <a:path w="1144" h="549" extrusionOk="0">
                  <a:moveTo>
                    <a:pt x="739" y="1"/>
                  </a:moveTo>
                  <a:cubicBezTo>
                    <a:pt x="676" y="168"/>
                    <a:pt x="620" y="216"/>
                    <a:pt x="541" y="216"/>
                  </a:cubicBezTo>
                  <a:cubicBezTo>
                    <a:pt x="440" y="216"/>
                    <a:pt x="301" y="138"/>
                    <a:pt x="60" y="132"/>
                  </a:cubicBezTo>
                  <a:lnTo>
                    <a:pt x="60" y="132"/>
                  </a:lnTo>
                  <a:cubicBezTo>
                    <a:pt x="1" y="548"/>
                    <a:pt x="608" y="417"/>
                    <a:pt x="918" y="536"/>
                  </a:cubicBezTo>
                  <a:cubicBezTo>
                    <a:pt x="1132" y="358"/>
                    <a:pt x="1144" y="24"/>
                    <a:pt x="739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472" name="Google Shape;22472;p19"/>
            <p:cNvSpPr/>
            <p:nvPr/>
          </p:nvSpPr>
          <p:spPr>
            <a:xfrm>
              <a:off x="433375" y="3526425"/>
              <a:ext cx="51825" cy="73350"/>
            </a:xfrm>
            <a:custGeom>
              <a:avLst/>
              <a:gdLst/>
              <a:ahLst/>
              <a:cxnLst/>
              <a:rect l="l" t="t" r="r" b="b"/>
              <a:pathLst>
                <a:path w="2073" h="2934" extrusionOk="0">
                  <a:moveTo>
                    <a:pt x="901" y="0"/>
                  </a:moveTo>
                  <a:cubicBezTo>
                    <a:pt x="493" y="0"/>
                    <a:pt x="637" y="451"/>
                    <a:pt x="224" y="451"/>
                  </a:cubicBezTo>
                  <a:cubicBezTo>
                    <a:pt x="163" y="451"/>
                    <a:pt x="90" y="441"/>
                    <a:pt x="1" y="418"/>
                  </a:cubicBezTo>
                  <a:lnTo>
                    <a:pt x="1" y="418"/>
                  </a:lnTo>
                  <a:cubicBezTo>
                    <a:pt x="120" y="966"/>
                    <a:pt x="1036" y="1681"/>
                    <a:pt x="179" y="2181"/>
                  </a:cubicBezTo>
                  <a:cubicBezTo>
                    <a:pt x="258" y="2427"/>
                    <a:pt x="597" y="2933"/>
                    <a:pt x="874" y="2933"/>
                  </a:cubicBezTo>
                  <a:cubicBezTo>
                    <a:pt x="932" y="2933"/>
                    <a:pt x="987" y="2911"/>
                    <a:pt x="1036" y="2859"/>
                  </a:cubicBezTo>
                  <a:cubicBezTo>
                    <a:pt x="620" y="2693"/>
                    <a:pt x="715" y="2276"/>
                    <a:pt x="1036" y="2038"/>
                  </a:cubicBezTo>
                  <a:cubicBezTo>
                    <a:pt x="1226" y="2095"/>
                    <a:pt x="1329" y="2115"/>
                    <a:pt x="1412" y="2115"/>
                  </a:cubicBezTo>
                  <a:cubicBezTo>
                    <a:pt x="1567" y="2115"/>
                    <a:pt x="1644" y="2046"/>
                    <a:pt x="2072" y="2038"/>
                  </a:cubicBezTo>
                  <a:lnTo>
                    <a:pt x="2072" y="1633"/>
                  </a:lnTo>
                  <a:cubicBezTo>
                    <a:pt x="1897" y="1521"/>
                    <a:pt x="1657" y="1367"/>
                    <a:pt x="1406" y="1367"/>
                  </a:cubicBezTo>
                  <a:cubicBezTo>
                    <a:pt x="1283" y="1367"/>
                    <a:pt x="1158" y="1404"/>
                    <a:pt x="1036" y="1502"/>
                  </a:cubicBezTo>
                  <a:cubicBezTo>
                    <a:pt x="572" y="990"/>
                    <a:pt x="715" y="561"/>
                    <a:pt x="1036" y="14"/>
                  </a:cubicBezTo>
                  <a:cubicBezTo>
                    <a:pt x="985" y="4"/>
                    <a:pt x="941" y="0"/>
                    <a:pt x="901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473" name="Google Shape;22473;p19"/>
            <p:cNvSpPr/>
            <p:nvPr/>
          </p:nvSpPr>
          <p:spPr>
            <a:xfrm>
              <a:off x="596500" y="3800900"/>
              <a:ext cx="25650" cy="24025"/>
            </a:xfrm>
            <a:custGeom>
              <a:avLst/>
              <a:gdLst/>
              <a:ahLst/>
              <a:cxnLst/>
              <a:rect l="l" t="t" r="r" b="b"/>
              <a:pathLst>
                <a:path w="1026" h="961" extrusionOk="0">
                  <a:moveTo>
                    <a:pt x="845" y="0"/>
                  </a:moveTo>
                  <a:lnTo>
                    <a:pt x="845" y="0"/>
                  </a:lnTo>
                  <a:cubicBezTo>
                    <a:pt x="298" y="119"/>
                    <a:pt x="131" y="536"/>
                    <a:pt x="0" y="953"/>
                  </a:cubicBezTo>
                  <a:cubicBezTo>
                    <a:pt x="42" y="958"/>
                    <a:pt x="83" y="961"/>
                    <a:pt x="123" y="961"/>
                  </a:cubicBezTo>
                  <a:cubicBezTo>
                    <a:pt x="771" y="961"/>
                    <a:pt x="1025" y="258"/>
                    <a:pt x="845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474" name="Google Shape;22474;p19"/>
            <p:cNvSpPr/>
            <p:nvPr/>
          </p:nvSpPr>
          <p:spPr>
            <a:xfrm>
              <a:off x="600650" y="3909825"/>
              <a:ext cx="17000" cy="23550"/>
            </a:xfrm>
            <a:custGeom>
              <a:avLst/>
              <a:gdLst/>
              <a:ahLst/>
              <a:cxnLst/>
              <a:rect l="l" t="t" r="r" b="b"/>
              <a:pathLst>
                <a:path w="680" h="942" extrusionOk="0">
                  <a:moveTo>
                    <a:pt x="679" y="1"/>
                  </a:moveTo>
                  <a:lnTo>
                    <a:pt x="679" y="1"/>
                  </a:lnTo>
                  <a:cubicBezTo>
                    <a:pt x="72" y="25"/>
                    <a:pt x="1" y="441"/>
                    <a:pt x="1" y="942"/>
                  </a:cubicBezTo>
                  <a:cubicBezTo>
                    <a:pt x="8" y="942"/>
                    <a:pt x="14" y="942"/>
                    <a:pt x="21" y="942"/>
                  </a:cubicBezTo>
                  <a:cubicBezTo>
                    <a:pt x="631" y="942"/>
                    <a:pt x="573" y="401"/>
                    <a:pt x="679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475" name="Google Shape;22475;p19"/>
            <p:cNvSpPr/>
            <p:nvPr/>
          </p:nvSpPr>
          <p:spPr>
            <a:xfrm>
              <a:off x="792650" y="3475625"/>
              <a:ext cx="28675" cy="23475"/>
            </a:xfrm>
            <a:custGeom>
              <a:avLst/>
              <a:gdLst/>
              <a:ahLst/>
              <a:cxnLst/>
              <a:rect l="l" t="t" r="r" b="b"/>
              <a:pathLst>
                <a:path w="1147" h="939" extrusionOk="0">
                  <a:moveTo>
                    <a:pt x="139" y="0"/>
                  </a:moveTo>
                  <a:cubicBezTo>
                    <a:pt x="94" y="0"/>
                    <a:pt x="48" y="3"/>
                    <a:pt x="0" y="10"/>
                  </a:cubicBezTo>
                  <a:cubicBezTo>
                    <a:pt x="24" y="510"/>
                    <a:pt x="238" y="903"/>
                    <a:pt x="846" y="938"/>
                  </a:cubicBezTo>
                  <a:cubicBezTo>
                    <a:pt x="1146" y="605"/>
                    <a:pt x="781" y="0"/>
                    <a:pt x="139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476" name="Google Shape;22476;p19"/>
            <p:cNvSpPr/>
            <p:nvPr/>
          </p:nvSpPr>
          <p:spPr>
            <a:xfrm>
              <a:off x="840275" y="3428825"/>
              <a:ext cx="39600" cy="12225"/>
            </a:xfrm>
            <a:custGeom>
              <a:avLst/>
              <a:gdLst/>
              <a:ahLst/>
              <a:cxnLst/>
              <a:rect l="l" t="t" r="r" b="b"/>
              <a:pathLst>
                <a:path w="1584" h="489" extrusionOk="0">
                  <a:moveTo>
                    <a:pt x="0" y="1"/>
                  </a:moveTo>
                  <a:lnTo>
                    <a:pt x="0" y="1"/>
                  </a:lnTo>
                  <a:cubicBezTo>
                    <a:pt x="203" y="417"/>
                    <a:pt x="929" y="417"/>
                    <a:pt x="1584" y="489"/>
                  </a:cubicBezTo>
                  <a:cubicBezTo>
                    <a:pt x="1453" y="36"/>
                    <a:pt x="310" y="346"/>
                    <a:pt x="0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477" name="Google Shape;22477;p19"/>
            <p:cNvSpPr/>
            <p:nvPr/>
          </p:nvSpPr>
          <p:spPr>
            <a:xfrm>
              <a:off x="800975" y="3857450"/>
              <a:ext cx="47650" cy="32575"/>
            </a:xfrm>
            <a:custGeom>
              <a:avLst/>
              <a:gdLst/>
              <a:ahLst/>
              <a:cxnLst/>
              <a:rect l="l" t="t" r="r" b="b"/>
              <a:pathLst>
                <a:path w="1906" h="1303" extrusionOk="0">
                  <a:moveTo>
                    <a:pt x="953" y="0"/>
                  </a:moveTo>
                  <a:cubicBezTo>
                    <a:pt x="346" y="108"/>
                    <a:pt x="36" y="429"/>
                    <a:pt x="1" y="965"/>
                  </a:cubicBezTo>
                  <a:cubicBezTo>
                    <a:pt x="383" y="982"/>
                    <a:pt x="1112" y="1302"/>
                    <a:pt x="1553" y="1302"/>
                  </a:cubicBezTo>
                  <a:cubicBezTo>
                    <a:pt x="1730" y="1302"/>
                    <a:pt x="1861" y="1251"/>
                    <a:pt x="1906" y="1108"/>
                  </a:cubicBezTo>
                  <a:cubicBezTo>
                    <a:pt x="1358" y="929"/>
                    <a:pt x="1263" y="370"/>
                    <a:pt x="953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478" name="Google Shape;22478;p19"/>
            <p:cNvSpPr/>
            <p:nvPr/>
          </p:nvSpPr>
          <p:spPr>
            <a:xfrm>
              <a:off x="800975" y="3800600"/>
              <a:ext cx="21450" cy="17425"/>
            </a:xfrm>
            <a:custGeom>
              <a:avLst/>
              <a:gdLst/>
              <a:ahLst/>
              <a:cxnLst/>
              <a:rect l="l" t="t" r="r" b="b"/>
              <a:pathLst>
                <a:path w="858" h="697" extrusionOk="0">
                  <a:moveTo>
                    <a:pt x="1" y="0"/>
                  </a:moveTo>
                  <a:lnTo>
                    <a:pt x="1" y="679"/>
                  </a:lnTo>
                  <a:cubicBezTo>
                    <a:pt x="119" y="689"/>
                    <a:pt x="235" y="697"/>
                    <a:pt x="342" y="697"/>
                  </a:cubicBezTo>
                  <a:cubicBezTo>
                    <a:pt x="623" y="697"/>
                    <a:pt x="841" y="641"/>
                    <a:pt x="858" y="417"/>
                  </a:cubicBezTo>
                  <a:cubicBezTo>
                    <a:pt x="560" y="298"/>
                    <a:pt x="358" y="84"/>
                    <a:pt x="1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479" name="Google Shape;22479;p19"/>
            <p:cNvSpPr/>
            <p:nvPr/>
          </p:nvSpPr>
          <p:spPr>
            <a:xfrm>
              <a:off x="850500" y="3274925"/>
              <a:ext cx="31825" cy="14900"/>
            </a:xfrm>
            <a:custGeom>
              <a:avLst/>
              <a:gdLst/>
              <a:ahLst/>
              <a:cxnLst/>
              <a:rect l="l" t="t" r="r" b="b"/>
              <a:pathLst>
                <a:path w="1273" h="596" extrusionOk="0">
                  <a:moveTo>
                    <a:pt x="397" y="1"/>
                  </a:moveTo>
                  <a:cubicBezTo>
                    <a:pt x="343" y="1"/>
                    <a:pt x="286" y="4"/>
                    <a:pt x="222" y="13"/>
                  </a:cubicBezTo>
                  <a:cubicBezTo>
                    <a:pt x="0" y="371"/>
                    <a:pt x="434" y="596"/>
                    <a:pt x="806" y="596"/>
                  </a:cubicBezTo>
                  <a:cubicBezTo>
                    <a:pt x="1053" y="596"/>
                    <a:pt x="1272" y="498"/>
                    <a:pt x="1258" y="275"/>
                  </a:cubicBezTo>
                  <a:cubicBezTo>
                    <a:pt x="943" y="212"/>
                    <a:pt x="795" y="1"/>
                    <a:pt x="397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480" name="Google Shape;22480;p19"/>
            <p:cNvSpPr/>
            <p:nvPr/>
          </p:nvSpPr>
          <p:spPr>
            <a:xfrm>
              <a:off x="919475" y="3559125"/>
              <a:ext cx="22025" cy="17975"/>
            </a:xfrm>
            <a:custGeom>
              <a:avLst/>
              <a:gdLst/>
              <a:ahLst/>
              <a:cxnLst/>
              <a:rect l="l" t="t" r="r" b="b"/>
              <a:pathLst>
                <a:path w="881" h="719" extrusionOk="0">
                  <a:moveTo>
                    <a:pt x="501" y="1"/>
                  </a:moveTo>
                  <a:cubicBezTo>
                    <a:pt x="0" y="1"/>
                    <a:pt x="149" y="719"/>
                    <a:pt x="523" y="719"/>
                  </a:cubicBezTo>
                  <a:cubicBezTo>
                    <a:pt x="531" y="719"/>
                    <a:pt x="539" y="718"/>
                    <a:pt x="547" y="718"/>
                  </a:cubicBezTo>
                  <a:cubicBezTo>
                    <a:pt x="476" y="384"/>
                    <a:pt x="880" y="432"/>
                    <a:pt x="726" y="39"/>
                  </a:cubicBezTo>
                  <a:cubicBezTo>
                    <a:pt x="640" y="13"/>
                    <a:pt x="565" y="1"/>
                    <a:pt x="501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481" name="Google Shape;22481;p19"/>
            <p:cNvSpPr/>
            <p:nvPr/>
          </p:nvSpPr>
          <p:spPr>
            <a:xfrm>
              <a:off x="736675" y="3349650"/>
              <a:ext cx="109925" cy="101825"/>
            </a:xfrm>
            <a:custGeom>
              <a:avLst/>
              <a:gdLst/>
              <a:ahLst/>
              <a:cxnLst/>
              <a:rect l="l" t="t" r="r" b="b"/>
              <a:pathLst>
                <a:path w="4397" h="4073" extrusionOk="0">
                  <a:moveTo>
                    <a:pt x="4275" y="0"/>
                  </a:moveTo>
                  <a:lnTo>
                    <a:pt x="4275" y="0"/>
                  </a:lnTo>
                  <a:cubicBezTo>
                    <a:pt x="3728" y="893"/>
                    <a:pt x="2799" y="1441"/>
                    <a:pt x="1882" y="2036"/>
                  </a:cubicBezTo>
                  <a:cubicBezTo>
                    <a:pt x="1807" y="1951"/>
                    <a:pt x="1735" y="1927"/>
                    <a:pt x="1667" y="1927"/>
                  </a:cubicBezTo>
                  <a:cubicBezTo>
                    <a:pt x="1583" y="1927"/>
                    <a:pt x="1504" y="1962"/>
                    <a:pt x="1426" y="1962"/>
                  </a:cubicBezTo>
                  <a:cubicBezTo>
                    <a:pt x="1346" y="1962"/>
                    <a:pt x="1269" y="1925"/>
                    <a:pt x="1192" y="1774"/>
                  </a:cubicBezTo>
                  <a:lnTo>
                    <a:pt x="1192" y="1774"/>
                  </a:lnTo>
                  <a:cubicBezTo>
                    <a:pt x="1465" y="2525"/>
                    <a:pt x="346" y="2191"/>
                    <a:pt x="1" y="2453"/>
                  </a:cubicBezTo>
                  <a:cubicBezTo>
                    <a:pt x="132" y="3025"/>
                    <a:pt x="751" y="3227"/>
                    <a:pt x="525" y="4072"/>
                  </a:cubicBezTo>
                  <a:cubicBezTo>
                    <a:pt x="1704" y="3882"/>
                    <a:pt x="1311" y="2453"/>
                    <a:pt x="2239" y="2036"/>
                  </a:cubicBezTo>
                  <a:cubicBezTo>
                    <a:pt x="2370" y="2055"/>
                    <a:pt x="2494" y="2064"/>
                    <a:pt x="2611" y="2064"/>
                  </a:cubicBezTo>
                  <a:cubicBezTo>
                    <a:pt x="4039" y="2064"/>
                    <a:pt x="4396" y="727"/>
                    <a:pt x="4275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482" name="Google Shape;22482;p19"/>
            <p:cNvSpPr/>
            <p:nvPr/>
          </p:nvSpPr>
          <p:spPr>
            <a:xfrm>
              <a:off x="971275" y="2203675"/>
              <a:ext cx="21125" cy="24250"/>
            </a:xfrm>
            <a:custGeom>
              <a:avLst/>
              <a:gdLst/>
              <a:ahLst/>
              <a:cxnLst/>
              <a:rect l="l" t="t" r="r" b="b"/>
              <a:pathLst>
                <a:path w="845" h="970" extrusionOk="0">
                  <a:moveTo>
                    <a:pt x="297" y="0"/>
                  </a:moveTo>
                  <a:cubicBezTo>
                    <a:pt x="1" y="263"/>
                    <a:pt x="28" y="970"/>
                    <a:pt x="637" y="970"/>
                  </a:cubicBezTo>
                  <a:cubicBezTo>
                    <a:pt x="690" y="970"/>
                    <a:pt x="747" y="964"/>
                    <a:pt x="809" y="953"/>
                  </a:cubicBezTo>
                  <a:cubicBezTo>
                    <a:pt x="844" y="477"/>
                    <a:pt x="690" y="143"/>
                    <a:pt x="297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483" name="Google Shape;22483;p19"/>
            <p:cNvSpPr/>
            <p:nvPr/>
          </p:nvSpPr>
          <p:spPr>
            <a:xfrm>
              <a:off x="856050" y="3322850"/>
              <a:ext cx="68475" cy="71175"/>
            </a:xfrm>
            <a:custGeom>
              <a:avLst/>
              <a:gdLst/>
              <a:ahLst/>
              <a:cxnLst/>
              <a:rect l="l" t="t" r="r" b="b"/>
              <a:pathLst>
                <a:path w="2739" h="2847" extrusionOk="0">
                  <a:moveTo>
                    <a:pt x="2227" y="1"/>
                  </a:moveTo>
                  <a:lnTo>
                    <a:pt x="2227" y="1"/>
                  </a:lnTo>
                  <a:cubicBezTo>
                    <a:pt x="1334" y="168"/>
                    <a:pt x="274" y="179"/>
                    <a:pt x="0" y="822"/>
                  </a:cubicBezTo>
                  <a:cubicBezTo>
                    <a:pt x="108" y="813"/>
                    <a:pt x="209" y="808"/>
                    <a:pt x="305" y="808"/>
                  </a:cubicBezTo>
                  <a:cubicBezTo>
                    <a:pt x="791" y="808"/>
                    <a:pt x="1115" y="937"/>
                    <a:pt x="1215" y="1215"/>
                  </a:cubicBezTo>
                  <a:cubicBezTo>
                    <a:pt x="977" y="1751"/>
                    <a:pt x="810" y="2335"/>
                    <a:pt x="524" y="2846"/>
                  </a:cubicBezTo>
                  <a:cubicBezTo>
                    <a:pt x="1167" y="2501"/>
                    <a:pt x="2370" y="2585"/>
                    <a:pt x="2739" y="2025"/>
                  </a:cubicBezTo>
                  <a:cubicBezTo>
                    <a:pt x="2429" y="1382"/>
                    <a:pt x="1763" y="1001"/>
                    <a:pt x="1370" y="406"/>
                  </a:cubicBezTo>
                  <a:lnTo>
                    <a:pt x="1370" y="406"/>
                  </a:lnTo>
                  <a:cubicBezTo>
                    <a:pt x="1465" y="410"/>
                    <a:pt x="1558" y="414"/>
                    <a:pt x="1646" y="414"/>
                  </a:cubicBezTo>
                  <a:cubicBezTo>
                    <a:pt x="2019" y="414"/>
                    <a:pt x="2294" y="348"/>
                    <a:pt x="2227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484" name="Google Shape;22484;p19"/>
            <p:cNvSpPr/>
            <p:nvPr/>
          </p:nvSpPr>
          <p:spPr>
            <a:xfrm>
              <a:off x="757825" y="3346750"/>
              <a:ext cx="29500" cy="16625"/>
            </a:xfrm>
            <a:custGeom>
              <a:avLst/>
              <a:gdLst/>
              <a:ahLst/>
              <a:cxnLst/>
              <a:rect l="l" t="t" r="r" b="b"/>
              <a:pathLst>
                <a:path w="1180" h="665" extrusionOk="0">
                  <a:moveTo>
                    <a:pt x="343" y="0"/>
                  </a:moveTo>
                  <a:cubicBezTo>
                    <a:pt x="233" y="0"/>
                    <a:pt x="122" y="32"/>
                    <a:pt x="0" y="128"/>
                  </a:cubicBezTo>
                  <a:cubicBezTo>
                    <a:pt x="0" y="366"/>
                    <a:pt x="48" y="545"/>
                    <a:pt x="167" y="664"/>
                  </a:cubicBezTo>
                  <a:cubicBezTo>
                    <a:pt x="608" y="581"/>
                    <a:pt x="739" y="224"/>
                    <a:pt x="1179" y="116"/>
                  </a:cubicBezTo>
                  <a:lnTo>
                    <a:pt x="1179" y="116"/>
                  </a:lnTo>
                  <a:cubicBezTo>
                    <a:pt x="1138" y="121"/>
                    <a:pt x="1099" y="123"/>
                    <a:pt x="1061" y="123"/>
                  </a:cubicBezTo>
                  <a:cubicBezTo>
                    <a:pt x="771" y="123"/>
                    <a:pt x="558" y="0"/>
                    <a:pt x="343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485" name="Google Shape;22485;p19"/>
            <p:cNvSpPr/>
            <p:nvPr/>
          </p:nvSpPr>
          <p:spPr>
            <a:xfrm>
              <a:off x="753350" y="3687500"/>
              <a:ext cx="56000" cy="23175"/>
            </a:xfrm>
            <a:custGeom>
              <a:avLst/>
              <a:gdLst/>
              <a:ahLst/>
              <a:cxnLst/>
              <a:rect l="l" t="t" r="r" b="b"/>
              <a:pathLst>
                <a:path w="2240" h="927" extrusionOk="0">
                  <a:moveTo>
                    <a:pt x="2239" y="60"/>
                  </a:moveTo>
                  <a:cubicBezTo>
                    <a:pt x="1406" y="250"/>
                    <a:pt x="1" y="0"/>
                    <a:pt x="25" y="881"/>
                  </a:cubicBezTo>
                  <a:cubicBezTo>
                    <a:pt x="127" y="913"/>
                    <a:pt x="216" y="927"/>
                    <a:pt x="297" y="927"/>
                  </a:cubicBezTo>
                  <a:cubicBezTo>
                    <a:pt x="832" y="927"/>
                    <a:pt x="971" y="320"/>
                    <a:pt x="1617" y="320"/>
                  </a:cubicBezTo>
                  <a:cubicBezTo>
                    <a:pt x="1785" y="320"/>
                    <a:pt x="1987" y="361"/>
                    <a:pt x="2239" y="464"/>
                  </a:cubicBezTo>
                  <a:lnTo>
                    <a:pt x="2239" y="60"/>
                  </a:ln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486" name="Google Shape;22486;p19"/>
            <p:cNvSpPr/>
            <p:nvPr/>
          </p:nvSpPr>
          <p:spPr>
            <a:xfrm>
              <a:off x="817350" y="3651775"/>
              <a:ext cx="77425" cy="78000"/>
            </a:xfrm>
            <a:custGeom>
              <a:avLst/>
              <a:gdLst/>
              <a:ahLst/>
              <a:cxnLst/>
              <a:rect l="l" t="t" r="r" b="b"/>
              <a:pathLst>
                <a:path w="3097" h="3120" extrusionOk="0">
                  <a:moveTo>
                    <a:pt x="1048" y="0"/>
                  </a:moveTo>
                  <a:cubicBezTo>
                    <a:pt x="358" y="131"/>
                    <a:pt x="1" y="524"/>
                    <a:pt x="12" y="1215"/>
                  </a:cubicBezTo>
                  <a:cubicBezTo>
                    <a:pt x="929" y="1262"/>
                    <a:pt x="1536" y="1548"/>
                    <a:pt x="1727" y="2167"/>
                  </a:cubicBezTo>
                  <a:cubicBezTo>
                    <a:pt x="1894" y="2751"/>
                    <a:pt x="1239" y="2691"/>
                    <a:pt x="1203" y="3120"/>
                  </a:cubicBezTo>
                  <a:cubicBezTo>
                    <a:pt x="2084" y="3036"/>
                    <a:pt x="2596" y="2667"/>
                    <a:pt x="3096" y="2286"/>
                  </a:cubicBezTo>
                  <a:cubicBezTo>
                    <a:pt x="2537" y="1441"/>
                    <a:pt x="2120" y="465"/>
                    <a:pt x="1048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487" name="Google Shape;22487;p19"/>
            <p:cNvSpPr/>
            <p:nvPr/>
          </p:nvSpPr>
          <p:spPr>
            <a:xfrm>
              <a:off x="939100" y="1189850"/>
              <a:ext cx="33950" cy="47650"/>
            </a:xfrm>
            <a:custGeom>
              <a:avLst/>
              <a:gdLst/>
              <a:ahLst/>
              <a:cxnLst/>
              <a:rect l="l" t="t" r="r" b="b"/>
              <a:pathLst>
                <a:path w="1358" h="1906" extrusionOk="0">
                  <a:moveTo>
                    <a:pt x="0" y="1"/>
                  </a:moveTo>
                  <a:lnTo>
                    <a:pt x="0" y="1"/>
                  </a:lnTo>
                  <a:cubicBezTo>
                    <a:pt x="215" y="799"/>
                    <a:pt x="941" y="1156"/>
                    <a:pt x="1191" y="1906"/>
                  </a:cubicBezTo>
                  <a:cubicBezTo>
                    <a:pt x="1143" y="1406"/>
                    <a:pt x="1203" y="1025"/>
                    <a:pt x="1358" y="680"/>
                  </a:cubicBezTo>
                  <a:cubicBezTo>
                    <a:pt x="727" y="596"/>
                    <a:pt x="667" y="72"/>
                    <a:pt x="0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488" name="Google Shape;22488;p19"/>
            <p:cNvSpPr/>
            <p:nvPr/>
          </p:nvSpPr>
          <p:spPr>
            <a:xfrm>
              <a:off x="945950" y="1898650"/>
              <a:ext cx="43475" cy="23275"/>
            </a:xfrm>
            <a:custGeom>
              <a:avLst/>
              <a:gdLst/>
              <a:ahLst/>
              <a:cxnLst/>
              <a:rect l="l" t="t" r="r" b="b"/>
              <a:pathLst>
                <a:path w="1739" h="931" extrusionOk="0">
                  <a:moveTo>
                    <a:pt x="1108" y="1"/>
                  </a:moveTo>
                  <a:cubicBezTo>
                    <a:pt x="362" y="1"/>
                    <a:pt x="116" y="384"/>
                    <a:pt x="0" y="879"/>
                  </a:cubicBezTo>
                  <a:cubicBezTo>
                    <a:pt x="160" y="913"/>
                    <a:pt x="319" y="930"/>
                    <a:pt x="473" y="930"/>
                  </a:cubicBezTo>
                  <a:cubicBezTo>
                    <a:pt x="1006" y="930"/>
                    <a:pt x="1480" y="730"/>
                    <a:pt x="1738" y="379"/>
                  </a:cubicBezTo>
                  <a:cubicBezTo>
                    <a:pt x="1512" y="355"/>
                    <a:pt x="1560" y="117"/>
                    <a:pt x="1429" y="21"/>
                  </a:cubicBezTo>
                  <a:cubicBezTo>
                    <a:pt x="1313" y="8"/>
                    <a:pt x="1206" y="1"/>
                    <a:pt x="1108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489" name="Google Shape;22489;p19"/>
            <p:cNvSpPr/>
            <p:nvPr/>
          </p:nvSpPr>
          <p:spPr>
            <a:xfrm>
              <a:off x="960825" y="1441700"/>
              <a:ext cx="31875" cy="22925"/>
            </a:xfrm>
            <a:custGeom>
              <a:avLst/>
              <a:gdLst/>
              <a:ahLst/>
              <a:cxnLst/>
              <a:rect l="l" t="t" r="r" b="b"/>
              <a:pathLst>
                <a:path w="1275" h="917" extrusionOk="0">
                  <a:moveTo>
                    <a:pt x="586" y="1"/>
                  </a:moveTo>
                  <a:cubicBezTo>
                    <a:pt x="410" y="1"/>
                    <a:pt x="234" y="37"/>
                    <a:pt x="0" y="107"/>
                  </a:cubicBezTo>
                  <a:lnTo>
                    <a:pt x="0" y="916"/>
                  </a:lnTo>
                  <a:cubicBezTo>
                    <a:pt x="512" y="762"/>
                    <a:pt x="1274" y="773"/>
                    <a:pt x="1203" y="119"/>
                  </a:cubicBezTo>
                  <a:cubicBezTo>
                    <a:pt x="954" y="40"/>
                    <a:pt x="770" y="1"/>
                    <a:pt x="586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490" name="Google Shape;22490;p19"/>
            <p:cNvSpPr/>
            <p:nvPr/>
          </p:nvSpPr>
          <p:spPr>
            <a:xfrm>
              <a:off x="970650" y="2096525"/>
              <a:ext cx="25925" cy="21675"/>
            </a:xfrm>
            <a:custGeom>
              <a:avLst/>
              <a:gdLst/>
              <a:ahLst/>
              <a:cxnLst/>
              <a:rect l="l" t="t" r="r" b="b"/>
              <a:pathLst>
                <a:path w="1037" h="867" extrusionOk="0">
                  <a:moveTo>
                    <a:pt x="441" y="0"/>
                  </a:moveTo>
                  <a:cubicBezTo>
                    <a:pt x="238" y="203"/>
                    <a:pt x="0" y="417"/>
                    <a:pt x="143" y="857"/>
                  </a:cubicBezTo>
                  <a:cubicBezTo>
                    <a:pt x="203" y="863"/>
                    <a:pt x="260" y="866"/>
                    <a:pt x="313" y="866"/>
                  </a:cubicBezTo>
                  <a:cubicBezTo>
                    <a:pt x="814" y="866"/>
                    <a:pt x="1037" y="615"/>
                    <a:pt x="929" y="131"/>
                  </a:cubicBezTo>
                  <a:cubicBezTo>
                    <a:pt x="703" y="131"/>
                    <a:pt x="584" y="72"/>
                    <a:pt x="441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491" name="Google Shape;22491;p19"/>
            <p:cNvSpPr/>
            <p:nvPr/>
          </p:nvSpPr>
          <p:spPr>
            <a:xfrm>
              <a:off x="971550" y="2030725"/>
              <a:ext cx="29450" cy="20850"/>
            </a:xfrm>
            <a:custGeom>
              <a:avLst/>
              <a:gdLst/>
              <a:ahLst/>
              <a:cxnLst/>
              <a:rect l="l" t="t" r="r" b="b"/>
              <a:pathLst>
                <a:path w="1178" h="834" extrusionOk="0">
                  <a:moveTo>
                    <a:pt x="1119" y="1"/>
                  </a:moveTo>
                  <a:cubicBezTo>
                    <a:pt x="536" y="1"/>
                    <a:pt x="0" y="418"/>
                    <a:pt x="441" y="811"/>
                  </a:cubicBezTo>
                  <a:cubicBezTo>
                    <a:pt x="530" y="826"/>
                    <a:pt x="609" y="834"/>
                    <a:pt x="678" y="834"/>
                  </a:cubicBezTo>
                  <a:cubicBezTo>
                    <a:pt x="1178" y="834"/>
                    <a:pt x="1172" y="440"/>
                    <a:pt x="1119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492" name="Google Shape;22492;p19"/>
            <p:cNvSpPr/>
            <p:nvPr/>
          </p:nvSpPr>
          <p:spPr>
            <a:xfrm>
              <a:off x="681025" y="3343400"/>
              <a:ext cx="18175" cy="20275"/>
            </a:xfrm>
            <a:custGeom>
              <a:avLst/>
              <a:gdLst/>
              <a:ahLst/>
              <a:cxnLst/>
              <a:rect l="l" t="t" r="r" b="b"/>
              <a:pathLst>
                <a:path w="727" h="811" extrusionOk="0">
                  <a:moveTo>
                    <a:pt x="1" y="0"/>
                  </a:moveTo>
                  <a:lnTo>
                    <a:pt x="1" y="810"/>
                  </a:lnTo>
                  <a:cubicBezTo>
                    <a:pt x="727" y="786"/>
                    <a:pt x="453" y="119"/>
                    <a:pt x="1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493" name="Google Shape;22493;p19"/>
            <p:cNvSpPr/>
            <p:nvPr/>
          </p:nvSpPr>
          <p:spPr>
            <a:xfrm>
              <a:off x="695900" y="3414825"/>
              <a:ext cx="15800" cy="19975"/>
            </a:xfrm>
            <a:custGeom>
              <a:avLst/>
              <a:gdLst/>
              <a:ahLst/>
              <a:cxnLst/>
              <a:rect l="l" t="t" r="r" b="b"/>
              <a:pathLst>
                <a:path w="632" h="799" extrusionOk="0">
                  <a:moveTo>
                    <a:pt x="84" y="1"/>
                  </a:moveTo>
                  <a:cubicBezTo>
                    <a:pt x="84" y="358"/>
                    <a:pt x="1" y="787"/>
                    <a:pt x="429" y="799"/>
                  </a:cubicBezTo>
                  <a:cubicBezTo>
                    <a:pt x="513" y="299"/>
                    <a:pt x="632" y="180"/>
                    <a:pt x="84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494" name="Google Shape;22494;p19"/>
            <p:cNvSpPr/>
            <p:nvPr/>
          </p:nvSpPr>
          <p:spPr>
            <a:xfrm>
              <a:off x="314025" y="1265175"/>
              <a:ext cx="52400" cy="34425"/>
            </a:xfrm>
            <a:custGeom>
              <a:avLst/>
              <a:gdLst/>
              <a:ahLst/>
              <a:cxnLst/>
              <a:rect l="l" t="t" r="r" b="b"/>
              <a:pathLst>
                <a:path w="2096" h="1377" extrusionOk="0">
                  <a:moveTo>
                    <a:pt x="572" y="0"/>
                  </a:moveTo>
                  <a:cubicBezTo>
                    <a:pt x="0" y="453"/>
                    <a:pt x="726" y="1036"/>
                    <a:pt x="905" y="1357"/>
                  </a:cubicBezTo>
                  <a:cubicBezTo>
                    <a:pt x="1018" y="1370"/>
                    <a:pt x="1124" y="1376"/>
                    <a:pt x="1223" y="1376"/>
                  </a:cubicBezTo>
                  <a:cubicBezTo>
                    <a:pt x="1689" y="1376"/>
                    <a:pt x="1997" y="1237"/>
                    <a:pt x="2096" y="953"/>
                  </a:cubicBezTo>
                  <a:cubicBezTo>
                    <a:pt x="965" y="893"/>
                    <a:pt x="1262" y="167"/>
                    <a:pt x="572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495" name="Google Shape;22495;p19"/>
            <p:cNvSpPr/>
            <p:nvPr/>
          </p:nvSpPr>
          <p:spPr>
            <a:xfrm>
              <a:off x="343175" y="2720450"/>
              <a:ext cx="24450" cy="14000"/>
            </a:xfrm>
            <a:custGeom>
              <a:avLst/>
              <a:gdLst/>
              <a:ahLst/>
              <a:cxnLst/>
              <a:rect l="l" t="t" r="r" b="b"/>
              <a:pathLst>
                <a:path w="978" h="560" extrusionOk="0">
                  <a:moveTo>
                    <a:pt x="586" y="0"/>
                  </a:moveTo>
                  <a:cubicBezTo>
                    <a:pt x="336" y="0"/>
                    <a:pt x="153" y="53"/>
                    <a:pt x="1" y="130"/>
                  </a:cubicBezTo>
                  <a:cubicBezTo>
                    <a:pt x="61" y="461"/>
                    <a:pt x="179" y="559"/>
                    <a:pt x="408" y="559"/>
                  </a:cubicBezTo>
                  <a:cubicBezTo>
                    <a:pt x="541" y="559"/>
                    <a:pt x="711" y="526"/>
                    <a:pt x="930" y="487"/>
                  </a:cubicBezTo>
                  <a:cubicBezTo>
                    <a:pt x="977" y="273"/>
                    <a:pt x="751" y="225"/>
                    <a:pt x="787" y="11"/>
                  </a:cubicBezTo>
                  <a:cubicBezTo>
                    <a:pt x="715" y="3"/>
                    <a:pt x="649" y="0"/>
                    <a:pt x="586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496" name="Google Shape;22496;p19"/>
            <p:cNvSpPr/>
            <p:nvPr/>
          </p:nvSpPr>
          <p:spPr>
            <a:xfrm>
              <a:off x="321750" y="2559675"/>
              <a:ext cx="64025" cy="36625"/>
            </a:xfrm>
            <a:custGeom>
              <a:avLst/>
              <a:gdLst/>
              <a:ahLst/>
              <a:cxnLst/>
              <a:rect l="l" t="t" r="r" b="b"/>
              <a:pathLst>
                <a:path w="2561" h="1465" extrusionOk="0">
                  <a:moveTo>
                    <a:pt x="2430" y="0"/>
                  </a:moveTo>
                  <a:cubicBezTo>
                    <a:pt x="1549" y="55"/>
                    <a:pt x="1354" y="514"/>
                    <a:pt x="814" y="514"/>
                  </a:cubicBezTo>
                  <a:cubicBezTo>
                    <a:pt x="654" y="514"/>
                    <a:pt x="463" y="473"/>
                    <a:pt x="215" y="369"/>
                  </a:cubicBezTo>
                  <a:lnTo>
                    <a:pt x="215" y="369"/>
                  </a:lnTo>
                  <a:cubicBezTo>
                    <a:pt x="1" y="1167"/>
                    <a:pt x="1120" y="953"/>
                    <a:pt x="1310" y="1465"/>
                  </a:cubicBezTo>
                  <a:cubicBezTo>
                    <a:pt x="1739" y="1191"/>
                    <a:pt x="1572" y="953"/>
                    <a:pt x="1477" y="488"/>
                  </a:cubicBezTo>
                  <a:cubicBezTo>
                    <a:pt x="1715" y="274"/>
                    <a:pt x="2561" y="512"/>
                    <a:pt x="2430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497" name="Google Shape;22497;p19"/>
            <p:cNvSpPr/>
            <p:nvPr/>
          </p:nvSpPr>
          <p:spPr>
            <a:xfrm>
              <a:off x="330675" y="3272350"/>
              <a:ext cx="24125" cy="15925"/>
            </a:xfrm>
            <a:custGeom>
              <a:avLst/>
              <a:gdLst/>
              <a:ahLst/>
              <a:cxnLst/>
              <a:rect l="l" t="t" r="r" b="b"/>
              <a:pathLst>
                <a:path w="965" h="637" extrusionOk="0">
                  <a:moveTo>
                    <a:pt x="759" y="1"/>
                  </a:moveTo>
                  <a:cubicBezTo>
                    <a:pt x="514" y="1"/>
                    <a:pt x="451" y="163"/>
                    <a:pt x="190" y="163"/>
                  </a:cubicBezTo>
                  <a:cubicBezTo>
                    <a:pt x="137" y="163"/>
                    <a:pt x="75" y="156"/>
                    <a:pt x="1" y="140"/>
                  </a:cubicBezTo>
                  <a:lnTo>
                    <a:pt x="1" y="556"/>
                  </a:lnTo>
                  <a:cubicBezTo>
                    <a:pt x="73" y="611"/>
                    <a:pt x="173" y="637"/>
                    <a:pt x="279" y="637"/>
                  </a:cubicBezTo>
                  <a:cubicBezTo>
                    <a:pt x="593" y="637"/>
                    <a:pt x="965" y="409"/>
                    <a:pt x="858" y="9"/>
                  </a:cubicBezTo>
                  <a:cubicBezTo>
                    <a:pt x="822" y="3"/>
                    <a:pt x="789" y="1"/>
                    <a:pt x="759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498" name="Google Shape;22498;p19"/>
            <p:cNvSpPr/>
            <p:nvPr/>
          </p:nvSpPr>
          <p:spPr>
            <a:xfrm>
              <a:off x="322350" y="3308525"/>
              <a:ext cx="27200" cy="28425"/>
            </a:xfrm>
            <a:custGeom>
              <a:avLst/>
              <a:gdLst/>
              <a:ahLst/>
              <a:cxnLst/>
              <a:rect l="l" t="t" r="r" b="b"/>
              <a:pathLst>
                <a:path w="1088" h="1137" extrusionOk="0">
                  <a:moveTo>
                    <a:pt x="217" y="1"/>
                  </a:moveTo>
                  <a:cubicBezTo>
                    <a:pt x="144" y="1"/>
                    <a:pt x="71" y="16"/>
                    <a:pt x="0" y="50"/>
                  </a:cubicBezTo>
                  <a:cubicBezTo>
                    <a:pt x="126" y="566"/>
                    <a:pt x="186" y="1136"/>
                    <a:pt x="944" y="1136"/>
                  </a:cubicBezTo>
                  <a:cubicBezTo>
                    <a:pt x="973" y="1136"/>
                    <a:pt x="1004" y="1135"/>
                    <a:pt x="1036" y="1133"/>
                  </a:cubicBezTo>
                  <a:cubicBezTo>
                    <a:pt x="1087" y="571"/>
                    <a:pt x="656" y="1"/>
                    <a:pt x="217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499" name="Google Shape;22499;p19"/>
            <p:cNvSpPr/>
            <p:nvPr/>
          </p:nvSpPr>
          <p:spPr>
            <a:xfrm>
              <a:off x="378200" y="3818450"/>
              <a:ext cx="47175" cy="23175"/>
            </a:xfrm>
            <a:custGeom>
              <a:avLst/>
              <a:gdLst/>
              <a:ahLst/>
              <a:cxnLst/>
              <a:rect l="l" t="t" r="r" b="b"/>
              <a:pathLst>
                <a:path w="1887" h="927" extrusionOk="0">
                  <a:moveTo>
                    <a:pt x="172" y="1"/>
                  </a:moveTo>
                  <a:cubicBezTo>
                    <a:pt x="275" y="185"/>
                    <a:pt x="1" y="669"/>
                    <a:pt x="315" y="669"/>
                  </a:cubicBezTo>
                  <a:cubicBezTo>
                    <a:pt x="326" y="669"/>
                    <a:pt x="338" y="669"/>
                    <a:pt x="350" y="668"/>
                  </a:cubicBezTo>
                  <a:cubicBezTo>
                    <a:pt x="408" y="633"/>
                    <a:pt x="472" y="618"/>
                    <a:pt x="541" y="618"/>
                  </a:cubicBezTo>
                  <a:cubicBezTo>
                    <a:pt x="857" y="618"/>
                    <a:pt x="1263" y="926"/>
                    <a:pt x="1550" y="926"/>
                  </a:cubicBezTo>
                  <a:cubicBezTo>
                    <a:pt x="1710" y="926"/>
                    <a:pt x="1834" y="831"/>
                    <a:pt x="1886" y="537"/>
                  </a:cubicBezTo>
                  <a:cubicBezTo>
                    <a:pt x="1291" y="370"/>
                    <a:pt x="945" y="1"/>
                    <a:pt x="172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500" name="Google Shape;22500;p19"/>
            <p:cNvSpPr/>
            <p:nvPr/>
          </p:nvSpPr>
          <p:spPr>
            <a:xfrm>
              <a:off x="571200" y="1309225"/>
              <a:ext cx="29475" cy="21450"/>
            </a:xfrm>
            <a:custGeom>
              <a:avLst/>
              <a:gdLst/>
              <a:ahLst/>
              <a:cxnLst/>
              <a:rect l="l" t="t" r="r" b="b"/>
              <a:pathLst>
                <a:path w="1179" h="858" extrusionOk="0">
                  <a:moveTo>
                    <a:pt x="12" y="0"/>
                  </a:moveTo>
                  <a:lnTo>
                    <a:pt x="12" y="0"/>
                  </a:lnTo>
                  <a:cubicBezTo>
                    <a:pt x="0" y="548"/>
                    <a:pt x="357" y="822"/>
                    <a:pt x="965" y="858"/>
                  </a:cubicBezTo>
                  <a:cubicBezTo>
                    <a:pt x="976" y="703"/>
                    <a:pt x="1179" y="703"/>
                    <a:pt x="1131" y="488"/>
                  </a:cubicBezTo>
                  <a:cubicBezTo>
                    <a:pt x="560" y="477"/>
                    <a:pt x="560" y="24"/>
                    <a:pt x="12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501" name="Google Shape;22501;p19"/>
            <p:cNvSpPr/>
            <p:nvPr/>
          </p:nvSpPr>
          <p:spPr>
            <a:xfrm>
              <a:off x="355100" y="1370250"/>
              <a:ext cx="39600" cy="33950"/>
            </a:xfrm>
            <a:custGeom>
              <a:avLst/>
              <a:gdLst/>
              <a:ahLst/>
              <a:cxnLst/>
              <a:rect l="l" t="t" r="r" b="b"/>
              <a:pathLst>
                <a:path w="1584" h="1358" extrusionOk="0">
                  <a:moveTo>
                    <a:pt x="476" y="0"/>
                  </a:moveTo>
                  <a:cubicBezTo>
                    <a:pt x="0" y="548"/>
                    <a:pt x="643" y="1155"/>
                    <a:pt x="1155" y="1357"/>
                  </a:cubicBezTo>
                  <a:cubicBezTo>
                    <a:pt x="1584" y="845"/>
                    <a:pt x="1072" y="119"/>
                    <a:pt x="476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502" name="Google Shape;22502;p19"/>
            <p:cNvSpPr/>
            <p:nvPr/>
          </p:nvSpPr>
          <p:spPr>
            <a:xfrm>
              <a:off x="264900" y="1505675"/>
              <a:ext cx="193675" cy="164400"/>
            </a:xfrm>
            <a:custGeom>
              <a:avLst/>
              <a:gdLst/>
              <a:ahLst/>
              <a:cxnLst/>
              <a:rect l="l" t="t" r="r" b="b"/>
              <a:pathLst>
                <a:path w="7747" h="6576" extrusionOk="0">
                  <a:moveTo>
                    <a:pt x="1378" y="1412"/>
                  </a:moveTo>
                  <a:cubicBezTo>
                    <a:pt x="1669" y="1412"/>
                    <a:pt x="2011" y="1626"/>
                    <a:pt x="1953" y="1893"/>
                  </a:cubicBezTo>
                  <a:cubicBezTo>
                    <a:pt x="1871" y="1906"/>
                    <a:pt x="1798" y="1912"/>
                    <a:pt x="1733" y="1912"/>
                  </a:cubicBezTo>
                  <a:cubicBezTo>
                    <a:pt x="1366" y="1912"/>
                    <a:pt x="1243" y="1736"/>
                    <a:pt x="1001" y="1655"/>
                  </a:cubicBezTo>
                  <a:cubicBezTo>
                    <a:pt x="1013" y="1608"/>
                    <a:pt x="1048" y="1548"/>
                    <a:pt x="1072" y="1512"/>
                  </a:cubicBezTo>
                  <a:cubicBezTo>
                    <a:pt x="1108" y="1512"/>
                    <a:pt x="1132" y="1501"/>
                    <a:pt x="1179" y="1501"/>
                  </a:cubicBezTo>
                  <a:lnTo>
                    <a:pt x="1179" y="1453"/>
                  </a:lnTo>
                  <a:cubicBezTo>
                    <a:pt x="1238" y="1425"/>
                    <a:pt x="1306" y="1412"/>
                    <a:pt x="1378" y="1412"/>
                  </a:cubicBezTo>
                  <a:close/>
                  <a:moveTo>
                    <a:pt x="3858" y="4215"/>
                  </a:moveTo>
                  <a:lnTo>
                    <a:pt x="3858" y="4215"/>
                  </a:lnTo>
                  <a:cubicBezTo>
                    <a:pt x="3906" y="4489"/>
                    <a:pt x="3846" y="4691"/>
                    <a:pt x="3703" y="4822"/>
                  </a:cubicBezTo>
                  <a:cubicBezTo>
                    <a:pt x="3676" y="4823"/>
                    <a:pt x="3649" y="4824"/>
                    <a:pt x="3622" y="4824"/>
                  </a:cubicBezTo>
                  <a:cubicBezTo>
                    <a:pt x="3273" y="4824"/>
                    <a:pt x="3027" y="4749"/>
                    <a:pt x="2906" y="4572"/>
                  </a:cubicBezTo>
                  <a:cubicBezTo>
                    <a:pt x="2962" y="4291"/>
                    <a:pt x="3058" y="4246"/>
                    <a:pt x="3222" y="4246"/>
                  </a:cubicBezTo>
                  <a:cubicBezTo>
                    <a:pt x="3299" y="4246"/>
                    <a:pt x="3392" y="4256"/>
                    <a:pt x="3503" y="4256"/>
                  </a:cubicBezTo>
                  <a:cubicBezTo>
                    <a:pt x="3605" y="4256"/>
                    <a:pt x="3723" y="4248"/>
                    <a:pt x="3858" y="4215"/>
                  </a:cubicBezTo>
                  <a:close/>
                  <a:moveTo>
                    <a:pt x="1" y="0"/>
                  </a:moveTo>
                  <a:cubicBezTo>
                    <a:pt x="298" y="358"/>
                    <a:pt x="298" y="917"/>
                    <a:pt x="405" y="1417"/>
                  </a:cubicBezTo>
                  <a:cubicBezTo>
                    <a:pt x="310" y="1501"/>
                    <a:pt x="191" y="1572"/>
                    <a:pt x="48" y="1655"/>
                  </a:cubicBezTo>
                  <a:cubicBezTo>
                    <a:pt x="358" y="1905"/>
                    <a:pt x="870" y="2144"/>
                    <a:pt x="1310" y="2310"/>
                  </a:cubicBezTo>
                  <a:cubicBezTo>
                    <a:pt x="1203" y="2453"/>
                    <a:pt x="1144" y="2644"/>
                    <a:pt x="1179" y="2858"/>
                  </a:cubicBezTo>
                  <a:cubicBezTo>
                    <a:pt x="1196" y="2858"/>
                    <a:pt x="1213" y="2859"/>
                    <a:pt x="1229" y="2859"/>
                  </a:cubicBezTo>
                  <a:cubicBezTo>
                    <a:pt x="1662" y="2859"/>
                    <a:pt x="1911" y="2707"/>
                    <a:pt x="2060" y="2501"/>
                  </a:cubicBezTo>
                  <a:lnTo>
                    <a:pt x="2072" y="2501"/>
                  </a:lnTo>
                  <a:cubicBezTo>
                    <a:pt x="2132" y="2405"/>
                    <a:pt x="2191" y="2286"/>
                    <a:pt x="2215" y="2191"/>
                  </a:cubicBezTo>
                  <a:cubicBezTo>
                    <a:pt x="2203" y="2167"/>
                    <a:pt x="2191" y="2167"/>
                    <a:pt x="2168" y="2155"/>
                  </a:cubicBezTo>
                  <a:cubicBezTo>
                    <a:pt x="2203" y="2155"/>
                    <a:pt x="2251" y="2144"/>
                    <a:pt x="2275" y="2144"/>
                  </a:cubicBezTo>
                  <a:cubicBezTo>
                    <a:pt x="2310" y="2501"/>
                    <a:pt x="3037" y="2310"/>
                    <a:pt x="2906" y="2751"/>
                  </a:cubicBezTo>
                  <a:cubicBezTo>
                    <a:pt x="2875" y="2943"/>
                    <a:pt x="2699" y="3006"/>
                    <a:pt x="2427" y="3006"/>
                  </a:cubicBezTo>
                  <a:cubicBezTo>
                    <a:pt x="2379" y="3006"/>
                    <a:pt x="2328" y="3004"/>
                    <a:pt x="2275" y="3001"/>
                  </a:cubicBezTo>
                  <a:lnTo>
                    <a:pt x="2275" y="3001"/>
                  </a:lnTo>
                  <a:cubicBezTo>
                    <a:pt x="2251" y="3751"/>
                    <a:pt x="2965" y="4465"/>
                    <a:pt x="1965" y="5072"/>
                  </a:cubicBezTo>
                  <a:cubicBezTo>
                    <a:pt x="2027" y="5068"/>
                    <a:pt x="2088" y="5065"/>
                    <a:pt x="2148" y="5065"/>
                  </a:cubicBezTo>
                  <a:cubicBezTo>
                    <a:pt x="3669" y="5065"/>
                    <a:pt x="4607" y="6576"/>
                    <a:pt x="6290" y="6576"/>
                  </a:cubicBezTo>
                  <a:cubicBezTo>
                    <a:pt x="6481" y="6576"/>
                    <a:pt x="6682" y="6556"/>
                    <a:pt x="6894" y="6513"/>
                  </a:cubicBezTo>
                  <a:cubicBezTo>
                    <a:pt x="6847" y="5739"/>
                    <a:pt x="5954" y="5608"/>
                    <a:pt x="5775" y="4930"/>
                  </a:cubicBezTo>
                  <a:lnTo>
                    <a:pt x="5775" y="4930"/>
                  </a:lnTo>
                  <a:cubicBezTo>
                    <a:pt x="5806" y="4931"/>
                    <a:pt x="5835" y="4931"/>
                    <a:pt x="5864" y="4931"/>
                  </a:cubicBezTo>
                  <a:cubicBezTo>
                    <a:pt x="6653" y="4931"/>
                    <a:pt x="6791" y="4476"/>
                    <a:pt x="7537" y="4453"/>
                  </a:cubicBezTo>
                  <a:lnTo>
                    <a:pt x="7537" y="4346"/>
                  </a:lnTo>
                  <a:cubicBezTo>
                    <a:pt x="7573" y="4346"/>
                    <a:pt x="7632" y="4346"/>
                    <a:pt x="7692" y="4334"/>
                  </a:cubicBezTo>
                  <a:cubicBezTo>
                    <a:pt x="7746" y="4009"/>
                    <a:pt x="7652" y="3792"/>
                    <a:pt x="7302" y="3792"/>
                  </a:cubicBezTo>
                  <a:cubicBezTo>
                    <a:pt x="7268" y="3792"/>
                    <a:pt x="7231" y="3794"/>
                    <a:pt x="7192" y="3798"/>
                  </a:cubicBezTo>
                  <a:cubicBezTo>
                    <a:pt x="7192" y="3858"/>
                    <a:pt x="7180" y="3882"/>
                    <a:pt x="7180" y="3929"/>
                  </a:cubicBezTo>
                  <a:cubicBezTo>
                    <a:pt x="5668" y="3810"/>
                    <a:pt x="4799" y="3215"/>
                    <a:pt x="3882" y="2620"/>
                  </a:cubicBezTo>
                  <a:cubicBezTo>
                    <a:pt x="3763" y="2203"/>
                    <a:pt x="4120" y="2155"/>
                    <a:pt x="4037" y="1751"/>
                  </a:cubicBezTo>
                  <a:cubicBezTo>
                    <a:pt x="3953" y="1732"/>
                    <a:pt x="3883" y="1724"/>
                    <a:pt x="3824" y="1724"/>
                  </a:cubicBezTo>
                  <a:cubicBezTo>
                    <a:pt x="3406" y="1724"/>
                    <a:pt x="3545" y="2133"/>
                    <a:pt x="3131" y="2133"/>
                  </a:cubicBezTo>
                  <a:cubicBezTo>
                    <a:pt x="3116" y="2133"/>
                    <a:pt x="3101" y="2133"/>
                    <a:pt x="3084" y="2132"/>
                  </a:cubicBezTo>
                  <a:cubicBezTo>
                    <a:pt x="2858" y="1691"/>
                    <a:pt x="2691" y="1215"/>
                    <a:pt x="2132" y="1036"/>
                  </a:cubicBezTo>
                  <a:cubicBezTo>
                    <a:pt x="2004" y="1133"/>
                    <a:pt x="1897" y="1171"/>
                    <a:pt x="1802" y="1171"/>
                  </a:cubicBezTo>
                  <a:cubicBezTo>
                    <a:pt x="1453" y="1171"/>
                    <a:pt x="1258" y="667"/>
                    <a:pt x="799" y="667"/>
                  </a:cubicBezTo>
                  <a:cubicBezTo>
                    <a:pt x="795" y="667"/>
                    <a:pt x="791" y="667"/>
                    <a:pt x="786" y="667"/>
                  </a:cubicBezTo>
                  <a:cubicBezTo>
                    <a:pt x="548" y="417"/>
                    <a:pt x="251" y="227"/>
                    <a:pt x="1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503" name="Google Shape;22503;p19"/>
            <p:cNvSpPr/>
            <p:nvPr/>
          </p:nvSpPr>
          <p:spPr>
            <a:xfrm>
              <a:off x="442800" y="1703550"/>
              <a:ext cx="23050" cy="19725"/>
            </a:xfrm>
            <a:custGeom>
              <a:avLst/>
              <a:gdLst/>
              <a:ahLst/>
              <a:cxnLst/>
              <a:rect l="l" t="t" r="r" b="b"/>
              <a:pathLst>
                <a:path w="922" h="789" extrusionOk="0">
                  <a:moveTo>
                    <a:pt x="659" y="1"/>
                  </a:moveTo>
                  <a:cubicBezTo>
                    <a:pt x="338" y="1"/>
                    <a:pt x="1" y="363"/>
                    <a:pt x="88" y="789"/>
                  </a:cubicBezTo>
                  <a:cubicBezTo>
                    <a:pt x="624" y="765"/>
                    <a:pt x="921" y="527"/>
                    <a:pt x="874" y="63"/>
                  </a:cubicBezTo>
                  <a:cubicBezTo>
                    <a:pt x="807" y="20"/>
                    <a:pt x="733" y="1"/>
                    <a:pt x="659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504" name="Google Shape;22504;p19"/>
            <p:cNvSpPr/>
            <p:nvPr/>
          </p:nvSpPr>
          <p:spPr>
            <a:xfrm>
              <a:off x="573875" y="1221000"/>
              <a:ext cx="26900" cy="21875"/>
            </a:xfrm>
            <a:custGeom>
              <a:avLst/>
              <a:gdLst/>
              <a:ahLst/>
              <a:cxnLst/>
              <a:rect l="l" t="t" r="r" b="b"/>
              <a:pathLst>
                <a:path w="1076" h="875" extrusionOk="0">
                  <a:moveTo>
                    <a:pt x="454" y="0"/>
                  </a:moveTo>
                  <a:cubicBezTo>
                    <a:pt x="379" y="0"/>
                    <a:pt x="300" y="6"/>
                    <a:pt x="215" y="17"/>
                  </a:cubicBezTo>
                  <a:cubicBezTo>
                    <a:pt x="0" y="184"/>
                    <a:pt x="72" y="553"/>
                    <a:pt x="60" y="862"/>
                  </a:cubicBezTo>
                  <a:cubicBezTo>
                    <a:pt x="139" y="870"/>
                    <a:pt x="214" y="874"/>
                    <a:pt x="284" y="874"/>
                  </a:cubicBezTo>
                  <a:cubicBezTo>
                    <a:pt x="838" y="874"/>
                    <a:pt x="1076" y="623"/>
                    <a:pt x="1012" y="136"/>
                  </a:cubicBezTo>
                  <a:cubicBezTo>
                    <a:pt x="876" y="54"/>
                    <a:pt x="692" y="0"/>
                    <a:pt x="454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505" name="Google Shape;22505;p19"/>
            <p:cNvSpPr/>
            <p:nvPr/>
          </p:nvSpPr>
          <p:spPr>
            <a:xfrm>
              <a:off x="401525" y="1308925"/>
              <a:ext cx="75625" cy="34625"/>
            </a:xfrm>
            <a:custGeom>
              <a:avLst/>
              <a:gdLst/>
              <a:ahLst/>
              <a:cxnLst/>
              <a:rect l="l" t="t" r="r" b="b"/>
              <a:pathLst>
                <a:path w="3025" h="1385" extrusionOk="0">
                  <a:moveTo>
                    <a:pt x="1279" y="1"/>
                  </a:moveTo>
                  <a:cubicBezTo>
                    <a:pt x="896" y="1"/>
                    <a:pt x="690" y="154"/>
                    <a:pt x="305" y="154"/>
                  </a:cubicBezTo>
                  <a:cubicBezTo>
                    <a:pt x="247" y="154"/>
                    <a:pt x="186" y="151"/>
                    <a:pt x="120" y="143"/>
                  </a:cubicBezTo>
                  <a:lnTo>
                    <a:pt x="120" y="143"/>
                  </a:lnTo>
                  <a:cubicBezTo>
                    <a:pt x="1" y="655"/>
                    <a:pt x="691" y="512"/>
                    <a:pt x="608" y="1012"/>
                  </a:cubicBezTo>
                  <a:cubicBezTo>
                    <a:pt x="779" y="955"/>
                    <a:pt x="926" y="932"/>
                    <a:pt x="1057" y="932"/>
                  </a:cubicBezTo>
                  <a:cubicBezTo>
                    <a:pt x="1635" y="932"/>
                    <a:pt x="1915" y="1385"/>
                    <a:pt x="2702" y="1385"/>
                  </a:cubicBezTo>
                  <a:cubicBezTo>
                    <a:pt x="2741" y="1385"/>
                    <a:pt x="2781" y="1384"/>
                    <a:pt x="2822" y="1381"/>
                  </a:cubicBezTo>
                  <a:cubicBezTo>
                    <a:pt x="2822" y="1227"/>
                    <a:pt x="3025" y="1215"/>
                    <a:pt x="2977" y="1012"/>
                  </a:cubicBezTo>
                  <a:cubicBezTo>
                    <a:pt x="2251" y="870"/>
                    <a:pt x="1786" y="536"/>
                    <a:pt x="1548" y="24"/>
                  </a:cubicBezTo>
                  <a:cubicBezTo>
                    <a:pt x="1448" y="8"/>
                    <a:pt x="1360" y="1"/>
                    <a:pt x="1279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506" name="Google Shape;22506;p19"/>
            <p:cNvSpPr/>
            <p:nvPr/>
          </p:nvSpPr>
          <p:spPr>
            <a:xfrm>
              <a:off x="698000" y="3780350"/>
              <a:ext cx="99125" cy="78025"/>
            </a:xfrm>
            <a:custGeom>
              <a:avLst/>
              <a:gdLst/>
              <a:ahLst/>
              <a:cxnLst/>
              <a:rect l="l" t="t" r="r" b="b"/>
              <a:pathLst>
                <a:path w="3965" h="3121" extrusionOk="0">
                  <a:moveTo>
                    <a:pt x="2774" y="1"/>
                  </a:moveTo>
                  <a:cubicBezTo>
                    <a:pt x="2334" y="25"/>
                    <a:pt x="2119" y="203"/>
                    <a:pt x="2084" y="560"/>
                  </a:cubicBezTo>
                  <a:cubicBezTo>
                    <a:pt x="2322" y="691"/>
                    <a:pt x="2715" y="691"/>
                    <a:pt x="2774" y="953"/>
                  </a:cubicBezTo>
                  <a:cubicBezTo>
                    <a:pt x="2657" y="1035"/>
                    <a:pt x="2591" y="1066"/>
                    <a:pt x="2549" y="1066"/>
                  </a:cubicBezTo>
                  <a:cubicBezTo>
                    <a:pt x="2450" y="1066"/>
                    <a:pt x="2476" y="897"/>
                    <a:pt x="2250" y="822"/>
                  </a:cubicBezTo>
                  <a:cubicBezTo>
                    <a:pt x="2215" y="1013"/>
                    <a:pt x="2012" y="1096"/>
                    <a:pt x="2084" y="1370"/>
                  </a:cubicBezTo>
                  <a:cubicBezTo>
                    <a:pt x="2203" y="1358"/>
                    <a:pt x="2274" y="1358"/>
                    <a:pt x="2358" y="1358"/>
                  </a:cubicBezTo>
                  <a:cubicBezTo>
                    <a:pt x="2119" y="1965"/>
                    <a:pt x="1250" y="2072"/>
                    <a:pt x="1119" y="2739"/>
                  </a:cubicBezTo>
                  <a:cubicBezTo>
                    <a:pt x="718" y="2686"/>
                    <a:pt x="841" y="2240"/>
                    <a:pt x="375" y="2240"/>
                  </a:cubicBezTo>
                  <a:cubicBezTo>
                    <a:pt x="316" y="2240"/>
                    <a:pt x="247" y="2247"/>
                    <a:pt x="167" y="2263"/>
                  </a:cubicBezTo>
                  <a:cubicBezTo>
                    <a:pt x="0" y="2882"/>
                    <a:pt x="881" y="2703"/>
                    <a:pt x="953" y="3120"/>
                  </a:cubicBezTo>
                  <a:cubicBezTo>
                    <a:pt x="1180" y="2978"/>
                    <a:pt x="1383" y="2961"/>
                    <a:pt x="1580" y="2961"/>
                  </a:cubicBezTo>
                  <a:cubicBezTo>
                    <a:pt x="1644" y="2961"/>
                    <a:pt x="1708" y="2963"/>
                    <a:pt x="1772" y="2963"/>
                  </a:cubicBezTo>
                  <a:cubicBezTo>
                    <a:pt x="1923" y="2963"/>
                    <a:pt x="2076" y="2952"/>
                    <a:pt x="2239" y="2882"/>
                  </a:cubicBezTo>
                  <a:cubicBezTo>
                    <a:pt x="1858" y="2823"/>
                    <a:pt x="2155" y="2287"/>
                    <a:pt x="2072" y="2025"/>
                  </a:cubicBezTo>
                  <a:cubicBezTo>
                    <a:pt x="2203" y="1953"/>
                    <a:pt x="2334" y="1894"/>
                    <a:pt x="2500" y="1870"/>
                  </a:cubicBezTo>
                  <a:lnTo>
                    <a:pt x="2500" y="1870"/>
                  </a:lnTo>
                  <a:cubicBezTo>
                    <a:pt x="2489" y="1906"/>
                    <a:pt x="2512" y="1965"/>
                    <a:pt x="2596" y="2049"/>
                  </a:cubicBezTo>
                  <a:cubicBezTo>
                    <a:pt x="2965" y="1941"/>
                    <a:pt x="3513" y="1965"/>
                    <a:pt x="3620" y="1644"/>
                  </a:cubicBezTo>
                  <a:cubicBezTo>
                    <a:pt x="3798" y="1584"/>
                    <a:pt x="3905" y="1465"/>
                    <a:pt x="3965" y="1251"/>
                  </a:cubicBezTo>
                  <a:lnTo>
                    <a:pt x="3262" y="1251"/>
                  </a:lnTo>
                  <a:cubicBezTo>
                    <a:pt x="3084" y="894"/>
                    <a:pt x="3227" y="406"/>
                    <a:pt x="2774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507" name="Google Shape;22507;p19"/>
            <p:cNvSpPr/>
            <p:nvPr/>
          </p:nvSpPr>
          <p:spPr>
            <a:xfrm>
              <a:off x="432475" y="3662175"/>
              <a:ext cx="57475" cy="54200"/>
            </a:xfrm>
            <a:custGeom>
              <a:avLst/>
              <a:gdLst/>
              <a:ahLst/>
              <a:cxnLst/>
              <a:rect l="l" t="t" r="r" b="b"/>
              <a:pathLst>
                <a:path w="2299" h="2168" extrusionOk="0">
                  <a:moveTo>
                    <a:pt x="2108" y="1"/>
                  </a:moveTo>
                  <a:cubicBezTo>
                    <a:pt x="1037" y="49"/>
                    <a:pt x="1" y="1454"/>
                    <a:pt x="906" y="2168"/>
                  </a:cubicBezTo>
                  <a:cubicBezTo>
                    <a:pt x="1049" y="1477"/>
                    <a:pt x="1549" y="1061"/>
                    <a:pt x="2275" y="823"/>
                  </a:cubicBezTo>
                  <a:cubicBezTo>
                    <a:pt x="2299" y="477"/>
                    <a:pt x="2287" y="168"/>
                    <a:pt x="2108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508" name="Google Shape;22508;p19"/>
            <p:cNvSpPr/>
            <p:nvPr/>
          </p:nvSpPr>
          <p:spPr>
            <a:xfrm>
              <a:off x="443500" y="4107425"/>
              <a:ext cx="23025" cy="27750"/>
            </a:xfrm>
            <a:custGeom>
              <a:avLst/>
              <a:gdLst/>
              <a:ahLst/>
              <a:cxnLst/>
              <a:rect l="l" t="t" r="r" b="b"/>
              <a:pathLst>
                <a:path w="921" h="1110" extrusionOk="0">
                  <a:moveTo>
                    <a:pt x="95" y="0"/>
                  </a:moveTo>
                  <a:cubicBezTo>
                    <a:pt x="64" y="0"/>
                    <a:pt x="33" y="1"/>
                    <a:pt x="0" y="3"/>
                  </a:cubicBezTo>
                  <a:cubicBezTo>
                    <a:pt x="107" y="467"/>
                    <a:pt x="238" y="884"/>
                    <a:pt x="643" y="1110"/>
                  </a:cubicBezTo>
                  <a:cubicBezTo>
                    <a:pt x="804" y="616"/>
                    <a:pt x="921" y="0"/>
                    <a:pt x="95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509" name="Google Shape;22509;p19"/>
            <p:cNvSpPr/>
            <p:nvPr/>
          </p:nvSpPr>
          <p:spPr>
            <a:xfrm>
              <a:off x="455650" y="3394400"/>
              <a:ext cx="25050" cy="24100"/>
            </a:xfrm>
            <a:custGeom>
              <a:avLst/>
              <a:gdLst/>
              <a:ahLst/>
              <a:cxnLst/>
              <a:rect l="l" t="t" r="r" b="b"/>
              <a:pathLst>
                <a:path w="1002" h="964" extrusionOk="0">
                  <a:moveTo>
                    <a:pt x="529" y="1"/>
                  </a:moveTo>
                  <a:cubicBezTo>
                    <a:pt x="0" y="1"/>
                    <a:pt x="155" y="559"/>
                    <a:pt x="122" y="961"/>
                  </a:cubicBezTo>
                  <a:cubicBezTo>
                    <a:pt x="144" y="962"/>
                    <a:pt x="165" y="963"/>
                    <a:pt x="186" y="963"/>
                  </a:cubicBezTo>
                  <a:cubicBezTo>
                    <a:pt x="781" y="963"/>
                    <a:pt x="1002" y="330"/>
                    <a:pt x="645" y="8"/>
                  </a:cubicBezTo>
                  <a:cubicBezTo>
                    <a:pt x="604" y="3"/>
                    <a:pt x="565" y="1"/>
                    <a:pt x="529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510" name="Google Shape;22510;p19"/>
            <p:cNvSpPr/>
            <p:nvPr/>
          </p:nvSpPr>
          <p:spPr>
            <a:xfrm>
              <a:off x="451525" y="3350250"/>
              <a:ext cx="30350" cy="20475"/>
            </a:xfrm>
            <a:custGeom>
              <a:avLst/>
              <a:gdLst/>
              <a:ahLst/>
              <a:cxnLst/>
              <a:rect l="l" t="t" r="r" b="b"/>
              <a:pathLst>
                <a:path w="1214" h="819" extrusionOk="0">
                  <a:moveTo>
                    <a:pt x="120" y="0"/>
                  </a:moveTo>
                  <a:cubicBezTo>
                    <a:pt x="1" y="417"/>
                    <a:pt x="298" y="500"/>
                    <a:pt x="287" y="810"/>
                  </a:cubicBezTo>
                  <a:cubicBezTo>
                    <a:pt x="384" y="814"/>
                    <a:pt x="479" y="818"/>
                    <a:pt x="568" y="818"/>
                  </a:cubicBezTo>
                  <a:cubicBezTo>
                    <a:pt x="944" y="818"/>
                    <a:pt x="1213" y="752"/>
                    <a:pt x="1156" y="405"/>
                  </a:cubicBezTo>
                  <a:cubicBezTo>
                    <a:pt x="1013" y="381"/>
                    <a:pt x="941" y="286"/>
                    <a:pt x="977" y="143"/>
                  </a:cubicBezTo>
                  <a:cubicBezTo>
                    <a:pt x="949" y="140"/>
                    <a:pt x="924" y="139"/>
                    <a:pt x="899" y="139"/>
                  </a:cubicBezTo>
                  <a:cubicBezTo>
                    <a:pt x="660" y="139"/>
                    <a:pt x="580" y="276"/>
                    <a:pt x="339" y="276"/>
                  </a:cubicBezTo>
                  <a:cubicBezTo>
                    <a:pt x="322" y="276"/>
                    <a:pt x="305" y="276"/>
                    <a:pt x="287" y="274"/>
                  </a:cubicBezTo>
                  <a:cubicBezTo>
                    <a:pt x="263" y="167"/>
                    <a:pt x="287" y="0"/>
                    <a:pt x="120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511" name="Google Shape;22511;p19"/>
            <p:cNvSpPr/>
            <p:nvPr/>
          </p:nvSpPr>
          <p:spPr>
            <a:xfrm>
              <a:off x="431175" y="3214225"/>
              <a:ext cx="32575" cy="28325"/>
            </a:xfrm>
            <a:custGeom>
              <a:avLst/>
              <a:gdLst/>
              <a:ahLst/>
              <a:cxnLst/>
              <a:rect l="l" t="t" r="r" b="b"/>
              <a:pathLst>
                <a:path w="1303" h="1133" extrusionOk="0">
                  <a:moveTo>
                    <a:pt x="902" y="0"/>
                  </a:moveTo>
                  <a:cubicBezTo>
                    <a:pt x="641" y="0"/>
                    <a:pt x="601" y="172"/>
                    <a:pt x="330" y="172"/>
                  </a:cubicBezTo>
                  <a:cubicBezTo>
                    <a:pt x="303" y="172"/>
                    <a:pt x="275" y="170"/>
                    <a:pt x="243" y="167"/>
                  </a:cubicBezTo>
                  <a:lnTo>
                    <a:pt x="243" y="167"/>
                  </a:lnTo>
                  <a:cubicBezTo>
                    <a:pt x="0" y="744"/>
                    <a:pt x="636" y="1132"/>
                    <a:pt x="956" y="1132"/>
                  </a:cubicBezTo>
                  <a:cubicBezTo>
                    <a:pt x="1012" y="1132"/>
                    <a:pt x="1058" y="1120"/>
                    <a:pt x="1089" y="1095"/>
                  </a:cubicBezTo>
                  <a:cubicBezTo>
                    <a:pt x="565" y="857"/>
                    <a:pt x="1303" y="464"/>
                    <a:pt x="1089" y="24"/>
                  </a:cubicBezTo>
                  <a:cubicBezTo>
                    <a:pt x="1015" y="7"/>
                    <a:pt x="954" y="0"/>
                    <a:pt x="902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512" name="Google Shape;22512;p19"/>
            <p:cNvSpPr/>
            <p:nvPr/>
          </p:nvSpPr>
          <p:spPr>
            <a:xfrm>
              <a:off x="519100" y="2909350"/>
              <a:ext cx="30975" cy="23900"/>
            </a:xfrm>
            <a:custGeom>
              <a:avLst/>
              <a:gdLst/>
              <a:ahLst/>
              <a:cxnLst/>
              <a:rect l="l" t="t" r="r" b="b"/>
              <a:pathLst>
                <a:path w="1239" h="956" extrusionOk="0">
                  <a:moveTo>
                    <a:pt x="207" y="1"/>
                  </a:moveTo>
                  <a:cubicBezTo>
                    <a:pt x="175" y="1"/>
                    <a:pt x="142" y="1"/>
                    <a:pt x="108" y="3"/>
                  </a:cubicBezTo>
                  <a:cubicBezTo>
                    <a:pt x="1" y="646"/>
                    <a:pt x="1036" y="420"/>
                    <a:pt x="1060" y="956"/>
                  </a:cubicBezTo>
                  <a:cubicBezTo>
                    <a:pt x="1239" y="801"/>
                    <a:pt x="1239" y="527"/>
                    <a:pt x="1215" y="229"/>
                  </a:cubicBezTo>
                  <a:cubicBezTo>
                    <a:pt x="905" y="141"/>
                    <a:pt x="636" y="1"/>
                    <a:pt x="207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513" name="Google Shape;22513;p19"/>
            <p:cNvSpPr/>
            <p:nvPr/>
          </p:nvSpPr>
          <p:spPr>
            <a:xfrm>
              <a:off x="501825" y="2812075"/>
              <a:ext cx="37250" cy="32075"/>
            </a:xfrm>
            <a:custGeom>
              <a:avLst/>
              <a:gdLst/>
              <a:ahLst/>
              <a:cxnLst/>
              <a:rect l="l" t="t" r="r" b="b"/>
              <a:pathLst>
                <a:path w="1490" h="1283" extrusionOk="0">
                  <a:moveTo>
                    <a:pt x="477" y="1"/>
                  </a:moveTo>
                  <a:cubicBezTo>
                    <a:pt x="60" y="156"/>
                    <a:pt x="287" y="810"/>
                    <a:pt x="1" y="1096"/>
                  </a:cubicBezTo>
                  <a:cubicBezTo>
                    <a:pt x="268" y="1227"/>
                    <a:pt x="496" y="1282"/>
                    <a:pt x="681" y="1282"/>
                  </a:cubicBezTo>
                  <a:cubicBezTo>
                    <a:pt x="1471" y="1282"/>
                    <a:pt x="1490" y="290"/>
                    <a:pt x="477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514" name="Google Shape;22514;p19"/>
            <p:cNvSpPr/>
            <p:nvPr/>
          </p:nvSpPr>
          <p:spPr>
            <a:xfrm>
              <a:off x="392000" y="3967250"/>
              <a:ext cx="51525" cy="30425"/>
            </a:xfrm>
            <a:custGeom>
              <a:avLst/>
              <a:gdLst/>
              <a:ahLst/>
              <a:cxnLst/>
              <a:rect l="l" t="t" r="r" b="b"/>
              <a:pathLst>
                <a:path w="2061" h="1217" extrusionOk="0">
                  <a:moveTo>
                    <a:pt x="77" y="1"/>
                  </a:moveTo>
                  <a:cubicBezTo>
                    <a:pt x="52" y="1"/>
                    <a:pt x="26" y="1"/>
                    <a:pt x="1" y="2"/>
                  </a:cubicBezTo>
                  <a:cubicBezTo>
                    <a:pt x="584" y="252"/>
                    <a:pt x="429" y="1073"/>
                    <a:pt x="1108" y="1216"/>
                  </a:cubicBezTo>
                  <a:cubicBezTo>
                    <a:pt x="1477" y="966"/>
                    <a:pt x="1656" y="585"/>
                    <a:pt x="2060" y="371"/>
                  </a:cubicBezTo>
                  <a:cubicBezTo>
                    <a:pt x="1240" y="371"/>
                    <a:pt x="902" y="1"/>
                    <a:pt x="77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515" name="Google Shape;22515;p19"/>
            <p:cNvSpPr/>
            <p:nvPr/>
          </p:nvSpPr>
          <p:spPr>
            <a:xfrm>
              <a:off x="911725" y="4217825"/>
              <a:ext cx="47625" cy="20650"/>
            </a:xfrm>
            <a:custGeom>
              <a:avLst/>
              <a:gdLst/>
              <a:ahLst/>
              <a:cxnLst/>
              <a:rect l="l" t="t" r="r" b="b"/>
              <a:pathLst>
                <a:path w="1905" h="826" extrusionOk="0">
                  <a:moveTo>
                    <a:pt x="1474" y="0"/>
                  </a:moveTo>
                  <a:cubicBezTo>
                    <a:pt x="920" y="0"/>
                    <a:pt x="763" y="376"/>
                    <a:pt x="389" y="376"/>
                  </a:cubicBezTo>
                  <a:cubicBezTo>
                    <a:pt x="288" y="376"/>
                    <a:pt x="170" y="348"/>
                    <a:pt x="24" y="278"/>
                  </a:cubicBezTo>
                  <a:lnTo>
                    <a:pt x="24" y="278"/>
                  </a:lnTo>
                  <a:cubicBezTo>
                    <a:pt x="0" y="714"/>
                    <a:pt x="275" y="797"/>
                    <a:pt x="610" y="797"/>
                  </a:cubicBezTo>
                  <a:cubicBezTo>
                    <a:pt x="815" y="797"/>
                    <a:pt x="1043" y="766"/>
                    <a:pt x="1239" y="766"/>
                  </a:cubicBezTo>
                  <a:cubicBezTo>
                    <a:pt x="1369" y="766"/>
                    <a:pt x="1485" y="780"/>
                    <a:pt x="1571" y="825"/>
                  </a:cubicBezTo>
                  <a:cubicBezTo>
                    <a:pt x="1667" y="623"/>
                    <a:pt x="1845" y="480"/>
                    <a:pt x="1905" y="278"/>
                  </a:cubicBezTo>
                  <a:cubicBezTo>
                    <a:pt x="1702" y="266"/>
                    <a:pt x="1512" y="230"/>
                    <a:pt x="1571" y="4"/>
                  </a:cubicBezTo>
                  <a:cubicBezTo>
                    <a:pt x="1538" y="1"/>
                    <a:pt x="1505" y="0"/>
                    <a:pt x="1474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516" name="Google Shape;22516;p19"/>
            <p:cNvSpPr/>
            <p:nvPr/>
          </p:nvSpPr>
          <p:spPr>
            <a:xfrm>
              <a:off x="360050" y="3865775"/>
              <a:ext cx="55500" cy="45450"/>
            </a:xfrm>
            <a:custGeom>
              <a:avLst/>
              <a:gdLst/>
              <a:ahLst/>
              <a:cxnLst/>
              <a:rect l="l" t="t" r="r" b="b"/>
              <a:pathLst>
                <a:path w="2220" h="1818" extrusionOk="0">
                  <a:moveTo>
                    <a:pt x="1267" y="1"/>
                  </a:moveTo>
                  <a:cubicBezTo>
                    <a:pt x="1100" y="263"/>
                    <a:pt x="909" y="489"/>
                    <a:pt x="838" y="799"/>
                  </a:cubicBezTo>
                  <a:cubicBezTo>
                    <a:pt x="0" y="856"/>
                    <a:pt x="549" y="1818"/>
                    <a:pt x="1003" y="1818"/>
                  </a:cubicBezTo>
                  <a:cubicBezTo>
                    <a:pt x="1111" y="1818"/>
                    <a:pt x="1213" y="1764"/>
                    <a:pt x="1290" y="1632"/>
                  </a:cubicBezTo>
                  <a:cubicBezTo>
                    <a:pt x="1088" y="1584"/>
                    <a:pt x="1088" y="1406"/>
                    <a:pt x="1124" y="1215"/>
                  </a:cubicBezTo>
                  <a:cubicBezTo>
                    <a:pt x="1624" y="1084"/>
                    <a:pt x="2219" y="453"/>
                    <a:pt x="1755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517" name="Google Shape;22517;p19"/>
            <p:cNvSpPr/>
            <p:nvPr/>
          </p:nvSpPr>
          <p:spPr>
            <a:xfrm>
              <a:off x="367600" y="3995225"/>
              <a:ext cx="40200" cy="27150"/>
            </a:xfrm>
            <a:custGeom>
              <a:avLst/>
              <a:gdLst/>
              <a:ahLst/>
              <a:cxnLst/>
              <a:rect l="l" t="t" r="r" b="b"/>
              <a:pathLst>
                <a:path w="1608" h="1086" extrusionOk="0">
                  <a:moveTo>
                    <a:pt x="575" y="1"/>
                  </a:moveTo>
                  <a:cubicBezTo>
                    <a:pt x="555" y="1"/>
                    <a:pt x="534" y="1"/>
                    <a:pt x="512" y="2"/>
                  </a:cubicBezTo>
                  <a:cubicBezTo>
                    <a:pt x="0" y="597"/>
                    <a:pt x="881" y="1038"/>
                    <a:pt x="1608" y="1086"/>
                  </a:cubicBezTo>
                  <a:cubicBezTo>
                    <a:pt x="1329" y="668"/>
                    <a:pt x="1367" y="1"/>
                    <a:pt x="575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518" name="Google Shape;22518;p19"/>
            <p:cNvSpPr/>
            <p:nvPr/>
          </p:nvSpPr>
          <p:spPr>
            <a:xfrm>
              <a:off x="471475" y="4055025"/>
              <a:ext cx="21525" cy="21325"/>
            </a:xfrm>
            <a:custGeom>
              <a:avLst/>
              <a:gdLst/>
              <a:ahLst/>
              <a:cxnLst/>
              <a:rect l="l" t="t" r="r" b="b"/>
              <a:pathLst>
                <a:path w="861" h="853" extrusionOk="0">
                  <a:moveTo>
                    <a:pt x="427" y="1"/>
                  </a:moveTo>
                  <a:cubicBezTo>
                    <a:pt x="0" y="1"/>
                    <a:pt x="314" y="574"/>
                    <a:pt x="227" y="837"/>
                  </a:cubicBezTo>
                  <a:cubicBezTo>
                    <a:pt x="279" y="847"/>
                    <a:pt x="326" y="852"/>
                    <a:pt x="369" y="852"/>
                  </a:cubicBezTo>
                  <a:cubicBezTo>
                    <a:pt x="861" y="852"/>
                    <a:pt x="801" y="212"/>
                    <a:pt x="560" y="15"/>
                  </a:cubicBezTo>
                  <a:cubicBezTo>
                    <a:pt x="509" y="5"/>
                    <a:pt x="465" y="1"/>
                    <a:pt x="427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519" name="Google Shape;22519;p19"/>
            <p:cNvSpPr/>
            <p:nvPr/>
          </p:nvSpPr>
          <p:spPr>
            <a:xfrm>
              <a:off x="472075" y="4010900"/>
              <a:ext cx="30375" cy="24575"/>
            </a:xfrm>
            <a:custGeom>
              <a:avLst/>
              <a:gdLst/>
              <a:ahLst/>
              <a:cxnLst/>
              <a:rect l="l" t="t" r="r" b="b"/>
              <a:pathLst>
                <a:path w="1215" h="983" extrusionOk="0">
                  <a:moveTo>
                    <a:pt x="592" y="0"/>
                  </a:moveTo>
                  <a:cubicBezTo>
                    <a:pt x="526" y="0"/>
                    <a:pt x="449" y="9"/>
                    <a:pt x="358" y="30"/>
                  </a:cubicBezTo>
                  <a:cubicBezTo>
                    <a:pt x="203" y="149"/>
                    <a:pt x="0" y="887"/>
                    <a:pt x="358" y="982"/>
                  </a:cubicBezTo>
                  <a:cubicBezTo>
                    <a:pt x="500" y="685"/>
                    <a:pt x="1167" y="804"/>
                    <a:pt x="1215" y="447"/>
                  </a:cubicBezTo>
                  <a:cubicBezTo>
                    <a:pt x="960" y="324"/>
                    <a:pt x="984" y="0"/>
                    <a:pt x="592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520" name="Google Shape;22520;p19"/>
            <p:cNvSpPr/>
            <p:nvPr/>
          </p:nvSpPr>
          <p:spPr>
            <a:xfrm>
              <a:off x="489625" y="4367625"/>
              <a:ext cx="29800" cy="23675"/>
            </a:xfrm>
            <a:custGeom>
              <a:avLst/>
              <a:gdLst/>
              <a:ahLst/>
              <a:cxnLst/>
              <a:rect l="l" t="t" r="r" b="b"/>
              <a:pathLst>
                <a:path w="1192" h="947" extrusionOk="0">
                  <a:moveTo>
                    <a:pt x="703" y="1"/>
                  </a:moveTo>
                  <a:lnTo>
                    <a:pt x="703" y="1"/>
                  </a:lnTo>
                  <a:cubicBezTo>
                    <a:pt x="763" y="489"/>
                    <a:pt x="1" y="358"/>
                    <a:pt x="191" y="929"/>
                  </a:cubicBezTo>
                  <a:cubicBezTo>
                    <a:pt x="261" y="942"/>
                    <a:pt x="321" y="947"/>
                    <a:pt x="375" y="947"/>
                  </a:cubicBezTo>
                  <a:cubicBezTo>
                    <a:pt x="625" y="947"/>
                    <a:pt x="716" y="837"/>
                    <a:pt x="835" y="837"/>
                  </a:cubicBezTo>
                  <a:cubicBezTo>
                    <a:pt x="890" y="837"/>
                    <a:pt x="951" y="860"/>
                    <a:pt x="1037" y="929"/>
                  </a:cubicBezTo>
                  <a:cubicBezTo>
                    <a:pt x="1001" y="560"/>
                    <a:pt x="1191" y="13"/>
                    <a:pt x="703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521" name="Google Shape;22521;p19"/>
            <p:cNvSpPr/>
            <p:nvPr/>
          </p:nvSpPr>
          <p:spPr>
            <a:xfrm>
              <a:off x="354200" y="2084900"/>
              <a:ext cx="33650" cy="24750"/>
            </a:xfrm>
            <a:custGeom>
              <a:avLst/>
              <a:gdLst/>
              <a:ahLst/>
              <a:cxnLst/>
              <a:rect l="l" t="t" r="r" b="b"/>
              <a:pathLst>
                <a:path w="1346" h="990" extrusionOk="0">
                  <a:moveTo>
                    <a:pt x="465" y="1"/>
                  </a:moveTo>
                  <a:cubicBezTo>
                    <a:pt x="0" y="453"/>
                    <a:pt x="596" y="906"/>
                    <a:pt x="1108" y="989"/>
                  </a:cubicBezTo>
                  <a:cubicBezTo>
                    <a:pt x="1346" y="596"/>
                    <a:pt x="1167" y="441"/>
                    <a:pt x="1108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522" name="Google Shape;22522;p19"/>
            <p:cNvSpPr/>
            <p:nvPr/>
          </p:nvSpPr>
          <p:spPr>
            <a:xfrm>
              <a:off x="385150" y="1899175"/>
              <a:ext cx="21500" cy="20775"/>
            </a:xfrm>
            <a:custGeom>
              <a:avLst/>
              <a:gdLst/>
              <a:ahLst/>
              <a:cxnLst/>
              <a:rect l="l" t="t" r="r" b="b"/>
              <a:pathLst>
                <a:path w="860" h="831" extrusionOk="0">
                  <a:moveTo>
                    <a:pt x="489" y="0"/>
                  </a:moveTo>
                  <a:lnTo>
                    <a:pt x="489" y="0"/>
                  </a:lnTo>
                  <a:cubicBezTo>
                    <a:pt x="322" y="239"/>
                    <a:pt x="1" y="346"/>
                    <a:pt x="155" y="822"/>
                  </a:cubicBezTo>
                  <a:cubicBezTo>
                    <a:pt x="184" y="827"/>
                    <a:pt x="211" y="830"/>
                    <a:pt x="237" y="830"/>
                  </a:cubicBezTo>
                  <a:cubicBezTo>
                    <a:pt x="669" y="830"/>
                    <a:pt x="859" y="135"/>
                    <a:pt x="489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523" name="Google Shape;22523;p19"/>
            <p:cNvSpPr/>
            <p:nvPr/>
          </p:nvSpPr>
          <p:spPr>
            <a:xfrm>
              <a:off x="238400" y="1671475"/>
              <a:ext cx="185475" cy="125025"/>
            </a:xfrm>
            <a:custGeom>
              <a:avLst/>
              <a:gdLst/>
              <a:ahLst/>
              <a:cxnLst/>
              <a:rect l="l" t="t" r="r" b="b"/>
              <a:pathLst>
                <a:path w="7419" h="5001" extrusionOk="0">
                  <a:moveTo>
                    <a:pt x="4930" y="0"/>
                  </a:moveTo>
                  <a:lnTo>
                    <a:pt x="4930" y="0"/>
                  </a:lnTo>
                  <a:cubicBezTo>
                    <a:pt x="4132" y="119"/>
                    <a:pt x="3382" y="298"/>
                    <a:pt x="3192" y="845"/>
                  </a:cubicBezTo>
                  <a:cubicBezTo>
                    <a:pt x="3054" y="857"/>
                    <a:pt x="2924" y="863"/>
                    <a:pt x="2801" y="863"/>
                  </a:cubicBezTo>
                  <a:cubicBezTo>
                    <a:pt x="1555" y="863"/>
                    <a:pt x="1020" y="305"/>
                    <a:pt x="1" y="131"/>
                  </a:cubicBezTo>
                  <a:lnTo>
                    <a:pt x="1" y="131"/>
                  </a:lnTo>
                  <a:cubicBezTo>
                    <a:pt x="215" y="869"/>
                    <a:pt x="1132" y="1060"/>
                    <a:pt x="1453" y="1715"/>
                  </a:cubicBezTo>
                  <a:cubicBezTo>
                    <a:pt x="1287" y="1977"/>
                    <a:pt x="453" y="2131"/>
                    <a:pt x="953" y="2572"/>
                  </a:cubicBezTo>
                  <a:cubicBezTo>
                    <a:pt x="715" y="2846"/>
                    <a:pt x="287" y="2703"/>
                    <a:pt x="156" y="2822"/>
                  </a:cubicBezTo>
                  <a:cubicBezTo>
                    <a:pt x="1013" y="3322"/>
                    <a:pt x="751" y="4703"/>
                    <a:pt x="1930" y="5001"/>
                  </a:cubicBezTo>
                  <a:cubicBezTo>
                    <a:pt x="2144" y="4382"/>
                    <a:pt x="1430" y="4489"/>
                    <a:pt x="1275" y="4155"/>
                  </a:cubicBezTo>
                  <a:cubicBezTo>
                    <a:pt x="2168" y="3382"/>
                    <a:pt x="1715" y="1596"/>
                    <a:pt x="3501" y="1488"/>
                  </a:cubicBezTo>
                  <a:cubicBezTo>
                    <a:pt x="3692" y="1179"/>
                    <a:pt x="3025" y="976"/>
                    <a:pt x="3501" y="881"/>
                  </a:cubicBezTo>
                  <a:lnTo>
                    <a:pt x="3501" y="881"/>
                  </a:lnTo>
                  <a:cubicBezTo>
                    <a:pt x="5156" y="929"/>
                    <a:pt x="5835" y="2727"/>
                    <a:pt x="7002" y="3560"/>
                  </a:cubicBezTo>
                  <a:cubicBezTo>
                    <a:pt x="7419" y="2727"/>
                    <a:pt x="6395" y="1988"/>
                    <a:pt x="6668" y="1238"/>
                  </a:cubicBezTo>
                  <a:cubicBezTo>
                    <a:pt x="5764" y="1072"/>
                    <a:pt x="4882" y="893"/>
                    <a:pt x="4930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524" name="Google Shape;22524;p19"/>
            <p:cNvSpPr/>
            <p:nvPr/>
          </p:nvSpPr>
          <p:spPr>
            <a:xfrm>
              <a:off x="402150" y="3377500"/>
              <a:ext cx="26775" cy="16475"/>
            </a:xfrm>
            <a:custGeom>
              <a:avLst/>
              <a:gdLst/>
              <a:ahLst/>
              <a:cxnLst/>
              <a:rect l="l" t="t" r="r" b="b"/>
              <a:pathLst>
                <a:path w="1071" h="659" extrusionOk="0">
                  <a:moveTo>
                    <a:pt x="427" y="1"/>
                  </a:moveTo>
                  <a:cubicBezTo>
                    <a:pt x="309" y="1"/>
                    <a:pt x="181" y="43"/>
                    <a:pt x="47" y="149"/>
                  </a:cubicBezTo>
                  <a:cubicBezTo>
                    <a:pt x="1" y="426"/>
                    <a:pt x="394" y="659"/>
                    <a:pt x="709" y="659"/>
                  </a:cubicBezTo>
                  <a:cubicBezTo>
                    <a:pt x="881" y="659"/>
                    <a:pt x="1029" y="590"/>
                    <a:pt x="1071" y="422"/>
                  </a:cubicBezTo>
                  <a:cubicBezTo>
                    <a:pt x="937" y="238"/>
                    <a:pt x="708" y="1"/>
                    <a:pt x="427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525" name="Google Shape;22525;p19"/>
            <p:cNvSpPr/>
            <p:nvPr/>
          </p:nvSpPr>
          <p:spPr>
            <a:xfrm>
              <a:off x="361675" y="1969700"/>
              <a:ext cx="25975" cy="9350"/>
            </a:xfrm>
            <a:custGeom>
              <a:avLst/>
              <a:gdLst/>
              <a:ahLst/>
              <a:cxnLst/>
              <a:rect l="l" t="t" r="r" b="b"/>
              <a:pathLst>
                <a:path w="1039" h="374" extrusionOk="0">
                  <a:moveTo>
                    <a:pt x="809" y="1"/>
                  </a:moveTo>
                  <a:cubicBezTo>
                    <a:pt x="388" y="1"/>
                    <a:pt x="0" y="20"/>
                    <a:pt x="11" y="370"/>
                  </a:cubicBezTo>
                  <a:cubicBezTo>
                    <a:pt x="115" y="370"/>
                    <a:pt x="223" y="373"/>
                    <a:pt x="327" y="373"/>
                  </a:cubicBezTo>
                  <a:cubicBezTo>
                    <a:pt x="704" y="373"/>
                    <a:pt x="1038" y="337"/>
                    <a:pt x="964" y="1"/>
                  </a:cubicBezTo>
                  <a:cubicBezTo>
                    <a:pt x="912" y="1"/>
                    <a:pt x="860" y="1"/>
                    <a:pt x="809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526" name="Google Shape;22526;p19"/>
            <p:cNvSpPr/>
            <p:nvPr/>
          </p:nvSpPr>
          <p:spPr>
            <a:xfrm>
              <a:off x="344675" y="2419775"/>
              <a:ext cx="42850" cy="26400"/>
            </a:xfrm>
            <a:custGeom>
              <a:avLst/>
              <a:gdLst/>
              <a:ahLst/>
              <a:cxnLst/>
              <a:rect l="l" t="t" r="r" b="b"/>
              <a:pathLst>
                <a:path w="1714" h="1056" extrusionOk="0">
                  <a:moveTo>
                    <a:pt x="858" y="0"/>
                  </a:moveTo>
                  <a:cubicBezTo>
                    <a:pt x="965" y="512"/>
                    <a:pt x="0" y="608"/>
                    <a:pt x="381" y="965"/>
                  </a:cubicBezTo>
                  <a:cubicBezTo>
                    <a:pt x="516" y="1028"/>
                    <a:pt x="647" y="1056"/>
                    <a:pt x="772" y="1056"/>
                  </a:cubicBezTo>
                  <a:cubicBezTo>
                    <a:pt x="1308" y="1056"/>
                    <a:pt x="1713" y="532"/>
                    <a:pt x="1655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527" name="Google Shape;22527;p19"/>
            <p:cNvSpPr/>
            <p:nvPr/>
          </p:nvSpPr>
          <p:spPr>
            <a:xfrm>
              <a:off x="367600" y="4277850"/>
              <a:ext cx="32750" cy="18375"/>
            </a:xfrm>
            <a:custGeom>
              <a:avLst/>
              <a:gdLst/>
              <a:ahLst/>
              <a:cxnLst/>
              <a:rect l="l" t="t" r="r" b="b"/>
              <a:pathLst>
                <a:path w="1310" h="735" extrusionOk="0">
                  <a:moveTo>
                    <a:pt x="331" y="0"/>
                  </a:moveTo>
                  <a:cubicBezTo>
                    <a:pt x="284" y="0"/>
                    <a:pt x="233" y="3"/>
                    <a:pt x="179" y="8"/>
                  </a:cubicBezTo>
                  <a:cubicBezTo>
                    <a:pt x="0" y="151"/>
                    <a:pt x="12" y="437"/>
                    <a:pt x="36" y="734"/>
                  </a:cubicBezTo>
                  <a:cubicBezTo>
                    <a:pt x="596" y="699"/>
                    <a:pt x="1143" y="675"/>
                    <a:pt x="1310" y="365"/>
                  </a:cubicBezTo>
                  <a:cubicBezTo>
                    <a:pt x="974" y="257"/>
                    <a:pt x="815" y="0"/>
                    <a:pt x="331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528" name="Google Shape;22528;p19"/>
            <p:cNvSpPr/>
            <p:nvPr/>
          </p:nvSpPr>
          <p:spPr>
            <a:xfrm>
              <a:off x="504825" y="3343400"/>
              <a:ext cx="31850" cy="23850"/>
            </a:xfrm>
            <a:custGeom>
              <a:avLst/>
              <a:gdLst/>
              <a:ahLst/>
              <a:cxnLst/>
              <a:rect l="l" t="t" r="r" b="b"/>
              <a:pathLst>
                <a:path w="1274" h="954" extrusionOk="0">
                  <a:moveTo>
                    <a:pt x="893" y="0"/>
                  </a:moveTo>
                  <a:cubicBezTo>
                    <a:pt x="595" y="203"/>
                    <a:pt x="0" y="179"/>
                    <a:pt x="226" y="810"/>
                  </a:cubicBezTo>
                  <a:cubicBezTo>
                    <a:pt x="246" y="809"/>
                    <a:pt x="264" y="808"/>
                    <a:pt x="282" y="808"/>
                  </a:cubicBezTo>
                  <a:cubicBezTo>
                    <a:pt x="535" y="808"/>
                    <a:pt x="609" y="953"/>
                    <a:pt x="865" y="953"/>
                  </a:cubicBezTo>
                  <a:cubicBezTo>
                    <a:pt x="874" y="953"/>
                    <a:pt x="883" y="953"/>
                    <a:pt x="893" y="953"/>
                  </a:cubicBezTo>
                  <a:cubicBezTo>
                    <a:pt x="1048" y="846"/>
                    <a:pt x="1274" y="96"/>
                    <a:pt x="893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529" name="Google Shape;22529;p19"/>
            <p:cNvSpPr/>
            <p:nvPr/>
          </p:nvSpPr>
          <p:spPr>
            <a:xfrm>
              <a:off x="437550" y="4323275"/>
              <a:ext cx="48225" cy="54500"/>
            </a:xfrm>
            <a:custGeom>
              <a:avLst/>
              <a:gdLst/>
              <a:ahLst/>
              <a:cxnLst/>
              <a:rect l="l" t="t" r="r" b="b"/>
              <a:pathLst>
                <a:path w="1929" h="2180" extrusionOk="0">
                  <a:moveTo>
                    <a:pt x="726" y="1"/>
                  </a:moveTo>
                  <a:cubicBezTo>
                    <a:pt x="0" y="429"/>
                    <a:pt x="286" y="1358"/>
                    <a:pt x="405" y="2180"/>
                  </a:cubicBezTo>
                  <a:cubicBezTo>
                    <a:pt x="1119" y="1787"/>
                    <a:pt x="1119" y="846"/>
                    <a:pt x="1929" y="548"/>
                  </a:cubicBezTo>
                  <a:cubicBezTo>
                    <a:pt x="1500" y="394"/>
                    <a:pt x="1369" y="1"/>
                    <a:pt x="726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530" name="Google Shape;22530;p19"/>
            <p:cNvSpPr/>
            <p:nvPr/>
          </p:nvSpPr>
          <p:spPr>
            <a:xfrm>
              <a:off x="506000" y="3808325"/>
              <a:ext cx="39925" cy="47375"/>
            </a:xfrm>
            <a:custGeom>
              <a:avLst/>
              <a:gdLst/>
              <a:ahLst/>
              <a:cxnLst/>
              <a:rect l="l" t="t" r="r" b="b"/>
              <a:pathLst>
                <a:path w="1597" h="1895" extrusionOk="0">
                  <a:moveTo>
                    <a:pt x="191" y="1"/>
                  </a:moveTo>
                  <a:lnTo>
                    <a:pt x="191" y="1"/>
                  </a:lnTo>
                  <a:cubicBezTo>
                    <a:pt x="1" y="632"/>
                    <a:pt x="334" y="1061"/>
                    <a:pt x="358" y="1894"/>
                  </a:cubicBezTo>
                  <a:cubicBezTo>
                    <a:pt x="1596" y="1787"/>
                    <a:pt x="763" y="251"/>
                    <a:pt x="191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531" name="Google Shape;22531;p19"/>
            <p:cNvSpPr/>
            <p:nvPr/>
          </p:nvSpPr>
          <p:spPr>
            <a:xfrm>
              <a:off x="398550" y="3513350"/>
              <a:ext cx="21150" cy="16700"/>
            </a:xfrm>
            <a:custGeom>
              <a:avLst/>
              <a:gdLst/>
              <a:ahLst/>
              <a:cxnLst/>
              <a:rect l="l" t="t" r="r" b="b"/>
              <a:pathLst>
                <a:path w="846" h="668" extrusionOk="0">
                  <a:moveTo>
                    <a:pt x="12" y="1"/>
                  </a:moveTo>
                  <a:cubicBezTo>
                    <a:pt x="12" y="322"/>
                    <a:pt x="0" y="644"/>
                    <a:pt x="370" y="668"/>
                  </a:cubicBezTo>
                  <a:cubicBezTo>
                    <a:pt x="429" y="429"/>
                    <a:pt x="846" y="429"/>
                    <a:pt x="715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532" name="Google Shape;22532;p19"/>
            <p:cNvSpPr/>
            <p:nvPr/>
          </p:nvSpPr>
          <p:spPr>
            <a:xfrm>
              <a:off x="352250" y="3953925"/>
              <a:ext cx="39475" cy="24225"/>
            </a:xfrm>
            <a:custGeom>
              <a:avLst/>
              <a:gdLst/>
              <a:ahLst/>
              <a:cxnLst/>
              <a:rect l="l" t="t" r="r" b="b"/>
              <a:pathLst>
                <a:path w="1579" h="969" extrusionOk="0">
                  <a:moveTo>
                    <a:pt x="1021" y="0"/>
                  </a:moveTo>
                  <a:cubicBezTo>
                    <a:pt x="0" y="0"/>
                    <a:pt x="501" y="968"/>
                    <a:pt x="1085" y="968"/>
                  </a:cubicBezTo>
                  <a:cubicBezTo>
                    <a:pt x="1254" y="968"/>
                    <a:pt x="1430" y="887"/>
                    <a:pt x="1579" y="678"/>
                  </a:cubicBezTo>
                  <a:cubicBezTo>
                    <a:pt x="1210" y="654"/>
                    <a:pt x="1507" y="82"/>
                    <a:pt x="1221" y="11"/>
                  </a:cubicBezTo>
                  <a:cubicBezTo>
                    <a:pt x="1149" y="4"/>
                    <a:pt x="1082" y="0"/>
                    <a:pt x="1021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533" name="Google Shape;22533;p19"/>
            <p:cNvSpPr/>
            <p:nvPr/>
          </p:nvSpPr>
          <p:spPr>
            <a:xfrm>
              <a:off x="388125" y="3292775"/>
              <a:ext cx="29800" cy="20275"/>
            </a:xfrm>
            <a:custGeom>
              <a:avLst/>
              <a:gdLst/>
              <a:ahLst/>
              <a:cxnLst/>
              <a:rect l="l" t="t" r="r" b="b"/>
              <a:pathLst>
                <a:path w="1192" h="811" extrusionOk="0">
                  <a:moveTo>
                    <a:pt x="1074" y="0"/>
                  </a:moveTo>
                  <a:cubicBezTo>
                    <a:pt x="509" y="0"/>
                    <a:pt x="1" y="428"/>
                    <a:pt x="441" y="811"/>
                  </a:cubicBezTo>
                  <a:cubicBezTo>
                    <a:pt x="977" y="787"/>
                    <a:pt x="1191" y="501"/>
                    <a:pt x="1120" y="1"/>
                  </a:cubicBezTo>
                  <a:cubicBezTo>
                    <a:pt x="1105" y="1"/>
                    <a:pt x="1090" y="0"/>
                    <a:pt x="1074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534" name="Google Shape;22534;p19"/>
            <p:cNvSpPr/>
            <p:nvPr/>
          </p:nvSpPr>
          <p:spPr>
            <a:xfrm>
              <a:off x="354200" y="3621025"/>
              <a:ext cx="105100" cy="105475"/>
            </a:xfrm>
            <a:custGeom>
              <a:avLst/>
              <a:gdLst/>
              <a:ahLst/>
              <a:cxnLst/>
              <a:rect l="l" t="t" r="r" b="b"/>
              <a:pathLst>
                <a:path w="4204" h="4219" extrusionOk="0">
                  <a:moveTo>
                    <a:pt x="3178" y="1"/>
                  </a:moveTo>
                  <a:cubicBezTo>
                    <a:pt x="2733" y="1"/>
                    <a:pt x="3299" y="825"/>
                    <a:pt x="2834" y="825"/>
                  </a:cubicBezTo>
                  <a:cubicBezTo>
                    <a:pt x="2781" y="556"/>
                    <a:pt x="2670" y="486"/>
                    <a:pt x="2505" y="486"/>
                  </a:cubicBezTo>
                  <a:cubicBezTo>
                    <a:pt x="2326" y="486"/>
                    <a:pt x="2082" y="570"/>
                    <a:pt x="1782" y="570"/>
                  </a:cubicBezTo>
                  <a:cubicBezTo>
                    <a:pt x="1737" y="570"/>
                    <a:pt x="1691" y="568"/>
                    <a:pt x="1644" y="564"/>
                  </a:cubicBezTo>
                  <a:cubicBezTo>
                    <a:pt x="1429" y="861"/>
                    <a:pt x="1429" y="1314"/>
                    <a:pt x="953" y="1373"/>
                  </a:cubicBezTo>
                  <a:cubicBezTo>
                    <a:pt x="934" y="1181"/>
                    <a:pt x="759" y="1097"/>
                    <a:pt x="486" y="1097"/>
                  </a:cubicBezTo>
                  <a:cubicBezTo>
                    <a:pt x="421" y="1097"/>
                    <a:pt x="350" y="1102"/>
                    <a:pt x="274" y="1111"/>
                  </a:cubicBezTo>
                  <a:cubicBezTo>
                    <a:pt x="0" y="1373"/>
                    <a:pt x="298" y="1968"/>
                    <a:pt x="453" y="2326"/>
                  </a:cubicBezTo>
                  <a:cubicBezTo>
                    <a:pt x="558" y="2348"/>
                    <a:pt x="647" y="2358"/>
                    <a:pt x="724" y="2358"/>
                  </a:cubicBezTo>
                  <a:cubicBezTo>
                    <a:pt x="1158" y="2358"/>
                    <a:pt x="1198" y="2049"/>
                    <a:pt x="1627" y="2049"/>
                  </a:cubicBezTo>
                  <a:cubicBezTo>
                    <a:pt x="1678" y="2049"/>
                    <a:pt x="1735" y="2054"/>
                    <a:pt x="1798" y="2064"/>
                  </a:cubicBezTo>
                  <a:lnTo>
                    <a:pt x="1798" y="2730"/>
                  </a:lnTo>
                  <a:cubicBezTo>
                    <a:pt x="1751" y="2726"/>
                    <a:pt x="1707" y="2724"/>
                    <a:pt x="1665" y="2724"/>
                  </a:cubicBezTo>
                  <a:cubicBezTo>
                    <a:pt x="985" y="2724"/>
                    <a:pt x="953" y="3253"/>
                    <a:pt x="953" y="3814"/>
                  </a:cubicBezTo>
                  <a:cubicBezTo>
                    <a:pt x="969" y="3813"/>
                    <a:pt x="985" y="3813"/>
                    <a:pt x="1000" y="3813"/>
                  </a:cubicBezTo>
                  <a:cubicBezTo>
                    <a:pt x="1554" y="3813"/>
                    <a:pt x="1598" y="4219"/>
                    <a:pt x="2133" y="4219"/>
                  </a:cubicBezTo>
                  <a:cubicBezTo>
                    <a:pt x="2140" y="4219"/>
                    <a:pt x="2148" y="4219"/>
                    <a:pt x="2155" y="4219"/>
                  </a:cubicBezTo>
                  <a:cubicBezTo>
                    <a:pt x="1774" y="2123"/>
                    <a:pt x="4203" y="1707"/>
                    <a:pt x="3346" y="28"/>
                  </a:cubicBezTo>
                  <a:cubicBezTo>
                    <a:pt x="3278" y="9"/>
                    <a:pt x="3223" y="1"/>
                    <a:pt x="3178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535" name="Google Shape;22535;p19"/>
            <p:cNvSpPr/>
            <p:nvPr/>
          </p:nvSpPr>
          <p:spPr>
            <a:xfrm>
              <a:off x="523000" y="3322850"/>
              <a:ext cx="22925" cy="17900"/>
            </a:xfrm>
            <a:custGeom>
              <a:avLst/>
              <a:gdLst/>
              <a:ahLst/>
              <a:cxnLst/>
              <a:rect l="l" t="t" r="r" b="b"/>
              <a:pathLst>
                <a:path w="917" h="716" extrusionOk="0">
                  <a:moveTo>
                    <a:pt x="554" y="0"/>
                  </a:moveTo>
                  <a:cubicBezTo>
                    <a:pt x="0" y="0"/>
                    <a:pt x="170" y="716"/>
                    <a:pt x="726" y="716"/>
                  </a:cubicBezTo>
                  <a:cubicBezTo>
                    <a:pt x="768" y="716"/>
                    <a:pt x="811" y="712"/>
                    <a:pt x="857" y="703"/>
                  </a:cubicBezTo>
                  <a:cubicBezTo>
                    <a:pt x="916" y="382"/>
                    <a:pt x="821" y="179"/>
                    <a:pt x="690" y="13"/>
                  </a:cubicBezTo>
                  <a:cubicBezTo>
                    <a:pt x="641" y="4"/>
                    <a:pt x="595" y="0"/>
                    <a:pt x="554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536" name="Google Shape;22536;p19"/>
            <p:cNvSpPr/>
            <p:nvPr/>
          </p:nvSpPr>
          <p:spPr>
            <a:xfrm>
              <a:off x="1251025" y="1399700"/>
              <a:ext cx="39625" cy="24100"/>
            </a:xfrm>
            <a:custGeom>
              <a:avLst/>
              <a:gdLst/>
              <a:ahLst/>
              <a:cxnLst/>
              <a:rect l="l" t="t" r="r" b="b"/>
              <a:pathLst>
                <a:path w="1585" h="964" extrusionOk="0">
                  <a:moveTo>
                    <a:pt x="1" y="1"/>
                  </a:moveTo>
                  <a:lnTo>
                    <a:pt x="1" y="525"/>
                  </a:lnTo>
                  <a:cubicBezTo>
                    <a:pt x="397" y="696"/>
                    <a:pt x="611" y="964"/>
                    <a:pt x="1161" y="964"/>
                  </a:cubicBezTo>
                  <a:cubicBezTo>
                    <a:pt x="1222" y="964"/>
                    <a:pt x="1288" y="960"/>
                    <a:pt x="1358" y="953"/>
                  </a:cubicBezTo>
                  <a:cubicBezTo>
                    <a:pt x="1501" y="787"/>
                    <a:pt x="1585" y="596"/>
                    <a:pt x="1525" y="263"/>
                  </a:cubicBezTo>
                  <a:cubicBezTo>
                    <a:pt x="1108" y="120"/>
                    <a:pt x="513" y="72"/>
                    <a:pt x="1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537" name="Google Shape;22537;p19"/>
            <p:cNvSpPr/>
            <p:nvPr/>
          </p:nvSpPr>
          <p:spPr>
            <a:xfrm>
              <a:off x="1301650" y="2069425"/>
              <a:ext cx="69375" cy="57475"/>
            </a:xfrm>
            <a:custGeom>
              <a:avLst/>
              <a:gdLst/>
              <a:ahLst/>
              <a:cxnLst/>
              <a:rect l="l" t="t" r="r" b="b"/>
              <a:pathLst>
                <a:path w="2775" h="2299" extrusionOk="0">
                  <a:moveTo>
                    <a:pt x="857" y="1"/>
                  </a:moveTo>
                  <a:cubicBezTo>
                    <a:pt x="667" y="382"/>
                    <a:pt x="167" y="537"/>
                    <a:pt x="71" y="977"/>
                  </a:cubicBezTo>
                  <a:cubicBezTo>
                    <a:pt x="798" y="1322"/>
                    <a:pt x="0" y="1739"/>
                    <a:pt x="71" y="2299"/>
                  </a:cubicBezTo>
                  <a:cubicBezTo>
                    <a:pt x="1012" y="2227"/>
                    <a:pt x="1726" y="2061"/>
                    <a:pt x="2774" y="1811"/>
                  </a:cubicBezTo>
                  <a:cubicBezTo>
                    <a:pt x="2750" y="1191"/>
                    <a:pt x="2215" y="929"/>
                    <a:pt x="2143" y="358"/>
                  </a:cubicBezTo>
                  <a:cubicBezTo>
                    <a:pt x="2001" y="571"/>
                    <a:pt x="1653" y="611"/>
                    <a:pt x="1244" y="611"/>
                  </a:cubicBezTo>
                  <a:cubicBezTo>
                    <a:pt x="1172" y="611"/>
                    <a:pt x="1099" y="610"/>
                    <a:pt x="1024" y="608"/>
                  </a:cubicBezTo>
                  <a:cubicBezTo>
                    <a:pt x="1072" y="322"/>
                    <a:pt x="1369" y="84"/>
                    <a:pt x="857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538" name="Google Shape;22538;p19"/>
            <p:cNvSpPr/>
            <p:nvPr/>
          </p:nvSpPr>
          <p:spPr>
            <a:xfrm>
              <a:off x="1293900" y="1640550"/>
              <a:ext cx="39025" cy="27950"/>
            </a:xfrm>
            <a:custGeom>
              <a:avLst/>
              <a:gdLst/>
              <a:ahLst/>
              <a:cxnLst/>
              <a:rect l="l" t="t" r="r" b="b"/>
              <a:pathLst>
                <a:path w="1561" h="1118" extrusionOk="0">
                  <a:moveTo>
                    <a:pt x="493" y="1"/>
                  </a:moveTo>
                  <a:cubicBezTo>
                    <a:pt x="448" y="1"/>
                    <a:pt x="399" y="4"/>
                    <a:pt x="346" y="11"/>
                  </a:cubicBezTo>
                  <a:cubicBezTo>
                    <a:pt x="596" y="785"/>
                    <a:pt x="215" y="511"/>
                    <a:pt x="0" y="1094"/>
                  </a:cubicBezTo>
                  <a:cubicBezTo>
                    <a:pt x="70" y="1111"/>
                    <a:pt x="138" y="1118"/>
                    <a:pt x="206" y="1118"/>
                  </a:cubicBezTo>
                  <a:cubicBezTo>
                    <a:pt x="735" y="1118"/>
                    <a:pt x="1223" y="673"/>
                    <a:pt x="1560" y="547"/>
                  </a:cubicBezTo>
                  <a:cubicBezTo>
                    <a:pt x="975" y="525"/>
                    <a:pt x="1066" y="1"/>
                    <a:pt x="493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539" name="Google Shape;22539;p19"/>
            <p:cNvSpPr/>
            <p:nvPr/>
          </p:nvSpPr>
          <p:spPr>
            <a:xfrm>
              <a:off x="1302000" y="1755950"/>
              <a:ext cx="26450" cy="17050"/>
            </a:xfrm>
            <a:custGeom>
              <a:avLst/>
              <a:gdLst/>
              <a:ahLst/>
              <a:cxnLst/>
              <a:rect l="l" t="t" r="r" b="b"/>
              <a:pathLst>
                <a:path w="1058" h="682" extrusionOk="0">
                  <a:moveTo>
                    <a:pt x="801" y="1"/>
                  </a:moveTo>
                  <a:cubicBezTo>
                    <a:pt x="245" y="1"/>
                    <a:pt x="0" y="217"/>
                    <a:pt x="46" y="681"/>
                  </a:cubicBezTo>
                  <a:cubicBezTo>
                    <a:pt x="558" y="669"/>
                    <a:pt x="891" y="550"/>
                    <a:pt x="1058" y="276"/>
                  </a:cubicBezTo>
                  <a:cubicBezTo>
                    <a:pt x="915" y="241"/>
                    <a:pt x="855" y="145"/>
                    <a:pt x="891" y="3"/>
                  </a:cubicBezTo>
                  <a:cubicBezTo>
                    <a:pt x="860" y="1"/>
                    <a:pt x="830" y="1"/>
                    <a:pt x="801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540" name="Google Shape;22540;p19"/>
            <p:cNvSpPr/>
            <p:nvPr/>
          </p:nvSpPr>
          <p:spPr>
            <a:xfrm>
              <a:off x="1240025" y="2117650"/>
              <a:ext cx="55100" cy="33075"/>
            </a:xfrm>
            <a:custGeom>
              <a:avLst/>
              <a:gdLst/>
              <a:ahLst/>
              <a:cxnLst/>
              <a:rect l="l" t="t" r="r" b="b"/>
              <a:pathLst>
                <a:path w="2204" h="1323" extrusionOk="0">
                  <a:moveTo>
                    <a:pt x="310" y="1"/>
                  </a:moveTo>
                  <a:cubicBezTo>
                    <a:pt x="286" y="132"/>
                    <a:pt x="120" y="191"/>
                    <a:pt x="0" y="239"/>
                  </a:cubicBezTo>
                  <a:cubicBezTo>
                    <a:pt x="0" y="570"/>
                    <a:pt x="255" y="702"/>
                    <a:pt x="570" y="702"/>
                  </a:cubicBezTo>
                  <a:cubicBezTo>
                    <a:pt x="742" y="702"/>
                    <a:pt x="931" y="663"/>
                    <a:pt x="1108" y="596"/>
                  </a:cubicBezTo>
                  <a:cubicBezTo>
                    <a:pt x="1382" y="751"/>
                    <a:pt x="1108" y="1310"/>
                    <a:pt x="1584" y="1322"/>
                  </a:cubicBezTo>
                  <a:cubicBezTo>
                    <a:pt x="2144" y="1239"/>
                    <a:pt x="2203" y="489"/>
                    <a:pt x="1751" y="239"/>
                  </a:cubicBezTo>
                  <a:lnTo>
                    <a:pt x="1751" y="239"/>
                  </a:lnTo>
                  <a:cubicBezTo>
                    <a:pt x="1595" y="310"/>
                    <a:pt x="1465" y="337"/>
                    <a:pt x="1350" y="337"/>
                  </a:cubicBezTo>
                  <a:cubicBezTo>
                    <a:pt x="982" y="337"/>
                    <a:pt x="763" y="55"/>
                    <a:pt x="310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541" name="Google Shape;22541;p19"/>
            <p:cNvSpPr/>
            <p:nvPr/>
          </p:nvSpPr>
          <p:spPr>
            <a:xfrm>
              <a:off x="1341825" y="1548825"/>
              <a:ext cx="25025" cy="23850"/>
            </a:xfrm>
            <a:custGeom>
              <a:avLst/>
              <a:gdLst/>
              <a:ahLst/>
              <a:cxnLst/>
              <a:rect l="l" t="t" r="r" b="b"/>
              <a:pathLst>
                <a:path w="1001" h="954" extrusionOk="0">
                  <a:moveTo>
                    <a:pt x="655" y="1"/>
                  </a:moveTo>
                  <a:cubicBezTo>
                    <a:pt x="477" y="251"/>
                    <a:pt x="0" y="846"/>
                    <a:pt x="655" y="953"/>
                  </a:cubicBezTo>
                  <a:cubicBezTo>
                    <a:pt x="810" y="834"/>
                    <a:pt x="1001" y="84"/>
                    <a:pt x="655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542" name="Google Shape;22542;p19"/>
            <p:cNvSpPr/>
            <p:nvPr/>
          </p:nvSpPr>
          <p:spPr>
            <a:xfrm>
              <a:off x="1350150" y="1935475"/>
              <a:ext cx="21425" cy="17550"/>
            </a:xfrm>
            <a:custGeom>
              <a:avLst/>
              <a:gdLst/>
              <a:ahLst/>
              <a:cxnLst/>
              <a:rect l="l" t="t" r="r" b="b"/>
              <a:pathLst>
                <a:path w="857" h="702" extrusionOk="0">
                  <a:moveTo>
                    <a:pt x="501" y="1"/>
                  </a:moveTo>
                  <a:lnTo>
                    <a:pt x="501" y="1"/>
                  </a:lnTo>
                  <a:cubicBezTo>
                    <a:pt x="441" y="263"/>
                    <a:pt x="1" y="239"/>
                    <a:pt x="156" y="680"/>
                  </a:cubicBezTo>
                  <a:cubicBezTo>
                    <a:pt x="204" y="694"/>
                    <a:pt x="251" y="701"/>
                    <a:pt x="294" y="701"/>
                  </a:cubicBezTo>
                  <a:cubicBezTo>
                    <a:pt x="705" y="701"/>
                    <a:pt x="856" y="98"/>
                    <a:pt x="501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543" name="Google Shape;22543;p19"/>
            <p:cNvSpPr/>
            <p:nvPr/>
          </p:nvSpPr>
          <p:spPr>
            <a:xfrm>
              <a:off x="1343600" y="3698450"/>
              <a:ext cx="30700" cy="24350"/>
            </a:xfrm>
            <a:custGeom>
              <a:avLst/>
              <a:gdLst/>
              <a:ahLst/>
              <a:cxnLst/>
              <a:rect l="l" t="t" r="r" b="b"/>
              <a:pathLst>
                <a:path w="1228" h="974" extrusionOk="0">
                  <a:moveTo>
                    <a:pt x="757" y="1"/>
                  </a:moveTo>
                  <a:cubicBezTo>
                    <a:pt x="269" y="1"/>
                    <a:pt x="23" y="191"/>
                    <a:pt x="1" y="562"/>
                  </a:cubicBezTo>
                  <a:cubicBezTo>
                    <a:pt x="122" y="794"/>
                    <a:pt x="344" y="974"/>
                    <a:pt x="770" y="974"/>
                  </a:cubicBezTo>
                  <a:cubicBezTo>
                    <a:pt x="848" y="974"/>
                    <a:pt x="933" y="968"/>
                    <a:pt x="1025" y="955"/>
                  </a:cubicBezTo>
                  <a:cubicBezTo>
                    <a:pt x="1227" y="598"/>
                    <a:pt x="1144" y="443"/>
                    <a:pt x="846" y="3"/>
                  </a:cubicBezTo>
                  <a:cubicBezTo>
                    <a:pt x="816" y="1"/>
                    <a:pt x="786" y="1"/>
                    <a:pt x="757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544" name="Google Shape;22544;p19"/>
            <p:cNvSpPr/>
            <p:nvPr/>
          </p:nvSpPr>
          <p:spPr>
            <a:xfrm>
              <a:off x="1339450" y="2549250"/>
              <a:ext cx="28000" cy="12300"/>
            </a:xfrm>
            <a:custGeom>
              <a:avLst/>
              <a:gdLst/>
              <a:ahLst/>
              <a:cxnLst/>
              <a:rect l="l" t="t" r="r" b="b"/>
              <a:pathLst>
                <a:path w="1120" h="492" extrusionOk="0">
                  <a:moveTo>
                    <a:pt x="953" y="1"/>
                  </a:moveTo>
                  <a:lnTo>
                    <a:pt x="953" y="1"/>
                  </a:lnTo>
                  <a:cubicBezTo>
                    <a:pt x="679" y="120"/>
                    <a:pt x="167" y="48"/>
                    <a:pt x="0" y="251"/>
                  </a:cubicBezTo>
                  <a:cubicBezTo>
                    <a:pt x="273" y="274"/>
                    <a:pt x="577" y="492"/>
                    <a:pt x="814" y="492"/>
                  </a:cubicBezTo>
                  <a:cubicBezTo>
                    <a:pt x="939" y="492"/>
                    <a:pt x="1045" y="431"/>
                    <a:pt x="1119" y="251"/>
                  </a:cubicBezTo>
                  <a:cubicBezTo>
                    <a:pt x="1000" y="239"/>
                    <a:pt x="941" y="155"/>
                    <a:pt x="953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545" name="Google Shape;22545;p19"/>
            <p:cNvSpPr/>
            <p:nvPr/>
          </p:nvSpPr>
          <p:spPr>
            <a:xfrm>
              <a:off x="1074825" y="2105750"/>
              <a:ext cx="25325" cy="27400"/>
            </a:xfrm>
            <a:custGeom>
              <a:avLst/>
              <a:gdLst/>
              <a:ahLst/>
              <a:cxnLst/>
              <a:rect l="l" t="t" r="r" b="b"/>
              <a:pathLst>
                <a:path w="1013" h="1096" extrusionOk="0">
                  <a:moveTo>
                    <a:pt x="84" y="0"/>
                  </a:moveTo>
                  <a:lnTo>
                    <a:pt x="84" y="0"/>
                  </a:lnTo>
                  <a:cubicBezTo>
                    <a:pt x="0" y="584"/>
                    <a:pt x="143" y="1000"/>
                    <a:pt x="715" y="1096"/>
                  </a:cubicBezTo>
                  <a:cubicBezTo>
                    <a:pt x="1013" y="750"/>
                    <a:pt x="643" y="96"/>
                    <a:pt x="84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546" name="Google Shape;22546;p19"/>
            <p:cNvSpPr/>
            <p:nvPr/>
          </p:nvSpPr>
          <p:spPr>
            <a:xfrm>
              <a:off x="1012325" y="1973300"/>
              <a:ext cx="39600" cy="33950"/>
            </a:xfrm>
            <a:custGeom>
              <a:avLst/>
              <a:gdLst/>
              <a:ahLst/>
              <a:cxnLst/>
              <a:rect l="l" t="t" r="r" b="b"/>
              <a:pathLst>
                <a:path w="1584" h="1358" extrusionOk="0">
                  <a:moveTo>
                    <a:pt x="524" y="0"/>
                  </a:moveTo>
                  <a:cubicBezTo>
                    <a:pt x="0" y="643"/>
                    <a:pt x="1119" y="1012"/>
                    <a:pt x="1548" y="1357"/>
                  </a:cubicBezTo>
                  <a:cubicBezTo>
                    <a:pt x="1584" y="786"/>
                    <a:pt x="988" y="953"/>
                    <a:pt x="1369" y="417"/>
                  </a:cubicBezTo>
                  <a:cubicBezTo>
                    <a:pt x="1072" y="274"/>
                    <a:pt x="881" y="72"/>
                    <a:pt x="524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547" name="Google Shape;22547;p19"/>
            <p:cNvSpPr/>
            <p:nvPr/>
          </p:nvSpPr>
          <p:spPr>
            <a:xfrm>
              <a:off x="1322175" y="3830525"/>
              <a:ext cx="77125" cy="48300"/>
            </a:xfrm>
            <a:custGeom>
              <a:avLst/>
              <a:gdLst/>
              <a:ahLst/>
              <a:cxnLst/>
              <a:rect l="l" t="t" r="r" b="b"/>
              <a:pathLst>
                <a:path w="3085" h="1932" extrusionOk="0">
                  <a:moveTo>
                    <a:pt x="2097" y="0"/>
                  </a:moveTo>
                  <a:cubicBezTo>
                    <a:pt x="2032" y="0"/>
                    <a:pt x="1961" y="6"/>
                    <a:pt x="1882" y="18"/>
                  </a:cubicBezTo>
                  <a:cubicBezTo>
                    <a:pt x="1465" y="696"/>
                    <a:pt x="370" y="792"/>
                    <a:pt x="1" y="1506"/>
                  </a:cubicBezTo>
                  <a:cubicBezTo>
                    <a:pt x="248" y="1689"/>
                    <a:pt x="399" y="1931"/>
                    <a:pt x="876" y="1931"/>
                  </a:cubicBezTo>
                  <a:cubicBezTo>
                    <a:pt x="925" y="1931"/>
                    <a:pt x="979" y="1928"/>
                    <a:pt x="1036" y="1923"/>
                  </a:cubicBezTo>
                  <a:cubicBezTo>
                    <a:pt x="1060" y="947"/>
                    <a:pt x="2608" y="1173"/>
                    <a:pt x="3084" y="554"/>
                  </a:cubicBezTo>
                  <a:cubicBezTo>
                    <a:pt x="2689" y="425"/>
                    <a:pt x="2658" y="0"/>
                    <a:pt x="2097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548" name="Google Shape;22548;p19"/>
            <p:cNvSpPr/>
            <p:nvPr/>
          </p:nvSpPr>
          <p:spPr>
            <a:xfrm>
              <a:off x="916475" y="3912350"/>
              <a:ext cx="40200" cy="31150"/>
            </a:xfrm>
            <a:custGeom>
              <a:avLst/>
              <a:gdLst/>
              <a:ahLst/>
              <a:cxnLst/>
              <a:rect l="l" t="t" r="r" b="b"/>
              <a:pathLst>
                <a:path w="1608" h="1246" extrusionOk="0">
                  <a:moveTo>
                    <a:pt x="623" y="1"/>
                  </a:moveTo>
                  <a:cubicBezTo>
                    <a:pt x="356" y="1"/>
                    <a:pt x="160" y="78"/>
                    <a:pt x="0" y="162"/>
                  </a:cubicBezTo>
                  <a:cubicBezTo>
                    <a:pt x="108" y="852"/>
                    <a:pt x="774" y="1079"/>
                    <a:pt x="1548" y="1245"/>
                  </a:cubicBezTo>
                  <a:cubicBezTo>
                    <a:pt x="1608" y="614"/>
                    <a:pt x="679" y="769"/>
                    <a:pt x="858" y="19"/>
                  </a:cubicBezTo>
                  <a:cubicBezTo>
                    <a:pt x="774" y="6"/>
                    <a:pt x="696" y="1"/>
                    <a:pt x="623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549" name="Google Shape;22549;p19"/>
            <p:cNvSpPr/>
            <p:nvPr/>
          </p:nvSpPr>
          <p:spPr>
            <a:xfrm>
              <a:off x="1283175" y="3393400"/>
              <a:ext cx="25025" cy="23850"/>
            </a:xfrm>
            <a:custGeom>
              <a:avLst/>
              <a:gdLst/>
              <a:ahLst/>
              <a:cxnLst/>
              <a:rect l="l" t="t" r="r" b="b"/>
              <a:pathLst>
                <a:path w="1001" h="954" extrusionOk="0">
                  <a:moveTo>
                    <a:pt x="703" y="1"/>
                  </a:moveTo>
                  <a:lnTo>
                    <a:pt x="703" y="1"/>
                  </a:lnTo>
                  <a:cubicBezTo>
                    <a:pt x="37" y="108"/>
                    <a:pt x="1" y="953"/>
                    <a:pt x="703" y="953"/>
                  </a:cubicBezTo>
                  <a:cubicBezTo>
                    <a:pt x="537" y="453"/>
                    <a:pt x="1001" y="227"/>
                    <a:pt x="703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550" name="Google Shape;22550;p19"/>
            <p:cNvSpPr/>
            <p:nvPr/>
          </p:nvSpPr>
          <p:spPr>
            <a:xfrm>
              <a:off x="1413850" y="1955425"/>
              <a:ext cx="22350" cy="17300"/>
            </a:xfrm>
            <a:custGeom>
              <a:avLst/>
              <a:gdLst/>
              <a:ahLst/>
              <a:cxnLst/>
              <a:rect l="l" t="t" r="r" b="b"/>
              <a:pathLst>
                <a:path w="894" h="692" extrusionOk="0">
                  <a:moveTo>
                    <a:pt x="846" y="1"/>
                  </a:moveTo>
                  <a:lnTo>
                    <a:pt x="846" y="1"/>
                  </a:lnTo>
                  <a:cubicBezTo>
                    <a:pt x="370" y="72"/>
                    <a:pt x="96" y="298"/>
                    <a:pt x="1" y="691"/>
                  </a:cubicBezTo>
                  <a:lnTo>
                    <a:pt x="691" y="691"/>
                  </a:lnTo>
                  <a:cubicBezTo>
                    <a:pt x="822" y="525"/>
                    <a:pt x="894" y="310"/>
                    <a:pt x="846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551" name="Google Shape;22551;p19"/>
            <p:cNvSpPr/>
            <p:nvPr/>
          </p:nvSpPr>
          <p:spPr>
            <a:xfrm>
              <a:off x="1445700" y="2561450"/>
              <a:ext cx="23250" cy="21475"/>
            </a:xfrm>
            <a:custGeom>
              <a:avLst/>
              <a:gdLst/>
              <a:ahLst/>
              <a:cxnLst/>
              <a:rect l="l" t="t" r="r" b="b"/>
              <a:pathLst>
                <a:path w="930" h="859" extrusionOk="0">
                  <a:moveTo>
                    <a:pt x="203" y="1"/>
                  </a:moveTo>
                  <a:lnTo>
                    <a:pt x="203" y="1"/>
                  </a:lnTo>
                  <a:cubicBezTo>
                    <a:pt x="1" y="215"/>
                    <a:pt x="405" y="751"/>
                    <a:pt x="846" y="858"/>
                  </a:cubicBezTo>
                  <a:cubicBezTo>
                    <a:pt x="929" y="346"/>
                    <a:pt x="644" y="108"/>
                    <a:pt x="203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552" name="Google Shape;22552;p19"/>
            <p:cNvSpPr/>
            <p:nvPr/>
          </p:nvSpPr>
          <p:spPr>
            <a:xfrm>
              <a:off x="1426350" y="1762250"/>
              <a:ext cx="25800" cy="27825"/>
            </a:xfrm>
            <a:custGeom>
              <a:avLst/>
              <a:gdLst/>
              <a:ahLst/>
              <a:cxnLst/>
              <a:rect l="l" t="t" r="r" b="b"/>
              <a:pathLst>
                <a:path w="1032" h="1113" extrusionOk="0">
                  <a:moveTo>
                    <a:pt x="691" y="1"/>
                  </a:moveTo>
                  <a:lnTo>
                    <a:pt x="691" y="1"/>
                  </a:lnTo>
                  <a:cubicBezTo>
                    <a:pt x="96" y="84"/>
                    <a:pt x="144" y="643"/>
                    <a:pt x="1" y="1096"/>
                  </a:cubicBezTo>
                  <a:cubicBezTo>
                    <a:pt x="67" y="1107"/>
                    <a:pt x="130" y="1112"/>
                    <a:pt x="188" y="1112"/>
                  </a:cubicBezTo>
                  <a:cubicBezTo>
                    <a:pt x="886" y="1112"/>
                    <a:pt x="1032" y="374"/>
                    <a:pt x="691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553" name="Google Shape;22553;p19"/>
            <p:cNvSpPr/>
            <p:nvPr/>
          </p:nvSpPr>
          <p:spPr>
            <a:xfrm>
              <a:off x="1432600" y="1847075"/>
              <a:ext cx="20275" cy="17625"/>
            </a:xfrm>
            <a:custGeom>
              <a:avLst/>
              <a:gdLst/>
              <a:ahLst/>
              <a:cxnLst/>
              <a:rect l="l" t="t" r="r" b="b"/>
              <a:pathLst>
                <a:path w="811" h="705" extrusionOk="0">
                  <a:moveTo>
                    <a:pt x="441" y="1"/>
                  </a:moveTo>
                  <a:cubicBezTo>
                    <a:pt x="441" y="275"/>
                    <a:pt x="1" y="179"/>
                    <a:pt x="120" y="549"/>
                  </a:cubicBezTo>
                  <a:cubicBezTo>
                    <a:pt x="320" y="589"/>
                    <a:pt x="403" y="705"/>
                    <a:pt x="644" y="705"/>
                  </a:cubicBezTo>
                  <a:cubicBezTo>
                    <a:pt x="690" y="705"/>
                    <a:pt x="740" y="701"/>
                    <a:pt x="799" y="691"/>
                  </a:cubicBezTo>
                  <a:cubicBezTo>
                    <a:pt x="810" y="346"/>
                    <a:pt x="810" y="25"/>
                    <a:pt x="441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554" name="Google Shape;22554;p19"/>
            <p:cNvSpPr/>
            <p:nvPr/>
          </p:nvSpPr>
          <p:spPr>
            <a:xfrm>
              <a:off x="1550775" y="1884300"/>
              <a:ext cx="50025" cy="37825"/>
            </a:xfrm>
            <a:custGeom>
              <a:avLst/>
              <a:gdLst/>
              <a:ahLst/>
              <a:cxnLst/>
              <a:rect l="l" t="t" r="r" b="b"/>
              <a:pathLst>
                <a:path w="2001" h="1513" extrusionOk="0">
                  <a:moveTo>
                    <a:pt x="1025" y="0"/>
                  </a:moveTo>
                  <a:lnTo>
                    <a:pt x="1025" y="0"/>
                  </a:lnTo>
                  <a:cubicBezTo>
                    <a:pt x="727" y="226"/>
                    <a:pt x="596" y="584"/>
                    <a:pt x="691" y="1095"/>
                  </a:cubicBezTo>
                  <a:cubicBezTo>
                    <a:pt x="670" y="1097"/>
                    <a:pt x="650" y="1098"/>
                    <a:pt x="632" y="1098"/>
                  </a:cubicBezTo>
                  <a:cubicBezTo>
                    <a:pt x="360" y="1098"/>
                    <a:pt x="295" y="952"/>
                    <a:pt x="30" y="952"/>
                  </a:cubicBezTo>
                  <a:cubicBezTo>
                    <a:pt x="20" y="952"/>
                    <a:pt x="11" y="952"/>
                    <a:pt x="1" y="953"/>
                  </a:cubicBezTo>
                  <a:lnTo>
                    <a:pt x="1" y="1512"/>
                  </a:lnTo>
                  <a:cubicBezTo>
                    <a:pt x="691" y="1357"/>
                    <a:pt x="2001" y="584"/>
                    <a:pt x="1025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555" name="Google Shape;22555;p19"/>
            <p:cNvSpPr/>
            <p:nvPr/>
          </p:nvSpPr>
          <p:spPr>
            <a:xfrm>
              <a:off x="1390350" y="3441025"/>
              <a:ext cx="30675" cy="51225"/>
            </a:xfrm>
            <a:custGeom>
              <a:avLst/>
              <a:gdLst/>
              <a:ahLst/>
              <a:cxnLst/>
              <a:rect l="l" t="t" r="r" b="b"/>
              <a:pathLst>
                <a:path w="1227" h="2049" extrusionOk="0">
                  <a:moveTo>
                    <a:pt x="345" y="1"/>
                  </a:moveTo>
                  <a:cubicBezTo>
                    <a:pt x="500" y="656"/>
                    <a:pt x="0" y="1810"/>
                    <a:pt x="703" y="2049"/>
                  </a:cubicBezTo>
                  <a:cubicBezTo>
                    <a:pt x="1226" y="1656"/>
                    <a:pt x="822" y="501"/>
                    <a:pt x="869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556" name="Google Shape;22556;p19"/>
            <p:cNvSpPr/>
            <p:nvPr/>
          </p:nvSpPr>
          <p:spPr>
            <a:xfrm>
              <a:off x="1386775" y="3799725"/>
              <a:ext cx="18900" cy="18075"/>
            </a:xfrm>
            <a:custGeom>
              <a:avLst/>
              <a:gdLst/>
              <a:ahLst/>
              <a:cxnLst/>
              <a:rect l="l" t="t" r="r" b="b"/>
              <a:pathLst>
                <a:path w="756" h="723" extrusionOk="0">
                  <a:moveTo>
                    <a:pt x="347" y="1"/>
                  </a:moveTo>
                  <a:cubicBezTo>
                    <a:pt x="1" y="1"/>
                    <a:pt x="231" y="480"/>
                    <a:pt x="167" y="714"/>
                  </a:cubicBezTo>
                  <a:cubicBezTo>
                    <a:pt x="205" y="720"/>
                    <a:pt x="241" y="722"/>
                    <a:pt x="275" y="722"/>
                  </a:cubicBezTo>
                  <a:cubicBezTo>
                    <a:pt x="742" y="722"/>
                    <a:pt x="756" y="212"/>
                    <a:pt x="500" y="23"/>
                  </a:cubicBezTo>
                  <a:cubicBezTo>
                    <a:pt x="440" y="8"/>
                    <a:pt x="389" y="1"/>
                    <a:pt x="347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557" name="Google Shape;22557;p19"/>
            <p:cNvSpPr/>
            <p:nvPr/>
          </p:nvSpPr>
          <p:spPr>
            <a:xfrm>
              <a:off x="1484100" y="3710375"/>
              <a:ext cx="30375" cy="13575"/>
            </a:xfrm>
            <a:custGeom>
              <a:avLst/>
              <a:gdLst/>
              <a:ahLst/>
              <a:cxnLst/>
              <a:rect l="l" t="t" r="r" b="b"/>
              <a:pathLst>
                <a:path w="1215" h="543" extrusionOk="0">
                  <a:moveTo>
                    <a:pt x="674" y="0"/>
                  </a:moveTo>
                  <a:cubicBezTo>
                    <a:pt x="360" y="0"/>
                    <a:pt x="36" y="148"/>
                    <a:pt x="1" y="478"/>
                  </a:cubicBezTo>
                  <a:cubicBezTo>
                    <a:pt x="65" y="521"/>
                    <a:pt x="191" y="543"/>
                    <a:pt x="338" y="543"/>
                  </a:cubicBezTo>
                  <a:cubicBezTo>
                    <a:pt x="678" y="543"/>
                    <a:pt x="1132" y="428"/>
                    <a:pt x="1215" y="204"/>
                  </a:cubicBezTo>
                  <a:cubicBezTo>
                    <a:pt x="1107" y="72"/>
                    <a:pt x="893" y="0"/>
                    <a:pt x="674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558" name="Google Shape;22558;p19"/>
            <p:cNvSpPr/>
            <p:nvPr/>
          </p:nvSpPr>
          <p:spPr>
            <a:xfrm>
              <a:off x="1519825" y="3641050"/>
              <a:ext cx="33950" cy="23850"/>
            </a:xfrm>
            <a:custGeom>
              <a:avLst/>
              <a:gdLst/>
              <a:ahLst/>
              <a:cxnLst/>
              <a:rect l="l" t="t" r="r" b="b"/>
              <a:pathLst>
                <a:path w="1358" h="954" extrusionOk="0">
                  <a:moveTo>
                    <a:pt x="298" y="132"/>
                  </a:moveTo>
                  <a:cubicBezTo>
                    <a:pt x="298" y="441"/>
                    <a:pt x="0" y="536"/>
                    <a:pt x="143" y="953"/>
                  </a:cubicBezTo>
                  <a:cubicBezTo>
                    <a:pt x="378" y="884"/>
                    <a:pt x="524" y="870"/>
                    <a:pt x="647" y="870"/>
                  </a:cubicBezTo>
                  <a:cubicBezTo>
                    <a:pt x="730" y="870"/>
                    <a:pt x="803" y="877"/>
                    <a:pt x="887" y="877"/>
                  </a:cubicBezTo>
                  <a:cubicBezTo>
                    <a:pt x="1000" y="877"/>
                    <a:pt x="1132" y="865"/>
                    <a:pt x="1334" y="810"/>
                  </a:cubicBezTo>
                  <a:cubicBezTo>
                    <a:pt x="1358" y="1"/>
                    <a:pt x="762" y="322"/>
                    <a:pt x="298" y="132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559" name="Google Shape;22559;p19"/>
            <p:cNvSpPr/>
            <p:nvPr/>
          </p:nvSpPr>
          <p:spPr>
            <a:xfrm>
              <a:off x="1384975" y="2611475"/>
              <a:ext cx="25925" cy="12225"/>
            </a:xfrm>
            <a:custGeom>
              <a:avLst/>
              <a:gdLst/>
              <a:ahLst/>
              <a:cxnLst/>
              <a:rect l="l" t="t" r="r" b="b"/>
              <a:pathLst>
                <a:path w="1037" h="489" extrusionOk="0">
                  <a:moveTo>
                    <a:pt x="768" y="1"/>
                  </a:moveTo>
                  <a:cubicBezTo>
                    <a:pt x="467" y="1"/>
                    <a:pt x="129" y="269"/>
                    <a:pt x="1" y="488"/>
                  </a:cubicBezTo>
                  <a:cubicBezTo>
                    <a:pt x="429" y="417"/>
                    <a:pt x="1037" y="488"/>
                    <a:pt x="1025" y="83"/>
                  </a:cubicBezTo>
                  <a:cubicBezTo>
                    <a:pt x="947" y="25"/>
                    <a:pt x="859" y="1"/>
                    <a:pt x="768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560" name="Google Shape;22560;p19"/>
            <p:cNvSpPr/>
            <p:nvPr/>
          </p:nvSpPr>
          <p:spPr>
            <a:xfrm>
              <a:off x="434875" y="2458600"/>
              <a:ext cx="153900" cy="77200"/>
            </a:xfrm>
            <a:custGeom>
              <a:avLst/>
              <a:gdLst/>
              <a:ahLst/>
              <a:cxnLst/>
              <a:rect l="l" t="t" r="r" b="b"/>
              <a:pathLst>
                <a:path w="6156" h="3088" extrusionOk="0">
                  <a:moveTo>
                    <a:pt x="3451" y="1"/>
                  </a:moveTo>
                  <a:cubicBezTo>
                    <a:pt x="2541" y="1"/>
                    <a:pt x="1588" y="266"/>
                    <a:pt x="893" y="733"/>
                  </a:cubicBezTo>
                  <a:cubicBezTo>
                    <a:pt x="1029" y="705"/>
                    <a:pt x="1144" y="692"/>
                    <a:pt x="1243" y="692"/>
                  </a:cubicBezTo>
                  <a:cubicBezTo>
                    <a:pt x="2227" y="692"/>
                    <a:pt x="1534" y="1967"/>
                    <a:pt x="2518" y="1967"/>
                  </a:cubicBezTo>
                  <a:cubicBezTo>
                    <a:pt x="2561" y="1967"/>
                    <a:pt x="2606" y="1965"/>
                    <a:pt x="2655" y="1960"/>
                  </a:cubicBezTo>
                  <a:lnTo>
                    <a:pt x="2655" y="1960"/>
                  </a:lnTo>
                  <a:cubicBezTo>
                    <a:pt x="2609" y="2223"/>
                    <a:pt x="2379" y="2310"/>
                    <a:pt x="2072" y="2310"/>
                  </a:cubicBezTo>
                  <a:cubicBezTo>
                    <a:pt x="1505" y="2310"/>
                    <a:pt x="676" y="2010"/>
                    <a:pt x="274" y="1972"/>
                  </a:cubicBezTo>
                  <a:cubicBezTo>
                    <a:pt x="0" y="2174"/>
                    <a:pt x="155" y="2686"/>
                    <a:pt x="119" y="3079"/>
                  </a:cubicBezTo>
                  <a:cubicBezTo>
                    <a:pt x="161" y="3085"/>
                    <a:pt x="199" y="3088"/>
                    <a:pt x="233" y="3088"/>
                  </a:cubicBezTo>
                  <a:cubicBezTo>
                    <a:pt x="683" y="3088"/>
                    <a:pt x="496" y="2613"/>
                    <a:pt x="917" y="2591"/>
                  </a:cubicBezTo>
                  <a:cubicBezTo>
                    <a:pt x="1254" y="2843"/>
                    <a:pt x="1632" y="2932"/>
                    <a:pt x="2037" y="2932"/>
                  </a:cubicBezTo>
                  <a:cubicBezTo>
                    <a:pt x="2975" y="2932"/>
                    <a:pt x="4056" y="2458"/>
                    <a:pt x="5099" y="2458"/>
                  </a:cubicBezTo>
                  <a:cubicBezTo>
                    <a:pt x="5134" y="2458"/>
                    <a:pt x="5168" y="2459"/>
                    <a:pt x="5203" y="2460"/>
                  </a:cubicBezTo>
                  <a:cubicBezTo>
                    <a:pt x="5105" y="2143"/>
                    <a:pt x="4853" y="2075"/>
                    <a:pt x="4561" y="2075"/>
                  </a:cubicBezTo>
                  <a:cubicBezTo>
                    <a:pt x="4346" y="2075"/>
                    <a:pt x="4111" y="2112"/>
                    <a:pt x="3900" y="2112"/>
                  </a:cubicBezTo>
                  <a:cubicBezTo>
                    <a:pt x="3527" y="2112"/>
                    <a:pt x="3233" y="1997"/>
                    <a:pt x="3274" y="1364"/>
                  </a:cubicBezTo>
                  <a:cubicBezTo>
                    <a:pt x="3441" y="1364"/>
                    <a:pt x="3465" y="1257"/>
                    <a:pt x="3608" y="1245"/>
                  </a:cubicBezTo>
                  <a:cubicBezTo>
                    <a:pt x="4262" y="1245"/>
                    <a:pt x="4548" y="1436"/>
                    <a:pt x="4560" y="1603"/>
                  </a:cubicBezTo>
                  <a:cubicBezTo>
                    <a:pt x="4706" y="1428"/>
                    <a:pt x="4872" y="1369"/>
                    <a:pt x="5052" y="1369"/>
                  </a:cubicBezTo>
                  <a:cubicBezTo>
                    <a:pt x="5386" y="1369"/>
                    <a:pt x="5768" y="1572"/>
                    <a:pt x="6156" y="1603"/>
                  </a:cubicBezTo>
                  <a:cubicBezTo>
                    <a:pt x="5821" y="482"/>
                    <a:pt x="4675" y="1"/>
                    <a:pt x="3451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561" name="Google Shape;22561;p19"/>
            <p:cNvSpPr/>
            <p:nvPr/>
          </p:nvSpPr>
          <p:spPr>
            <a:xfrm>
              <a:off x="618825" y="2416500"/>
              <a:ext cx="98550" cy="39325"/>
            </a:xfrm>
            <a:custGeom>
              <a:avLst/>
              <a:gdLst/>
              <a:ahLst/>
              <a:cxnLst/>
              <a:rect l="l" t="t" r="r" b="b"/>
              <a:pathLst>
                <a:path w="3942" h="1573" extrusionOk="0">
                  <a:moveTo>
                    <a:pt x="1024" y="0"/>
                  </a:moveTo>
                  <a:lnTo>
                    <a:pt x="1024" y="0"/>
                  </a:lnTo>
                  <a:cubicBezTo>
                    <a:pt x="0" y="1429"/>
                    <a:pt x="2131" y="1501"/>
                    <a:pt x="3739" y="1572"/>
                  </a:cubicBezTo>
                  <a:cubicBezTo>
                    <a:pt x="3751" y="1417"/>
                    <a:pt x="3941" y="1417"/>
                    <a:pt x="3893" y="1203"/>
                  </a:cubicBezTo>
                  <a:cubicBezTo>
                    <a:pt x="2679" y="1001"/>
                    <a:pt x="2191" y="250"/>
                    <a:pt x="1024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562" name="Google Shape;22562;p19"/>
            <p:cNvSpPr/>
            <p:nvPr/>
          </p:nvSpPr>
          <p:spPr>
            <a:xfrm>
              <a:off x="700375" y="2261425"/>
              <a:ext cx="55375" cy="48525"/>
            </a:xfrm>
            <a:custGeom>
              <a:avLst/>
              <a:gdLst/>
              <a:ahLst/>
              <a:cxnLst/>
              <a:rect l="l" t="t" r="r" b="b"/>
              <a:pathLst>
                <a:path w="2215" h="1941" extrusionOk="0">
                  <a:moveTo>
                    <a:pt x="929" y="0"/>
                  </a:moveTo>
                  <a:lnTo>
                    <a:pt x="929" y="0"/>
                  </a:lnTo>
                  <a:cubicBezTo>
                    <a:pt x="453" y="72"/>
                    <a:pt x="12" y="179"/>
                    <a:pt x="0" y="608"/>
                  </a:cubicBezTo>
                  <a:cubicBezTo>
                    <a:pt x="655" y="715"/>
                    <a:pt x="774" y="1227"/>
                    <a:pt x="1262" y="1453"/>
                  </a:cubicBezTo>
                  <a:cubicBezTo>
                    <a:pt x="1286" y="1667"/>
                    <a:pt x="370" y="1929"/>
                    <a:pt x="1096" y="1941"/>
                  </a:cubicBezTo>
                  <a:cubicBezTo>
                    <a:pt x="2215" y="1334"/>
                    <a:pt x="751" y="917"/>
                    <a:pt x="929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563" name="Google Shape;22563;p19"/>
            <p:cNvSpPr/>
            <p:nvPr/>
          </p:nvSpPr>
          <p:spPr>
            <a:xfrm>
              <a:off x="734900" y="2045825"/>
              <a:ext cx="30100" cy="22725"/>
            </a:xfrm>
            <a:custGeom>
              <a:avLst/>
              <a:gdLst/>
              <a:ahLst/>
              <a:cxnLst/>
              <a:rect l="l" t="t" r="r" b="b"/>
              <a:pathLst>
                <a:path w="1204" h="909" extrusionOk="0">
                  <a:moveTo>
                    <a:pt x="258" y="1"/>
                  </a:moveTo>
                  <a:cubicBezTo>
                    <a:pt x="168" y="1"/>
                    <a:pt x="81" y="23"/>
                    <a:pt x="1" y="76"/>
                  </a:cubicBezTo>
                  <a:cubicBezTo>
                    <a:pt x="55" y="541"/>
                    <a:pt x="217" y="908"/>
                    <a:pt x="837" y="908"/>
                  </a:cubicBezTo>
                  <a:cubicBezTo>
                    <a:pt x="899" y="908"/>
                    <a:pt x="965" y="905"/>
                    <a:pt x="1036" y="897"/>
                  </a:cubicBezTo>
                  <a:cubicBezTo>
                    <a:pt x="1024" y="707"/>
                    <a:pt x="1120" y="588"/>
                    <a:pt x="1203" y="480"/>
                  </a:cubicBezTo>
                  <a:cubicBezTo>
                    <a:pt x="977" y="311"/>
                    <a:pt x="596" y="1"/>
                    <a:pt x="258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564" name="Google Shape;22564;p19"/>
            <p:cNvSpPr/>
            <p:nvPr/>
          </p:nvSpPr>
          <p:spPr>
            <a:xfrm>
              <a:off x="507200" y="2072700"/>
              <a:ext cx="48825" cy="42900"/>
            </a:xfrm>
            <a:custGeom>
              <a:avLst/>
              <a:gdLst/>
              <a:ahLst/>
              <a:cxnLst/>
              <a:rect l="l" t="t" r="r" b="b"/>
              <a:pathLst>
                <a:path w="1953" h="1716" extrusionOk="0">
                  <a:moveTo>
                    <a:pt x="1191" y="1"/>
                  </a:moveTo>
                  <a:cubicBezTo>
                    <a:pt x="1084" y="179"/>
                    <a:pt x="1381" y="620"/>
                    <a:pt x="1024" y="620"/>
                  </a:cubicBezTo>
                  <a:cubicBezTo>
                    <a:pt x="976" y="630"/>
                    <a:pt x="934" y="635"/>
                    <a:pt x="899" y="635"/>
                  </a:cubicBezTo>
                  <a:cubicBezTo>
                    <a:pt x="579" y="635"/>
                    <a:pt x="748" y="250"/>
                    <a:pt x="409" y="250"/>
                  </a:cubicBezTo>
                  <a:cubicBezTo>
                    <a:pt x="400" y="250"/>
                    <a:pt x="391" y="250"/>
                    <a:pt x="381" y="251"/>
                  </a:cubicBezTo>
                  <a:cubicBezTo>
                    <a:pt x="119" y="608"/>
                    <a:pt x="0" y="1084"/>
                    <a:pt x="72" y="1715"/>
                  </a:cubicBezTo>
                  <a:cubicBezTo>
                    <a:pt x="965" y="1596"/>
                    <a:pt x="798" y="656"/>
                    <a:pt x="1810" y="608"/>
                  </a:cubicBezTo>
                  <a:cubicBezTo>
                    <a:pt x="1953" y="144"/>
                    <a:pt x="1489" y="132"/>
                    <a:pt x="1191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565" name="Google Shape;22565;p19"/>
            <p:cNvSpPr/>
            <p:nvPr/>
          </p:nvSpPr>
          <p:spPr>
            <a:xfrm>
              <a:off x="548875" y="2401400"/>
              <a:ext cx="43775" cy="60975"/>
            </a:xfrm>
            <a:custGeom>
              <a:avLst/>
              <a:gdLst/>
              <a:ahLst/>
              <a:cxnLst/>
              <a:rect l="l" t="t" r="r" b="b"/>
              <a:pathLst>
                <a:path w="1751" h="2439" extrusionOk="0">
                  <a:moveTo>
                    <a:pt x="516" y="1"/>
                  </a:moveTo>
                  <a:cubicBezTo>
                    <a:pt x="455" y="1"/>
                    <a:pt x="390" y="3"/>
                    <a:pt x="322" y="9"/>
                  </a:cubicBezTo>
                  <a:cubicBezTo>
                    <a:pt x="536" y="212"/>
                    <a:pt x="595" y="390"/>
                    <a:pt x="631" y="581"/>
                  </a:cubicBezTo>
                  <a:cubicBezTo>
                    <a:pt x="548" y="533"/>
                    <a:pt x="441" y="509"/>
                    <a:pt x="286" y="509"/>
                  </a:cubicBezTo>
                  <a:cubicBezTo>
                    <a:pt x="0" y="974"/>
                    <a:pt x="286" y="1390"/>
                    <a:pt x="703" y="1700"/>
                  </a:cubicBezTo>
                  <a:cubicBezTo>
                    <a:pt x="584" y="1819"/>
                    <a:pt x="536" y="1997"/>
                    <a:pt x="488" y="2176"/>
                  </a:cubicBezTo>
                  <a:cubicBezTo>
                    <a:pt x="766" y="2234"/>
                    <a:pt x="887" y="2438"/>
                    <a:pt x="1244" y="2438"/>
                  </a:cubicBezTo>
                  <a:cubicBezTo>
                    <a:pt x="1254" y="2438"/>
                    <a:pt x="1264" y="2438"/>
                    <a:pt x="1274" y="2438"/>
                  </a:cubicBezTo>
                  <a:cubicBezTo>
                    <a:pt x="1310" y="2295"/>
                    <a:pt x="1453" y="2236"/>
                    <a:pt x="1584" y="2200"/>
                  </a:cubicBezTo>
                  <a:cubicBezTo>
                    <a:pt x="1619" y="2105"/>
                    <a:pt x="1607" y="2045"/>
                    <a:pt x="1584" y="1997"/>
                  </a:cubicBezTo>
                  <a:cubicBezTo>
                    <a:pt x="1750" y="1736"/>
                    <a:pt x="1429" y="1557"/>
                    <a:pt x="1286" y="1259"/>
                  </a:cubicBezTo>
                  <a:cubicBezTo>
                    <a:pt x="1512" y="1009"/>
                    <a:pt x="1524" y="604"/>
                    <a:pt x="1584" y="247"/>
                  </a:cubicBezTo>
                  <a:cubicBezTo>
                    <a:pt x="1248" y="142"/>
                    <a:pt x="968" y="1"/>
                    <a:pt x="516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566" name="Google Shape;22566;p19"/>
            <p:cNvSpPr/>
            <p:nvPr/>
          </p:nvSpPr>
          <p:spPr>
            <a:xfrm>
              <a:off x="755300" y="2209625"/>
              <a:ext cx="28000" cy="14750"/>
            </a:xfrm>
            <a:custGeom>
              <a:avLst/>
              <a:gdLst/>
              <a:ahLst/>
              <a:cxnLst/>
              <a:rect l="l" t="t" r="r" b="b"/>
              <a:pathLst>
                <a:path w="1120" h="590" extrusionOk="0">
                  <a:moveTo>
                    <a:pt x="161" y="1"/>
                  </a:moveTo>
                  <a:cubicBezTo>
                    <a:pt x="0" y="394"/>
                    <a:pt x="280" y="590"/>
                    <a:pt x="560" y="590"/>
                  </a:cubicBezTo>
                  <a:cubicBezTo>
                    <a:pt x="840" y="590"/>
                    <a:pt x="1119" y="394"/>
                    <a:pt x="959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567" name="Google Shape;22567;p19"/>
            <p:cNvSpPr/>
            <p:nvPr/>
          </p:nvSpPr>
          <p:spPr>
            <a:xfrm>
              <a:off x="707225" y="2339700"/>
              <a:ext cx="29475" cy="24725"/>
            </a:xfrm>
            <a:custGeom>
              <a:avLst/>
              <a:gdLst/>
              <a:ahLst/>
              <a:cxnLst/>
              <a:rect l="l" t="t" r="r" b="b"/>
              <a:pathLst>
                <a:path w="1179" h="989" extrusionOk="0">
                  <a:moveTo>
                    <a:pt x="810" y="1"/>
                  </a:moveTo>
                  <a:cubicBezTo>
                    <a:pt x="441" y="96"/>
                    <a:pt x="0" y="144"/>
                    <a:pt x="36" y="513"/>
                  </a:cubicBezTo>
                  <a:cubicBezTo>
                    <a:pt x="286" y="751"/>
                    <a:pt x="572" y="989"/>
                    <a:pt x="1131" y="989"/>
                  </a:cubicBezTo>
                  <a:cubicBezTo>
                    <a:pt x="1179" y="560"/>
                    <a:pt x="846" y="405"/>
                    <a:pt x="810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568" name="Google Shape;22568;p19"/>
            <p:cNvSpPr/>
            <p:nvPr/>
          </p:nvSpPr>
          <p:spPr>
            <a:xfrm>
              <a:off x="718825" y="1819650"/>
              <a:ext cx="39025" cy="31025"/>
            </a:xfrm>
            <a:custGeom>
              <a:avLst/>
              <a:gdLst/>
              <a:ahLst/>
              <a:cxnLst/>
              <a:rect l="l" t="t" r="r" b="b"/>
              <a:pathLst>
                <a:path w="1561" h="1241" extrusionOk="0">
                  <a:moveTo>
                    <a:pt x="893" y="1"/>
                  </a:moveTo>
                  <a:cubicBezTo>
                    <a:pt x="527" y="1"/>
                    <a:pt x="331" y="115"/>
                    <a:pt x="1" y="145"/>
                  </a:cubicBezTo>
                  <a:cubicBezTo>
                    <a:pt x="13" y="836"/>
                    <a:pt x="524" y="1145"/>
                    <a:pt x="1275" y="1241"/>
                  </a:cubicBezTo>
                  <a:cubicBezTo>
                    <a:pt x="1560" y="824"/>
                    <a:pt x="1358" y="372"/>
                    <a:pt x="1120" y="14"/>
                  </a:cubicBezTo>
                  <a:cubicBezTo>
                    <a:pt x="1037" y="5"/>
                    <a:pt x="962" y="1"/>
                    <a:pt x="893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569" name="Google Shape;22569;p19"/>
            <p:cNvSpPr/>
            <p:nvPr/>
          </p:nvSpPr>
          <p:spPr>
            <a:xfrm>
              <a:off x="672400" y="1577400"/>
              <a:ext cx="46450" cy="39025"/>
            </a:xfrm>
            <a:custGeom>
              <a:avLst/>
              <a:gdLst/>
              <a:ahLst/>
              <a:cxnLst/>
              <a:rect l="l" t="t" r="r" b="b"/>
              <a:pathLst>
                <a:path w="1858" h="1561" extrusionOk="0">
                  <a:moveTo>
                    <a:pt x="429" y="1"/>
                  </a:moveTo>
                  <a:cubicBezTo>
                    <a:pt x="548" y="358"/>
                    <a:pt x="0" y="227"/>
                    <a:pt x="119" y="596"/>
                  </a:cubicBezTo>
                  <a:cubicBezTo>
                    <a:pt x="655" y="953"/>
                    <a:pt x="1060" y="1430"/>
                    <a:pt x="1858" y="1560"/>
                  </a:cubicBezTo>
                  <a:lnTo>
                    <a:pt x="1858" y="715"/>
                  </a:lnTo>
                  <a:cubicBezTo>
                    <a:pt x="1815" y="714"/>
                    <a:pt x="1775" y="713"/>
                    <a:pt x="1738" y="713"/>
                  </a:cubicBezTo>
                  <a:cubicBezTo>
                    <a:pt x="1374" y="713"/>
                    <a:pt x="1259" y="779"/>
                    <a:pt x="1082" y="779"/>
                  </a:cubicBezTo>
                  <a:cubicBezTo>
                    <a:pt x="995" y="779"/>
                    <a:pt x="893" y="763"/>
                    <a:pt x="738" y="715"/>
                  </a:cubicBezTo>
                  <a:cubicBezTo>
                    <a:pt x="738" y="406"/>
                    <a:pt x="834" y="1"/>
                    <a:pt x="429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570" name="Google Shape;22570;p19"/>
            <p:cNvSpPr/>
            <p:nvPr/>
          </p:nvSpPr>
          <p:spPr>
            <a:xfrm>
              <a:off x="753050" y="1742125"/>
              <a:ext cx="25625" cy="14000"/>
            </a:xfrm>
            <a:custGeom>
              <a:avLst/>
              <a:gdLst/>
              <a:ahLst/>
              <a:cxnLst/>
              <a:rect l="l" t="t" r="r" b="b"/>
              <a:pathLst>
                <a:path w="1025" h="560" extrusionOk="0">
                  <a:moveTo>
                    <a:pt x="271" y="1"/>
                  </a:moveTo>
                  <a:cubicBezTo>
                    <a:pt x="206" y="1"/>
                    <a:pt x="137" y="23"/>
                    <a:pt x="60" y="79"/>
                  </a:cubicBezTo>
                  <a:cubicBezTo>
                    <a:pt x="0" y="350"/>
                    <a:pt x="349" y="559"/>
                    <a:pt x="647" y="559"/>
                  </a:cubicBezTo>
                  <a:cubicBezTo>
                    <a:pt x="820" y="559"/>
                    <a:pt x="977" y="488"/>
                    <a:pt x="1025" y="317"/>
                  </a:cubicBezTo>
                  <a:cubicBezTo>
                    <a:pt x="697" y="299"/>
                    <a:pt x="510" y="1"/>
                    <a:pt x="271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571" name="Google Shape;22571;p19"/>
            <p:cNvSpPr/>
            <p:nvPr/>
          </p:nvSpPr>
          <p:spPr>
            <a:xfrm>
              <a:off x="754300" y="1601225"/>
              <a:ext cx="17825" cy="15375"/>
            </a:xfrm>
            <a:custGeom>
              <a:avLst/>
              <a:gdLst/>
              <a:ahLst/>
              <a:cxnLst/>
              <a:rect l="l" t="t" r="r" b="b"/>
              <a:pathLst>
                <a:path w="713" h="615" extrusionOk="0">
                  <a:moveTo>
                    <a:pt x="22" y="0"/>
                  </a:moveTo>
                  <a:cubicBezTo>
                    <a:pt x="0" y="328"/>
                    <a:pt x="9" y="615"/>
                    <a:pt x="377" y="615"/>
                  </a:cubicBezTo>
                  <a:cubicBezTo>
                    <a:pt x="410" y="615"/>
                    <a:pt x="447" y="612"/>
                    <a:pt x="487" y="607"/>
                  </a:cubicBezTo>
                  <a:cubicBezTo>
                    <a:pt x="356" y="274"/>
                    <a:pt x="713" y="298"/>
                    <a:pt x="653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572" name="Google Shape;22572;p19"/>
            <p:cNvSpPr/>
            <p:nvPr/>
          </p:nvSpPr>
          <p:spPr>
            <a:xfrm>
              <a:off x="405000" y="2110450"/>
              <a:ext cx="31775" cy="17075"/>
            </a:xfrm>
            <a:custGeom>
              <a:avLst/>
              <a:gdLst/>
              <a:ahLst/>
              <a:cxnLst/>
              <a:rect l="l" t="t" r="r" b="b"/>
              <a:pathLst>
                <a:path w="1271" h="683" extrusionOk="0">
                  <a:moveTo>
                    <a:pt x="760" y="1"/>
                  </a:moveTo>
                  <a:cubicBezTo>
                    <a:pt x="442" y="1"/>
                    <a:pt x="1" y="298"/>
                    <a:pt x="28" y="574"/>
                  </a:cubicBezTo>
                  <a:cubicBezTo>
                    <a:pt x="128" y="651"/>
                    <a:pt x="249" y="682"/>
                    <a:pt x="371" y="682"/>
                  </a:cubicBezTo>
                  <a:cubicBezTo>
                    <a:pt x="805" y="682"/>
                    <a:pt x="1271" y="290"/>
                    <a:pt x="993" y="86"/>
                  </a:cubicBezTo>
                  <a:cubicBezTo>
                    <a:pt x="936" y="27"/>
                    <a:pt x="853" y="1"/>
                    <a:pt x="760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573" name="Google Shape;22573;p19"/>
            <p:cNvSpPr/>
            <p:nvPr/>
          </p:nvSpPr>
          <p:spPr>
            <a:xfrm>
              <a:off x="575950" y="2392400"/>
              <a:ext cx="44675" cy="30375"/>
            </a:xfrm>
            <a:custGeom>
              <a:avLst/>
              <a:gdLst/>
              <a:ahLst/>
              <a:cxnLst/>
              <a:rect l="l" t="t" r="r" b="b"/>
              <a:pathLst>
                <a:path w="1787" h="1215" extrusionOk="0">
                  <a:moveTo>
                    <a:pt x="1144" y="0"/>
                  </a:moveTo>
                  <a:lnTo>
                    <a:pt x="1144" y="0"/>
                  </a:lnTo>
                  <a:cubicBezTo>
                    <a:pt x="1" y="238"/>
                    <a:pt x="1144" y="1191"/>
                    <a:pt x="1787" y="1214"/>
                  </a:cubicBezTo>
                  <a:cubicBezTo>
                    <a:pt x="1644" y="750"/>
                    <a:pt x="1203" y="512"/>
                    <a:pt x="1144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574" name="Google Shape;22574;p19"/>
            <p:cNvSpPr/>
            <p:nvPr/>
          </p:nvSpPr>
          <p:spPr>
            <a:xfrm>
              <a:off x="468200" y="2027075"/>
              <a:ext cx="23225" cy="18675"/>
            </a:xfrm>
            <a:custGeom>
              <a:avLst/>
              <a:gdLst/>
              <a:ahLst/>
              <a:cxnLst/>
              <a:rect l="l" t="t" r="r" b="b"/>
              <a:pathLst>
                <a:path w="929" h="747" extrusionOk="0">
                  <a:moveTo>
                    <a:pt x="263" y="0"/>
                  </a:moveTo>
                  <a:cubicBezTo>
                    <a:pt x="245" y="0"/>
                    <a:pt x="225" y="1"/>
                    <a:pt x="203" y="4"/>
                  </a:cubicBezTo>
                  <a:cubicBezTo>
                    <a:pt x="1" y="159"/>
                    <a:pt x="1" y="576"/>
                    <a:pt x="203" y="742"/>
                  </a:cubicBezTo>
                  <a:cubicBezTo>
                    <a:pt x="236" y="738"/>
                    <a:pt x="272" y="736"/>
                    <a:pt x="311" y="736"/>
                  </a:cubicBezTo>
                  <a:cubicBezTo>
                    <a:pt x="407" y="736"/>
                    <a:pt x="514" y="746"/>
                    <a:pt x="610" y="746"/>
                  </a:cubicBezTo>
                  <a:cubicBezTo>
                    <a:pt x="792" y="746"/>
                    <a:pt x="928" y="711"/>
                    <a:pt x="846" y="504"/>
                  </a:cubicBezTo>
                  <a:lnTo>
                    <a:pt x="846" y="504"/>
                  </a:lnTo>
                  <a:cubicBezTo>
                    <a:pt x="805" y="511"/>
                    <a:pt x="770" y="514"/>
                    <a:pt x="738" y="514"/>
                  </a:cubicBezTo>
                  <a:cubicBezTo>
                    <a:pt x="328" y="514"/>
                    <a:pt x="637" y="0"/>
                    <a:pt x="263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575" name="Google Shape;22575;p19"/>
            <p:cNvSpPr/>
            <p:nvPr/>
          </p:nvSpPr>
          <p:spPr>
            <a:xfrm>
              <a:off x="583125" y="2851075"/>
              <a:ext cx="22025" cy="22050"/>
            </a:xfrm>
            <a:custGeom>
              <a:avLst/>
              <a:gdLst/>
              <a:ahLst/>
              <a:cxnLst/>
              <a:rect l="l" t="t" r="r" b="b"/>
              <a:pathLst>
                <a:path w="881" h="882" extrusionOk="0">
                  <a:moveTo>
                    <a:pt x="652" y="1"/>
                  </a:moveTo>
                  <a:cubicBezTo>
                    <a:pt x="404" y="1"/>
                    <a:pt x="222" y="48"/>
                    <a:pt x="83" y="131"/>
                  </a:cubicBezTo>
                  <a:cubicBezTo>
                    <a:pt x="1" y="573"/>
                    <a:pt x="104" y="882"/>
                    <a:pt x="609" y="882"/>
                  </a:cubicBezTo>
                  <a:cubicBezTo>
                    <a:pt x="689" y="882"/>
                    <a:pt x="779" y="874"/>
                    <a:pt x="880" y="858"/>
                  </a:cubicBezTo>
                  <a:lnTo>
                    <a:pt x="880" y="12"/>
                  </a:lnTo>
                  <a:cubicBezTo>
                    <a:pt x="799" y="5"/>
                    <a:pt x="723" y="1"/>
                    <a:pt x="652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576" name="Google Shape;22576;p19"/>
            <p:cNvSpPr/>
            <p:nvPr/>
          </p:nvSpPr>
          <p:spPr>
            <a:xfrm>
              <a:off x="622700" y="2477375"/>
              <a:ext cx="27250" cy="16775"/>
            </a:xfrm>
            <a:custGeom>
              <a:avLst/>
              <a:gdLst/>
              <a:ahLst/>
              <a:cxnLst/>
              <a:rect l="l" t="t" r="r" b="b"/>
              <a:pathLst>
                <a:path w="1090" h="671" extrusionOk="0">
                  <a:moveTo>
                    <a:pt x="551" y="0"/>
                  </a:moveTo>
                  <a:cubicBezTo>
                    <a:pt x="363" y="0"/>
                    <a:pt x="178" y="42"/>
                    <a:pt x="83" y="125"/>
                  </a:cubicBezTo>
                  <a:cubicBezTo>
                    <a:pt x="1" y="491"/>
                    <a:pt x="260" y="670"/>
                    <a:pt x="530" y="670"/>
                  </a:cubicBezTo>
                  <a:cubicBezTo>
                    <a:pt x="805" y="670"/>
                    <a:pt x="1090" y="485"/>
                    <a:pt x="1036" y="125"/>
                  </a:cubicBezTo>
                  <a:cubicBezTo>
                    <a:pt x="929" y="42"/>
                    <a:pt x="738" y="0"/>
                    <a:pt x="551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577" name="Google Shape;22577;p19"/>
            <p:cNvSpPr/>
            <p:nvPr/>
          </p:nvSpPr>
          <p:spPr>
            <a:xfrm>
              <a:off x="589050" y="2446550"/>
              <a:ext cx="49425" cy="27725"/>
            </a:xfrm>
            <a:custGeom>
              <a:avLst/>
              <a:gdLst/>
              <a:ahLst/>
              <a:cxnLst/>
              <a:rect l="l" t="t" r="r" b="b"/>
              <a:pathLst>
                <a:path w="1977" h="1109" extrusionOk="0">
                  <a:moveTo>
                    <a:pt x="1096" y="1"/>
                  </a:moveTo>
                  <a:cubicBezTo>
                    <a:pt x="536" y="72"/>
                    <a:pt x="310" y="453"/>
                    <a:pt x="0" y="727"/>
                  </a:cubicBezTo>
                  <a:cubicBezTo>
                    <a:pt x="501" y="846"/>
                    <a:pt x="893" y="811"/>
                    <a:pt x="1429" y="1108"/>
                  </a:cubicBezTo>
                  <a:cubicBezTo>
                    <a:pt x="1977" y="811"/>
                    <a:pt x="1739" y="96"/>
                    <a:pt x="1096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578" name="Google Shape;22578;p19"/>
            <p:cNvSpPr/>
            <p:nvPr/>
          </p:nvSpPr>
          <p:spPr>
            <a:xfrm>
              <a:off x="705125" y="1206600"/>
              <a:ext cx="36050" cy="20800"/>
            </a:xfrm>
            <a:custGeom>
              <a:avLst/>
              <a:gdLst/>
              <a:ahLst/>
              <a:cxnLst/>
              <a:rect l="l" t="t" r="r" b="b"/>
              <a:pathLst>
                <a:path w="1442" h="832" extrusionOk="0">
                  <a:moveTo>
                    <a:pt x="701" y="1"/>
                  </a:moveTo>
                  <a:cubicBezTo>
                    <a:pt x="345" y="1"/>
                    <a:pt x="38" y="122"/>
                    <a:pt x="60" y="474"/>
                  </a:cubicBezTo>
                  <a:cubicBezTo>
                    <a:pt x="1" y="736"/>
                    <a:pt x="501" y="593"/>
                    <a:pt x="537" y="831"/>
                  </a:cubicBezTo>
                  <a:cubicBezTo>
                    <a:pt x="989" y="736"/>
                    <a:pt x="1442" y="641"/>
                    <a:pt x="1323" y="105"/>
                  </a:cubicBezTo>
                  <a:cubicBezTo>
                    <a:pt x="1137" y="43"/>
                    <a:pt x="910" y="1"/>
                    <a:pt x="701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579" name="Google Shape;22579;p19"/>
            <p:cNvSpPr/>
            <p:nvPr/>
          </p:nvSpPr>
          <p:spPr>
            <a:xfrm>
              <a:off x="409425" y="2051350"/>
              <a:ext cx="46300" cy="36850"/>
            </a:xfrm>
            <a:custGeom>
              <a:avLst/>
              <a:gdLst/>
              <a:ahLst/>
              <a:cxnLst/>
              <a:rect l="l" t="t" r="r" b="b"/>
              <a:pathLst>
                <a:path w="1852" h="1474" extrusionOk="0">
                  <a:moveTo>
                    <a:pt x="1346" y="1"/>
                  </a:moveTo>
                  <a:cubicBezTo>
                    <a:pt x="887" y="1"/>
                    <a:pt x="1" y="1362"/>
                    <a:pt x="959" y="1474"/>
                  </a:cubicBezTo>
                  <a:cubicBezTo>
                    <a:pt x="780" y="676"/>
                    <a:pt x="1851" y="307"/>
                    <a:pt x="1435" y="21"/>
                  </a:cubicBezTo>
                  <a:cubicBezTo>
                    <a:pt x="1408" y="7"/>
                    <a:pt x="1378" y="1"/>
                    <a:pt x="1346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580" name="Google Shape;22580;p19"/>
            <p:cNvSpPr/>
            <p:nvPr/>
          </p:nvSpPr>
          <p:spPr>
            <a:xfrm>
              <a:off x="472225" y="2559200"/>
              <a:ext cx="20700" cy="15975"/>
            </a:xfrm>
            <a:custGeom>
              <a:avLst/>
              <a:gdLst/>
              <a:ahLst/>
              <a:cxnLst/>
              <a:rect l="l" t="t" r="r" b="b"/>
              <a:pathLst>
                <a:path w="828" h="639" extrusionOk="0">
                  <a:moveTo>
                    <a:pt x="443" y="0"/>
                  </a:moveTo>
                  <a:cubicBezTo>
                    <a:pt x="1" y="0"/>
                    <a:pt x="186" y="639"/>
                    <a:pt x="567" y="639"/>
                  </a:cubicBezTo>
                  <a:cubicBezTo>
                    <a:pt x="608" y="639"/>
                    <a:pt x="652" y="631"/>
                    <a:pt x="697" y="615"/>
                  </a:cubicBezTo>
                  <a:cubicBezTo>
                    <a:pt x="828" y="269"/>
                    <a:pt x="471" y="305"/>
                    <a:pt x="530" y="7"/>
                  </a:cubicBezTo>
                  <a:cubicBezTo>
                    <a:pt x="499" y="3"/>
                    <a:pt x="470" y="0"/>
                    <a:pt x="443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581" name="Google Shape;22581;p19"/>
            <p:cNvSpPr/>
            <p:nvPr/>
          </p:nvSpPr>
          <p:spPr>
            <a:xfrm>
              <a:off x="423850" y="1963500"/>
              <a:ext cx="32050" cy="15800"/>
            </a:xfrm>
            <a:custGeom>
              <a:avLst/>
              <a:gdLst/>
              <a:ahLst/>
              <a:cxnLst/>
              <a:rect l="l" t="t" r="r" b="b"/>
              <a:pathLst>
                <a:path w="1282" h="632" extrusionOk="0">
                  <a:moveTo>
                    <a:pt x="524" y="1"/>
                  </a:moveTo>
                  <a:cubicBezTo>
                    <a:pt x="247" y="1"/>
                    <a:pt x="1" y="102"/>
                    <a:pt x="60" y="368"/>
                  </a:cubicBezTo>
                  <a:cubicBezTo>
                    <a:pt x="66" y="540"/>
                    <a:pt x="349" y="632"/>
                    <a:pt x="632" y="632"/>
                  </a:cubicBezTo>
                  <a:cubicBezTo>
                    <a:pt x="957" y="632"/>
                    <a:pt x="1281" y="510"/>
                    <a:pt x="1179" y="249"/>
                  </a:cubicBezTo>
                  <a:cubicBezTo>
                    <a:pt x="1119" y="105"/>
                    <a:pt x="806" y="1"/>
                    <a:pt x="524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582" name="Google Shape;22582;p19"/>
            <p:cNvSpPr/>
            <p:nvPr/>
          </p:nvSpPr>
          <p:spPr>
            <a:xfrm>
              <a:off x="504825" y="1996900"/>
              <a:ext cx="21925" cy="19275"/>
            </a:xfrm>
            <a:custGeom>
              <a:avLst/>
              <a:gdLst/>
              <a:ahLst/>
              <a:cxnLst/>
              <a:rect l="l" t="t" r="r" b="b"/>
              <a:pathLst>
                <a:path w="877" h="771" extrusionOk="0">
                  <a:moveTo>
                    <a:pt x="103" y="0"/>
                  </a:moveTo>
                  <a:cubicBezTo>
                    <a:pt x="70" y="0"/>
                    <a:pt x="36" y="3"/>
                    <a:pt x="0" y="9"/>
                  </a:cubicBezTo>
                  <a:lnTo>
                    <a:pt x="0" y="759"/>
                  </a:lnTo>
                  <a:cubicBezTo>
                    <a:pt x="59" y="767"/>
                    <a:pt x="114" y="771"/>
                    <a:pt x="164" y="771"/>
                  </a:cubicBezTo>
                  <a:cubicBezTo>
                    <a:pt x="877" y="771"/>
                    <a:pt x="674" y="0"/>
                    <a:pt x="103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583" name="Google Shape;22583;p19"/>
            <p:cNvSpPr/>
            <p:nvPr/>
          </p:nvSpPr>
          <p:spPr>
            <a:xfrm>
              <a:off x="763475" y="2288025"/>
              <a:ext cx="35750" cy="36825"/>
            </a:xfrm>
            <a:custGeom>
              <a:avLst/>
              <a:gdLst/>
              <a:ahLst/>
              <a:cxnLst/>
              <a:rect l="l" t="t" r="r" b="b"/>
              <a:pathLst>
                <a:path w="1430" h="1473" extrusionOk="0">
                  <a:moveTo>
                    <a:pt x="623" y="0"/>
                  </a:moveTo>
                  <a:cubicBezTo>
                    <a:pt x="295" y="0"/>
                    <a:pt x="267" y="219"/>
                    <a:pt x="1" y="270"/>
                  </a:cubicBezTo>
                  <a:cubicBezTo>
                    <a:pt x="72" y="806"/>
                    <a:pt x="905" y="794"/>
                    <a:pt x="810" y="1472"/>
                  </a:cubicBezTo>
                  <a:lnTo>
                    <a:pt x="1429" y="1472"/>
                  </a:lnTo>
                  <a:cubicBezTo>
                    <a:pt x="1405" y="698"/>
                    <a:pt x="346" y="877"/>
                    <a:pt x="810" y="20"/>
                  </a:cubicBezTo>
                  <a:cubicBezTo>
                    <a:pt x="738" y="6"/>
                    <a:pt x="676" y="0"/>
                    <a:pt x="623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584" name="Google Shape;22584;p19"/>
            <p:cNvSpPr/>
            <p:nvPr/>
          </p:nvSpPr>
          <p:spPr>
            <a:xfrm>
              <a:off x="794125" y="1680100"/>
              <a:ext cx="34275" cy="27700"/>
            </a:xfrm>
            <a:custGeom>
              <a:avLst/>
              <a:gdLst/>
              <a:ahLst/>
              <a:cxnLst/>
              <a:rect l="l" t="t" r="r" b="b"/>
              <a:pathLst>
                <a:path w="1371" h="1108" extrusionOk="0">
                  <a:moveTo>
                    <a:pt x="656" y="0"/>
                  </a:moveTo>
                  <a:cubicBezTo>
                    <a:pt x="549" y="179"/>
                    <a:pt x="322" y="239"/>
                    <a:pt x="13" y="250"/>
                  </a:cubicBezTo>
                  <a:cubicBezTo>
                    <a:pt x="1" y="703"/>
                    <a:pt x="84" y="1084"/>
                    <a:pt x="656" y="1108"/>
                  </a:cubicBezTo>
                  <a:cubicBezTo>
                    <a:pt x="1370" y="881"/>
                    <a:pt x="1370" y="227"/>
                    <a:pt x="656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585" name="Google Shape;22585;p19"/>
            <p:cNvSpPr/>
            <p:nvPr/>
          </p:nvSpPr>
          <p:spPr>
            <a:xfrm>
              <a:off x="756300" y="2069725"/>
              <a:ext cx="46800" cy="32300"/>
            </a:xfrm>
            <a:custGeom>
              <a:avLst/>
              <a:gdLst/>
              <a:ahLst/>
              <a:cxnLst/>
              <a:rect l="l" t="t" r="r" b="b"/>
              <a:pathLst>
                <a:path w="1872" h="1292" extrusionOk="0">
                  <a:moveTo>
                    <a:pt x="597" y="1"/>
                  </a:moveTo>
                  <a:lnTo>
                    <a:pt x="597" y="1"/>
                  </a:lnTo>
                  <a:cubicBezTo>
                    <a:pt x="1" y="379"/>
                    <a:pt x="601" y="1292"/>
                    <a:pt x="1314" y="1292"/>
                  </a:cubicBezTo>
                  <a:cubicBezTo>
                    <a:pt x="1498" y="1292"/>
                    <a:pt x="1690" y="1231"/>
                    <a:pt x="1871" y="1084"/>
                  </a:cubicBezTo>
                  <a:cubicBezTo>
                    <a:pt x="1050" y="1025"/>
                    <a:pt x="1300" y="144"/>
                    <a:pt x="597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586" name="Google Shape;22586;p19"/>
            <p:cNvSpPr/>
            <p:nvPr/>
          </p:nvSpPr>
          <p:spPr>
            <a:xfrm>
              <a:off x="794725" y="1564900"/>
              <a:ext cx="27700" cy="24500"/>
            </a:xfrm>
            <a:custGeom>
              <a:avLst/>
              <a:gdLst/>
              <a:ahLst/>
              <a:cxnLst/>
              <a:rect l="l" t="t" r="r" b="b"/>
              <a:pathLst>
                <a:path w="1108" h="980" extrusionOk="0">
                  <a:moveTo>
                    <a:pt x="1" y="1"/>
                  </a:moveTo>
                  <a:lnTo>
                    <a:pt x="1" y="1"/>
                  </a:lnTo>
                  <a:cubicBezTo>
                    <a:pt x="276" y="368"/>
                    <a:pt x="242" y="980"/>
                    <a:pt x="1019" y="980"/>
                  </a:cubicBezTo>
                  <a:cubicBezTo>
                    <a:pt x="1048" y="980"/>
                    <a:pt x="1077" y="979"/>
                    <a:pt x="1108" y="977"/>
                  </a:cubicBezTo>
                  <a:cubicBezTo>
                    <a:pt x="679" y="751"/>
                    <a:pt x="120" y="25"/>
                    <a:pt x="1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587" name="Google Shape;22587;p19"/>
            <p:cNvSpPr/>
            <p:nvPr/>
          </p:nvSpPr>
          <p:spPr>
            <a:xfrm>
              <a:off x="770800" y="2671275"/>
              <a:ext cx="16800" cy="25050"/>
            </a:xfrm>
            <a:custGeom>
              <a:avLst/>
              <a:gdLst/>
              <a:ahLst/>
              <a:cxnLst/>
              <a:rect l="l" t="t" r="r" b="b"/>
              <a:pathLst>
                <a:path w="672" h="1002" extrusionOk="0">
                  <a:moveTo>
                    <a:pt x="558" y="0"/>
                  </a:moveTo>
                  <a:cubicBezTo>
                    <a:pt x="1" y="0"/>
                    <a:pt x="70" y="990"/>
                    <a:pt x="529" y="1001"/>
                  </a:cubicBezTo>
                  <a:cubicBezTo>
                    <a:pt x="660" y="727"/>
                    <a:pt x="493" y="477"/>
                    <a:pt x="672" y="13"/>
                  </a:cubicBezTo>
                  <a:cubicBezTo>
                    <a:pt x="631" y="4"/>
                    <a:pt x="593" y="0"/>
                    <a:pt x="558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588" name="Google Shape;22588;p19"/>
            <p:cNvSpPr/>
            <p:nvPr/>
          </p:nvSpPr>
          <p:spPr>
            <a:xfrm>
              <a:off x="673875" y="2328400"/>
              <a:ext cx="22650" cy="24425"/>
            </a:xfrm>
            <a:custGeom>
              <a:avLst/>
              <a:gdLst/>
              <a:ahLst/>
              <a:cxnLst/>
              <a:rect l="l" t="t" r="r" b="b"/>
              <a:pathLst>
                <a:path w="906" h="977" extrusionOk="0">
                  <a:moveTo>
                    <a:pt x="715" y="0"/>
                  </a:moveTo>
                  <a:lnTo>
                    <a:pt x="715" y="0"/>
                  </a:lnTo>
                  <a:cubicBezTo>
                    <a:pt x="203" y="36"/>
                    <a:pt x="1" y="715"/>
                    <a:pt x="239" y="977"/>
                  </a:cubicBezTo>
                  <a:cubicBezTo>
                    <a:pt x="906" y="965"/>
                    <a:pt x="822" y="274"/>
                    <a:pt x="715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589" name="Google Shape;22589;p19"/>
            <p:cNvSpPr/>
            <p:nvPr/>
          </p:nvSpPr>
          <p:spPr>
            <a:xfrm>
              <a:off x="654525" y="1183300"/>
              <a:ext cx="44675" cy="20750"/>
            </a:xfrm>
            <a:custGeom>
              <a:avLst/>
              <a:gdLst/>
              <a:ahLst/>
              <a:cxnLst/>
              <a:rect l="l" t="t" r="r" b="b"/>
              <a:pathLst>
                <a:path w="1787" h="830" extrusionOk="0">
                  <a:moveTo>
                    <a:pt x="965" y="1"/>
                  </a:moveTo>
                  <a:lnTo>
                    <a:pt x="965" y="1"/>
                  </a:lnTo>
                  <a:cubicBezTo>
                    <a:pt x="489" y="84"/>
                    <a:pt x="1" y="144"/>
                    <a:pt x="108" y="692"/>
                  </a:cubicBezTo>
                  <a:cubicBezTo>
                    <a:pt x="213" y="785"/>
                    <a:pt x="408" y="830"/>
                    <a:pt x="606" y="830"/>
                  </a:cubicBezTo>
                  <a:cubicBezTo>
                    <a:pt x="810" y="830"/>
                    <a:pt x="1017" y="782"/>
                    <a:pt x="1132" y="692"/>
                  </a:cubicBezTo>
                  <a:lnTo>
                    <a:pt x="1132" y="680"/>
                  </a:lnTo>
                  <a:cubicBezTo>
                    <a:pt x="1203" y="730"/>
                    <a:pt x="1277" y="752"/>
                    <a:pt x="1349" y="752"/>
                  </a:cubicBezTo>
                  <a:cubicBezTo>
                    <a:pt x="1565" y="752"/>
                    <a:pt x="1760" y="549"/>
                    <a:pt x="1787" y="299"/>
                  </a:cubicBezTo>
                  <a:cubicBezTo>
                    <a:pt x="1733" y="295"/>
                    <a:pt x="1682" y="293"/>
                    <a:pt x="1635" y="293"/>
                  </a:cubicBezTo>
                  <a:cubicBezTo>
                    <a:pt x="1391" y="293"/>
                    <a:pt x="1239" y="346"/>
                    <a:pt x="1180" y="465"/>
                  </a:cubicBezTo>
                  <a:cubicBezTo>
                    <a:pt x="1132" y="287"/>
                    <a:pt x="918" y="251"/>
                    <a:pt x="965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590" name="Google Shape;22590;p19"/>
            <p:cNvSpPr/>
            <p:nvPr/>
          </p:nvSpPr>
          <p:spPr>
            <a:xfrm>
              <a:off x="595300" y="1358325"/>
              <a:ext cx="21150" cy="15225"/>
            </a:xfrm>
            <a:custGeom>
              <a:avLst/>
              <a:gdLst/>
              <a:ahLst/>
              <a:cxnLst/>
              <a:rect l="l" t="t" r="r" b="b"/>
              <a:pathLst>
                <a:path w="846" h="609" extrusionOk="0">
                  <a:moveTo>
                    <a:pt x="643" y="1"/>
                  </a:moveTo>
                  <a:cubicBezTo>
                    <a:pt x="239" y="1"/>
                    <a:pt x="36" y="179"/>
                    <a:pt x="1" y="477"/>
                  </a:cubicBezTo>
                  <a:cubicBezTo>
                    <a:pt x="12" y="477"/>
                    <a:pt x="24" y="476"/>
                    <a:pt x="35" y="476"/>
                  </a:cubicBezTo>
                  <a:cubicBezTo>
                    <a:pt x="303" y="476"/>
                    <a:pt x="369" y="608"/>
                    <a:pt x="643" y="608"/>
                  </a:cubicBezTo>
                  <a:cubicBezTo>
                    <a:pt x="846" y="441"/>
                    <a:pt x="846" y="167"/>
                    <a:pt x="643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591" name="Google Shape;22591;p19"/>
            <p:cNvSpPr/>
            <p:nvPr/>
          </p:nvSpPr>
          <p:spPr>
            <a:xfrm>
              <a:off x="595600" y="1263675"/>
              <a:ext cx="50325" cy="28075"/>
            </a:xfrm>
            <a:custGeom>
              <a:avLst/>
              <a:gdLst/>
              <a:ahLst/>
              <a:cxnLst/>
              <a:rect l="l" t="t" r="r" b="b"/>
              <a:pathLst>
                <a:path w="2013" h="1123" extrusionOk="0">
                  <a:moveTo>
                    <a:pt x="1417" y="1"/>
                  </a:moveTo>
                  <a:cubicBezTo>
                    <a:pt x="0" y="143"/>
                    <a:pt x="1334" y="501"/>
                    <a:pt x="941" y="1108"/>
                  </a:cubicBezTo>
                  <a:cubicBezTo>
                    <a:pt x="1002" y="1118"/>
                    <a:pt x="1055" y="1123"/>
                    <a:pt x="1102" y="1123"/>
                  </a:cubicBezTo>
                  <a:cubicBezTo>
                    <a:pt x="1378" y="1123"/>
                    <a:pt x="1448" y="970"/>
                    <a:pt x="1715" y="970"/>
                  </a:cubicBezTo>
                  <a:cubicBezTo>
                    <a:pt x="1766" y="970"/>
                    <a:pt x="1825" y="975"/>
                    <a:pt x="1894" y="989"/>
                  </a:cubicBezTo>
                  <a:cubicBezTo>
                    <a:pt x="2013" y="453"/>
                    <a:pt x="1465" y="417"/>
                    <a:pt x="1417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592" name="Google Shape;22592;p19"/>
            <p:cNvSpPr/>
            <p:nvPr/>
          </p:nvSpPr>
          <p:spPr>
            <a:xfrm>
              <a:off x="579350" y="1859425"/>
              <a:ext cx="26400" cy="18650"/>
            </a:xfrm>
            <a:custGeom>
              <a:avLst/>
              <a:gdLst/>
              <a:ahLst/>
              <a:cxnLst/>
              <a:rect l="l" t="t" r="r" b="b"/>
              <a:pathLst>
                <a:path w="1056" h="746" extrusionOk="0">
                  <a:moveTo>
                    <a:pt x="783" y="1"/>
                  </a:moveTo>
                  <a:cubicBezTo>
                    <a:pt x="232" y="1"/>
                    <a:pt x="0" y="435"/>
                    <a:pt x="353" y="745"/>
                  </a:cubicBezTo>
                  <a:cubicBezTo>
                    <a:pt x="865" y="733"/>
                    <a:pt x="1055" y="471"/>
                    <a:pt x="984" y="19"/>
                  </a:cubicBezTo>
                  <a:cubicBezTo>
                    <a:pt x="913" y="7"/>
                    <a:pt x="846" y="1"/>
                    <a:pt x="783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593" name="Google Shape;22593;p19"/>
            <p:cNvSpPr/>
            <p:nvPr/>
          </p:nvSpPr>
          <p:spPr>
            <a:xfrm>
              <a:off x="575650" y="1441975"/>
              <a:ext cx="44675" cy="16700"/>
            </a:xfrm>
            <a:custGeom>
              <a:avLst/>
              <a:gdLst/>
              <a:ahLst/>
              <a:cxnLst/>
              <a:rect l="l" t="t" r="r" b="b"/>
              <a:pathLst>
                <a:path w="1787" h="668" extrusionOk="0">
                  <a:moveTo>
                    <a:pt x="1572" y="48"/>
                  </a:moveTo>
                  <a:lnTo>
                    <a:pt x="1572" y="48"/>
                  </a:lnTo>
                  <a:cubicBezTo>
                    <a:pt x="834" y="96"/>
                    <a:pt x="203" y="0"/>
                    <a:pt x="1" y="667"/>
                  </a:cubicBezTo>
                  <a:cubicBezTo>
                    <a:pt x="461" y="617"/>
                    <a:pt x="870" y="525"/>
                    <a:pt x="1413" y="525"/>
                  </a:cubicBezTo>
                  <a:cubicBezTo>
                    <a:pt x="1516" y="525"/>
                    <a:pt x="1624" y="529"/>
                    <a:pt x="1739" y="536"/>
                  </a:cubicBezTo>
                  <a:cubicBezTo>
                    <a:pt x="1787" y="298"/>
                    <a:pt x="1560" y="262"/>
                    <a:pt x="1572" y="48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594" name="Google Shape;22594;p19"/>
            <p:cNvSpPr/>
            <p:nvPr/>
          </p:nvSpPr>
          <p:spPr>
            <a:xfrm>
              <a:off x="680425" y="1327675"/>
              <a:ext cx="12225" cy="18175"/>
            </a:xfrm>
            <a:custGeom>
              <a:avLst/>
              <a:gdLst/>
              <a:ahLst/>
              <a:cxnLst/>
              <a:rect l="l" t="t" r="r" b="b"/>
              <a:pathLst>
                <a:path w="489" h="727" extrusionOk="0">
                  <a:moveTo>
                    <a:pt x="84" y="0"/>
                  </a:moveTo>
                  <a:cubicBezTo>
                    <a:pt x="96" y="334"/>
                    <a:pt x="1" y="715"/>
                    <a:pt x="406" y="727"/>
                  </a:cubicBezTo>
                  <a:cubicBezTo>
                    <a:pt x="406" y="405"/>
                    <a:pt x="489" y="12"/>
                    <a:pt x="84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595" name="Google Shape;22595;p19"/>
            <p:cNvSpPr/>
            <p:nvPr/>
          </p:nvSpPr>
          <p:spPr>
            <a:xfrm>
              <a:off x="639350" y="1418750"/>
              <a:ext cx="24150" cy="31075"/>
            </a:xfrm>
            <a:custGeom>
              <a:avLst/>
              <a:gdLst/>
              <a:ahLst/>
              <a:cxnLst/>
              <a:rect l="l" t="t" r="r" b="b"/>
              <a:pathLst>
                <a:path w="966" h="1243" extrusionOk="0">
                  <a:moveTo>
                    <a:pt x="310" y="1"/>
                  </a:moveTo>
                  <a:cubicBezTo>
                    <a:pt x="274" y="96"/>
                    <a:pt x="310" y="239"/>
                    <a:pt x="144" y="239"/>
                  </a:cubicBezTo>
                  <a:cubicBezTo>
                    <a:pt x="24" y="679"/>
                    <a:pt x="798" y="394"/>
                    <a:pt x="620" y="858"/>
                  </a:cubicBezTo>
                  <a:cubicBezTo>
                    <a:pt x="429" y="989"/>
                    <a:pt x="36" y="977"/>
                    <a:pt x="1" y="1227"/>
                  </a:cubicBezTo>
                  <a:cubicBezTo>
                    <a:pt x="72" y="1238"/>
                    <a:pt x="135" y="1242"/>
                    <a:pt x="191" y="1242"/>
                  </a:cubicBezTo>
                  <a:cubicBezTo>
                    <a:pt x="512" y="1242"/>
                    <a:pt x="629" y="1096"/>
                    <a:pt x="953" y="1096"/>
                  </a:cubicBezTo>
                  <a:cubicBezTo>
                    <a:pt x="906" y="596"/>
                    <a:pt x="965" y="36"/>
                    <a:pt x="310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596" name="Google Shape;22596;p19"/>
            <p:cNvSpPr/>
            <p:nvPr/>
          </p:nvSpPr>
          <p:spPr>
            <a:xfrm>
              <a:off x="675675" y="1923875"/>
              <a:ext cx="24725" cy="15225"/>
            </a:xfrm>
            <a:custGeom>
              <a:avLst/>
              <a:gdLst/>
              <a:ahLst/>
              <a:cxnLst/>
              <a:rect l="l" t="t" r="r" b="b"/>
              <a:pathLst>
                <a:path w="989" h="609" extrusionOk="0">
                  <a:moveTo>
                    <a:pt x="310" y="1"/>
                  </a:moveTo>
                  <a:cubicBezTo>
                    <a:pt x="286" y="179"/>
                    <a:pt x="60" y="203"/>
                    <a:pt x="0" y="370"/>
                  </a:cubicBezTo>
                  <a:cubicBezTo>
                    <a:pt x="290" y="404"/>
                    <a:pt x="388" y="608"/>
                    <a:pt x="755" y="608"/>
                  </a:cubicBezTo>
                  <a:cubicBezTo>
                    <a:pt x="765" y="608"/>
                    <a:pt x="775" y="608"/>
                    <a:pt x="786" y="608"/>
                  </a:cubicBezTo>
                  <a:cubicBezTo>
                    <a:pt x="988" y="251"/>
                    <a:pt x="881" y="48"/>
                    <a:pt x="310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597" name="Google Shape;22597;p19"/>
            <p:cNvSpPr/>
            <p:nvPr/>
          </p:nvSpPr>
          <p:spPr>
            <a:xfrm>
              <a:off x="695325" y="1951775"/>
              <a:ext cx="28000" cy="8950"/>
            </a:xfrm>
            <a:custGeom>
              <a:avLst/>
              <a:gdLst/>
              <a:ahLst/>
              <a:cxnLst/>
              <a:rect l="l" t="t" r="r" b="b"/>
              <a:pathLst>
                <a:path w="1120" h="358" extrusionOk="0">
                  <a:moveTo>
                    <a:pt x="232" y="1"/>
                  </a:moveTo>
                  <a:cubicBezTo>
                    <a:pt x="118" y="1"/>
                    <a:pt x="38" y="81"/>
                    <a:pt x="0" y="337"/>
                  </a:cubicBezTo>
                  <a:cubicBezTo>
                    <a:pt x="50" y="326"/>
                    <a:pt x="109" y="322"/>
                    <a:pt x="173" y="322"/>
                  </a:cubicBezTo>
                  <a:cubicBezTo>
                    <a:pt x="362" y="322"/>
                    <a:pt x="596" y="358"/>
                    <a:pt x="785" y="358"/>
                  </a:cubicBezTo>
                  <a:cubicBezTo>
                    <a:pt x="957" y="358"/>
                    <a:pt x="1090" y="329"/>
                    <a:pt x="1119" y="218"/>
                  </a:cubicBezTo>
                  <a:lnTo>
                    <a:pt x="1119" y="218"/>
                  </a:lnTo>
                  <a:cubicBezTo>
                    <a:pt x="1093" y="221"/>
                    <a:pt x="1067" y="222"/>
                    <a:pt x="1042" y="222"/>
                  </a:cubicBezTo>
                  <a:cubicBezTo>
                    <a:pt x="703" y="222"/>
                    <a:pt x="421" y="1"/>
                    <a:pt x="232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598" name="Google Shape;22598;p19"/>
            <p:cNvSpPr/>
            <p:nvPr/>
          </p:nvSpPr>
          <p:spPr>
            <a:xfrm>
              <a:off x="679575" y="2227225"/>
              <a:ext cx="20225" cy="15775"/>
            </a:xfrm>
            <a:custGeom>
              <a:avLst/>
              <a:gdLst/>
              <a:ahLst/>
              <a:cxnLst/>
              <a:rect l="l" t="t" r="r" b="b"/>
              <a:pathLst>
                <a:path w="809" h="631" extrusionOk="0">
                  <a:moveTo>
                    <a:pt x="558" y="0"/>
                  </a:moveTo>
                  <a:cubicBezTo>
                    <a:pt x="113" y="0"/>
                    <a:pt x="1" y="263"/>
                    <a:pt x="11" y="630"/>
                  </a:cubicBezTo>
                  <a:cubicBezTo>
                    <a:pt x="487" y="571"/>
                    <a:pt x="737" y="380"/>
                    <a:pt x="809" y="23"/>
                  </a:cubicBezTo>
                  <a:cubicBezTo>
                    <a:pt x="715" y="8"/>
                    <a:pt x="632" y="0"/>
                    <a:pt x="558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599" name="Google Shape;22599;p19"/>
            <p:cNvSpPr/>
            <p:nvPr/>
          </p:nvSpPr>
          <p:spPr>
            <a:xfrm>
              <a:off x="614450" y="1683825"/>
              <a:ext cx="21050" cy="18325"/>
            </a:xfrm>
            <a:custGeom>
              <a:avLst/>
              <a:gdLst/>
              <a:ahLst/>
              <a:cxnLst/>
              <a:rect l="l" t="t" r="r" b="b"/>
              <a:pathLst>
                <a:path w="842" h="733" extrusionOk="0">
                  <a:moveTo>
                    <a:pt x="700" y="1"/>
                  </a:moveTo>
                  <a:cubicBezTo>
                    <a:pt x="169" y="1"/>
                    <a:pt x="0" y="260"/>
                    <a:pt x="44" y="732"/>
                  </a:cubicBezTo>
                  <a:cubicBezTo>
                    <a:pt x="592" y="685"/>
                    <a:pt x="497" y="185"/>
                    <a:pt x="842" y="6"/>
                  </a:cubicBezTo>
                  <a:cubicBezTo>
                    <a:pt x="792" y="3"/>
                    <a:pt x="745" y="1"/>
                    <a:pt x="700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600" name="Google Shape;22600;p19"/>
            <p:cNvSpPr/>
            <p:nvPr/>
          </p:nvSpPr>
          <p:spPr>
            <a:xfrm>
              <a:off x="668550" y="1993575"/>
              <a:ext cx="32450" cy="21700"/>
            </a:xfrm>
            <a:custGeom>
              <a:avLst/>
              <a:gdLst/>
              <a:ahLst/>
              <a:cxnLst/>
              <a:rect l="l" t="t" r="r" b="b"/>
              <a:pathLst>
                <a:path w="1298" h="868" extrusionOk="0">
                  <a:moveTo>
                    <a:pt x="753" y="1"/>
                  </a:moveTo>
                  <a:cubicBezTo>
                    <a:pt x="0" y="1"/>
                    <a:pt x="26" y="701"/>
                    <a:pt x="595" y="868"/>
                  </a:cubicBezTo>
                  <a:cubicBezTo>
                    <a:pt x="892" y="713"/>
                    <a:pt x="1297" y="320"/>
                    <a:pt x="916" y="11"/>
                  </a:cubicBezTo>
                  <a:cubicBezTo>
                    <a:pt x="858" y="4"/>
                    <a:pt x="804" y="1"/>
                    <a:pt x="753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601" name="Google Shape;22601;p19"/>
            <p:cNvSpPr/>
            <p:nvPr/>
          </p:nvSpPr>
          <p:spPr>
            <a:xfrm>
              <a:off x="574275" y="1130025"/>
              <a:ext cx="20450" cy="15625"/>
            </a:xfrm>
            <a:custGeom>
              <a:avLst/>
              <a:gdLst/>
              <a:ahLst/>
              <a:cxnLst/>
              <a:rect l="l" t="t" r="r" b="b"/>
              <a:pathLst>
                <a:path w="818" h="625" extrusionOk="0">
                  <a:moveTo>
                    <a:pt x="412" y="0"/>
                  </a:moveTo>
                  <a:cubicBezTo>
                    <a:pt x="1" y="0"/>
                    <a:pt x="180" y="624"/>
                    <a:pt x="476" y="624"/>
                  </a:cubicBezTo>
                  <a:cubicBezTo>
                    <a:pt x="491" y="624"/>
                    <a:pt x="505" y="623"/>
                    <a:pt x="520" y="620"/>
                  </a:cubicBezTo>
                  <a:cubicBezTo>
                    <a:pt x="818" y="382"/>
                    <a:pt x="532" y="310"/>
                    <a:pt x="520" y="13"/>
                  </a:cubicBezTo>
                  <a:cubicBezTo>
                    <a:pt x="480" y="4"/>
                    <a:pt x="444" y="0"/>
                    <a:pt x="412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602" name="Google Shape;22602;p19"/>
            <p:cNvSpPr/>
            <p:nvPr/>
          </p:nvSpPr>
          <p:spPr>
            <a:xfrm>
              <a:off x="638875" y="1619975"/>
              <a:ext cx="55875" cy="24575"/>
            </a:xfrm>
            <a:custGeom>
              <a:avLst/>
              <a:gdLst/>
              <a:ahLst/>
              <a:cxnLst/>
              <a:rect l="l" t="t" r="r" b="b"/>
              <a:pathLst>
                <a:path w="2235" h="983" extrusionOk="0">
                  <a:moveTo>
                    <a:pt x="1770" y="0"/>
                  </a:moveTo>
                  <a:cubicBezTo>
                    <a:pt x="1420" y="102"/>
                    <a:pt x="1134" y="119"/>
                    <a:pt x="894" y="119"/>
                  </a:cubicBezTo>
                  <a:cubicBezTo>
                    <a:pt x="767" y="119"/>
                    <a:pt x="653" y="114"/>
                    <a:pt x="549" y="114"/>
                  </a:cubicBezTo>
                  <a:cubicBezTo>
                    <a:pt x="343" y="114"/>
                    <a:pt x="177" y="134"/>
                    <a:pt x="32" y="250"/>
                  </a:cubicBezTo>
                  <a:cubicBezTo>
                    <a:pt x="369" y="348"/>
                    <a:pt x="0" y="983"/>
                    <a:pt x="488" y="983"/>
                  </a:cubicBezTo>
                  <a:cubicBezTo>
                    <a:pt x="534" y="983"/>
                    <a:pt x="588" y="977"/>
                    <a:pt x="651" y="965"/>
                  </a:cubicBezTo>
                  <a:cubicBezTo>
                    <a:pt x="758" y="560"/>
                    <a:pt x="1782" y="858"/>
                    <a:pt x="2079" y="608"/>
                  </a:cubicBezTo>
                  <a:cubicBezTo>
                    <a:pt x="2234" y="203"/>
                    <a:pt x="1841" y="238"/>
                    <a:pt x="1770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603" name="Google Shape;22603;p19"/>
            <p:cNvSpPr/>
            <p:nvPr/>
          </p:nvSpPr>
          <p:spPr>
            <a:xfrm>
              <a:off x="667925" y="1789900"/>
              <a:ext cx="47050" cy="48875"/>
            </a:xfrm>
            <a:custGeom>
              <a:avLst/>
              <a:gdLst/>
              <a:ahLst/>
              <a:cxnLst/>
              <a:rect l="l" t="t" r="r" b="b"/>
              <a:pathLst>
                <a:path w="1882" h="1955" extrusionOk="0">
                  <a:moveTo>
                    <a:pt x="831" y="1"/>
                  </a:moveTo>
                  <a:cubicBezTo>
                    <a:pt x="813" y="1"/>
                    <a:pt x="794" y="1"/>
                    <a:pt x="775" y="2"/>
                  </a:cubicBezTo>
                  <a:cubicBezTo>
                    <a:pt x="398" y="71"/>
                    <a:pt x="574" y="848"/>
                    <a:pt x="260" y="848"/>
                  </a:cubicBezTo>
                  <a:cubicBezTo>
                    <a:pt x="197" y="848"/>
                    <a:pt x="113" y="816"/>
                    <a:pt x="1" y="740"/>
                  </a:cubicBezTo>
                  <a:lnTo>
                    <a:pt x="1" y="740"/>
                  </a:lnTo>
                  <a:cubicBezTo>
                    <a:pt x="13" y="1442"/>
                    <a:pt x="560" y="1740"/>
                    <a:pt x="1263" y="1954"/>
                  </a:cubicBezTo>
                  <a:cubicBezTo>
                    <a:pt x="1322" y="1383"/>
                    <a:pt x="1429" y="1478"/>
                    <a:pt x="1882" y="1097"/>
                  </a:cubicBezTo>
                  <a:cubicBezTo>
                    <a:pt x="1486" y="783"/>
                    <a:pt x="1671" y="1"/>
                    <a:pt x="831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604" name="Google Shape;22604;p19"/>
            <p:cNvSpPr/>
            <p:nvPr/>
          </p:nvSpPr>
          <p:spPr>
            <a:xfrm>
              <a:off x="5605800" y="3623200"/>
              <a:ext cx="29525" cy="14000"/>
            </a:xfrm>
            <a:custGeom>
              <a:avLst/>
              <a:gdLst/>
              <a:ahLst/>
              <a:cxnLst/>
              <a:rect l="l" t="t" r="r" b="b"/>
              <a:pathLst>
                <a:path w="1181" h="560" extrusionOk="0">
                  <a:moveTo>
                    <a:pt x="903" y="0"/>
                  </a:moveTo>
                  <a:lnTo>
                    <a:pt x="903" y="0"/>
                  </a:lnTo>
                  <a:cubicBezTo>
                    <a:pt x="0" y="204"/>
                    <a:pt x="469" y="560"/>
                    <a:pt x="806" y="560"/>
                  </a:cubicBezTo>
                  <a:cubicBezTo>
                    <a:pt x="1020" y="560"/>
                    <a:pt x="1181" y="416"/>
                    <a:pt x="903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605" name="Google Shape;22605;p19"/>
            <p:cNvSpPr/>
            <p:nvPr/>
          </p:nvSpPr>
          <p:spPr>
            <a:xfrm>
              <a:off x="6560800" y="1157125"/>
              <a:ext cx="21275" cy="11925"/>
            </a:xfrm>
            <a:custGeom>
              <a:avLst/>
              <a:gdLst/>
              <a:ahLst/>
              <a:cxnLst/>
              <a:rect l="l" t="t" r="r" b="b"/>
              <a:pathLst>
                <a:path w="851" h="477" extrusionOk="0">
                  <a:moveTo>
                    <a:pt x="851" y="0"/>
                  </a:moveTo>
                  <a:lnTo>
                    <a:pt x="851" y="0"/>
                  </a:lnTo>
                  <a:cubicBezTo>
                    <a:pt x="1" y="47"/>
                    <a:pt x="229" y="477"/>
                    <a:pt x="510" y="477"/>
                  </a:cubicBezTo>
                  <a:cubicBezTo>
                    <a:pt x="659" y="477"/>
                    <a:pt x="822" y="358"/>
                    <a:pt x="851" y="0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606" name="Google Shape;22606;p19"/>
            <p:cNvSpPr/>
            <p:nvPr/>
          </p:nvSpPr>
          <p:spPr>
            <a:xfrm>
              <a:off x="361925" y="1756125"/>
              <a:ext cx="30150" cy="14200"/>
            </a:xfrm>
            <a:custGeom>
              <a:avLst/>
              <a:gdLst/>
              <a:ahLst/>
              <a:cxnLst/>
              <a:rect l="l" t="t" r="r" b="b"/>
              <a:pathLst>
                <a:path w="1206" h="568" extrusionOk="0">
                  <a:moveTo>
                    <a:pt x="850" y="1"/>
                  </a:moveTo>
                  <a:cubicBezTo>
                    <a:pt x="512" y="1"/>
                    <a:pt x="1" y="369"/>
                    <a:pt x="894" y="567"/>
                  </a:cubicBezTo>
                  <a:cubicBezTo>
                    <a:pt x="1206" y="145"/>
                    <a:pt x="1062" y="1"/>
                    <a:pt x="850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  <p:sp>
          <p:nvSpPr>
            <p:cNvPr id="22607" name="Google Shape;22607;p19"/>
            <p:cNvSpPr/>
            <p:nvPr/>
          </p:nvSpPr>
          <p:spPr>
            <a:xfrm>
              <a:off x="1122025" y="2653925"/>
              <a:ext cx="39625" cy="17700"/>
            </a:xfrm>
            <a:custGeom>
              <a:avLst/>
              <a:gdLst/>
              <a:ahLst/>
              <a:cxnLst/>
              <a:rect l="l" t="t" r="r" b="b"/>
              <a:pathLst>
                <a:path w="1585" h="708" extrusionOk="0">
                  <a:moveTo>
                    <a:pt x="496" y="1"/>
                  </a:moveTo>
                  <a:cubicBezTo>
                    <a:pt x="222" y="1"/>
                    <a:pt x="0" y="179"/>
                    <a:pt x="256" y="707"/>
                  </a:cubicBezTo>
                  <a:cubicBezTo>
                    <a:pt x="1584" y="519"/>
                    <a:pt x="963" y="1"/>
                    <a:pt x="496" y="1"/>
                  </a:cubicBezTo>
                  <a:close/>
                </a:path>
              </a:pathLst>
            </a:custGeom>
            <a:solidFill>
              <a:srgbClr val="EAE9FF">
                <a:alpha val="6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98"/>
            </a:p>
          </p:txBody>
        </p:sp>
      </p:grpSp>
    </p:spTree>
    <p:extLst>
      <p:ext uri="{BB962C8B-B14F-4D97-AF65-F5344CB8AC3E}">
        <p14:creationId xmlns:p14="http://schemas.microsoft.com/office/powerpoint/2010/main" val="2399454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ko-KR" altLang="en-US" dirty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316A9F1-1698-4BE4-99DE-1906F2D5534D}" type="datetimeFigureOut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2023-09-21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>
              <a:buNone/>
            </a:pPr>
            <a:fld id="{9A0DB2DC-4C9A-4742-B13C-FB6460FD3503}" type="slidenum">
              <a:rPr lang="ko-KR" altLang="en-US" dirty="0">
                <a:latin typeface="Malgun Gothic" panose="020B0503020000020004" charset="-127"/>
                <a:ea typeface="Malgun Gothic" panose="020B0503020000020004" charset="-127"/>
              </a:rPr>
              <a:t>‹#›</a:t>
            </a:fld>
            <a:endParaRPr lang="ko-KR" altLang="en-US" dirty="0">
              <a:latin typeface="Malgun Gothic" panose="020B0503020000020004" charset="-127"/>
              <a:ea typeface="Malgun Gothic" panose="020B0503020000020004" charset="-127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5" r:id="rId5"/>
    <p:sldLayoutId id="2147483656" r:id="rId6"/>
    <p:sldLayoutId id="2147483657" r:id="rId7"/>
    <p:sldLayoutId id="2147483658" r:id="rId8"/>
  </p:sldLayoutIdLst>
  <p:hf sldNum="0"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3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260350"/>
            <a:ext cx="2995083" cy="6477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1233" y="309563"/>
            <a:ext cx="28638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PNG FILE</a:t>
            </a:r>
            <a:endParaRPr kumimoji="0" lang="ko-KR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hf sldNum="0"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microsoft.com/office/2007/relationships/hdphoto" Target="../media/hdphoto2.wdp"/><Relationship Id="rId5" Type="http://schemas.openxmlformats.org/officeDocument/2006/relationships/image" Target="../media/image16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642076" y="-85583"/>
            <a:ext cx="10787925" cy="1329614"/>
            <a:chOff x="681750" y="976767"/>
            <a:chExt cx="11224499" cy="1776639"/>
          </a:xfrm>
          <a:solidFill>
            <a:schemeClr val="bg1"/>
          </a:solidFill>
        </p:grpSpPr>
        <p:sp>
          <p:nvSpPr>
            <p:cNvPr id="5" name="Rounded Rectangle 1"/>
            <p:cNvSpPr>
              <a:spLocks noChangeArrowheads="1"/>
            </p:cNvSpPr>
            <p:nvPr/>
          </p:nvSpPr>
          <p:spPr bwMode="auto">
            <a:xfrm>
              <a:off x="703262" y="1391984"/>
              <a:ext cx="11202987" cy="1332195"/>
            </a:xfrm>
            <a:prstGeom prst="roundRect">
              <a:avLst>
                <a:gd name="adj" fmla="val 16667"/>
              </a:avLst>
            </a:prstGeom>
            <a:grpFill/>
            <a:ln w="9525" algn="ctr">
              <a:solidFill>
                <a:srgbClr val="FFC000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/>
              <a:endParaRPr lang="en-US" altLang="en-US"/>
            </a:p>
          </p:txBody>
        </p:sp>
        <p:pic>
          <p:nvPicPr>
            <p:cNvPr id="6" name="Picture 2" descr="C:\Users\Administrator\Application Data\Zamaan's Software\psc\screenshot.JPG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1750" y="976767"/>
              <a:ext cx="1811337" cy="177663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4105246" y="130529"/>
            <a:ext cx="4322373" cy="1172325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sp>
        <p:nvSpPr>
          <p:cNvPr id="36" name="Text Box 7187"/>
          <p:cNvSpPr txBox="1"/>
          <p:nvPr/>
        </p:nvSpPr>
        <p:spPr>
          <a:xfrm>
            <a:off x="1199456" y="2057399"/>
            <a:ext cx="10066267" cy="132343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1: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kết quả và ý nghĩa của cuộc phản công ở kinh </a:t>
            </a:r>
          </a:p>
          <a:p>
            <a:pPr algn="just">
              <a:spcBef>
                <a:spcPct val="50000"/>
              </a:spcBef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thành Huế?  </a:t>
            </a:r>
            <a:r>
              <a:rPr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7" name="Text Box 7186"/>
          <p:cNvSpPr txBox="1"/>
          <p:nvPr/>
        </p:nvSpPr>
        <p:spPr>
          <a:xfrm>
            <a:off x="1199456" y="3901818"/>
            <a:ext cx="10109027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âu 2: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Chiếu Cần vương có tác dụng gì</a:t>
            </a:r>
            <a:r>
              <a:rPr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 </a:t>
            </a:r>
          </a:p>
        </p:txBody>
      </p:sp>
    </p:spTree>
    <p:extLst>
      <p:ext uri="{BB962C8B-B14F-4D97-AF65-F5344CB8AC3E}">
        <p14:creationId xmlns:p14="http://schemas.microsoft.com/office/powerpoint/2010/main" val="2349163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BD01696-7378-6372-6721-A2B0B8FD820D}"/>
              </a:ext>
            </a:extLst>
          </p:cNvPr>
          <p:cNvSpPr/>
          <p:nvPr/>
        </p:nvSpPr>
        <p:spPr>
          <a:xfrm>
            <a:off x="935888" y="656692"/>
            <a:ext cx="10884748" cy="18723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3600" dirty="0" err="1">
                <a:solidFill>
                  <a:schemeClr val="tx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Để</a:t>
            </a:r>
            <a:r>
              <a:rPr lang="fr-FR" sz="3600" dirty="0">
                <a:solidFill>
                  <a:schemeClr val="tx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fr-FR" sz="3600" dirty="0" err="1">
                <a:solidFill>
                  <a:schemeClr val="tx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thuận</a:t>
            </a:r>
            <a:r>
              <a:rPr lang="fr-FR" sz="3600" dirty="0">
                <a:solidFill>
                  <a:schemeClr val="tx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fr-FR" sz="3600" dirty="0" err="1">
                <a:solidFill>
                  <a:schemeClr val="tx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tiện</a:t>
            </a:r>
            <a:r>
              <a:rPr lang="fr-FR" sz="3600" dirty="0">
                <a:solidFill>
                  <a:schemeClr val="tx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fr-FR" sz="3600" dirty="0" err="1">
                <a:solidFill>
                  <a:schemeClr val="tx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cho</a:t>
            </a:r>
            <a:r>
              <a:rPr lang="fr-FR" sz="3600" dirty="0">
                <a:solidFill>
                  <a:schemeClr val="tx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fr-FR" sz="3600" dirty="0" err="1">
                <a:solidFill>
                  <a:schemeClr val="tx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việc</a:t>
            </a:r>
            <a:r>
              <a:rPr lang="fr-FR" sz="3600" dirty="0">
                <a:solidFill>
                  <a:schemeClr val="tx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fr-FR" sz="3600" dirty="0" err="1">
                <a:solidFill>
                  <a:schemeClr val="tx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vận</a:t>
            </a:r>
            <a:r>
              <a:rPr lang="fr-FR" sz="3600" dirty="0">
                <a:solidFill>
                  <a:schemeClr val="tx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fr-FR" sz="3600" dirty="0" err="1">
                <a:solidFill>
                  <a:schemeClr val="tx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chuyển</a:t>
            </a:r>
            <a:r>
              <a:rPr lang="fr-FR" sz="3600" dirty="0">
                <a:solidFill>
                  <a:schemeClr val="tx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fr-FR" sz="3600" dirty="0" err="1">
                <a:solidFill>
                  <a:schemeClr val="tx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các</a:t>
            </a:r>
            <a:r>
              <a:rPr lang="fr-FR" sz="3600" dirty="0">
                <a:solidFill>
                  <a:schemeClr val="tx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fr-FR" sz="3600" dirty="0" err="1">
                <a:solidFill>
                  <a:schemeClr val="tx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sản</a:t>
            </a:r>
            <a:r>
              <a:rPr lang="fr-FR" sz="3600" dirty="0">
                <a:solidFill>
                  <a:schemeClr val="tx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fr-FR" sz="3600" dirty="0" err="1">
                <a:solidFill>
                  <a:schemeClr val="tx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phẩm</a:t>
            </a:r>
            <a:r>
              <a:rPr lang="fr-FR" sz="3600" dirty="0">
                <a:solidFill>
                  <a:schemeClr val="tx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fr-FR" sz="3600" dirty="0" err="1">
                <a:solidFill>
                  <a:schemeClr val="tx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như</a:t>
            </a:r>
            <a:r>
              <a:rPr lang="fr-FR" sz="3600" dirty="0">
                <a:solidFill>
                  <a:schemeClr val="tx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fr-FR" sz="3600" dirty="0" err="1">
                <a:solidFill>
                  <a:schemeClr val="tx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than</a:t>
            </a:r>
            <a:r>
              <a:rPr lang="fr-FR" sz="3600" dirty="0">
                <a:solidFill>
                  <a:schemeClr val="tx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fr-FR" sz="3600" dirty="0" err="1">
                <a:solidFill>
                  <a:schemeClr val="tx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cà</a:t>
            </a:r>
            <a:r>
              <a:rPr lang="fr-FR" sz="3600" dirty="0">
                <a:solidFill>
                  <a:schemeClr val="tx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fr-FR" sz="3600" dirty="0" err="1">
                <a:solidFill>
                  <a:schemeClr val="tx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phê</a:t>
            </a:r>
            <a:r>
              <a:rPr lang="fr-FR" sz="3600" dirty="0">
                <a:solidFill>
                  <a:schemeClr val="tx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fr-FR" sz="3600" dirty="0" err="1">
                <a:solidFill>
                  <a:schemeClr val="tx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cao</a:t>
            </a:r>
            <a:r>
              <a:rPr lang="fr-FR" sz="3600" dirty="0">
                <a:solidFill>
                  <a:schemeClr val="tx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su </a:t>
            </a:r>
            <a:r>
              <a:rPr lang="fr-FR" sz="3600" dirty="0" err="1">
                <a:solidFill>
                  <a:schemeClr val="tx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cũng</a:t>
            </a:r>
            <a:r>
              <a:rPr lang="fr-FR" sz="3600" dirty="0">
                <a:solidFill>
                  <a:schemeClr val="tx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fr-FR" sz="3600" dirty="0" err="1">
                <a:solidFill>
                  <a:schemeClr val="tx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như</a:t>
            </a:r>
            <a:r>
              <a:rPr lang="fr-FR" sz="3600" dirty="0">
                <a:solidFill>
                  <a:schemeClr val="tx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fr-FR" sz="3600" dirty="0" err="1">
                <a:solidFill>
                  <a:schemeClr val="tx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thuận</a:t>
            </a:r>
            <a:r>
              <a:rPr lang="fr-FR" sz="3600" dirty="0">
                <a:solidFill>
                  <a:schemeClr val="tx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fr-FR" sz="3600" dirty="0" err="1">
                <a:solidFill>
                  <a:schemeClr val="tx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tiện</a:t>
            </a:r>
            <a:r>
              <a:rPr lang="fr-FR" sz="3600" dirty="0">
                <a:solidFill>
                  <a:schemeClr val="tx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fr-FR" sz="3600" dirty="0" err="1">
                <a:solidFill>
                  <a:schemeClr val="tx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cho</a:t>
            </a:r>
            <a:r>
              <a:rPr lang="fr-FR" sz="3600" dirty="0">
                <a:solidFill>
                  <a:schemeClr val="tx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fr-FR" sz="3600" dirty="0" err="1">
                <a:solidFill>
                  <a:schemeClr val="tx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việc</a:t>
            </a:r>
            <a:r>
              <a:rPr lang="fr-FR" sz="3600" dirty="0">
                <a:solidFill>
                  <a:schemeClr val="tx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fr-FR" sz="3600" dirty="0" err="1">
                <a:solidFill>
                  <a:schemeClr val="tx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đi</a:t>
            </a:r>
            <a:r>
              <a:rPr lang="fr-FR" sz="3600" dirty="0">
                <a:solidFill>
                  <a:schemeClr val="tx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fr-FR" sz="3600" dirty="0" err="1">
                <a:solidFill>
                  <a:schemeClr val="tx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lại</a:t>
            </a:r>
            <a:endParaRPr lang="en-US" sz="3600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1BB14F4-FF88-E08E-0AAC-B59F1873EC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8320" b="94308" l="54189" r="87698"/>
                    </a14:imgEffect>
                  </a14:imgLayer>
                </a14:imgProps>
              </a:ext>
            </a:extLst>
          </a:blip>
          <a:srcRect l="50000" t="65071" r="8113" b="2444"/>
          <a:stretch>
            <a:fillRect/>
          </a:stretch>
        </p:blipFill>
        <p:spPr>
          <a:xfrm rot="18236905">
            <a:off x="403057" y="2111791"/>
            <a:ext cx="1542572" cy="1407886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2D48A1B-9059-38AF-CF0D-B459C1E524D8}"/>
              </a:ext>
            </a:extLst>
          </p:cNvPr>
          <p:cNvSpPr/>
          <p:nvPr/>
        </p:nvSpPr>
        <p:spPr>
          <a:xfrm>
            <a:off x="695400" y="3445362"/>
            <a:ext cx="11190605" cy="1767205"/>
          </a:xfrm>
          <a:prstGeom prst="roundRect">
            <a:avLst>
              <a:gd name="adj" fmla="val 19608"/>
            </a:avLst>
          </a:prstGeom>
          <a:solidFill>
            <a:srgbClr val="F8F8F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HỆ THỐNG GIAO THÔNG VẬN TẢI </a:t>
            </a:r>
          </a:p>
          <a:p>
            <a:pPr algn="ctr"/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ĐƯỢC XÂY DỰNG</a:t>
            </a:r>
          </a:p>
          <a:p>
            <a:pPr algn="ctr"/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(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xuất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hiện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ray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xe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lửa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ô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tô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777903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246659B-3B8A-1409-8B5D-51DC52CDA004}"/>
              </a:ext>
            </a:extLst>
          </p:cNvPr>
          <p:cNvSpPr/>
          <p:nvPr/>
        </p:nvSpPr>
        <p:spPr>
          <a:xfrm>
            <a:off x="832126" y="527452"/>
            <a:ext cx="9760976" cy="103602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8F8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3.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Sau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khi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Pháp</a:t>
            </a:r>
            <a:r>
              <a:rPr lang="fr-FR" sz="28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đến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khai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thác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thuộc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địa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thì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ngành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kinh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tế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mới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nào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được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ra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đời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?</a:t>
            </a:r>
            <a:endParaRPr lang="en-US" sz="2800" dirty="0"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5563122-BE2B-2320-5C9C-DE0D76720DD3}"/>
              </a:ext>
            </a:extLst>
          </p:cNvPr>
          <p:cNvSpPr/>
          <p:nvPr/>
        </p:nvSpPr>
        <p:spPr>
          <a:xfrm>
            <a:off x="5203374" y="2024996"/>
            <a:ext cx="4789711" cy="774262"/>
          </a:xfrm>
          <a:prstGeom prst="roundRect">
            <a:avLst/>
          </a:prstGeom>
          <a:solidFill>
            <a:srgbClr val="99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 err="1">
                <a:solidFill>
                  <a:srgbClr val="F8F8F8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</a:t>
            </a:r>
            <a:r>
              <a:rPr lang="fr-FR" sz="3600" dirty="0" err="1">
                <a:solidFill>
                  <a:srgbClr val="F8F8F8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hai</a:t>
            </a:r>
            <a:r>
              <a:rPr lang="fr-FR" sz="3600" dirty="0">
                <a:solidFill>
                  <a:srgbClr val="F8F8F8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fr-FR" sz="3600" dirty="0" err="1">
                <a:solidFill>
                  <a:srgbClr val="F8F8F8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thác</a:t>
            </a:r>
            <a:r>
              <a:rPr lang="fr-FR" sz="3600" dirty="0">
                <a:solidFill>
                  <a:srgbClr val="F8F8F8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fr-FR" sz="3600" dirty="0" err="1">
                <a:solidFill>
                  <a:srgbClr val="F8F8F8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dầu</a:t>
            </a:r>
            <a:r>
              <a:rPr lang="fr-FR" sz="3600" dirty="0">
                <a:solidFill>
                  <a:srgbClr val="F8F8F8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fr-FR" sz="3600" dirty="0" err="1">
                <a:solidFill>
                  <a:srgbClr val="F8F8F8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mỏ</a:t>
            </a:r>
            <a:endParaRPr lang="en-US" sz="3600" dirty="0">
              <a:solidFill>
                <a:srgbClr val="F8F8F8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801A986-1984-F298-9EF3-2E00925A44B5}"/>
              </a:ext>
            </a:extLst>
          </p:cNvPr>
          <p:cNvSpPr/>
          <p:nvPr/>
        </p:nvSpPr>
        <p:spPr>
          <a:xfrm>
            <a:off x="5203375" y="3270469"/>
            <a:ext cx="4789711" cy="774262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F8F8F8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Công</a:t>
            </a:r>
            <a:r>
              <a:rPr lang="en-US" sz="3600" dirty="0">
                <a:solidFill>
                  <a:srgbClr val="F8F8F8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8F8F8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nghiệp</a:t>
            </a:r>
            <a:r>
              <a:rPr lang="en-US" sz="3600" dirty="0">
                <a:solidFill>
                  <a:srgbClr val="F8F8F8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8F8F8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chế</a:t>
            </a:r>
            <a:r>
              <a:rPr lang="en-US" sz="3600" dirty="0">
                <a:solidFill>
                  <a:srgbClr val="F8F8F8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8F8F8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biến</a:t>
            </a:r>
            <a:endParaRPr lang="en-US" sz="3600" dirty="0">
              <a:solidFill>
                <a:srgbClr val="F8F8F8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3914D41-B086-5A58-D26B-84EA2604BE95}"/>
              </a:ext>
            </a:extLst>
          </p:cNvPr>
          <p:cNvSpPr/>
          <p:nvPr/>
        </p:nvSpPr>
        <p:spPr>
          <a:xfrm>
            <a:off x="2380224" y="4445873"/>
            <a:ext cx="8200690" cy="1036024"/>
          </a:xfrm>
          <a:prstGeom prst="roundRect">
            <a:avLst/>
          </a:prstGeom>
          <a:solidFill>
            <a:srgbClr val="CCFFFF"/>
          </a:solidFill>
          <a:ln>
            <a:solidFill>
              <a:srgbClr val="F8F8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Ai </a:t>
            </a:r>
            <a:r>
              <a:rPr lang="en-US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thu</a:t>
            </a:r>
            <a:r>
              <a:rPr lang="en-US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lợi</a:t>
            </a:r>
            <a:r>
              <a:rPr lang="en-US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nhuận</a:t>
            </a:r>
            <a:r>
              <a:rPr lang="en-US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A60981F-5AA5-4526-F220-02A366100982}"/>
              </a:ext>
            </a:extLst>
          </p:cNvPr>
          <p:cNvSpPr/>
          <p:nvPr/>
        </p:nvSpPr>
        <p:spPr>
          <a:xfrm>
            <a:off x="2728686" y="5883039"/>
            <a:ext cx="5413828" cy="813555"/>
          </a:xfrm>
          <a:prstGeom prst="roundRect">
            <a:avLst/>
          </a:prstGeom>
          <a:noFill/>
          <a:ln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63876E-09C7-8CB4-48D6-F4EC35B76BF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8320" b="94308" l="54189" r="87698"/>
                    </a14:imgEffect>
                  </a14:imgLayer>
                </a14:imgProps>
              </a:ext>
            </a:extLst>
          </a:blip>
          <a:srcRect l="50000" t="65071" r="8113" b="2444"/>
          <a:stretch>
            <a:fillRect/>
          </a:stretch>
        </p:blipFill>
        <p:spPr>
          <a:xfrm rot="17339288">
            <a:off x="1345396" y="5218154"/>
            <a:ext cx="1542572" cy="1408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505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197156" descr="tamtay.vn - photo - Hà Nội cổ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23115" cy="6863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299720" y="6057265"/>
            <a:ext cx="3070225" cy="683895"/>
          </a:xfrm>
          <a:prstGeom prst="roundRect">
            <a:avLst>
              <a:gd name="adj" fmla="val 50000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Ga Hà Nội - 1900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23750" cy="687578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99720" y="6057265"/>
            <a:ext cx="3070225" cy="683895"/>
          </a:xfrm>
          <a:prstGeom prst="roundRect">
            <a:avLst>
              <a:gd name="adj" fmla="val 50000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Cầu Long Biên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5175" cy="689229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99720" y="6057265"/>
            <a:ext cx="4017645" cy="683895"/>
          </a:xfrm>
          <a:prstGeom prst="roundRect">
            <a:avLst>
              <a:gd name="adj" fmla="val 50000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Phố Tràng Tiền- Hà Nội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7B0592E-E956-E0A7-E019-99803235D95C}"/>
              </a:ext>
            </a:extLst>
          </p:cNvPr>
          <p:cNvSpPr txBox="1"/>
          <p:nvPr/>
        </p:nvSpPr>
        <p:spPr>
          <a:xfrm>
            <a:off x="1883532" y="2672916"/>
            <a:ext cx="8640960" cy="19525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fr-FR" sz="36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Từ</a:t>
            </a:r>
            <a:r>
              <a:rPr lang="fr-FR" sz="36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fr-FR" sz="36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cuối</a:t>
            </a:r>
            <a:r>
              <a:rPr lang="fr-FR" sz="36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fr-FR" sz="36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thế</a:t>
            </a:r>
            <a:r>
              <a:rPr lang="fr-FR" sz="36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fr-FR" sz="36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kỉ</a:t>
            </a:r>
            <a:r>
              <a:rPr lang="fr-FR" sz="36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XIX </a:t>
            </a:r>
            <a:r>
              <a:rPr lang="fr-FR" sz="36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thực</a:t>
            </a:r>
            <a:r>
              <a:rPr lang="fr-FR" sz="36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fr-FR" sz="36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dân</a:t>
            </a:r>
            <a:r>
              <a:rPr lang="fr-FR" sz="36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fr-FR" sz="36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Pháp</a:t>
            </a:r>
            <a:r>
              <a:rPr lang="fr-FR" sz="36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fr-FR" sz="36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tăng</a:t>
            </a:r>
            <a:r>
              <a:rPr lang="fr-FR" sz="36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fr-FR" sz="36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cường</a:t>
            </a:r>
            <a:r>
              <a:rPr lang="fr-FR" sz="36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fr-FR" sz="36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khai</a:t>
            </a:r>
            <a:r>
              <a:rPr lang="fr-FR" sz="36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fr-FR" sz="36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thác</a:t>
            </a:r>
            <a:r>
              <a:rPr lang="fr-FR" sz="36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fr-FR" sz="36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mỏ</a:t>
            </a:r>
            <a:r>
              <a:rPr lang="fr-FR" sz="36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fr-FR" sz="36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lập</a:t>
            </a:r>
            <a:r>
              <a:rPr lang="fr-FR" sz="36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fr-FR" sz="36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nhà</a:t>
            </a:r>
            <a:r>
              <a:rPr lang="fr-FR" sz="36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fr-FR" sz="36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máy</a:t>
            </a:r>
            <a:r>
              <a:rPr lang="fr-FR" sz="36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fr-FR" sz="36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đồn</a:t>
            </a:r>
            <a:r>
              <a:rPr lang="fr-FR" sz="36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fr-FR" sz="36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điền</a:t>
            </a:r>
            <a:r>
              <a:rPr lang="fr-FR" sz="36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fr-FR" sz="36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để</a:t>
            </a:r>
            <a:r>
              <a:rPr lang="fr-FR" sz="36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fr-FR" sz="36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vơ</a:t>
            </a:r>
            <a:r>
              <a:rPr lang="fr-FR" sz="36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fr-FR" sz="36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vét</a:t>
            </a:r>
            <a:r>
              <a:rPr lang="fr-FR" sz="36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fr-FR" sz="36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tài</a:t>
            </a:r>
            <a:r>
              <a:rPr lang="fr-FR" sz="3600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fr-FR" sz="36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nguyên</a:t>
            </a:r>
            <a:r>
              <a:rPr lang="fr-FR" sz="36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fr-FR" sz="36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và</a:t>
            </a:r>
            <a:r>
              <a:rPr lang="fr-FR" sz="36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fr-FR" sz="36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bóc</a:t>
            </a:r>
            <a:r>
              <a:rPr lang="fr-FR" sz="36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fr-FR" sz="36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lột</a:t>
            </a:r>
            <a:r>
              <a:rPr lang="fr-FR" sz="36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fr-FR" sz="36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nhân</a:t>
            </a:r>
            <a:r>
              <a:rPr lang="fr-FR" sz="36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fr-FR" sz="36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dân</a:t>
            </a:r>
            <a:r>
              <a:rPr lang="fr-FR" sz="36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ta.</a:t>
            </a:r>
          </a:p>
        </p:txBody>
      </p:sp>
      <p:sp>
        <p:nvSpPr>
          <p:cNvPr id="8" name="TextBox 3">
            <a:extLst>
              <a:ext uri="{FF2B5EF4-FFF2-40B4-BE49-F238E27FC236}">
                <a16:creationId xmlns:a16="http://schemas.microsoft.com/office/drawing/2014/main" id="{E81A8834-F56E-4564-4A28-B0EB6CE54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3832" y="1628800"/>
            <a:ext cx="262772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HP001 5Ha" panose="020B0603050302020204" charset="-122"/>
                <a:cs typeface="Times New Roman" panose="02020603050405020304" pitchFamily="18" charset="0"/>
              </a:rPr>
              <a:t>Kết</a:t>
            </a:r>
            <a:r>
              <a:rPr lang="en-US" altLang="en-US" sz="4800" b="1" dirty="0">
                <a:solidFill>
                  <a:srgbClr val="C00000"/>
                </a:solidFill>
                <a:latin typeface="Times New Roman" panose="02020603050405020304" pitchFamily="18" charset="0"/>
                <a:ea typeface="HP001 5Ha" panose="020B0603050302020204" charset="-122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HP001 5Ha" panose="020B0603050302020204" charset="-122"/>
                <a:cs typeface="Times New Roman" panose="02020603050405020304" pitchFamily="18" charset="0"/>
              </a:rPr>
              <a:t>luận</a:t>
            </a:r>
            <a:endParaRPr lang="en-US" altLang="en-US" sz="4800" b="1" dirty="0">
              <a:solidFill>
                <a:srgbClr val="C00000"/>
              </a:solidFill>
              <a:latin typeface="Times New Roman" panose="02020603050405020304" pitchFamily="18" charset="0"/>
              <a:ea typeface="HP001 5Ha" panose="020B060305030202020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35506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32105" y="464185"/>
            <a:ext cx="7301230" cy="3554730"/>
            <a:chOff x="580" y="277"/>
            <a:chExt cx="11498" cy="5598"/>
          </a:xfrm>
        </p:grpSpPr>
        <p:pic>
          <p:nvPicPr>
            <p:cNvPr id="2" name="Picture 1" descr="pngegg (44)"/>
            <p:cNvPicPr>
              <a:picLocks noChangeAspect="1"/>
            </p:cNvPicPr>
            <p:nvPr/>
          </p:nvPicPr>
          <p:blipFill>
            <a:blip r:embed="rId2"/>
            <a:srcRect t="51601" r="48754"/>
            <a:stretch>
              <a:fillRect/>
            </a:stretch>
          </p:blipFill>
          <p:spPr>
            <a:xfrm rot="21300000">
              <a:off x="580" y="277"/>
              <a:ext cx="11498" cy="5599"/>
            </a:xfrm>
            <a:prstGeom prst="rect">
              <a:avLst/>
            </a:prstGeom>
          </p:spPr>
        </p:pic>
        <p:sp>
          <p:nvSpPr>
            <p:cNvPr id="3" name="Text Box 2"/>
            <p:cNvSpPr txBox="1"/>
            <p:nvPr/>
          </p:nvSpPr>
          <p:spPr>
            <a:xfrm>
              <a:off x="1889" y="2452"/>
              <a:ext cx="7777" cy="2179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/>
              <a:r>
                <a:rPr sz="28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Trước khi thực dân Pháp xâm lược, xã hội Việt Nam có </a:t>
              </a:r>
            </a:p>
            <a:p>
              <a:pPr algn="ctr"/>
              <a:r>
                <a:rPr sz="28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những tầng lớp n</a:t>
              </a:r>
              <a:r>
                <a:rPr sz="28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  <a:sym typeface="+mn-ea"/>
                </a:rPr>
                <a:t>à</a:t>
              </a:r>
              <a:r>
                <a:rPr sz="28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o?</a:t>
              </a:r>
              <a:endParaRPr lang="en-US" sz="2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rcRect l="55510" t="18111" r="-583"/>
          <a:stretch>
            <a:fillRect/>
          </a:stretch>
        </p:blipFill>
        <p:spPr>
          <a:xfrm>
            <a:off x="4043680" y="4042410"/>
            <a:ext cx="1957070" cy="2472055"/>
          </a:xfrm>
          <a:prstGeom prst="round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rcRect r="8585" b="6850"/>
          <a:stretch>
            <a:fillRect/>
          </a:stretch>
        </p:blipFill>
        <p:spPr>
          <a:xfrm>
            <a:off x="6635750" y="4041140"/>
            <a:ext cx="2407285" cy="2472690"/>
          </a:xfrm>
          <a:prstGeom prst="roundRect">
            <a:avLst/>
          </a:prstGeom>
        </p:spPr>
      </p:pic>
      <p:sp>
        <p:nvSpPr>
          <p:cNvPr id="8" name="Text Box 7"/>
          <p:cNvSpPr txBox="1"/>
          <p:nvPr/>
        </p:nvSpPr>
        <p:spPr>
          <a:xfrm>
            <a:off x="1955165" y="4905375"/>
            <a:ext cx="203136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địa chủ </a:t>
            </a:r>
          </a:p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phong ki</a:t>
            </a:r>
            <a:r>
              <a:rPr lang="en-US" sz="2400" dirty="0"/>
              <a:t>ến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9156065" y="5049520"/>
            <a:ext cx="20313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nông dân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371475" y="260985"/>
            <a:ext cx="10807767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2. </a:t>
            </a:r>
            <a:r>
              <a:rPr lang="en-US" altLang="en-US" sz="28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Những</a:t>
            </a:r>
            <a:r>
              <a:rPr lang="en-US" altLang="en-US" sz="28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8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thay</a:t>
            </a:r>
            <a:r>
              <a:rPr lang="en-US" altLang="en-US" sz="28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8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đổi</a:t>
            </a:r>
            <a:r>
              <a:rPr lang="en-US" altLang="en-US" sz="28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8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vê</a:t>
            </a:r>
            <a:r>
              <a:rPr lang="en-US" altLang="en-US" sz="28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̀ </a:t>
            </a:r>
            <a:r>
              <a:rPr lang="en-US" altLang="en-US" sz="28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xã</a:t>
            </a:r>
            <a:r>
              <a:rPr lang="en-US" altLang="en-US" sz="28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8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hội</a:t>
            </a:r>
            <a:r>
              <a:rPr lang="en-US" altLang="en-US" sz="28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8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Việt</a:t>
            </a:r>
            <a:r>
              <a:rPr lang="en-US" altLang="en-US" sz="28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Nam </a:t>
            </a:r>
            <a:r>
              <a:rPr lang="en-US" altLang="en-US" sz="28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cuối</a:t>
            </a:r>
            <a:r>
              <a:rPr lang="en-US" altLang="en-US" sz="28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8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thế</a:t>
            </a:r>
            <a:r>
              <a:rPr lang="en-US" altLang="en-US" sz="28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kỉ XIX- </a:t>
            </a:r>
            <a:r>
              <a:rPr lang="en-US" altLang="en-US" sz="28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đầu</a:t>
            </a:r>
            <a:r>
              <a:rPr lang="en-US" altLang="en-US" sz="28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8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thế</a:t>
            </a:r>
            <a:r>
              <a:rPr lang="en-US" altLang="en-US" sz="28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8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kỉ</a:t>
            </a:r>
            <a:r>
              <a:rPr lang="en-US" altLang="en-US" sz="28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XX.</a:t>
            </a:r>
          </a:p>
        </p:txBody>
      </p:sp>
    </p:spTree>
    <p:extLst>
      <p:ext uri="{BB962C8B-B14F-4D97-AF65-F5344CB8AC3E}">
        <p14:creationId xmlns:p14="http://schemas.microsoft.com/office/powerpoint/2010/main" val="2209258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9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7934" y="319988"/>
            <a:ext cx="10356133" cy="8157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938"/>
              </a:spcAft>
            </a:pPr>
            <a:r>
              <a:rPr lang="fr-FR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Đọc</a:t>
            </a:r>
            <a:r>
              <a:rPr lang="fr-FR" sz="30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fr-FR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nội</a:t>
            </a:r>
            <a:r>
              <a:rPr lang="fr-FR" sz="30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fr-FR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dung</a:t>
            </a:r>
            <a:r>
              <a:rPr lang="fr-FR" sz="30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fr-FR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trong</a:t>
            </a:r>
            <a:r>
              <a:rPr lang="fr-FR" sz="30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SGK/11 </a:t>
            </a:r>
            <a:r>
              <a:rPr lang="fr-FR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và</a:t>
            </a:r>
            <a:r>
              <a:rPr lang="fr-FR" sz="30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fr-FR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hoàn</a:t>
            </a:r>
            <a:r>
              <a:rPr lang="fr-FR" sz="30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fr-FR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thành</a:t>
            </a:r>
            <a:r>
              <a:rPr lang="fr-FR" sz="30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fr-FR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bảng</a:t>
            </a:r>
            <a:r>
              <a:rPr lang="fr-FR" sz="30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fr-FR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so</a:t>
            </a:r>
            <a:r>
              <a:rPr lang="fr-FR" sz="30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fr-FR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sánh</a:t>
            </a:r>
            <a:r>
              <a:rPr lang="fr-FR" sz="30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</a:t>
            </a:r>
            <a:endParaRPr lang="en-US" sz="3000" dirty="0">
              <a:solidFill>
                <a:srgbClr val="00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0327762"/>
              </p:ext>
            </p:extLst>
          </p:nvPr>
        </p:nvGraphicFramePr>
        <p:xfrm>
          <a:off x="761302" y="1147108"/>
          <a:ext cx="10669396" cy="5174044"/>
        </p:xfrm>
        <a:graphic>
          <a:graphicData uri="http://schemas.openxmlformats.org/drawingml/2006/table">
            <a:tbl>
              <a:tblPr firstRow="1" firstCol="1" bandRow="1"/>
              <a:tblGrid>
                <a:gridCol w="33843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734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115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094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a-DK" sz="300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Tiêu chí so sánh</a:t>
                      </a:r>
                    </a:p>
                  </a:txBody>
                  <a:tcPr marL="54473" marR="544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a-DK" sz="300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Trước khi thực dân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a-DK" sz="300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Pháp xâm lược</a:t>
                      </a:r>
                    </a:p>
                  </a:txBody>
                  <a:tcPr marL="54473" marR="544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a-DK" sz="300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Sau khi thực dân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a-DK" sz="300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Pháp xâm lược</a:t>
                      </a:r>
                    </a:p>
                  </a:txBody>
                  <a:tcPr marL="54473" marR="544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941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300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Các ngành nghề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300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chủ yếu</a:t>
                      </a:r>
                    </a:p>
                  </a:txBody>
                  <a:tcPr marL="54473" marR="544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3000" dirty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73" marR="544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3000" dirty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73" marR="544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36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a-DK" sz="300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Các tầng lớp</a:t>
                      </a:r>
                    </a:p>
                  </a:txBody>
                  <a:tcPr marL="54473" marR="544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3000" dirty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73" marR="544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3000" dirty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73" marR="544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3519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300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Bối cảnh nói chung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300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(nơi sinh sống của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300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người dân)</a:t>
                      </a:r>
                    </a:p>
                  </a:txBody>
                  <a:tcPr marL="54473" marR="544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3000" dirty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73" marR="544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3000" dirty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73" marR="544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0941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300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Đời sống nông dân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300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và công nhân</a:t>
                      </a:r>
                    </a:p>
                  </a:txBody>
                  <a:tcPr marL="54473" marR="544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3000" dirty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73" marR="544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3000" dirty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73" marR="544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6242316"/>
              </p:ext>
            </p:extLst>
          </p:nvPr>
        </p:nvGraphicFramePr>
        <p:xfrm>
          <a:off x="348426" y="169650"/>
          <a:ext cx="11414417" cy="6242908"/>
        </p:xfrm>
        <a:graphic>
          <a:graphicData uri="http://schemas.openxmlformats.org/drawingml/2006/table">
            <a:tbl>
              <a:tblPr firstRow="1" firstCol="1" bandRow="1"/>
              <a:tblGrid>
                <a:gridCol w="36173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575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395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513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a-DK" sz="300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Tiêu chí so sánh</a:t>
                      </a:r>
                    </a:p>
                  </a:txBody>
                  <a:tcPr marL="54473" marR="544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300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Trước khi thực dân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300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Pháp xâm lược</a:t>
                      </a:r>
                    </a:p>
                  </a:txBody>
                  <a:tcPr marL="54473" marR="544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300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Sau khi thực dân Pháp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300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xâm lược</a:t>
                      </a:r>
                    </a:p>
                  </a:txBody>
                  <a:tcPr marL="54473" marR="544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5132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300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Các ngành nghề chủ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300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yếu</a:t>
                      </a:r>
                    </a:p>
                  </a:txBody>
                  <a:tcPr marL="54473" marR="544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3000" dirty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73" marR="544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3000" dirty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73" marR="544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400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da-DK" sz="3000" dirty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a-DK" sz="300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Các tầng lớp</a:t>
                      </a:r>
                    </a:p>
                  </a:txBody>
                  <a:tcPr marL="54473" marR="544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3000" dirty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73" marR="544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3000" dirty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73" marR="544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7110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300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Bối cảnh nói chung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300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(nơi sinh sống của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300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người dân)</a:t>
                      </a:r>
                    </a:p>
                  </a:txBody>
                  <a:tcPr marL="54473" marR="544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3000" dirty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73" marR="544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3000" dirty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73" marR="544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2911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300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Đời sống nông dân và công nhân</a:t>
                      </a:r>
                    </a:p>
                  </a:txBody>
                  <a:tcPr marL="54473" marR="544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3000" dirty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73" marR="544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3000" dirty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73" marR="544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4193869" y="1239441"/>
            <a:ext cx="3184073" cy="8164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</a:pPr>
            <a:r>
              <a:rPr lang="da-DK" sz="30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Nông nghiệp</a:t>
            </a:r>
          </a:p>
        </p:txBody>
      </p:sp>
      <p:sp>
        <p:nvSpPr>
          <p:cNvPr id="4" name="Rectangle 3"/>
          <p:cNvSpPr/>
          <p:nvPr/>
        </p:nvSpPr>
        <p:spPr>
          <a:xfrm>
            <a:off x="7923591" y="1239441"/>
            <a:ext cx="3184073" cy="8164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</a:pPr>
            <a:r>
              <a:rPr lang="da-DK" sz="30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Công nghiệp</a:t>
            </a:r>
            <a:endParaRPr lang="en-US" sz="3000" dirty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02022" y="2682092"/>
            <a:ext cx="3313341" cy="8164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</a:pP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Địa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chủ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phong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kiến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nông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dân</a:t>
            </a:r>
            <a:endParaRPr lang="en-US" sz="3000" dirty="0">
              <a:solidFill>
                <a:srgbClr val="0000FF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774248" y="2480881"/>
            <a:ext cx="4069325" cy="13211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</a:pPr>
            <a:r>
              <a:rPr lang="en-US" sz="2813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Địa</a:t>
            </a:r>
            <a:r>
              <a:rPr lang="en-US" sz="2813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13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chủ</a:t>
            </a:r>
            <a:r>
              <a:rPr lang="en-US" sz="2813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13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phong</a:t>
            </a:r>
            <a:r>
              <a:rPr lang="en-US" sz="2813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13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kiến</a:t>
            </a:r>
            <a:r>
              <a:rPr lang="en-US" sz="2813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2813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nông</a:t>
            </a:r>
            <a:r>
              <a:rPr lang="en-US" sz="2813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13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dân</a:t>
            </a:r>
            <a:r>
              <a:rPr lang="en-US" sz="2813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2813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công</a:t>
            </a:r>
            <a:r>
              <a:rPr lang="en-US" sz="2813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13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nhân</a:t>
            </a:r>
            <a:r>
              <a:rPr lang="en-US" sz="2813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2813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chủ</a:t>
            </a:r>
            <a:r>
              <a:rPr lang="en-US" sz="2813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13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xưởng</a:t>
            </a:r>
            <a:r>
              <a:rPr lang="en-US" sz="2813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tri </a:t>
            </a:r>
            <a:r>
              <a:rPr lang="en-US" sz="2813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thức</a:t>
            </a:r>
            <a:r>
              <a:rPr lang="en-US" sz="2813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…</a:t>
            </a:r>
          </a:p>
        </p:txBody>
      </p:sp>
      <p:sp>
        <p:nvSpPr>
          <p:cNvPr id="9" name="Rectangle 8"/>
          <p:cNvSpPr/>
          <p:nvPr/>
        </p:nvSpPr>
        <p:spPr>
          <a:xfrm>
            <a:off x="4129236" y="4124744"/>
            <a:ext cx="3313341" cy="8164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</a:pP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Sống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ở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nông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thôn</a:t>
            </a:r>
            <a:endParaRPr lang="en-US" sz="3000" dirty="0">
              <a:solidFill>
                <a:srgbClr val="0000FF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780962" y="4102641"/>
            <a:ext cx="3677331" cy="8164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</a:pP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Thành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thị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phát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triển</a:t>
            </a:r>
            <a:endParaRPr lang="en-US" sz="3000" dirty="0">
              <a:solidFill>
                <a:srgbClr val="0000FF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051115" y="5566199"/>
            <a:ext cx="3709647" cy="8164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</a:pP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Cực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khổ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và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nghèo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đói</a:t>
            </a:r>
            <a:endParaRPr lang="en-US" sz="3000" dirty="0">
              <a:solidFill>
                <a:srgbClr val="0000FF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854145" y="5400422"/>
            <a:ext cx="3530964" cy="8164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</a:pP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Càng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kiệt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quệ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và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đói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nghèo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hơn</a:t>
            </a:r>
            <a:endParaRPr lang="en-US" sz="3000" dirty="0">
              <a:solidFill>
                <a:srgbClr val="0000FF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9" grpId="0"/>
      <p:bldP spid="10" grpId="0"/>
      <p:bldP spid="11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43205" y="-220980"/>
            <a:ext cx="7509510" cy="4018915"/>
            <a:chOff x="611" y="-115"/>
            <a:chExt cx="11826" cy="6329"/>
          </a:xfrm>
        </p:grpSpPr>
        <p:pic>
          <p:nvPicPr>
            <p:cNvPr id="2" name="Picture 1" descr="pngegg (44)"/>
            <p:cNvPicPr>
              <a:picLocks noChangeAspect="1"/>
            </p:cNvPicPr>
            <p:nvPr/>
          </p:nvPicPr>
          <p:blipFill>
            <a:blip r:embed="rId2"/>
            <a:srcRect t="51601" r="48754"/>
            <a:stretch>
              <a:fillRect/>
            </a:stretch>
          </p:blipFill>
          <p:spPr>
            <a:xfrm rot="21060000">
              <a:off x="611" y="-115"/>
              <a:ext cx="11826" cy="6329"/>
            </a:xfrm>
            <a:prstGeom prst="rect">
              <a:avLst/>
            </a:prstGeom>
          </p:spPr>
        </p:pic>
        <p:sp>
          <p:nvSpPr>
            <p:cNvPr id="3" name="Text Box 2"/>
            <p:cNvSpPr txBox="1"/>
            <p:nvPr/>
          </p:nvSpPr>
          <p:spPr>
            <a:xfrm>
              <a:off x="1719" y="2113"/>
              <a:ext cx="8219" cy="285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 eaLnBrk="1" hangingPunct="1"/>
              <a:r>
                <a:rPr sz="28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Sau khi thực dân Pháp đặt ách thống trị ở Việt Nam</a:t>
              </a:r>
              <a:r>
                <a:rPr lang="en-US" sz="28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, xã hội </a:t>
              </a:r>
              <a:r>
                <a:rPr sz="28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có gì thay đổi, có thêm những tầng lớp </a:t>
              </a:r>
              <a:r>
                <a:rPr sz="2800" dirty="0" err="1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mới</a:t>
              </a:r>
              <a:r>
                <a:rPr sz="28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 </a:t>
              </a:r>
              <a:r>
                <a:rPr sz="2800" dirty="0" err="1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nào</a:t>
              </a:r>
              <a:r>
                <a:rPr sz="28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?</a:t>
              </a:r>
              <a:endParaRPr lang="en-US" sz="2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endParaRPr>
            </a:p>
          </p:txBody>
        </p:sp>
      </p:grpSp>
      <p:sp>
        <p:nvSpPr>
          <p:cNvPr id="11" name="Text Box 10"/>
          <p:cNvSpPr txBox="1"/>
          <p:nvPr/>
        </p:nvSpPr>
        <p:spPr>
          <a:xfrm>
            <a:off x="2148840" y="3609340"/>
            <a:ext cx="9751060" cy="315331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 anchor="t">
            <a:spAutoFit/>
          </a:bodyPr>
          <a:lstStyle/>
          <a:p>
            <a:pPr marL="342900" indent="-342900" algn="just">
              <a:lnSpc>
                <a:spcPct val="90000"/>
              </a:lnSpc>
              <a:spcBef>
                <a:spcPct val="20000"/>
              </a:spcBef>
            </a:pPr>
            <a:r>
              <a:rPr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Sau khi thực dân Pháp đặt ách thống trị ở Việt Nam, sự </a:t>
            </a: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</a:pPr>
            <a:r>
              <a:rPr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xuất hiện của các ng</a:t>
            </a:r>
            <a:r>
              <a:rPr sz="28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+mn-ea"/>
              </a:rPr>
              <a:t>à</a:t>
            </a:r>
            <a:r>
              <a:rPr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nh kinh tế mới </a:t>
            </a:r>
            <a:r>
              <a:rPr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kéo theo sự thay </a:t>
            </a: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</a:pPr>
            <a:r>
              <a:rPr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đổi của xã hội</a:t>
            </a:r>
            <a:r>
              <a:rPr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. Bộ máy cai trị thuộc địa hình th</a:t>
            </a:r>
            <a:r>
              <a:rPr sz="28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+mn-ea"/>
              </a:rPr>
              <a:t>à</a:t>
            </a:r>
            <a:r>
              <a:rPr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nh, th</a:t>
            </a:r>
            <a:r>
              <a:rPr sz="28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+mn-ea"/>
              </a:rPr>
              <a:t>à</a:t>
            </a:r>
            <a:r>
              <a:rPr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nh</a:t>
            </a: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</a:pPr>
            <a:r>
              <a:rPr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thị phát triển, buôn bán mở mang l</a:t>
            </a:r>
            <a:r>
              <a:rPr sz="28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+mn-ea"/>
              </a:rPr>
              <a:t>à</a:t>
            </a:r>
            <a:r>
              <a:rPr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m </a:t>
            </a:r>
            <a:r>
              <a:rPr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xuất hiện các tầng </a:t>
            </a: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</a:pPr>
            <a:r>
              <a:rPr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lớp mới </a:t>
            </a:r>
            <a:r>
              <a:rPr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như: </a:t>
            </a:r>
            <a:r>
              <a:rPr sz="28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viên chức, trí thức, chủ xưởng nhỏ, đặc biệt </a:t>
            </a: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</a:pPr>
            <a:r>
              <a:rPr sz="28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l</a:t>
            </a:r>
            <a:r>
              <a:rPr sz="2800" i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+mn-ea"/>
              </a:rPr>
              <a:t>à</a:t>
            </a:r>
            <a:r>
              <a:rPr sz="28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giai cấp công nhân.</a:t>
            </a:r>
            <a:endParaRPr lang="en-US" sz="2800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아초_C\ah\템플릿작업\템플릿_27\png\0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35653"/>
            <a:ext cx="12219940" cy="750633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5" name="Picture 4" descr="D:\아초_C\ah\템플릿작업\템플릿_27\png\0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3660" y="980758"/>
            <a:ext cx="1035050" cy="10017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6" name="Picture 5" descr="D:\아초_C\ah\템플릿작업\템플릿_27\png\07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673" y="873125"/>
            <a:ext cx="676275" cy="9159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14" name="Picture 3" descr="D:\아초_C\ah\템플릿작업\템플릿_27\png\05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7375" y="260985"/>
            <a:ext cx="3678238" cy="12636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 Box 1"/>
          <p:cNvSpPr txBox="1"/>
          <p:nvPr/>
        </p:nvSpPr>
        <p:spPr>
          <a:xfrm>
            <a:off x="1847850" y="3357245"/>
            <a:ext cx="9766935" cy="18503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400" b="1" kern="10" dirty="0">
                <a:ln w="9525">
                  <a:solidFill>
                    <a:srgbClr val="FF0000"/>
                  </a:solidFill>
                  <a:rou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XÃ HỘI VIỆT NAM</a:t>
            </a:r>
            <a:endParaRPr lang="en-US" sz="4400" b="1" kern="10" dirty="0">
              <a:ln w="9525">
                <a:solidFill>
                  <a:srgbClr val="FF0000"/>
                </a:solidFill>
                <a:rou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30000"/>
              </a:lnSpc>
            </a:pPr>
            <a:r>
              <a:rPr lang="en-US" sz="4400" b="1" kern="10" dirty="0">
                <a:ln w="9525">
                  <a:solidFill>
                    <a:srgbClr val="FF0000"/>
                  </a:solidFill>
                  <a:rou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CUỐI THẾ KỈ XIX - ĐẦU THẾ KỈ XX</a:t>
            </a:r>
          </a:p>
        </p:txBody>
      </p:sp>
      <p:sp>
        <p:nvSpPr>
          <p:cNvPr id="3" name="Rectangles 2"/>
          <p:cNvSpPr/>
          <p:nvPr/>
        </p:nvSpPr>
        <p:spPr>
          <a:xfrm>
            <a:off x="5265184" y="2169160"/>
            <a:ext cx="3167855" cy="92333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altLang="zh-CN" sz="5400" b="1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P001 5H" panose="020B0603050302020204" charset="-122"/>
                <a:ea typeface="HP001 5H" panose="020B0603050302020204" charset="-122"/>
              </a:rPr>
              <a:t>Lịch</a:t>
            </a:r>
            <a:r>
              <a:rPr lang="en-US" altLang="zh-CN" sz="54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P001 5H" panose="020B0603050302020204" charset="-122"/>
                <a:ea typeface="HP001 5H" panose="020B0603050302020204" charset="-122"/>
              </a:rPr>
              <a:t> </a:t>
            </a:r>
            <a:r>
              <a:rPr lang="en-US" altLang="zh-CN" sz="5400" b="1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P001 5H" panose="020B0603050302020204" charset="-122"/>
                <a:ea typeface="HP001 5H" panose="020B0603050302020204" charset="-122"/>
              </a:rPr>
              <a:t>sử</a:t>
            </a:r>
            <a:r>
              <a:rPr lang="en-US" altLang="zh-CN" sz="54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P001 5H" panose="020B0603050302020204" charset="-122"/>
                <a:ea typeface="HP001 5H" panose="020B0603050302020204" charset="-122"/>
              </a:rPr>
              <a:t> 5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900" y="145296"/>
            <a:ext cx="5899015" cy="4794097"/>
          </a:xfrm>
          <a:prstGeom prst="rect">
            <a:avLst/>
          </a:prstGeom>
        </p:spPr>
      </p:pic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4916" y="145295"/>
            <a:ext cx="4830535" cy="4794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51113" y="5175040"/>
            <a:ext cx="5659508" cy="4762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Kéo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cày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thay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trâu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585857" y="5175040"/>
            <a:ext cx="4809594" cy="4762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Kéo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xe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sức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người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23505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0" name="Picture 4" descr="imagesCAQMAQ4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525" y="260985"/>
            <a:ext cx="5741670" cy="6066790"/>
          </a:xfrm>
          <a:prstGeom prst="rect">
            <a:avLst/>
          </a:prstGeom>
          <a:noFill/>
          <a:ln w="9525" cap="flat" cmpd="sng">
            <a:solidFill>
              <a:srgbClr val="000099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2" name="Text Box 1"/>
          <p:cNvSpPr txBox="1"/>
          <p:nvPr/>
        </p:nvSpPr>
        <p:spPr>
          <a:xfrm>
            <a:off x="6348095" y="620688"/>
            <a:ext cx="5640070" cy="1383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Em</a:t>
            </a:r>
            <a:r>
              <a:rPr lang="en-US" alt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hãy</a:t>
            </a:r>
            <a:r>
              <a:rPr lang="en-US" alt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nêu</a:t>
            </a:r>
            <a:r>
              <a:rPr lang="en-US" alt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nhận</a:t>
            </a:r>
            <a:r>
              <a:rPr lang="en-US" alt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xét</a:t>
            </a:r>
            <a:r>
              <a:rPr lang="en-US" alt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về</a:t>
            </a:r>
            <a:r>
              <a:rPr lang="en-US" alt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thân</a:t>
            </a:r>
            <a:r>
              <a:rPr lang="en-US" alt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phận</a:t>
            </a:r>
            <a:r>
              <a:rPr lang="en-US" alt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của</a:t>
            </a:r>
            <a:r>
              <a:rPr lang="en-US" alt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người</a:t>
            </a:r>
            <a:r>
              <a:rPr lang="en-US" alt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nông</a:t>
            </a:r>
            <a:r>
              <a:rPr lang="en-US" alt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dân</a:t>
            </a:r>
            <a:r>
              <a:rPr lang="en-US" alt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Việt</a:t>
            </a:r>
            <a:r>
              <a:rPr lang="en-US" alt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Nam </a:t>
            </a:r>
            <a:r>
              <a:rPr lang="en-US" alt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cuối</a:t>
            </a:r>
            <a:r>
              <a:rPr lang="en-US" alt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thê</a:t>
            </a:r>
            <a:r>
              <a:rPr lang="en-US" alt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́ </a:t>
            </a:r>
            <a:r>
              <a:rPr lang="en-US" alt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kỉ</a:t>
            </a:r>
            <a:r>
              <a:rPr lang="en-US" alt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XIX - đầu</a:t>
            </a:r>
            <a:r>
              <a:rPr lang="en-US" alt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thế</a:t>
            </a:r>
            <a:r>
              <a:rPr lang="en-US" alt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kỉ</a:t>
            </a:r>
            <a:r>
              <a:rPr lang="en-US" alt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XX.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6276158" y="2132965"/>
            <a:ext cx="5718810" cy="22453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-&gt; Nông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dân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Việt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Nam bị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mất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ruộng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đất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đói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nghèo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phải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vào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làm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việc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trong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các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nhà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máy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xí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nghiệp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đồn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điền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và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nhận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đồng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lương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rẻ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mạt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nên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đờ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sống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vô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cù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ng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khổ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cực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64465" y="6201410"/>
            <a:ext cx="5939790" cy="50419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Nông dân Việt Nam trong thời Pháp thuộc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6246071" y="4521424"/>
            <a:ext cx="5798185" cy="20275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-&gt; Do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đó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lực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lượng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công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nhân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V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iệt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Nam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sớm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có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tinh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thần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đấu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tranh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chống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á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 bức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bóc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lột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và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sớm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trở thành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lự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lượng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lãnh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đạo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trong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sự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nghiệp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giải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phóng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dân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tộc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ở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nước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ta.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0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6" name="Picture 2" descr="D:\아초_C\ah\템플릿작업\템플릿_27\png\0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64795"/>
            <a:ext cx="12197080" cy="71196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 Box 2"/>
          <p:cNvSpPr txBox="1"/>
          <p:nvPr/>
        </p:nvSpPr>
        <p:spPr>
          <a:xfrm>
            <a:off x="2074136" y="2241937"/>
            <a:ext cx="9314451" cy="267765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 algn="just">
              <a:spcBef>
                <a:spcPct val="20000"/>
              </a:spcBef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    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Trước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đây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xã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hội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Việt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Nam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chủ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yếu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chỉ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có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địa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chủ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phong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kiến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và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nông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dân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nay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xuất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hiện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những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giai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cấp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tầng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lớp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mới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công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dân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chủ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xưởng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nhà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buôn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viên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chức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,…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thành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phị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phát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triển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lần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đầu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tiên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ở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Việt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nam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có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đường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ô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tô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xe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lửa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nhưng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đời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sống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của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nông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dân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và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công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nhân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thì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ngày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càng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kiệt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quệ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khổ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sở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4" name="Rectangles 3"/>
          <p:cNvSpPr/>
          <p:nvPr/>
        </p:nvSpPr>
        <p:spPr>
          <a:xfrm>
            <a:off x="5111750" y="1196975"/>
            <a:ext cx="2889250" cy="92202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54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Kết luận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27870;p48">
            <a:extLst>
              <a:ext uri="{FF2B5EF4-FFF2-40B4-BE49-F238E27FC236}">
                <a16:creationId xmlns:a16="http://schemas.microsoft.com/office/drawing/2014/main" id="{92DB7938-E0CF-59EF-18CE-C65CCFEAE573}"/>
              </a:ext>
            </a:extLst>
          </p:cNvPr>
          <p:cNvSpPr/>
          <p:nvPr/>
        </p:nvSpPr>
        <p:spPr>
          <a:xfrm>
            <a:off x="886767" y="1524000"/>
            <a:ext cx="11076215" cy="4593448"/>
          </a:xfrm>
          <a:custGeom>
            <a:avLst/>
            <a:gdLst/>
            <a:ahLst/>
            <a:cxnLst/>
            <a:rect l="l" t="t" r="r" b="b"/>
            <a:pathLst>
              <a:path w="51344" h="9599" extrusionOk="0">
                <a:moveTo>
                  <a:pt x="640" y="617"/>
                </a:moveTo>
                <a:cubicBezTo>
                  <a:pt x="740" y="617"/>
                  <a:pt x="840" y="622"/>
                  <a:pt x="936" y="644"/>
                </a:cubicBezTo>
                <a:cubicBezTo>
                  <a:pt x="929" y="929"/>
                  <a:pt x="936" y="1215"/>
                  <a:pt x="929" y="1501"/>
                </a:cubicBezTo>
                <a:cubicBezTo>
                  <a:pt x="892" y="1505"/>
                  <a:pt x="850" y="1507"/>
                  <a:pt x="806" y="1507"/>
                </a:cubicBezTo>
                <a:cubicBezTo>
                  <a:pt x="625" y="1507"/>
                  <a:pt x="403" y="1472"/>
                  <a:pt x="265" y="1415"/>
                </a:cubicBezTo>
                <a:cubicBezTo>
                  <a:pt x="315" y="1158"/>
                  <a:pt x="315" y="879"/>
                  <a:pt x="315" y="622"/>
                </a:cubicBezTo>
                <a:lnTo>
                  <a:pt x="344" y="622"/>
                </a:lnTo>
                <a:cubicBezTo>
                  <a:pt x="440" y="622"/>
                  <a:pt x="540" y="617"/>
                  <a:pt x="640" y="617"/>
                </a:cubicBezTo>
                <a:close/>
                <a:moveTo>
                  <a:pt x="2274" y="617"/>
                </a:moveTo>
                <a:cubicBezTo>
                  <a:pt x="2375" y="617"/>
                  <a:pt x="2475" y="622"/>
                  <a:pt x="2572" y="644"/>
                </a:cubicBezTo>
                <a:cubicBezTo>
                  <a:pt x="2564" y="929"/>
                  <a:pt x="2572" y="1215"/>
                  <a:pt x="2564" y="1501"/>
                </a:cubicBezTo>
                <a:cubicBezTo>
                  <a:pt x="2526" y="1505"/>
                  <a:pt x="2483" y="1507"/>
                  <a:pt x="2439" y="1507"/>
                </a:cubicBezTo>
                <a:cubicBezTo>
                  <a:pt x="2255" y="1507"/>
                  <a:pt x="2038" y="1472"/>
                  <a:pt x="1900" y="1415"/>
                </a:cubicBezTo>
                <a:cubicBezTo>
                  <a:pt x="1950" y="1158"/>
                  <a:pt x="1950" y="879"/>
                  <a:pt x="1950" y="622"/>
                </a:cubicBezTo>
                <a:lnTo>
                  <a:pt x="1972" y="622"/>
                </a:lnTo>
                <a:cubicBezTo>
                  <a:pt x="2072" y="622"/>
                  <a:pt x="2173" y="617"/>
                  <a:pt x="2274" y="617"/>
                </a:cubicBezTo>
                <a:close/>
                <a:moveTo>
                  <a:pt x="3907" y="617"/>
                </a:moveTo>
                <a:cubicBezTo>
                  <a:pt x="4007" y="617"/>
                  <a:pt x="4107" y="622"/>
                  <a:pt x="4207" y="644"/>
                </a:cubicBezTo>
                <a:cubicBezTo>
                  <a:pt x="4200" y="929"/>
                  <a:pt x="4207" y="1215"/>
                  <a:pt x="4200" y="1501"/>
                </a:cubicBezTo>
                <a:cubicBezTo>
                  <a:pt x="4161" y="1505"/>
                  <a:pt x="4118" y="1507"/>
                  <a:pt x="4074" y="1507"/>
                </a:cubicBezTo>
                <a:cubicBezTo>
                  <a:pt x="3890" y="1507"/>
                  <a:pt x="3674" y="1472"/>
                  <a:pt x="3536" y="1415"/>
                </a:cubicBezTo>
                <a:cubicBezTo>
                  <a:pt x="3578" y="1158"/>
                  <a:pt x="3578" y="879"/>
                  <a:pt x="3578" y="622"/>
                </a:cubicBezTo>
                <a:lnTo>
                  <a:pt x="3607" y="622"/>
                </a:lnTo>
                <a:cubicBezTo>
                  <a:pt x="3707" y="622"/>
                  <a:pt x="3807" y="617"/>
                  <a:pt x="3907" y="617"/>
                </a:cubicBezTo>
                <a:close/>
                <a:moveTo>
                  <a:pt x="5540" y="617"/>
                </a:moveTo>
                <a:cubicBezTo>
                  <a:pt x="5640" y="617"/>
                  <a:pt x="5742" y="622"/>
                  <a:pt x="5842" y="644"/>
                </a:cubicBezTo>
                <a:cubicBezTo>
                  <a:pt x="5828" y="929"/>
                  <a:pt x="5849" y="1215"/>
                  <a:pt x="5828" y="1501"/>
                </a:cubicBezTo>
                <a:cubicBezTo>
                  <a:pt x="5790" y="1505"/>
                  <a:pt x="5749" y="1507"/>
                  <a:pt x="5706" y="1507"/>
                </a:cubicBezTo>
                <a:cubicBezTo>
                  <a:pt x="5526" y="1507"/>
                  <a:pt x="5309" y="1472"/>
                  <a:pt x="5171" y="1415"/>
                </a:cubicBezTo>
                <a:cubicBezTo>
                  <a:pt x="5214" y="1158"/>
                  <a:pt x="5214" y="879"/>
                  <a:pt x="5214" y="622"/>
                </a:cubicBezTo>
                <a:lnTo>
                  <a:pt x="5242" y="622"/>
                </a:lnTo>
                <a:cubicBezTo>
                  <a:pt x="5339" y="622"/>
                  <a:pt x="5439" y="617"/>
                  <a:pt x="5540" y="617"/>
                </a:cubicBezTo>
                <a:close/>
                <a:moveTo>
                  <a:pt x="7174" y="617"/>
                </a:moveTo>
                <a:cubicBezTo>
                  <a:pt x="7274" y="617"/>
                  <a:pt x="7374" y="622"/>
                  <a:pt x="7470" y="644"/>
                </a:cubicBezTo>
                <a:cubicBezTo>
                  <a:pt x="7463" y="929"/>
                  <a:pt x="7485" y="1215"/>
                  <a:pt x="7463" y="1501"/>
                </a:cubicBezTo>
                <a:cubicBezTo>
                  <a:pt x="7426" y="1505"/>
                  <a:pt x="7384" y="1507"/>
                  <a:pt x="7340" y="1507"/>
                </a:cubicBezTo>
                <a:cubicBezTo>
                  <a:pt x="7159" y="1507"/>
                  <a:pt x="6938" y="1472"/>
                  <a:pt x="6806" y="1415"/>
                </a:cubicBezTo>
                <a:cubicBezTo>
                  <a:pt x="6849" y="1158"/>
                  <a:pt x="6849" y="879"/>
                  <a:pt x="6849" y="622"/>
                </a:cubicBezTo>
                <a:lnTo>
                  <a:pt x="6878" y="622"/>
                </a:lnTo>
                <a:cubicBezTo>
                  <a:pt x="6974" y="622"/>
                  <a:pt x="7074" y="617"/>
                  <a:pt x="7174" y="617"/>
                </a:cubicBezTo>
                <a:close/>
                <a:moveTo>
                  <a:pt x="8808" y="617"/>
                </a:moveTo>
                <a:cubicBezTo>
                  <a:pt x="8909" y="617"/>
                  <a:pt x="9009" y="622"/>
                  <a:pt x="9105" y="644"/>
                </a:cubicBezTo>
                <a:cubicBezTo>
                  <a:pt x="9098" y="929"/>
                  <a:pt x="9113" y="1215"/>
                  <a:pt x="9098" y="1501"/>
                </a:cubicBezTo>
                <a:cubicBezTo>
                  <a:pt x="9059" y="1505"/>
                  <a:pt x="9017" y="1507"/>
                  <a:pt x="8973" y="1507"/>
                </a:cubicBezTo>
                <a:cubicBezTo>
                  <a:pt x="8789" y="1507"/>
                  <a:pt x="8572" y="1472"/>
                  <a:pt x="8434" y="1415"/>
                </a:cubicBezTo>
                <a:cubicBezTo>
                  <a:pt x="8484" y="1158"/>
                  <a:pt x="8484" y="879"/>
                  <a:pt x="8484" y="622"/>
                </a:cubicBezTo>
                <a:lnTo>
                  <a:pt x="8506" y="622"/>
                </a:lnTo>
                <a:cubicBezTo>
                  <a:pt x="8606" y="622"/>
                  <a:pt x="8707" y="617"/>
                  <a:pt x="8808" y="617"/>
                </a:cubicBezTo>
                <a:close/>
                <a:moveTo>
                  <a:pt x="10441" y="617"/>
                </a:moveTo>
                <a:cubicBezTo>
                  <a:pt x="10541" y="617"/>
                  <a:pt x="10641" y="622"/>
                  <a:pt x="10741" y="644"/>
                </a:cubicBezTo>
                <a:cubicBezTo>
                  <a:pt x="10726" y="929"/>
                  <a:pt x="10748" y="1215"/>
                  <a:pt x="10726" y="1501"/>
                </a:cubicBezTo>
                <a:cubicBezTo>
                  <a:pt x="10689" y="1505"/>
                  <a:pt x="10648" y="1507"/>
                  <a:pt x="10604" y="1507"/>
                </a:cubicBezTo>
                <a:cubicBezTo>
                  <a:pt x="10424" y="1507"/>
                  <a:pt x="10208" y="1472"/>
                  <a:pt x="10070" y="1415"/>
                </a:cubicBezTo>
                <a:cubicBezTo>
                  <a:pt x="10112" y="1158"/>
                  <a:pt x="10112" y="879"/>
                  <a:pt x="10112" y="622"/>
                </a:cubicBezTo>
                <a:lnTo>
                  <a:pt x="10141" y="622"/>
                </a:lnTo>
                <a:cubicBezTo>
                  <a:pt x="10241" y="622"/>
                  <a:pt x="10341" y="617"/>
                  <a:pt x="10441" y="617"/>
                </a:cubicBezTo>
                <a:close/>
                <a:moveTo>
                  <a:pt x="12073" y="617"/>
                </a:moveTo>
                <a:cubicBezTo>
                  <a:pt x="12174" y="617"/>
                  <a:pt x="12276" y="622"/>
                  <a:pt x="12376" y="644"/>
                </a:cubicBezTo>
                <a:cubicBezTo>
                  <a:pt x="12362" y="929"/>
                  <a:pt x="12383" y="1215"/>
                  <a:pt x="12362" y="1501"/>
                </a:cubicBezTo>
                <a:cubicBezTo>
                  <a:pt x="12324" y="1505"/>
                  <a:pt x="12283" y="1507"/>
                  <a:pt x="12239" y="1507"/>
                </a:cubicBezTo>
                <a:cubicBezTo>
                  <a:pt x="12060" y="1507"/>
                  <a:pt x="11843" y="1472"/>
                  <a:pt x="11705" y="1415"/>
                </a:cubicBezTo>
                <a:cubicBezTo>
                  <a:pt x="11748" y="1158"/>
                  <a:pt x="11748" y="879"/>
                  <a:pt x="11748" y="622"/>
                </a:cubicBezTo>
                <a:lnTo>
                  <a:pt x="11776" y="622"/>
                </a:lnTo>
                <a:cubicBezTo>
                  <a:pt x="11873" y="622"/>
                  <a:pt x="11973" y="617"/>
                  <a:pt x="12073" y="617"/>
                </a:cubicBezTo>
                <a:close/>
                <a:moveTo>
                  <a:pt x="13565" y="617"/>
                </a:moveTo>
                <a:cubicBezTo>
                  <a:pt x="13665" y="617"/>
                  <a:pt x="13765" y="622"/>
                  <a:pt x="13861" y="644"/>
                </a:cubicBezTo>
                <a:cubicBezTo>
                  <a:pt x="13854" y="929"/>
                  <a:pt x="13876" y="1215"/>
                  <a:pt x="13854" y="1501"/>
                </a:cubicBezTo>
                <a:cubicBezTo>
                  <a:pt x="13817" y="1505"/>
                  <a:pt x="13775" y="1507"/>
                  <a:pt x="13731" y="1507"/>
                </a:cubicBezTo>
                <a:cubicBezTo>
                  <a:pt x="13550" y="1507"/>
                  <a:pt x="13330" y="1472"/>
                  <a:pt x="13197" y="1415"/>
                </a:cubicBezTo>
                <a:cubicBezTo>
                  <a:pt x="13240" y="1158"/>
                  <a:pt x="13240" y="879"/>
                  <a:pt x="13240" y="622"/>
                </a:cubicBezTo>
                <a:lnTo>
                  <a:pt x="13269" y="622"/>
                </a:lnTo>
                <a:cubicBezTo>
                  <a:pt x="13365" y="622"/>
                  <a:pt x="13465" y="617"/>
                  <a:pt x="13565" y="617"/>
                </a:cubicBezTo>
                <a:close/>
                <a:moveTo>
                  <a:pt x="15199" y="617"/>
                </a:moveTo>
                <a:cubicBezTo>
                  <a:pt x="15300" y="617"/>
                  <a:pt x="15400" y="622"/>
                  <a:pt x="15497" y="644"/>
                </a:cubicBezTo>
                <a:cubicBezTo>
                  <a:pt x="15489" y="929"/>
                  <a:pt x="15504" y="1215"/>
                  <a:pt x="15489" y="1501"/>
                </a:cubicBezTo>
                <a:cubicBezTo>
                  <a:pt x="15451" y="1505"/>
                  <a:pt x="15408" y="1507"/>
                  <a:pt x="15364" y="1507"/>
                </a:cubicBezTo>
                <a:cubicBezTo>
                  <a:pt x="15180" y="1507"/>
                  <a:pt x="14963" y="1472"/>
                  <a:pt x="14825" y="1415"/>
                </a:cubicBezTo>
                <a:cubicBezTo>
                  <a:pt x="14875" y="1158"/>
                  <a:pt x="14875" y="879"/>
                  <a:pt x="14875" y="622"/>
                </a:cubicBezTo>
                <a:lnTo>
                  <a:pt x="14897" y="622"/>
                </a:lnTo>
                <a:cubicBezTo>
                  <a:pt x="14997" y="622"/>
                  <a:pt x="15098" y="617"/>
                  <a:pt x="15199" y="617"/>
                </a:cubicBezTo>
                <a:close/>
                <a:moveTo>
                  <a:pt x="16842" y="617"/>
                </a:moveTo>
                <a:cubicBezTo>
                  <a:pt x="16943" y="617"/>
                  <a:pt x="17043" y="622"/>
                  <a:pt x="17139" y="644"/>
                </a:cubicBezTo>
                <a:cubicBezTo>
                  <a:pt x="17132" y="929"/>
                  <a:pt x="17139" y="1215"/>
                  <a:pt x="17132" y="1501"/>
                </a:cubicBezTo>
                <a:cubicBezTo>
                  <a:pt x="17093" y="1505"/>
                  <a:pt x="17051" y="1507"/>
                  <a:pt x="17006" y="1507"/>
                </a:cubicBezTo>
                <a:cubicBezTo>
                  <a:pt x="16823" y="1507"/>
                  <a:pt x="16606" y="1472"/>
                  <a:pt x="16468" y="1415"/>
                </a:cubicBezTo>
                <a:cubicBezTo>
                  <a:pt x="16518" y="1158"/>
                  <a:pt x="16518" y="879"/>
                  <a:pt x="16518" y="622"/>
                </a:cubicBezTo>
                <a:lnTo>
                  <a:pt x="16539" y="622"/>
                </a:lnTo>
                <a:cubicBezTo>
                  <a:pt x="16639" y="622"/>
                  <a:pt x="16741" y="617"/>
                  <a:pt x="16842" y="617"/>
                </a:cubicBezTo>
                <a:close/>
                <a:moveTo>
                  <a:pt x="18474" y="617"/>
                </a:moveTo>
                <a:cubicBezTo>
                  <a:pt x="18574" y="617"/>
                  <a:pt x="18674" y="622"/>
                  <a:pt x="18774" y="644"/>
                </a:cubicBezTo>
                <a:cubicBezTo>
                  <a:pt x="18767" y="929"/>
                  <a:pt x="18774" y="1215"/>
                  <a:pt x="18767" y="1501"/>
                </a:cubicBezTo>
                <a:cubicBezTo>
                  <a:pt x="18728" y="1505"/>
                  <a:pt x="18686" y="1507"/>
                  <a:pt x="18641" y="1507"/>
                </a:cubicBezTo>
                <a:cubicBezTo>
                  <a:pt x="18458" y="1507"/>
                  <a:pt x="18241" y="1472"/>
                  <a:pt x="18103" y="1415"/>
                </a:cubicBezTo>
                <a:cubicBezTo>
                  <a:pt x="18146" y="1158"/>
                  <a:pt x="18146" y="879"/>
                  <a:pt x="18146" y="622"/>
                </a:cubicBezTo>
                <a:lnTo>
                  <a:pt x="18174" y="622"/>
                </a:lnTo>
                <a:cubicBezTo>
                  <a:pt x="18274" y="622"/>
                  <a:pt x="18374" y="617"/>
                  <a:pt x="18474" y="617"/>
                </a:cubicBezTo>
                <a:close/>
                <a:moveTo>
                  <a:pt x="20107" y="617"/>
                </a:moveTo>
                <a:cubicBezTo>
                  <a:pt x="20208" y="617"/>
                  <a:pt x="20310" y="622"/>
                  <a:pt x="20410" y="644"/>
                </a:cubicBezTo>
                <a:cubicBezTo>
                  <a:pt x="20395" y="929"/>
                  <a:pt x="20417" y="1215"/>
                  <a:pt x="20395" y="1501"/>
                </a:cubicBezTo>
                <a:cubicBezTo>
                  <a:pt x="20358" y="1505"/>
                  <a:pt x="20316" y="1507"/>
                  <a:pt x="20273" y="1507"/>
                </a:cubicBezTo>
                <a:cubicBezTo>
                  <a:pt x="20093" y="1507"/>
                  <a:pt x="19876" y="1472"/>
                  <a:pt x="19738" y="1415"/>
                </a:cubicBezTo>
                <a:cubicBezTo>
                  <a:pt x="19781" y="1158"/>
                  <a:pt x="19781" y="879"/>
                  <a:pt x="19781" y="622"/>
                </a:cubicBezTo>
                <a:lnTo>
                  <a:pt x="19810" y="622"/>
                </a:lnTo>
                <a:cubicBezTo>
                  <a:pt x="19906" y="622"/>
                  <a:pt x="20006" y="617"/>
                  <a:pt x="20107" y="617"/>
                </a:cubicBezTo>
                <a:close/>
                <a:moveTo>
                  <a:pt x="21741" y="617"/>
                </a:moveTo>
                <a:cubicBezTo>
                  <a:pt x="21841" y="617"/>
                  <a:pt x="21941" y="622"/>
                  <a:pt x="22038" y="644"/>
                </a:cubicBezTo>
                <a:cubicBezTo>
                  <a:pt x="22031" y="929"/>
                  <a:pt x="22052" y="1215"/>
                  <a:pt x="22031" y="1501"/>
                </a:cubicBezTo>
                <a:cubicBezTo>
                  <a:pt x="21993" y="1505"/>
                  <a:pt x="21951" y="1507"/>
                  <a:pt x="21908" y="1507"/>
                </a:cubicBezTo>
                <a:cubicBezTo>
                  <a:pt x="21726" y="1507"/>
                  <a:pt x="21506" y="1472"/>
                  <a:pt x="21374" y="1415"/>
                </a:cubicBezTo>
                <a:cubicBezTo>
                  <a:pt x="21416" y="1158"/>
                  <a:pt x="21416" y="879"/>
                  <a:pt x="21416" y="622"/>
                </a:cubicBezTo>
                <a:lnTo>
                  <a:pt x="21445" y="622"/>
                </a:lnTo>
                <a:cubicBezTo>
                  <a:pt x="21541" y="622"/>
                  <a:pt x="21641" y="617"/>
                  <a:pt x="21741" y="617"/>
                </a:cubicBezTo>
                <a:close/>
                <a:moveTo>
                  <a:pt x="23376" y="617"/>
                </a:moveTo>
                <a:cubicBezTo>
                  <a:pt x="23477" y="617"/>
                  <a:pt x="23577" y="622"/>
                  <a:pt x="23673" y="644"/>
                </a:cubicBezTo>
                <a:cubicBezTo>
                  <a:pt x="23666" y="929"/>
                  <a:pt x="23680" y="1215"/>
                  <a:pt x="23666" y="1501"/>
                </a:cubicBezTo>
                <a:cubicBezTo>
                  <a:pt x="23627" y="1505"/>
                  <a:pt x="23584" y="1507"/>
                  <a:pt x="23540" y="1507"/>
                </a:cubicBezTo>
                <a:cubicBezTo>
                  <a:pt x="23356" y="1507"/>
                  <a:pt x="23140" y="1472"/>
                  <a:pt x="23002" y="1415"/>
                </a:cubicBezTo>
                <a:cubicBezTo>
                  <a:pt x="23052" y="1158"/>
                  <a:pt x="23052" y="879"/>
                  <a:pt x="23052" y="622"/>
                </a:cubicBezTo>
                <a:lnTo>
                  <a:pt x="23073" y="622"/>
                </a:lnTo>
                <a:cubicBezTo>
                  <a:pt x="23173" y="622"/>
                  <a:pt x="23275" y="617"/>
                  <a:pt x="23376" y="617"/>
                </a:cubicBezTo>
                <a:close/>
                <a:moveTo>
                  <a:pt x="25008" y="617"/>
                </a:moveTo>
                <a:cubicBezTo>
                  <a:pt x="25108" y="617"/>
                  <a:pt x="25208" y="622"/>
                  <a:pt x="25308" y="644"/>
                </a:cubicBezTo>
                <a:cubicBezTo>
                  <a:pt x="25301" y="929"/>
                  <a:pt x="25315" y="1215"/>
                  <a:pt x="25301" y="1501"/>
                </a:cubicBezTo>
                <a:cubicBezTo>
                  <a:pt x="25262" y="1505"/>
                  <a:pt x="25220" y="1507"/>
                  <a:pt x="25175" y="1507"/>
                </a:cubicBezTo>
                <a:cubicBezTo>
                  <a:pt x="24992" y="1507"/>
                  <a:pt x="24775" y="1472"/>
                  <a:pt x="24637" y="1415"/>
                </a:cubicBezTo>
                <a:cubicBezTo>
                  <a:pt x="24680" y="1158"/>
                  <a:pt x="24680" y="879"/>
                  <a:pt x="24680" y="622"/>
                </a:cubicBezTo>
                <a:lnTo>
                  <a:pt x="24708" y="622"/>
                </a:lnTo>
                <a:cubicBezTo>
                  <a:pt x="24808" y="622"/>
                  <a:pt x="24908" y="617"/>
                  <a:pt x="25008" y="617"/>
                </a:cubicBezTo>
                <a:close/>
                <a:moveTo>
                  <a:pt x="26427" y="617"/>
                </a:moveTo>
                <a:cubicBezTo>
                  <a:pt x="26527" y="617"/>
                  <a:pt x="26629" y="622"/>
                  <a:pt x="26729" y="644"/>
                </a:cubicBezTo>
                <a:cubicBezTo>
                  <a:pt x="26715" y="929"/>
                  <a:pt x="26736" y="1215"/>
                  <a:pt x="26715" y="1501"/>
                </a:cubicBezTo>
                <a:cubicBezTo>
                  <a:pt x="26677" y="1505"/>
                  <a:pt x="26636" y="1507"/>
                  <a:pt x="26593" y="1507"/>
                </a:cubicBezTo>
                <a:cubicBezTo>
                  <a:pt x="26413" y="1507"/>
                  <a:pt x="26196" y="1472"/>
                  <a:pt x="26058" y="1415"/>
                </a:cubicBezTo>
                <a:cubicBezTo>
                  <a:pt x="26101" y="1158"/>
                  <a:pt x="26101" y="879"/>
                  <a:pt x="26101" y="622"/>
                </a:cubicBezTo>
                <a:lnTo>
                  <a:pt x="26129" y="622"/>
                </a:lnTo>
                <a:cubicBezTo>
                  <a:pt x="26226" y="622"/>
                  <a:pt x="26326" y="617"/>
                  <a:pt x="26427" y="617"/>
                </a:cubicBezTo>
                <a:close/>
                <a:moveTo>
                  <a:pt x="28061" y="617"/>
                </a:moveTo>
                <a:cubicBezTo>
                  <a:pt x="28161" y="617"/>
                  <a:pt x="28261" y="622"/>
                  <a:pt x="28357" y="644"/>
                </a:cubicBezTo>
                <a:cubicBezTo>
                  <a:pt x="28350" y="929"/>
                  <a:pt x="28372" y="1215"/>
                  <a:pt x="28350" y="1501"/>
                </a:cubicBezTo>
                <a:cubicBezTo>
                  <a:pt x="28313" y="1505"/>
                  <a:pt x="28271" y="1507"/>
                  <a:pt x="28227" y="1507"/>
                </a:cubicBezTo>
                <a:cubicBezTo>
                  <a:pt x="28046" y="1507"/>
                  <a:pt x="27826" y="1472"/>
                  <a:pt x="27693" y="1415"/>
                </a:cubicBezTo>
                <a:cubicBezTo>
                  <a:pt x="27736" y="1158"/>
                  <a:pt x="27736" y="879"/>
                  <a:pt x="27736" y="622"/>
                </a:cubicBezTo>
                <a:lnTo>
                  <a:pt x="27765" y="622"/>
                </a:lnTo>
                <a:cubicBezTo>
                  <a:pt x="27861" y="622"/>
                  <a:pt x="27961" y="617"/>
                  <a:pt x="28061" y="617"/>
                </a:cubicBezTo>
                <a:close/>
                <a:moveTo>
                  <a:pt x="29695" y="617"/>
                </a:moveTo>
                <a:cubicBezTo>
                  <a:pt x="29796" y="617"/>
                  <a:pt x="29896" y="622"/>
                  <a:pt x="29993" y="644"/>
                </a:cubicBezTo>
                <a:cubicBezTo>
                  <a:pt x="29985" y="929"/>
                  <a:pt x="30000" y="1215"/>
                  <a:pt x="29985" y="1501"/>
                </a:cubicBezTo>
                <a:cubicBezTo>
                  <a:pt x="29947" y="1505"/>
                  <a:pt x="29904" y="1507"/>
                  <a:pt x="29860" y="1507"/>
                </a:cubicBezTo>
                <a:cubicBezTo>
                  <a:pt x="29676" y="1507"/>
                  <a:pt x="29459" y="1472"/>
                  <a:pt x="29321" y="1415"/>
                </a:cubicBezTo>
                <a:cubicBezTo>
                  <a:pt x="29371" y="1158"/>
                  <a:pt x="29371" y="879"/>
                  <a:pt x="29371" y="622"/>
                </a:cubicBezTo>
                <a:lnTo>
                  <a:pt x="29393" y="622"/>
                </a:lnTo>
                <a:cubicBezTo>
                  <a:pt x="29493" y="622"/>
                  <a:pt x="29595" y="617"/>
                  <a:pt x="29695" y="617"/>
                </a:cubicBezTo>
                <a:close/>
                <a:moveTo>
                  <a:pt x="31328" y="617"/>
                </a:moveTo>
                <a:cubicBezTo>
                  <a:pt x="31428" y="617"/>
                  <a:pt x="31528" y="622"/>
                  <a:pt x="31628" y="644"/>
                </a:cubicBezTo>
                <a:cubicBezTo>
                  <a:pt x="31621" y="929"/>
                  <a:pt x="31635" y="1215"/>
                  <a:pt x="31621" y="1501"/>
                </a:cubicBezTo>
                <a:cubicBezTo>
                  <a:pt x="31582" y="1505"/>
                  <a:pt x="31539" y="1507"/>
                  <a:pt x="31495" y="1507"/>
                </a:cubicBezTo>
                <a:cubicBezTo>
                  <a:pt x="31311" y="1507"/>
                  <a:pt x="31095" y="1472"/>
                  <a:pt x="30957" y="1415"/>
                </a:cubicBezTo>
                <a:cubicBezTo>
                  <a:pt x="30999" y="1158"/>
                  <a:pt x="30999" y="879"/>
                  <a:pt x="30999" y="622"/>
                </a:cubicBezTo>
                <a:lnTo>
                  <a:pt x="31028" y="622"/>
                </a:lnTo>
                <a:cubicBezTo>
                  <a:pt x="31128" y="622"/>
                  <a:pt x="31228" y="617"/>
                  <a:pt x="31328" y="617"/>
                </a:cubicBezTo>
                <a:close/>
                <a:moveTo>
                  <a:pt x="32961" y="617"/>
                </a:moveTo>
                <a:cubicBezTo>
                  <a:pt x="33061" y="617"/>
                  <a:pt x="33163" y="622"/>
                  <a:pt x="33263" y="644"/>
                </a:cubicBezTo>
                <a:cubicBezTo>
                  <a:pt x="33249" y="929"/>
                  <a:pt x="33270" y="1215"/>
                  <a:pt x="33249" y="1501"/>
                </a:cubicBezTo>
                <a:cubicBezTo>
                  <a:pt x="33211" y="1505"/>
                  <a:pt x="33170" y="1507"/>
                  <a:pt x="33127" y="1507"/>
                </a:cubicBezTo>
                <a:cubicBezTo>
                  <a:pt x="32947" y="1507"/>
                  <a:pt x="32730" y="1472"/>
                  <a:pt x="32592" y="1415"/>
                </a:cubicBezTo>
                <a:cubicBezTo>
                  <a:pt x="32635" y="1158"/>
                  <a:pt x="32635" y="879"/>
                  <a:pt x="32635" y="622"/>
                </a:cubicBezTo>
                <a:lnTo>
                  <a:pt x="32663" y="622"/>
                </a:lnTo>
                <a:cubicBezTo>
                  <a:pt x="32760" y="622"/>
                  <a:pt x="32860" y="617"/>
                  <a:pt x="32961" y="617"/>
                </a:cubicBezTo>
                <a:close/>
                <a:moveTo>
                  <a:pt x="34595" y="617"/>
                </a:moveTo>
                <a:cubicBezTo>
                  <a:pt x="34695" y="617"/>
                  <a:pt x="34795" y="622"/>
                  <a:pt x="34891" y="644"/>
                </a:cubicBezTo>
                <a:cubicBezTo>
                  <a:pt x="34884" y="929"/>
                  <a:pt x="34906" y="1215"/>
                  <a:pt x="34884" y="1501"/>
                </a:cubicBezTo>
                <a:cubicBezTo>
                  <a:pt x="34845" y="1505"/>
                  <a:pt x="34803" y="1507"/>
                  <a:pt x="34758" y="1507"/>
                </a:cubicBezTo>
                <a:cubicBezTo>
                  <a:pt x="34575" y="1507"/>
                  <a:pt x="34359" y="1472"/>
                  <a:pt x="34227" y="1415"/>
                </a:cubicBezTo>
                <a:cubicBezTo>
                  <a:pt x="34270" y="1158"/>
                  <a:pt x="34270" y="879"/>
                  <a:pt x="34270" y="622"/>
                </a:cubicBezTo>
                <a:lnTo>
                  <a:pt x="34299" y="622"/>
                </a:lnTo>
                <a:cubicBezTo>
                  <a:pt x="34395" y="622"/>
                  <a:pt x="34495" y="617"/>
                  <a:pt x="34595" y="617"/>
                </a:cubicBezTo>
                <a:close/>
                <a:moveTo>
                  <a:pt x="36236" y="617"/>
                </a:moveTo>
                <a:cubicBezTo>
                  <a:pt x="36337" y="617"/>
                  <a:pt x="36437" y="622"/>
                  <a:pt x="36534" y="644"/>
                </a:cubicBezTo>
                <a:cubicBezTo>
                  <a:pt x="36527" y="929"/>
                  <a:pt x="36534" y="1215"/>
                  <a:pt x="36527" y="1501"/>
                </a:cubicBezTo>
                <a:cubicBezTo>
                  <a:pt x="36488" y="1505"/>
                  <a:pt x="36445" y="1507"/>
                  <a:pt x="36401" y="1507"/>
                </a:cubicBezTo>
                <a:cubicBezTo>
                  <a:pt x="36218" y="1507"/>
                  <a:pt x="36002" y="1472"/>
                  <a:pt x="35870" y="1415"/>
                </a:cubicBezTo>
                <a:cubicBezTo>
                  <a:pt x="35912" y="1158"/>
                  <a:pt x="35912" y="879"/>
                  <a:pt x="35912" y="622"/>
                </a:cubicBezTo>
                <a:lnTo>
                  <a:pt x="35934" y="622"/>
                </a:lnTo>
                <a:cubicBezTo>
                  <a:pt x="36034" y="622"/>
                  <a:pt x="36136" y="617"/>
                  <a:pt x="36236" y="617"/>
                </a:cubicBezTo>
                <a:close/>
                <a:moveTo>
                  <a:pt x="37872" y="617"/>
                </a:moveTo>
                <a:cubicBezTo>
                  <a:pt x="37973" y="617"/>
                  <a:pt x="38073" y="622"/>
                  <a:pt x="38169" y="644"/>
                </a:cubicBezTo>
                <a:cubicBezTo>
                  <a:pt x="38162" y="929"/>
                  <a:pt x="38169" y="1215"/>
                  <a:pt x="38162" y="1501"/>
                </a:cubicBezTo>
                <a:cubicBezTo>
                  <a:pt x="38123" y="1505"/>
                  <a:pt x="38080" y="1507"/>
                  <a:pt x="38036" y="1507"/>
                </a:cubicBezTo>
                <a:cubicBezTo>
                  <a:pt x="37852" y="1507"/>
                  <a:pt x="37636" y="1472"/>
                  <a:pt x="37498" y="1415"/>
                </a:cubicBezTo>
                <a:cubicBezTo>
                  <a:pt x="37548" y="1158"/>
                  <a:pt x="37548" y="879"/>
                  <a:pt x="37548" y="622"/>
                </a:cubicBezTo>
                <a:lnTo>
                  <a:pt x="37569" y="622"/>
                </a:lnTo>
                <a:cubicBezTo>
                  <a:pt x="37669" y="622"/>
                  <a:pt x="37771" y="617"/>
                  <a:pt x="37872" y="617"/>
                </a:cubicBezTo>
                <a:close/>
                <a:moveTo>
                  <a:pt x="39300" y="617"/>
                </a:moveTo>
                <a:cubicBezTo>
                  <a:pt x="39401" y="617"/>
                  <a:pt x="39501" y="622"/>
                  <a:pt x="39597" y="644"/>
                </a:cubicBezTo>
                <a:cubicBezTo>
                  <a:pt x="39590" y="929"/>
                  <a:pt x="39597" y="1215"/>
                  <a:pt x="39590" y="1501"/>
                </a:cubicBezTo>
                <a:cubicBezTo>
                  <a:pt x="39551" y="1505"/>
                  <a:pt x="39509" y="1507"/>
                  <a:pt x="39464" y="1507"/>
                </a:cubicBezTo>
                <a:cubicBezTo>
                  <a:pt x="39281" y="1507"/>
                  <a:pt x="39064" y="1472"/>
                  <a:pt x="38926" y="1415"/>
                </a:cubicBezTo>
                <a:cubicBezTo>
                  <a:pt x="38976" y="1158"/>
                  <a:pt x="38976" y="879"/>
                  <a:pt x="38976" y="622"/>
                </a:cubicBezTo>
                <a:lnTo>
                  <a:pt x="38997" y="622"/>
                </a:lnTo>
                <a:cubicBezTo>
                  <a:pt x="39097" y="622"/>
                  <a:pt x="39199" y="617"/>
                  <a:pt x="39300" y="617"/>
                </a:cubicBezTo>
                <a:close/>
                <a:moveTo>
                  <a:pt x="40932" y="617"/>
                </a:moveTo>
                <a:cubicBezTo>
                  <a:pt x="41032" y="617"/>
                  <a:pt x="41132" y="622"/>
                  <a:pt x="41232" y="644"/>
                </a:cubicBezTo>
                <a:cubicBezTo>
                  <a:pt x="41225" y="929"/>
                  <a:pt x="41240" y="1215"/>
                  <a:pt x="41225" y="1501"/>
                </a:cubicBezTo>
                <a:cubicBezTo>
                  <a:pt x="41186" y="1505"/>
                  <a:pt x="41144" y="1507"/>
                  <a:pt x="41100" y="1507"/>
                </a:cubicBezTo>
                <a:cubicBezTo>
                  <a:pt x="40916" y="1507"/>
                  <a:pt x="40699" y="1472"/>
                  <a:pt x="40561" y="1415"/>
                </a:cubicBezTo>
                <a:cubicBezTo>
                  <a:pt x="40604" y="1158"/>
                  <a:pt x="40604" y="879"/>
                  <a:pt x="40604" y="622"/>
                </a:cubicBezTo>
                <a:lnTo>
                  <a:pt x="40633" y="622"/>
                </a:lnTo>
                <a:cubicBezTo>
                  <a:pt x="40733" y="622"/>
                  <a:pt x="40832" y="617"/>
                  <a:pt x="40932" y="617"/>
                </a:cubicBezTo>
                <a:close/>
                <a:moveTo>
                  <a:pt x="42565" y="617"/>
                </a:moveTo>
                <a:cubicBezTo>
                  <a:pt x="42666" y="617"/>
                  <a:pt x="42768" y="622"/>
                  <a:pt x="42868" y="644"/>
                </a:cubicBezTo>
                <a:cubicBezTo>
                  <a:pt x="42853" y="929"/>
                  <a:pt x="42875" y="1215"/>
                  <a:pt x="42853" y="1501"/>
                </a:cubicBezTo>
                <a:cubicBezTo>
                  <a:pt x="42816" y="1505"/>
                  <a:pt x="42774" y="1507"/>
                  <a:pt x="42730" y="1507"/>
                </a:cubicBezTo>
                <a:cubicBezTo>
                  <a:pt x="42549" y="1507"/>
                  <a:pt x="42329" y="1472"/>
                  <a:pt x="42196" y="1415"/>
                </a:cubicBezTo>
                <a:cubicBezTo>
                  <a:pt x="42239" y="1158"/>
                  <a:pt x="42239" y="879"/>
                  <a:pt x="42239" y="622"/>
                </a:cubicBezTo>
                <a:lnTo>
                  <a:pt x="42268" y="622"/>
                </a:lnTo>
                <a:cubicBezTo>
                  <a:pt x="42364" y="622"/>
                  <a:pt x="42464" y="617"/>
                  <a:pt x="42565" y="617"/>
                </a:cubicBezTo>
                <a:close/>
                <a:moveTo>
                  <a:pt x="44199" y="617"/>
                </a:moveTo>
                <a:cubicBezTo>
                  <a:pt x="44299" y="617"/>
                  <a:pt x="44399" y="622"/>
                  <a:pt x="44496" y="644"/>
                </a:cubicBezTo>
                <a:cubicBezTo>
                  <a:pt x="44489" y="929"/>
                  <a:pt x="44510" y="1215"/>
                  <a:pt x="44489" y="1501"/>
                </a:cubicBezTo>
                <a:cubicBezTo>
                  <a:pt x="44451" y="1505"/>
                  <a:pt x="44410" y="1507"/>
                  <a:pt x="44366" y="1507"/>
                </a:cubicBezTo>
                <a:cubicBezTo>
                  <a:pt x="44184" y="1507"/>
                  <a:pt x="43964" y="1472"/>
                  <a:pt x="43832" y="1415"/>
                </a:cubicBezTo>
                <a:cubicBezTo>
                  <a:pt x="43875" y="1158"/>
                  <a:pt x="43875" y="879"/>
                  <a:pt x="43875" y="622"/>
                </a:cubicBezTo>
                <a:lnTo>
                  <a:pt x="43903" y="622"/>
                </a:lnTo>
                <a:cubicBezTo>
                  <a:pt x="43999" y="622"/>
                  <a:pt x="44099" y="617"/>
                  <a:pt x="44199" y="617"/>
                </a:cubicBezTo>
                <a:close/>
                <a:moveTo>
                  <a:pt x="45834" y="617"/>
                </a:moveTo>
                <a:cubicBezTo>
                  <a:pt x="45935" y="617"/>
                  <a:pt x="46035" y="622"/>
                  <a:pt x="46131" y="644"/>
                </a:cubicBezTo>
                <a:cubicBezTo>
                  <a:pt x="46124" y="929"/>
                  <a:pt x="46138" y="1215"/>
                  <a:pt x="46124" y="1501"/>
                </a:cubicBezTo>
                <a:cubicBezTo>
                  <a:pt x="46085" y="1505"/>
                  <a:pt x="46043" y="1507"/>
                  <a:pt x="45998" y="1507"/>
                </a:cubicBezTo>
                <a:cubicBezTo>
                  <a:pt x="45815" y="1507"/>
                  <a:pt x="45598" y="1472"/>
                  <a:pt x="45460" y="1415"/>
                </a:cubicBezTo>
                <a:cubicBezTo>
                  <a:pt x="45510" y="1158"/>
                  <a:pt x="45510" y="879"/>
                  <a:pt x="45510" y="622"/>
                </a:cubicBezTo>
                <a:lnTo>
                  <a:pt x="45531" y="622"/>
                </a:lnTo>
                <a:cubicBezTo>
                  <a:pt x="45631" y="622"/>
                  <a:pt x="45733" y="617"/>
                  <a:pt x="45834" y="617"/>
                </a:cubicBezTo>
                <a:close/>
                <a:moveTo>
                  <a:pt x="47466" y="617"/>
                </a:moveTo>
                <a:cubicBezTo>
                  <a:pt x="47566" y="617"/>
                  <a:pt x="47666" y="622"/>
                  <a:pt x="47766" y="644"/>
                </a:cubicBezTo>
                <a:cubicBezTo>
                  <a:pt x="47759" y="929"/>
                  <a:pt x="47773" y="1215"/>
                  <a:pt x="47759" y="1501"/>
                </a:cubicBezTo>
                <a:cubicBezTo>
                  <a:pt x="47720" y="1505"/>
                  <a:pt x="47678" y="1507"/>
                  <a:pt x="47633" y="1507"/>
                </a:cubicBezTo>
                <a:cubicBezTo>
                  <a:pt x="47450" y="1507"/>
                  <a:pt x="47233" y="1472"/>
                  <a:pt x="47095" y="1415"/>
                </a:cubicBezTo>
                <a:cubicBezTo>
                  <a:pt x="47138" y="1158"/>
                  <a:pt x="47138" y="879"/>
                  <a:pt x="47138" y="622"/>
                </a:cubicBezTo>
                <a:lnTo>
                  <a:pt x="47166" y="622"/>
                </a:lnTo>
                <a:cubicBezTo>
                  <a:pt x="47266" y="622"/>
                  <a:pt x="47366" y="617"/>
                  <a:pt x="47466" y="617"/>
                </a:cubicBezTo>
                <a:close/>
                <a:moveTo>
                  <a:pt x="49099" y="617"/>
                </a:moveTo>
                <a:cubicBezTo>
                  <a:pt x="49200" y="617"/>
                  <a:pt x="49302" y="622"/>
                  <a:pt x="49402" y="644"/>
                </a:cubicBezTo>
                <a:cubicBezTo>
                  <a:pt x="49387" y="929"/>
                  <a:pt x="49409" y="1215"/>
                  <a:pt x="49387" y="1501"/>
                </a:cubicBezTo>
                <a:cubicBezTo>
                  <a:pt x="49350" y="1505"/>
                  <a:pt x="49308" y="1507"/>
                  <a:pt x="49265" y="1507"/>
                </a:cubicBezTo>
                <a:cubicBezTo>
                  <a:pt x="49085" y="1507"/>
                  <a:pt x="48868" y="1472"/>
                  <a:pt x="48730" y="1415"/>
                </a:cubicBezTo>
                <a:cubicBezTo>
                  <a:pt x="48773" y="1158"/>
                  <a:pt x="48773" y="879"/>
                  <a:pt x="48773" y="622"/>
                </a:cubicBezTo>
                <a:lnTo>
                  <a:pt x="48802" y="622"/>
                </a:lnTo>
                <a:cubicBezTo>
                  <a:pt x="48898" y="622"/>
                  <a:pt x="48998" y="617"/>
                  <a:pt x="49099" y="617"/>
                </a:cubicBezTo>
                <a:close/>
                <a:moveTo>
                  <a:pt x="50741" y="617"/>
                </a:moveTo>
                <a:cubicBezTo>
                  <a:pt x="50842" y="617"/>
                  <a:pt x="50944" y="622"/>
                  <a:pt x="51044" y="644"/>
                </a:cubicBezTo>
                <a:cubicBezTo>
                  <a:pt x="51030" y="929"/>
                  <a:pt x="51044" y="1215"/>
                  <a:pt x="51030" y="1501"/>
                </a:cubicBezTo>
                <a:cubicBezTo>
                  <a:pt x="50992" y="1505"/>
                  <a:pt x="50951" y="1507"/>
                  <a:pt x="50907" y="1507"/>
                </a:cubicBezTo>
                <a:cubicBezTo>
                  <a:pt x="50728" y="1507"/>
                  <a:pt x="50511" y="1472"/>
                  <a:pt x="50373" y="1415"/>
                </a:cubicBezTo>
                <a:cubicBezTo>
                  <a:pt x="50416" y="1158"/>
                  <a:pt x="50416" y="879"/>
                  <a:pt x="50416" y="622"/>
                </a:cubicBezTo>
                <a:lnTo>
                  <a:pt x="50444" y="622"/>
                </a:lnTo>
                <a:cubicBezTo>
                  <a:pt x="50541" y="622"/>
                  <a:pt x="50641" y="617"/>
                  <a:pt x="50741" y="617"/>
                </a:cubicBezTo>
                <a:close/>
                <a:moveTo>
                  <a:pt x="617" y="8301"/>
                </a:moveTo>
                <a:cubicBezTo>
                  <a:pt x="725" y="8301"/>
                  <a:pt x="832" y="8307"/>
                  <a:pt x="936" y="8334"/>
                </a:cubicBezTo>
                <a:cubicBezTo>
                  <a:pt x="929" y="8620"/>
                  <a:pt x="936" y="8906"/>
                  <a:pt x="929" y="9191"/>
                </a:cubicBezTo>
                <a:cubicBezTo>
                  <a:pt x="901" y="9193"/>
                  <a:pt x="871" y="9194"/>
                  <a:pt x="839" y="9194"/>
                </a:cubicBezTo>
                <a:cubicBezTo>
                  <a:pt x="652" y="9194"/>
                  <a:pt x="411" y="9159"/>
                  <a:pt x="265" y="9098"/>
                </a:cubicBezTo>
                <a:cubicBezTo>
                  <a:pt x="315" y="8841"/>
                  <a:pt x="315" y="8563"/>
                  <a:pt x="315" y="8306"/>
                </a:cubicBezTo>
                <a:lnTo>
                  <a:pt x="344" y="8306"/>
                </a:lnTo>
                <a:cubicBezTo>
                  <a:pt x="433" y="8306"/>
                  <a:pt x="525" y="8301"/>
                  <a:pt x="617" y="8301"/>
                </a:cubicBezTo>
                <a:close/>
                <a:moveTo>
                  <a:pt x="2251" y="8301"/>
                </a:moveTo>
                <a:cubicBezTo>
                  <a:pt x="2360" y="8301"/>
                  <a:pt x="2468" y="8307"/>
                  <a:pt x="2572" y="8334"/>
                </a:cubicBezTo>
                <a:cubicBezTo>
                  <a:pt x="2564" y="8620"/>
                  <a:pt x="2572" y="8906"/>
                  <a:pt x="2564" y="9191"/>
                </a:cubicBezTo>
                <a:cubicBezTo>
                  <a:pt x="2535" y="9193"/>
                  <a:pt x="2504" y="9194"/>
                  <a:pt x="2472" y="9194"/>
                </a:cubicBezTo>
                <a:cubicBezTo>
                  <a:pt x="2282" y="9194"/>
                  <a:pt x="2047" y="9159"/>
                  <a:pt x="1900" y="9098"/>
                </a:cubicBezTo>
                <a:cubicBezTo>
                  <a:pt x="1950" y="8841"/>
                  <a:pt x="1950" y="8563"/>
                  <a:pt x="1950" y="8306"/>
                </a:cubicBezTo>
                <a:lnTo>
                  <a:pt x="1972" y="8306"/>
                </a:lnTo>
                <a:cubicBezTo>
                  <a:pt x="2064" y="8306"/>
                  <a:pt x="2158" y="8301"/>
                  <a:pt x="2251" y="8301"/>
                </a:cubicBezTo>
                <a:close/>
                <a:moveTo>
                  <a:pt x="3884" y="8301"/>
                </a:moveTo>
                <a:cubicBezTo>
                  <a:pt x="3992" y="8301"/>
                  <a:pt x="4099" y="8307"/>
                  <a:pt x="4207" y="8334"/>
                </a:cubicBezTo>
                <a:cubicBezTo>
                  <a:pt x="4200" y="8620"/>
                  <a:pt x="4207" y="8906"/>
                  <a:pt x="4200" y="9191"/>
                </a:cubicBezTo>
                <a:cubicBezTo>
                  <a:pt x="4171" y="9193"/>
                  <a:pt x="4139" y="9194"/>
                  <a:pt x="4107" y="9194"/>
                </a:cubicBezTo>
                <a:cubicBezTo>
                  <a:pt x="3917" y="9194"/>
                  <a:pt x="3682" y="9159"/>
                  <a:pt x="3536" y="9098"/>
                </a:cubicBezTo>
                <a:cubicBezTo>
                  <a:pt x="3578" y="8841"/>
                  <a:pt x="3578" y="8563"/>
                  <a:pt x="3578" y="8306"/>
                </a:cubicBezTo>
                <a:lnTo>
                  <a:pt x="3607" y="8306"/>
                </a:lnTo>
                <a:cubicBezTo>
                  <a:pt x="3699" y="8306"/>
                  <a:pt x="3792" y="8301"/>
                  <a:pt x="3884" y="8301"/>
                </a:cubicBezTo>
                <a:close/>
                <a:moveTo>
                  <a:pt x="5516" y="8301"/>
                </a:moveTo>
                <a:cubicBezTo>
                  <a:pt x="5625" y="8301"/>
                  <a:pt x="5734" y="8307"/>
                  <a:pt x="5842" y="8334"/>
                </a:cubicBezTo>
                <a:cubicBezTo>
                  <a:pt x="5828" y="8620"/>
                  <a:pt x="5849" y="8906"/>
                  <a:pt x="5828" y="9191"/>
                </a:cubicBezTo>
                <a:cubicBezTo>
                  <a:pt x="5800" y="9193"/>
                  <a:pt x="5769" y="9194"/>
                  <a:pt x="5738" y="9194"/>
                </a:cubicBezTo>
                <a:cubicBezTo>
                  <a:pt x="5552" y="9194"/>
                  <a:pt x="5317" y="9159"/>
                  <a:pt x="5171" y="9098"/>
                </a:cubicBezTo>
                <a:cubicBezTo>
                  <a:pt x="5214" y="8841"/>
                  <a:pt x="5214" y="8563"/>
                  <a:pt x="5214" y="8306"/>
                </a:cubicBezTo>
                <a:lnTo>
                  <a:pt x="5242" y="8306"/>
                </a:lnTo>
                <a:cubicBezTo>
                  <a:pt x="5331" y="8306"/>
                  <a:pt x="5423" y="8301"/>
                  <a:pt x="5516" y="8301"/>
                </a:cubicBezTo>
                <a:close/>
                <a:moveTo>
                  <a:pt x="7151" y="8301"/>
                </a:moveTo>
                <a:cubicBezTo>
                  <a:pt x="7258" y="8301"/>
                  <a:pt x="7366" y="8307"/>
                  <a:pt x="7470" y="8334"/>
                </a:cubicBezTo>
                <a:cubicBezTo>
                  <a:pt x="7463" y="8620"/>
                  <a:pt x="7485" y="8906"/>
                  <a:pt x="7463" y="9191"/>
                </a:cubicBezTo>
                <a:cubicBezTo>
                  <a:pt x="7435" y="9193"/>
                  <a:pt x="7405" y="9194"/>
                  <a:pt x="7373" y="9194"/>
                </a:cubicBezTo>
                <a:cubicBezTo>
                  <a:pt x="7186" y="9194"/>
                  <a:pt x="6946" y="9159"/>
                  <a:pt x="6806" y="9098"/>
                </a:cubicBezTo>
                <a:cubicBezTo>
                  <a:pt x="6849" y="8841"/>
                  <a:pt x="6849" y="8563"/>
                  <a:pt x="6849" y="8306"/>
                </a:cubicBezTo>
                <a:lnTo>
                  <a:pt x="6878" y="8306"/>
                </a:lnTo>
                <a:cubicBezTo>
                  <a:pt x="6967" y="8306"/>
                  <a:pt x="7059" y="8301"/>
                  <a:pt x="7151" y="8301"/>
                </a:cubicBezTo>
                <a:close/>
                <a:moveTo>
                  <a:pt x="8785" y="8301"/>
                </a:moveTo>
                <a:cubicBezTo>
                  <a:pt x="8894" y="8301"/>
                  <a:pt x="9002" y="8307"/>
                  <a:pt x="9105" y="8334"/>
                </a:cubicBezTo>
                <a:cubicBezTo>
                  <a:pt x="9098" y="8620"/>
                  <a:pt x="9113" y="8906"/>
                  <a:pt x="9098" y="9191"/>
                </a:cubicBezTo>
                <a:cubicBezTo>
                  <a:pt x="9069" y="9193"/>
                  <a:pt x="9038" y="9194"/>
                  <a:pt x="9006" y="9194"/>
                </a:cubicBezTo>
                <a:cubicBezTo>
                  <a:pt x="8816" y="9194"/>
                  <a:pt x="8581" y="9159"/>
                  <a:pt x="8434" y="9098"/>
                </a:cubicBezTo>
                <a:cubicBezTo>
                  <a:pt x="8484" y="8841"/>
                  <a:pt x="8484" y="8563"/>
                  <a:pt x="8484" y="8306"/>
                </a:cubicBezTo>
                <a:lnTo>
                  <a:pt x="8506" y="8306"/>
                </a:lnTo>
                <a:cubicBezTo>
                  <a:pt x="8598" y="8306"/>
                  <a:pt x="8692" y="8301"/>
                  <a:pt x="8785" y="8301"/>
                </a:cubicBezTo>
                <a:close/>
                <a:moveTo>
                  <a:pt x="10418" y="8301"/>
                </a:moveTo>
                <a:cubicBezTo>
                  <a:pt x="10525" y="8301"/>
                  <a:pt x="10633" y="8307"/>
                  <a:pt x="10741" y="8334"/>
                </a:cubicBezTo>
                <a:cubicBezTo>
                  <a:pt x="10726" y="8620"/>
                  <a:pt x="10748" y="8906"/>
                  <a:pt x="10726" y="9191"/>
                </a:cubicBezTo>
                <a:cubicBezTo>
                  <a:pt x="10698" y="9193"/>
                  <a:pt x="10668" y="9194"/>
                  <a:pt x="10636" y="9194"/>
                </a:cubicBezTo>
                <a:cubicBezTo>
                  <a:pt x="10451" y="9194"/>
                  <a:pt x="10216" y="9159"/>
                  <a:pt x="10070" y="9098"/>
                </a:cubicBezTo>
                <a:cubicBezTo>
                  <a:pt x="10112" y="8841"/>
                  <a:pt x="10112" y="8563"/>
                  <a:pt x="10112" y="8306"/>
                </a:cubicBezTo>
                <a:lnTo>
                  <a:pt x="10141" y="8306"/>
                </a:lnTo>
                <a:cubicBezTo>
                  <a:pt x="10233" y="8306"/>
                  <a:pt x="10325" y="8301"/>
                  <a:pt x="10418" y="8301"/>
                </a:cubicBezTo>
                <a:close/>
                <a:moveTo>
                  <a:pt x="12050" y="8301"/>
                </a:moveTo>
                <a:cubicBezTo>
                  <a:pt x="12159" y="8301"/>
                  <a:pt x="12268" y="8307"/>
                  <a:pt x="12376" y="8334"/>
                </a:cubicBezTo>
                <a:cubicBezTo>
                  <a:pt x="12362" y="8620"/>
                  <a:pt x="12383" y="8906"/>
                  <a:pt x="12362" y="9191"/>
                </a:cubicBezTo>
                <a:cubicBezTo>
                  <a:pt x="12334" y="9193"/>
                  <a:pt x="12303" y="9194"/>
                  <a:pt x="12272" y="9194"/>
                </a:cubicBezTo>
                <a:cubicBezTo>
                  <a:pt x="12086" y="9194"/>
                  <a:pt x="11851" y="9159"/>
                  <a:pt x="11705" y="9098"/>
                </a:cubicBezTo>
                <a:cubicBezTo>
                  <a:pt x="11748" y="8841"/>
                  <a:pt x="11748" y="8563"/>
                  <a:pt x="11748" y="8306"/>
                </a:cubicBezTo>
                <a:lnTo>
                  <a:pt x="11776" y="8306"/>
                </a:lnTo>
                <a:cubicBezTo>
                  <a:pt x="11865" y="8306"/>
                  <a:pt x="11957" y="8301"/>
                  <a:pt x="12050" y="8301"/>
                </a:cubicBezTo>
                <a:close/>
                <a:moveTo>
                  <a:pt x="13542" y="8301"/>
                </a:moveTo>
                <a:cubicBezTo>
                  <a:pt x="13650" y="8301"/>
                  <a:pt x="13758" y="8307"/>
                  <a:pt x="13861" y="8334"/>
                </a:cubicBezTo>
                <a:cubicBezTo>
                  <a:pt x="13854" y="8620"/>
                  <a:pt x="13876" y="8906"/>
                  <a:pt x="13854" y="9191"/>
                </a:cubicBezTo>
                <a:cubicBezTo>
                  <a:pt x="13826" y="9193"/>
                  <a:pt x="13796" y="9194"/>
                  <a:pt x="13764" y="9194"/>
                </a:cubicBezTo>
                <a:cubicBezTo>
                  <a:pt x="13577" y="9194"/>
                  <a:pt x="13338" y="9159"/>
                  <a:pt x="13197" y="9098"/>
                </a:cubicBezTo>
                <a:cubicBezTo>
                  <a:pt x="13240" y="8841"/>
                  <a:pt x="13240" y="8563"/>
                  <a:pt x="13240" y="8306"/>
                </a:cubicBezTo>
                <a:lnTo>
                  <a:pt x="13269" y="8306"/>
                </a:lnTo>
                <a:cubicBezTo>
                  <a:pt x="13358" y="8306"/>
                  <a:pt x="13450" y="8301"/>
                  <a:pt x="13542" y="8301"/>
                </a:cubicBezTo>
                <a:close/>
                <a:moveTo>
                  <a:pt x="15176" y="8301"/>
                </a:moveTo>
                <a:cubicBezTo>
                  <a:pt x="15285" y="8301"/>
                  <a:pt x="15393" y="8307"/>
                  <a:pt x="15497" y="8334"/>
                </a:cubicBezTo>
                <a:cubicBezTo>
                  <a:pt x="15489" y="8620"/>
                  <a:pt x="15504" y="8906"/>
                  <a:pt x="15489" y="9191"/>
                </a:cubicBezTo>
                <a:cubicBezTo>
                  <a:pt x="15460" y="9193"/>
                  <a:pt x="15429" y="9194"/>
                  <a:pt x="15397" y="9194"/>
                </a:cubicBezTo>
                <a:cubicBezTo>
                  <a:pt x="15207" y="9194"/>
                  <a:pt x="14972" y="9159"/>
                  <a:pt x="14825" y="9098"/>
                </a:cubicBezTo>
                <a:cubicBezTo>
                  <a:pt x="14875" y="8841"/>
                  <a:pt x="14875" y="8563"/>
                  <a:pt x="14875" y="8306"/>
                </a:cubicBezTo>
                <a:lnTo>
                  <a:pt x="14897" y="8306"/>
                </a:lnTo>
                <a:cubicBezTo>
                  <a:pt x="14989" y="8306"/>
                  <a:pt x="15083" y="8301"/>
                  <a:pt x="15176" y="8301"/>
                </a:cubicBezTo>
                <a:close/>
                <a:moveTo>
                  <a:pt x="16818" y="8301"/>
                </a:moveTo>
                <a:cubicBezTo>
                  <a:pt x="16927" y="8301"/>
                  <a:pt x="17035" y="8307"/>
                  <a:pt x="17139" y="8334"/>
                </a:cubicBezTo>
                <a:cubicBezTo>
                  <a:pt x="17132" y="8620"/>
                  <a:pt x="17139" y="8906"/>
                  <a:pt x="17132" y="9191"/>
                </a:cubicBezTo>
                <a:cubicBezTo>
                  <a:pt x="17103" y="9193"/>
                  <a:pt x="17072" y="9194"/>
                  <a:pt x="17039" y="9194"/>
                </a:cubicBezTo>
                <a:cubicBezTo>
                  <a:pt x="16849" y="9194"/>
                  <a:pt x="16614" y="9159"/>
                  <a:pt x="16468" y="9098"/>
                </a:cubicBezTo>
                <a:cubicBezTo>
                  <a:pt x="16518" y="8841"/>
                  <a:pt x="16518" y="8563"/>
                  <a:pt x="16518" y="8306"/>
                </a:cubicBezTo>
                <a:lnTo>
                  <a:pt x="16539" y="8306"/>
                </a:lnTo>
                <a:cubicBezTo>
                  <a:pt x="16631" y="8306"/>
                  <a:pt x="16725" y="8301"/>
                  <a:pt x="16818" y="8301"/>
                </a:cubicBezTo>
                <a:close/>
                <a:moveTo>
                  <a:pt x="18451" y="8301"/>
                </a:moveTo>
                <a:cubicBezTo>
                  <a:pt x="18559" y="8301"/>
                  <a:pt x="18667" y="8307"/>
                  <a:pt x="18774" y="8334"/>
                </a:cubicBezTo>
                <a:cubicBezTo>
                  <a:pt x="18767" y="8620"/>
                  <a:pt x="18774" y="8906"/>
                  <a:pt x="18767" y="9191"/>
                </a:cubicBezTo>
                <a:cubicBezTo>
                  <a:pt x="18738" y="9193"/>
                  <a:pt x="18707" y="9194"/>
                  <a:pt x="18674" y="9194"/>
                </a:cubicBezTo>
                <a:cubicBezTo>
                  <a:pt x="18484" y="9194"/>
                  <a:pt x="18249" y="9159"/>
                  <a:pt x="18103" y="9098"/>
                </a:cubicBezTo>
                <a:cubicBezTo>
                  <a:pt x="18146" y="8841"/>
                  <a:pt x="18146" y="8563"/>
                  <a:pt x="18146" y="8306"/>
                </a:cubicBezTo>
                <a:lnTo>
                  <a:pt x="18174" y="8306"/>
                </a:lnTo>
                <a:cubicBezTo>
                  <a:pt x="18267" y="8306"/>
                  <a:pt x="18359" y="8301"/>
                  <a:pt x="18451" y="8301"/>
                </a:cubicBezTo>
                <a:close/>
                <a:moveTo>
                  <a:pt x="20084" y="8301"/>
                </a:moveTo>
                <a:cubicBezTo>
                  <a:pt x="20192" y="8301"/>
                  <a:pt x="20302" y="8307"/>
                  <a:pt x="20410" y="8334"/>
                </a:cubicBezTo>
                <a:cubicBezTo>
                  <a:pt x="20395" y="8620"/>
                  <a:pt x="20417" y="8906"/>
                  <a:pt x="20395" y="9191"/>
                </a:cubicBezTo>
                <a:cubicBezTo>
                  <a:pt x="20367" y="9193"/>
                  <a:pt x="20337" y="9194"/>
                  <a:pt x="20305" y="9194"/>
                </a:cubicBezTo>
                <a:cubicBezTo>
                  <a:pt x="20120" y="9194"/>
                  <a:pt x="19885" y="9159"/>
                  <a:pt x="19738" y="9098"/>
                </a:cubicBezTo>
                <a:cubicBezTo>
                  <a:pt x="19781" y="8841"/>
                  <a:pt x="19781" y="8563"/>
                  <a:pt x="19781" y="8306"/>
                </a:cubicBezTo>
                <a:lnTo>
                  <a:pt x="19810" y="8306"/>
                </a:lnTo>
                <a:cubicBezTo>
                  <a:pt x="19899" y="8306"/>
                  <a:pt x="19991" y="8301"/>
                  <a:pt x="20084" y="8301"/>
                </a:cubicBezTo>
                <a:close/>
                <a:moveTo>
                  <a:pt x="21718" y="8301"/>
                </a:moveTo>
                <a:cubicBezTo>
                  <a:pt x="21826" y="8301"/>
                  <a:pt x="21934" y="8307"/>
                  <a:pt x="22038" y="8334"/>
                </a:cubicBezTo>
                <a:cubicBezTo>
                  <a:pt x="22031" y="8620"/>
                  <a:pt x="22052" y="8906"/>
                  <a:pt x="22031" y="9191"/>
                </a:cubicBezTo>
                <a:cubicBezTo>
                  <a:pt x="22002" y="9193"/>
                  <a:pt x="21972" y="9194"/>
                  <a:pt x="21940" y="9194"/>
                </a:cubicBezTo>
                <a:cubicBezTo>
                  <a:pt x="21753" y="9194"/>
                  <a:pt x="21514" y="9159"/>
                  <a:pt x="21374" y="9098"/>
                </a:cubicBezTo>
                <a:cubicBezTo>
                  <a:pt x="21416" y="8841"/>
                  <a:pt x="21416" y="8563"/>
                  <a:pt x="21416" y="8306"/>
                </a:cubicBezTo>
                <a:lnTo>
                  <a:pt x="21445" y="8306"/>
                </a:lnTo>
                <a:cubicBezTo>
                  <a:pt x="21534" y="8306"/>
                  <a:pt x="21626" y="8301"/>
                  <a:pt x="21718" y="8301"/>
                </a:cubicBezTo>
                <a:close/>
                <a:moveTo>
                  <a:pt x="23352" y="8301"/>
                </a:moveTo>
                <a:cubicBezTo>
                  <a:pt x="23461" y="8301"/>
                  <a:pt x="23569" y="8307"/>
                  <a:pt x="23673" y="8334"/>
                </a:cubicBezTo>
                <a:cubicBezTo>
                  <a:pt x="23666" y="8620"/>
                  <a:pt x="23680" y="8906"/>
                  <a:pt x="23666" y="9191"/>
                </a:cubicBezTo>
                <a:cubicBezTo>
                  <a:pt x="23637" y="9193"/>
                  <a:pt x="23605" y="9194"/>
                  <a:pt x="23573" y="9194"/>
                </a:cubicBezTo>
                <a:cubicBezTo>
                  <a:pt x="23383" y="9194"/>
                  <a:pt x="23148" y="9159"/>
                  <a:pt x="23002" y="9098"/>
                </a:cubicBezTo>
                <a:cubicBezTo>
                  <a:pt x="23052" y="8841"/>
                  <a:pt x="23052" y="8563"/>
                  <a:pt x="23052" y="8306"/>
                </a:cubicBezTo>
                <a:lnTo>
                  <a:pt x="23073" y="8306"/>
                </a:lnTo>
                <a:cubicBezTo>
                  <a:pt x="23165" y="8306"/>
                  <a:pt x="23259" y="8301"/>
                  <a:pt x="23352" y="8301"/>
                </a:cubicBezTo>
                <a:close/>
                <a:moveTo>
                  <a:pt x="24985" y="8301"/>
                </a:moveTo>
                <a:cubicBezTo>
                  <a:pt x="25093" y="8301"/>
                  <a:pt x="25201" y="8307"/>
                  <a:pt x="25308" y="8334"/>
                </a:cubicBezTo>
                <a:cubicBezTo>
                  <a:pt x="25301" y="8620"/>
                  <a:pt x="25315" y="8906"/>
                  <a:pt x="25301" y="9191"/>
                </a:cubicBezTo>
                <a:cubicBezTo>
                  <a:pt x="25272" y="9193"/>
                  <a:pt x="25241" y="9194"/>
                  <a:pt x="25208" y="9194"/>
                </a:cubicBezTo>
                <a:cubicBezTo>
                  <a:pt x="25018" y="9194"/>
                  <a:pt x="24783" y="9159"/>
                  <a:pt x="24637" y="9098"/>
                </a:cubicBezTo>
                <a:cubicBezTo>
                  <a:pt x="24680" y="8841"/>
                  <a:pt x="24680" y="8563"/>
                  <a:pt x="24680" y="8306"/>
                </a:cubicBezTo>
                <a:lnTo>
                  <a:pt x="24708" y="8306"/>
                </a:lnTo>
                <a:cubicBezTo>
                  <a:pt x="24801" y="8306"/>
                  <a:pt x="24893" y="8301"/>
                  <a:pt x="24985" y="8301"/>
                </a:cubicBezTo>
                <a:close/>
                <a:moveTo>
                  <a:pt x="26403" y="8301"/>
                </a:moveTo>
                <a:cubicBezTo>
                  <a:pt x="26512" y="8301"/>
                  <a:pt x="26622" y="8307"/>
                  <a:pt x="26729" y="8334"/>
                </a:cubicBezTo>
                <a:cubicBezTo>
                  <a:pt x="26715" y="8620"/>
                  <a:pt x="26736" y="8906"/>
                  <a:pt x="26715" y="9191"/>
                </a:cubicBezTo>
                <a:cubicBezTo>
                  <a:pt x="26687" y="9193"/>
                  <a:pt x="26657" y="9194"/>
                  <a:pt x="26625" y="9194"/>
                </a:cubicBezTo>
                <a:cubicBezTo>
                  <a:pt x="26439" y="9194"/>
                  <a:pt x="26204" y="9159"/>
                  <a:pt x="26058" y="9098"/>
                </a:cubicBezTo>
                <a:cubicBezTo>
                  <a:pt x="26101" y="8841"/>
                  <a:pt x="26101" y="8563"/>
                  <a:pt x="26101" y="8306"/>
                </a:cubicBezTo>
                <a:lnTo>
                  <a:pt x="26129" y="8306"/>
                </a:lnTo>
                <a:cubicBezTo>
                  <a:pt x="26218" y="8306"/>
                  <a:pt x="26310" y="8301"/>
                  <a:pt x="26403" y="8301"/>
                </a:cubicBezTo>
                <a:close/>
                <a:moveTo>
                  <a:pt x="28038" y="8301"/>
                </a:moveTo>
                <a:cubicBezTo>
                  <a:pt x="28146" y="8301"/>
                  <a:pt x="28254" y="8307"/>
                  <a:pt x="28357" y="8334"/>
                </a:cubicBezTo>
                <a:cubicBezTo>
                  <a:pt x="28350" y="8620"/>
                  <a:pt x="28372" y="8906"/>
                  <a:pt x="28350" y="9191"/>
                </a:cubicBezTo>
                <a:cubicBezTo>
                  <a:pt x="28322" y="9193"/>
                  <a:pt x="28292" y="9194"/>
                  <a:pt x="28260" y="9194"/>
                </a:cubicBezTo>
                <a:cubicBezTo>
                  <a:pt x="28073" y="9194"/>
                  <a:pt x="27834" y="9159"/>
                  <a:pt x="27693" y="9098"/>
                </a:cubicBezTo>
                <a:cubicBezTo>
                  <a:pt x="27736" y="8841"/>
                  <a:pt x="27736" y="8563"/>
                  <a:pt x="27736" y="8306"/>
                </a:cubicBezTo>
                <a:lnTo>
                  <a:pt x="27765" y="8306"/>
                </a:lnTo>
                <a:cubicBezTo>
                  <a:pt x="27854" y="8306"/>
                  <a:pt x="27946" y="8301"/>
                  <a:pt x="28038" y="8301"/>
                </a:cubicBezTo>
                <a:close/>
                <a:moveTo>
                  <a:pt x="29672" y="8301"/>
                </a:moveTo>
                <a:cubicBezTo>
                  <a:pt x="29781" y="8301"/>
                  <a:pt x="29889" y="8307"/>
                  <a:pt x="29993" y="8334"/>
                </a:cubicBezTo>
                <a:cubicBezTo>
                  <a:pt x="29985" y="8620"/>
                  <a:pt x="30000" y="8906"/>
                  <a:pt x="29985" y="9191"/>
                </a:cubicBezTo>
                <a:cubicBezTo>
                  <a:pt x="29956" y="9193"/>
                  <a:pt x="29925" y="9194"/>
                  <a:pt x="29893" y="9194"/>
                </a:cubicBezTo>
                <a:cubicBezTo>
                  <a:pt x="29703" y="9194"/>
                  <a:pt x="29468" y="9159"/>
                  <a:pt x="29321" y="9098"/>
                </a:cubicBezTo>
                <a:cubicBezTo>
                  <a:pt x="29371" y="8841"/>
                  <a:pt x="29371" y="8563"/>
                  <a:pt x="29371" y="8306"/>
                </a:cubicBezTo>
                <a:lnTo>
                  <a:pt x="29393" y="8306"/>
                </a:lnTo>
                <a:cubicBezTo>
                  <a:pt x="29485" y="8306"/>
                  <a:pt x="29579" y="8301"/>
                  <a:pt x="29672" y="8301"/>
                </a:cubicBezTo>
                <a:close/>
                <a:moveTo>
                  <a:pt x="31305" y="8301"/>
                </a:moveTo>
                <a:cubicBezTo>
                  <a:pt x="31413" y="8301"/>
                  <a:pt x="31520" y="8307"/>
                  <a:pt x="31628" y="8334"/>
                </a:cubicBezTo>
                <a:cubicBezTo>
                  <a:pt x="31621" y="8620"/>
                  <a:pt x="31635" y="8906"/>
                  <a:pt x="31621" y="9191"/>
                </a:cubicBezTo>
                <a:cubicBezTo>
                  <a:pt x="31592" y="9193"/>
                  <a:pt x="31560" y="9194"/>
                  <a:pt x="31528" y="9194"/>
                </a:cubicBezTo>
                <a:cubicBezTo>
                  <a:pt x="31338" y="9194"/>
                  <a:pt x="31103" y="9159"/>
                  <a:pt x="30957" y="9098"/>
                </a:cubicBezTo>
                <a:cubicBezTo>
                  <a:pt x="30999" y="8841"/>
                  <a:pt x="30999" y="8563"/>
                  <a:pt x="30999" y="8306"/>
                </a:cubicBezTo>
                <a:lnTo>
                  <a:pt x="31028" y="8306"/>
                </a:lnTo>
                <a:cubicBezTo>
                  <a:pt x="31120" y="8306"/>
                  <a:pt x="31213" y="8301"/>
                  <a:pt x="31305" y="8301"/>
                </a:cubicBezTo>
                <a:close/>
                <a:moveTo>
                  <a:pt x="32937" y="8301"/>
                </a:moveTo>
                <a:cubicBezTo>
                  <a:pt x="33046" y="8301"/>
                  <a:pt x="33155" y="8307"/>
                  <a:pt x="33263" y="8334"/>
                </a:cubicBezTo>
                <a:cubicBezTo>
                  <a:pt x="33249" y="8620"/>
                  <a:pt x="33270" y="8906"/>
                  <a:pt x="33249" y="9191"/>
                </a:cubicBezTo>
                <a:cubicBezTo>
                  <a:pt x="33221" y="9193"/>
                  <a:pt x="33190" y="9194"/>
                  <a:pt x="33159" y="9194"/>
                </a:cubicBezTo>
                <a:cubicBezTo>
                  <a:pt x="32973" y="9194"/>
                  <a:pt x="32738" y="9159"/>
                  <a:pt x="32592" y="9098"/>
                </a:cubicBezTo>
                <a:cubicBezTo>
                  <a:pt x="32635" y="8841"/>
                  <a:pt x="32635" y="8563"/>
                  <a:pt x="32635" y="8306"/>
                </a:cubicBezTo>
                <a:lnTo>
                  <a:pt x="32663" y="8306"/>
                </a:lnTo>
                <a:cubicBezTo>
                  <a:pt x="32752" y="8306"/>
                  <a:pt x="32844" y="8301"/>
                  <a:pt x="32937" y="8301"/>
                </a:cubicBezTo>
                <a:close/>
                <a:moveTo>
                  <a:pt x="34572" y="8301"/>
                </a:moveTo>
                <a:cubicBezTo>
                  <a:pt x="34679" y="8301"/>
                  <a:pt x="34787" y="8307"/>
                  <a:pt x="34891" y="8334"/>
                </a:cubicBezTo>
                <a:cubicBezTo>
                  <a:pt x="34884" y="8620"/>
                  <a:pt x="34906" y="8906"/>
                  <a:pt x="34884" y="9191"/>
                </a:cubicBezTo>
                <a:cubicBezTo>
                  <a:pt x="34855" y="9193"/>
                  <a:pt x="34824" y="9194"/>
                  <a:pt x="34791" y="9194"/>
                </a:cubicBezTo>
                <a:cubicBezTo>
                  <a:pt x="34601" y="9194"/>
                  <a:pt x="34367" y="9159"/>
                  <a:pt x="34227" y="9098"/>
                </a:cubicBezTo>
                <a:cubicBezTo>
                  <a:pt x="34270" y="8841"/>
                  <a:pt x="34270" y="8563"/>
                  <a:pt x="34270" y="8306"/>
                </a:cubicBezTo>
                <a:lnTo>
                  <a:pt x="34299" y="8306"/>
                </a:lnTo>
                <a:cubicBezTo>
                  <a:pt x="34388" y="8306"/>
                  <a:pt x="34480" y="8301"/>
                  <a:pt x="34572" y="8301"/>
                </a:cubicBezTo>
                <a:close/>
                <a:moveTo>
                  <a:pt x="36213" y="8301"/>
                </a:moveTo>
                <a:cubicBezTo>
                  <a:pt x="36322" y="8301"/>
                  <a:pt x="36430" y="8307"/>
                  <a:pt x="36534" y="8334"/>
                </a:cubicBezTo>
                <a:cubicBezTo>
                  <a:pt x="36527" y="8620"/>
                  <a:pt x="36534" y="8906"/>
                  <a:pt x="36527" y="9191"/>
                </a:cubicBezTo>
                <a:cubicBezTo>
                  <a:pt x="36497" y="9193"/>
                  <a:pt x="36466" y="9194"/>
                  <a:pt x="36434" y="9194"/>
                </a:cubicBezTo>
                <a:cubicBezTo>
                  <a:pt x="36244" y="9194"/>
                  <a:pt x="36010" y="9159"/>
                  <a:pt x="35870" y="9098"/>
                </a:cubicBezTo>
                <a:cubicBezTo>
                  <a:pt x="35912" y="8841"/>
                  <a:pt x="35912" y="8563"/>
                  <a:pt x="35912" y="8306"/>
                </a:cubicBezTo>
                <a:lnTo>
                  <a:pt x="35934" y="8306"/>
                </a:lnTo>
                <a:cubicBezTo>
                  <a:pt x="36026" y="8306"/>
                  <a:pt x="36120" y="8301"/>
                  <a:pt x="36213" y="8301"/>
                </a:cubicBezTo>
                <a:close/>
                <a:moveTo>
                  <a:pt x="37848" y="8301"/>
                </a:moveTo>
                <a:cubicBezTo>
                  <a:pt x="37957" y="8301"/>
                  <a:pt x="38065" y="8307"/>
                  <a:pt x="38169" y="8334"/>
                </a:cubicBezTo>
                <a:cubicBezTo>
                  <a:pt x="38162" y="8620"/>
                  <a:pt x="38169" y="8906"/>
                  <a:pt x="38162" y="9191"/>
                </a:cubicBezTo>
                <a:cubicBezTo>
                  <a:pt x="38133" y="9193"/>
                  <a:pt x="38101" y="9194"/>
                  <a:pt x="38069" y="9194"/>
                </a:cubicBezTo>
                <a:cubicBezTo>
                  <a:pt x="37879" y="9194"/>
                  <a:pt x="37644" y="9159"/>
                  <a:pt x="37498" y="9098"/>
                </a:cubicBezTo>
                <a:cubicBezTo>
                  <a:pt x="37548" y="8841"/>
                  <a:pt x="37548" y="8563"/>
                  <a:pt x="37548" y="8306"/>
                </a:cubicBezTo>
                <a:lnTo>
                  <a:pt x="37569" y="8306"/>
                </a:lnTo>
                <a:cubicBezTo>
                  <a:pt x="37661" y="8306"/>
                  <a:pt x="37755" y="8301"/>
                  <a:pt x="37848" y="8301"/>
                </a:cubicBezTo>
                <a:close/>
                <a:moveTo>
                  <a:pt x="39277" y="8301"/>
                </a:moveTo>
                <a:cubicBezTo>
                  <a:pt x="39385" y="8301"/>
                  <a:pt x="39493" y="8307"/>
                  <a:pt x="39597" y="8334"/>
                </a:cubicBezTo>
                <a:cubicBezTo>
                  <a:pt x="39590" y="8620"/>
                  <a:pt x="39597" y="8906"/>
                  <a:pt x="39590" y="9191"/>
                </a:cubicBezTo>
                <a:cubicBezTo>
                  <a:pt x="39561" y="9193"/>
                  <a:pt x="39530" y="9194"/>
                  <a:pt x="39497" y="9194"/>
                </a:cubicBezTo>
                <a:cubicBezTo>
                  <a:pt x="39307" y="9194"/>
                  <a:pt x="39072" y="9159"/>
                  <a:pt x="38926" y="9098"/>
                </a:cubicBezTo>
                <a:cubicBezTo>
                  <a:pt x="38976" y="8841"/>
                  <a:pt x="38976" y="8563"/>
                  <a:pt x="38976" y="8306"/>
                </a:cubicBezTo>
                <a:lnTo>
                  <a:pt x="38997" y="8306"/>
                </a:lnTo>
                <a:cubicBezTo>
                  <a:pt x="39090" y="8306"/>
                  <a:pt x="39183" y="8301"/>
                  <a:pt x="39277" y="8301"/>
                </a:cubicBezTo>
                <a:close/>
                <a:moveTo>
                  <a:pt x="40909" y="8301"/>
                </a:moveTo>
                <a:cubicBezTo>
                  <a:pt x="41017" y="8301"/>
                  <a:pt x="41125" y="8307"/>
                  <a:pt x="41232" y="8334"/>
                </a:cubicBezTo>
                <a:cubicBezTo>
                  <a:pt x="41225" y="8620"/>
                  <a:pt x="41240" y="8906"/>
                  <a:pt x="41225" y="9191"/>
                </a:cubicBezTo>
                <a:cubicBezTo>
                  <a:pt x="41196" y="9193"/>
                  <a:pt x="41165" y="9194"/>
                  <a:pt x="41132" y="9194"/>
                </a:cubicBezTo>
                <a:cubicBezTo>
                  <a:pt x="40942" y="9194"/>
                  <a:pt x="40708" y="9159"/>
                  <a:pt x="40561" y="9098"/>
                </a:cubicBezTo>
                <a:cubicBezTo>
                  <a:pt x="40604" y="8841"/>
                  <a:pt x="40604" y="8563"/>
                  <a:pt x="40604" y="8306"/>
                </a:cubicBezTo>
                <a:lnTo>
                  <a:pt x="40633" y="8306"/>
                </a:lnTo>
                <a:cubicBezTo>
                  <a:pt x="40725" y="8306"/>
                  <a:pt x="40817" y="8301"/>
                  <a:pt x="40909" y="8301"/>
                </a:cubicBezTo>
                <a:close/>
                <a:moveTo>
                  <a:pt x="42542" y="8301"/>
                </a:moveTo>
                <a:cubicBezTo>
                  <a:pt x="42650" y="8301"/>
                  <a:pt x="42760" y="8307"/>
                  <a:pt x="42868" y="8334"/>
                </a:cubicBezTo>
                <a:cubicBezTo>
                  <a:pt x="42853" y="8620"/>
                  <a:pt x="42875" y="8906"/>
                  <a:pt x="42853" y="9191"/>
                </a:cubicBezTo>
                <a:cubicBezTo>
                  <a:pt x="42825" y="9193"/>
                  <a:pt x="42795" y="9194"/>
                  <a:pt x="42763" y="9194"/>
                </a:cubicBezTo>
                <a:cubicBezTo>
                  <a:pt x="42576" y="9194"/>
                  <a:pt x="42337" y="9159"/>
                  <a:pt x="42196" y="9098"/>
                </a:cubicBezTo>
                <a:cubicBezTo>
                  <a:pt x="42239" y="8841"/>
                  <a:pt x="42239" y="8563"/>
                  <a:pt x="42239" y="8306"/>
                </a:cubicBezTo>
                <a:lnTo>
                  <a:pt x="42268" y="8306"/>
                </a:lnTo>
                <a:cubicBezTo>
                  <a:pt x="42357" y="8306"/>
                  <a:pt x="42449" y="8301"/>
                  <a:pt x="42542" y="8301"/>
                </a:cubicBezTo>
                <a:close/>
                <a:moveTo>
                  <a:pt x="44176" y="8301"/>
                </a:moveTo>
                <a:cubicBezTo>
                  <a:pt x="44284" y="8301"/>
                  <a:pt x="44392" y="8307"/>
                  <a:pt x="44496" y="8334"/>
                </a:cubicBezTo>
                <a:cubicBezTo>
                  <a:pt x="44489" y="8620"/>
                  <a:pt x="44510" y="8906"/>
                  <a:pt x="44489" y="9191"/>
                </a:cubicBezTo>
                <a:cubicBezTo>
                  <a:pt x="44460" y="9193"/>
                  <a:pt x="44430" y="9194"/>
                  <a:pt x="44398" y="9194"/>
                </a:cubicBezTo>
                <a:cubicBezTo>
                  <a:pt x="44211" y="9194"/>
                  <a:pt x="43972" y="9159"/>
                  <a:pt x="43832" y="9098"/>
                </a:cubicBezTo>
                <a:cubicBezTo>
                  <a:pt x="43875" y="8841"/>
                  <a:pt x="43875" y="8563"/>
                  <a:pt x="43875" y="8306"/>
                </a:cubicBezTo>
                <a:lnTo>
                  <a:pt x="43903" y="8306"/>
                </a:lnTo>
                <a:cubicBezTo>
                  <a:pt x="43992" y="8306"/>
                  <a:pt x="44084" y="8301"/>
                  <a:pt x="44176" y="8301"/>
                </a:cubicBezTo>
                <a:close/>
                <a:moveTo>
                  <a:pt x="45811" y="8301"/>
                </a:moveTo>
                <a:cubicBezTo>
                  <a:pt x="45919" y="8301"/>
                  <a:pt x="46027" y="8307"/>
                  <a:pt x="46131" y="8334"/>
                </a:cubicBezTo>
                <a:cubicBezTo>
                  <a:pt x="46124" y="8620"/>
                  <a:pt x="46138" y="8906"/>
                  <a:pt x="46124" y="9191"/>
                </a:cubicBezTo>
                <a:cubicBezTo>
                  <a:pt x="46095" y="9193"/>
                  <a:pt x="46064" y="9194"/>
                  <a:pt x="46031" y="9194"/>
                </a:cubicBezTo>
                <a:cubicBezTo>
                  <a:pt x="45841" y="9194"/>
                  <a:pt x="45606" y="9159"/>
                  <a:pt x="45460" y="9098"/>
                </a:cubicBezTo>
                <a:cubicBezTo>
                  <a:pt x="45510" y="8841"/>
                  <a:pt x="45510" y="8563"/>
                  <a:pt x="45510" y="8306"/>
                </a:cubicBezTo>
                <a:lnTo>
                  <a:pt x="45531" y="8306"/>
                </a:lnTo>
                <a:cubicBezTo>
                  <a:pt x="45623" y="8306"/>
                  <a:pt x="45717" y="8301"/>
                  <a:pt x="45811" y="8301"/>
                </a:cubicBezTo>
                <a:close/>
                <a:moveTo>
                  <a:pt x="47443" y="8301"/>
                </a:moveTo>
                <a:cubicBezTo>
                  <a:pt x="47551" y="8301"/>
                  <a:pt x="47659" y="8307"/>
                  <a:pt x="47766" y="8334"/>
                </a:cubicBezTo>
                <a:cubicBezTo>
                  <a:pt x="47759" y="8620"/>
                  <a:pt x="47773" y="8906"/>
                  <a:pt x="47759" y="9191"/>
                </a:cubicBezTo>
                <a:cubicBezTo>
                  <a:pt x="47730" y="9193"/>
                  <a:pt x="47699" y="9194"/>
                  <a:pt x="47666" y="9194"/>
                </a:cubicBezTo>
                <a:cubicBezTo>
                  <a:pt x="47476" y="9194"/>
                  <a:pt x="47241" y="9159"/>
                  <a:pt x="47095" y="9098"/>
                </a:cubicBezTo>
                <a:cubicBezTo>
                  <a:pt x="47138" y="8841"/>
                  <a:pt x="47138" y="8563"/>
                  <a:pt x="47138" y="8306"/>
                </a:cubicBezTo>
                <a:lnTo>
                  <a:pt x="47166" y="8306"/>
                </a:lnTo>
                <a:cubicBezTo>
                  <a:pt x="47259" y="8306"/>
                  <a:pt x="47351" y="8301"/>
                  <a:pt x="47443" y="8301"/>
                </a:cubicBezTo>
                <a:close/>
                <a:moveTo>
                  <a:pt x="49076" y="8301"/>
                </a:moveTo>
                <a:cubicBezTo>
                  <a:pt x="49184" y="8301"/>
                  <a:pt x="49294" y="8307"/>
                  <a:pt x="49402" y="8334"/>
                </a:cubicBezTo>
                <a:cubicBezTo>
                  <a:pt x="49387" y="8620"/>
                  <a:pt x="49409" y="8906"/>
                  <a:pt x="49387" y="9191"/>
                </a:cubicBezTo>
                <a:cubicBezTo>
                  <a:pt x="49359" y="9193"/>
                  <a:pt x="49329" y="9194"/>
                  <a:pt x="49297" y="9194"/>
                </a:cubicBezTo>
                <a:cubicBezTo>
                  <a:pt x="49112" y="9194"/>
                  <a:pt x="48877" y="9159"/>
                  <a:pt x="48730" y="9098"/>
                </a:cubicBezTo>
                <a:cubicBezTo>
                  <a:pt x="48773" y="8841"/>
                  <a:pt x="48773" y="8563"/>
                  <a:pt x="48773" y="8306"/>
                </a:cubicBezTo>
                <a:lnTo>
                  <a:pt x="48802" y="8306"/>
                </a:lnTo>
                <a:cubicBezTo>
                  <a:pt x="48891" y="8306"/>
                  <a:pt x="48983" y="8301"/>
                  <a:pt x="49076" y="8301"/>
                </a:cubicBezTo>
                <a:close/>
                <a:moveTo>
                  <a:pt x="50718" y="8301"/>
                </a:moveTo>
                <a:cubicBezTo>
                  <a:pt x="50827" y="8301"/>
                  <a:pt x="50936" y="8307"/>
                  <a:pt x="51044" y="8334"/>
                </a:cubicBezTo>
                <a:cubicBezTo>
                  <a:pt x="51030" y="8620"/>
                  <a:pt x="51044" y="8906"/>
                  <a:pt x="51030" y="9191"/>
                </a:cubicBezTo>
                <a:cubicBezTo>
                  <a:pt x="51002" y="9193"/>
                  <a:pt x="50971" y="9194"/>
                  <a:pt x="50940" y="9194"/>
                </a:cubicBezTo>
                <a:cubicBezTo>
                  <a:pt x="50754" y="9194"/>
                  <a:pt x="50519" y="9159"/>
                  <a:pt x="50373" y="9098"/>
                </a:cubicBezTo>
                <a:cubicBezTo>
                  <a:pt x="50416" y="8841"/>
                  <a:pt x="50416" y="8563"/>
                  <a:pt x="50416" y="8306"/>
                </a:cubicBezTo>
                <a:lnTo>
                  <a:pt x="50444" y="8306"/>
                </a:lnTo>
                <a:cubicBezTo>
                  <a:pt x="50533" y="8306"/>
                  <a:pt x="50625" y="8301"/>
                  <a:pt x="50718" y="8301"/>
                </a:cubicBezTo>
                <a:close/>
                <a:moveTo>
                  <a:pt x="12933" y="1"/>
                </a:moveTo>
                <a:lnTo>
                  <a:pt x="12676" y="22"/>
                </a:lnTo>
                <a:cubicBezTo>
                  <a:pt x="12433" y="22"/>
                  <a:pt x="244" y="22"/>
                  <a:pt x="1" y="1"/>
                </a:cubicBezTo>
                <a:lnTo>
                  <a:pt x="1" y="1"/>
                </a:lnTo>
                <a:lnTo>
                  <a:pt x="8" y="9584"/>
                </a:lnTo>
                <a:cubicBezTo>
                  <a:pt x="251" y="9598"/>
                  <a:pt x="12440" y="9598"/>
                  <a:pt x="12683" y="9598"/>
                </a:cubicBezTo>
                <a:lnTo>
                  <a:pt x="12940" y="9584"/>
                </a:lnTo>
                <a:cubicBezTo>
                  <a:pt x="13183" y="9598"/>
                  <a:pt x="25380" y="9598"/>
                  <a:pt x="25615" y="9598"/>
                </a:cubicBezTo>
                <a:lnTo>
                  <a:pt x="25794" y="9584"/>
                </a:lnTo>
                <a:cubicBezTo>
                  <a:pt x="26037" y="9598"/>
                  <a:pt x="38233" y="9598"/>
                  <a:pt x="38469" y="9598"/>
                </a:cubicBezTo>
                <a:lnTo>
                  <a:pt x="38669" y="9584"/>
                </a:lnTo>
                <a:cubicBezTo>
                  <a:pt x="38912" y="9598"/>
                  <a:pt x="51101" y="9598"/>
                  <a:pt x="51344" y="9598"/>
                </a:cubicBezTo>
                <a:lnTo>
                  <a:pt x="51337" y="22"/>
                </a:lnTo>
                <a:cubicBezTo>
                  <a:pt x="51094" y="22"/>
                  <a:pt x="38904" y="22"/>
                  <a:pt x="38662" y="1"/>
                </a:cubicBezTo>
                <a:lnTo>
                  <a:pt x="38462" y="22"/>
                </a:lnTo>
                <a:cubicBezTo>
                  <a:pt x="38219" y="22"/>
                  <a:pt x="26029" y="22"/>
                  <a:pt x="25787" y="1"/>
                </a:cubicBezTo>
                <a:lnTo>
                  <a:pt x="25608" y="22"/>
                </a:lnTo>
                <a:cubicBezTo>
                  <a:pt x="25365" y="22"/>
                  <a:pt x="13176" y="22"/>
                  <a:pt x="12933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117421" tIns="117421" rIns="117421" bIns="117421" anchor="ctr" anchorCtr="0">
            <a:noAutofit/>
          </a:bodyPr>
          <a:lstStyle/>
          <a:p>
            <a:endParaRPr sz="2498"/>
          </a:p>
        </p:txBody>
      </p:sp>
      <p:sp>
        <p:nvSpPr>
          <p:cNvPr id="5" name="Google Shape;27870;p48">
            <a:extLst>
              <a:ext uri="{FF2B5EF4-FFF2-40B4-BE49-F238E27FC236}">
                <a16:creationId xmlns:a16="http://schemas.microsoft.com/office/drawing/2014/main" id="{B1C731F5-8918-16E3-E140-4FF4BCFA3DA7}"/>
              </a:ext>
            </a:extLst>
          </p:cNvPr>
          <p:cNvSpPr/>
          <p:nvPr/>
        </p:nvSpPr>
        <p:spPr>
          <a:xfrm>
            <a:off x="618594" y="1529767"/>
            <a:ext cx="11076215" cy="4593448"/>
          </a:xfrm>
          <a:custGeom>
            <a:avLst/>
            <a:gdLst/>
            <a:ahLst/>
            <a:cxnLst/>
            <a:rect l="l" t="t" r="r" b="b"/>
            <a:pathLst>
              <a:path w="51344" h="9599" extrusionOk="0">
                <a:moveTo>
                  <a:pt x="640" y="617"/>
                </a:moveTo>
                <a:cubicBezTo>
                  <a:pt x="740" y="617"/>
                  <a:pt x="840" y="622"/>
                  <a:pt x="936" y="644"/>
                </a:cubicBezTo>
                <a:cubicBezTo>
                  <a:pt x="929" y="929"/>
                  <a:pt x="936" y="1215"/>
                  <a:pt x="929" y="1501"/>
                </a:cubicBezTo>
                <a:cubicBezTo>
                  <a:pt x="892" y="1505"/>
                  <a:pt x="850" y="1507"/>
                  <a:pt x="806" y="1507"/>
                </a:cubicBezTo>
                <a:cubicBezTo>
                  <a:pt x="625" y="1507"/>
                  <a:pt x="403" y="1472"/>
                  <a:pt x="265" y="1415"/>
                </a:cubicBezTo>
                <a:cubicBezTo>
                  <a:pt x="315" y="1158"/>
                  <a:pt x="315" y="879"/>
                  <a:pt x="315" y="622"/>
                </a:cubicBezTo>
                <a:lnTo>
                  <a:pt x="344" y="622"/>
                </a:lnTo>
                <a:cubicBezTo>
                  <a:pt x="440" y="622"/>
                  <a:pt x="540" y="617"/>
                  <a:pt x="640" y="617"/>
                </a:cubicBezTo>
                <a:close/>
                <a:moveTo>
                  <a:pt x="2274" y="617"/>
                </a:moveTo>
                <a:cubicBezTo>
                  <a:pt x="2375" y="617"/>
                  <a:pt x="2475" y="622"/>
                  <a:pt x="2572" y="644"/>
                </a:cubicBezTo>
                <a:cubicBezTo>
                  <a:pt x="2564" y="929"/>
                  <a:pt x="2572" y="1215"/>
                  <a:pt x="2564" y="1501"/>
                </a:cubicBezTo>
                <a:cubicBezTo>
                  <a:pt x="2526" y="1505"/>
                  <a:pt x="2483" y="1507"/>
                  <a:pt x="2439" y="1507"/>
                </a:cubicBezTo>
                <a:cubicBezTo>
                  <a:pt x="2255" y="1507"/>
                  <a:pt x="2038" y="1472"/>
                  <a:pt x="1900" y="1415"/>
                </a:cubicBezTo>
                <a:cubicBezTo>
                  <a:pt x="1950" y="1158"/>
                  <a:pt x="1950" y="879"/>
                  <a:pt x="1950" y="622"/>
                </a:cubicBezTo>
                <a:lnTo>
                  <a:pt x="1972" y="622"/>
                </a:lnTo>
                <a:cubicBezTo>
                  <a:pt x="2072" y="622"/>
                  <a:pt x="2173" y="617"/>
                  <a:pt x="2274" y="617"/>
                </a:cubicBezTo>
                <a:close/>
                <a:moveTo>
                  <a:pt x="3907" y="617"/>
                </a:moveTo>
                <a:cubicBezTo>
                  <a:pt x="4007" y="617"/>
                  <a:pt x="4107" y="622"/>
                  <a:pt x="4207" y="644"/>
                </a:cubicBezTo>
                <a:cubicBezTo>
                  <a:pt x="4200" y="929"/>
                  <a:pt x="4207" y="1215"/>
                  <a:pt x="4200" y="1501"/>
                </a:cubicBezTo>
                <a:cubicBezTo>
                  <a:pt x="4161" y="1505"/>
                  <a:pt x="4118" y="1507"/>
                  <a:pt x="4074" y="1507"/>
                </a:cubicBezTo>
                <a:cubicBezTo>
                  <a:pt x="3890" y="1507"/>
                  <a:pt x="3674" y="1472"/>
                  <a:pt x="3536" y="1415"/>
                </a:cubicBezTo>
                <a:cubicBezTo>
                  <a:pt x="3578" y="1158"/>
                  <a:pt x="3578" y="879"/>
                  <a:pt x="3578" y="622"/>
                </a:cubicBezTo>
                <a:lnTo>
                  <a:pt x="3607" y="622"/>
                </a:lnTo>
                <a:cubicBezTo>
                  <a:pt x="3707" y="622"/>
                  <a:pt x="3807" y="617"/>
                  <a:pt x="3907" y="617"/>
                </a:cubicBezTo>
                <a:close/>
                <a:moveTo>
                  <a:pt x="5540" y="617"/>
                </a:moveTo>
                <a:cubicBezTo>
                  <a:pt x="5640" y="617"/>
                  <a:pt x="5742" y="622"/>
                  <a:pt x="5842" y="644"/>
                </a:cubicBezTo>
                <a:cubicBezTo>
                  <a:pt x="5828" y="929"/>
                  <a:pt x="5849" y="1215"/>
                  <a:pt x="5828" y="1501"/>
                </a:cubicBezTo>
                <a:cubicBezTo>
                  <a:pt x="5790" y="1505"/>
                  <a:pt x="5749" y="1507"/>
                  <a:pt x="5706" y="1507"/>
                </a:cubicBezTo>
                <a:cubicBezTo>
                  <a:pt x="5526" y="1507"/>
                  <a:pt x="5309" y="1472"/>
                  <a:pt x="5171" y="1415"/>
                </a:cubicBezTo>
                <a:cubicBezTo>
                  <a:pt x="5214" y="1158"/>
                  <a:pt x="5214" y="879"/>
                  <a:pt x="5214" y="622"/>
                </a:cubicBezTo>
                <a:lnTo>
                  <a:pt x="5242" y="622"/>
                </a:lnTo>
                <a:cubicBezTo>
                  <a:pt x="5339" y="622"/>
                  <a:pt x="5439" y="617"/>
                  <a:pt x="5540" y="617"/>
                </a:cubicBezTo>
                <a:close/>
                <a:moveTo>
                  <a:pt x="7174" y="617"/>
                </a:moveTo>
                <a:cubicBezTo>
                  <a:pt x="7274" y="617"/>
                  <a:pt x="7374" y="622"/>
                  <a:pt x="7470" y="644"/>
                </a:cubicBezTo>
                <a:cubicBezTo>
                  <a:pt x="7463" y="929"/>
                  <a:pt x="7485" y="1215"/>
                  <a:pt x="7463" y="1501"/>
                </a:cubicBezTo>
                <a:cubicBezTo>
                  <a:pt x="7426" y="1505"/>
                  <a:pt x="7384" y="1507"/>
                  <a:pt x="7340" y="1507"/>
                </a:cubicBezTo>
                <a:cubicBezTo>
                  <a:pt x="7159" y="1507"/>
                  <a:pt x="6938" y="1472"/>
                  <a:pt x="6806" y="1415"/>
                </a:cubicBezTo>
                <a:cubicBezTo>
                  <a:pt x="6849" y="1158"/>
                  <a:pt x="6849" y="879"/>
                  <a:pt x="6849" y="622"/>
                </a:cubicBezTo>
                <a:lnTo>
                  <a:pt x="6878" y="622"/>
                </a:lnTo>
                <a:cubicBezTo>
                  <a:pt x="6974" y="622"/>
                  <a:pt x="7074" y="617"/>
                  <a:pt x="7174" y="617"/>
                </a:cubicBezTo>
                <a:close/>
                <a:moveTo>
                  <a:pt x="8808" y="617"/>
                </a:moveTo>
                <a:cubicBezTo>
                  <a:pt x="8909" y="617"/>
                  <a:pt x="9009" y="622"/>
                  <a:pt x="9105" y="644"/>
                </a:cubicBezTo>
                <a:cubicBezTo>
                  <a:pt x="9098" y="929"/>
                  <a:pt x="9113" y="1215"/>
                  <a:pt x="9098" y="1501"/>
                </a:cubicBezTo>
                <a:cubicBezTo>
                  <a:pt x="9059" y="1505"/>
                  <a:pt x="9017" y="1507"/>
                  <a:pt x="8973" y="1507"/>
                </a:cubicBezTo>
                <a:cubicBezTo>
                  <a:pt x="8789" y="1507"/>
                  <a:pt x="8572" y="1472"/>
                  <a:pt x="8434" y="1415"/>
                </a:cubicBezTo>
                <a:cubicBezTo>
                  <a:pt x="8484" y="1158"/>
                  <a:pt x="8484" y="879"/>
                  <a:pt x="8484" y="622"/>
                </a:cubicBezTo>
                <a:lnTo>
                  <a:pt x="8506" y="622"/>
                </a:lnTo>
                <a:cubicBezTo>
                  <a:pt x="8606" y="622"/>
                  <a:pt x="8707" y="617"/>
                  <a:pt x="8808" y="617"/>
                </a:cubicBezTo>
                <a:close/>
                <a:moveTo>
                  <a:pt x="10441" y="617"/>
                </a:moveTo>
                <a:cubicBezTo>
                  <a:pt x="10541" y="617"/>
                  <a:pt x="10641" y="622"/>
                  <a:pt x="10741" y="644"/>
                </a:cubicBezTo>
                <a:cubicBezTo>
                  <a:pt x="10726" y="929"/>
                  <a:pt x="10748" y="1215"/>
                  <a:pt x="10726" y="1501"/>
                </a:cubicBezTo>
                <a:cubicBezTo>
                  <a:pt x="10689" y="1505"/>
                  <a:pt x="10648" y="1507"/>
                  <a:pt x="10604" y="1507"/>
                </a:cubicBezTo>
                <a:cubicBezTo>
                  <a:pt x="10424" y="1507"/>
                  <a:pt x="10208" y="1472"/>
                  <a:pt x="10070" y="1415"/>
                </a:cubicBezTo>
                <a:cubicBezTo>
                  <a:pt x="10112" y="1158"/>
                  <a:pt x="10112" y="879"/>
                  <a:pt x="10112" y="622"/>
                </a:cubicBezTo>
                <a:lnTo>
                  <a:pt x="10141" y="622"/>
                </a:lnTo>
                <a:cubicBezTo>
                  <a:pt x="10241" y="622"/>
                  <a:pt x="10341" y="617"/>
                  <a:pt x="10441" y="617"/>
                </a:cubicBezTo>
                <a:close/>
                <a:moveTo>
                  <a:pt x="12073" y="617"/>
                </a:moveTo>
                <a:cubicBezTo>
                  <a:pt x="12174" y="617"/>
                  <a:pt x="12276" y="622"/>
                  <a:pt x="12376" y="644"/>
                </a:cubicBezTo>
                <a:cubicBezTo>
                  <a:pt x="12362" y="929"/>
                  <a:pt x="12383" y="1215"/>
                  <a:pt x="12362" y="1501"/>
                </a:cubicBezTo>
                <a:cubicBezTo>
                  <a:pt x="12324" y="1505"/>
                  <a:pt x="12283" y="1507"/>
                  <a:pt x="12239" y="1507"/>
                </a:cubicBezTo>
                <a:cubicBezTo>
                  <a:pt x="12060" y="1507"/>
                  <a:pt x="11843" y="1472"/>
                  <a:pt x="11705" y="1415"/>
                </a:cubicBezTo>
                <a:cubicBezTo>
                  <a:pt x="11748" y="1158"/>
                  <a:pt x="11748" y="879"/>
                  <a:pt x="11748" y="622"/>
                </a:cubicBezTo>
                <a:lnTo>
                  <a:pt x="11776" y="622"/>
                </a:lnTo>
                <a:cubicBezTo>
                  <a:pt x="11873" y="622"/>
                  <a:pt x="11973" y="617"/>
                  <a:pt x="12073" y="617"/>
                </a:cubicBezTo>
                <a:close/>
                <a:moveTo>
                  <a:pt x="13565" y="617"/>
                </a:moveTo>
                <a:cubicBezTo>
                  <a:pt x="13665" y="617"/>
                  <a:pt x="13765" y="622"/>
                  <a:pt x="13861" y="644"/>
                </a:cubicBezTo>
                <a:cubicBezTo>
                  <a:pt x="13854" y="929"/>
                  <a:pt x="13876" y="1215"/>
                  <a:pt x="13854" y="1501"/>
                </a:cubicBezTo>
                <a:cubicBezTo>
                  <a:pt x="13817" y="1505"/>
                  <a:pt x="13775" y="1507"/>
                  <a:pt x="13731" y="1507"/>
                </a:cubicBezTo>
                <a:cubicBezTo>
                  <a:pt x="13550" y="1507"/>
                  <a:pt x="13330" y="1472"/>
                  <a:pt x="13197" y="1415"/>
                </a:cubicBezTo>
                <a:cubicBezTo>
                  <a:pt x="13240" y="1158"/>
                  <a:pt x="13240" y="879"/>
                  <a:pt x="13240" y="622"/>
                </a:cubicBezTo>
                <a:lnTo>
                  <a:pt x="13269" y="622"/>
                </a:lnTo>
                <a:cubicBezTo>
                  <a:pt x="13365" y="622"/>
                  <a:pt x="13465" y="617"/>
                  <a:pt x="13565" y="617"/>
                </a:cubicBezTo>
                <a:close/>
                <a:moveTo>
                  <a:pt x="15199" y="617"/>
                </a:moveTo>
                <a:cubicBezTo>
                  <a:pt x="15300" y="617"/>
                  <a:pt x="15400" y="622"/>
                  <a:pt x="15497" y="644"/>
                </a:cubicBezTo>
                <a:cubicBezTo>
                  <a:pt x="15489" y="929"/>
                  <a:pt x="15504" y="1215"/>
                  <a:pt x="15489" y="1501"/>
                </a:cubicBezTo>
                <a:cubicBezTo>
                  <a:pt x="15451" y="1505"/>
                  <a:pt x="15408" y="1507"/>
                  <a:pt x="15364" y="1507"/>
                </a:cubicBezTo>
                <a:cubicBezTo>
                  <a:pt x="15180" y="1507"/>
                  <a:pt x="14963" y="1472"/>
                  <a:pt x="14825" y="1415"/>
                </a:cubicBezTo>
                <a:cubicBezTo>
                  <a:pt x="14875" y="1158"/>
                  <a:pt x="14875" y="879"/>
                  <a:pt x="14875" y="622"/>
                </a:cubicBezTo>
                <a:lnTo>
                  <a:pt x="14897" y="622"/>
                </a:lnTo>
                <a:cubicBezTo>
                  <a:pt x="14997" y="622"/>
                  <a:pt x="15098" y="617"/>
                  <a:pt x="15199" y="617"/>
                </a:cubicBezTo>
                <a:close/>
                <a:moveTo>
                  <a:pt x="16842" y="617"/>
                </a:moveTo>
                <a:cubicBezTo>
                  <a:pt x="16943" y="617"/>
                  <a:pt x="17043" y="622"/>
                  <a:pt x="17139" y="644"/>
                </a:cubicBezTo>
                <a:cubicBezTo>
                  <a:pt x="17132" y="929"/>
                  <a:pt x="17139" y="1215"/>
                  <a:pt x="17132" y="1501"/>
                </a:cubicBezTo>
                <a:cubicBezTo>
                  <a:pt x="17093" y="1505"/>
                  <a:pt x="17051" y="1507"/>
                  <a:pt x="17006" y="1507"/>
                </a:cubicBezTo>
                <a:cubicBezTo>
                  <a:pt x="16823" y="1507"/>
                  <a:pt x="16606" y="1472"/>
                  <a:pt x="16468" y="1415"/>
                </a:cubicBezTo>
                <a:cubicBezTo>
                  <a:pt x="16518" y="1158"/>
                  <a:pt x="16518" y="879"/>
                  <a:pt x="16518" y="622"/>
                </a:cubicBezTo>
                <a:lnTo>
                  <a:pt x="16539" y="622"/>
                </a:lnTo>
                <a:cubicBezTo>
                  <a:pt x="16639" y="622"/>
                  <a:pt x="16741" y="617"/>
                  <a:pt x="16842" y="617"/>
                </a:cubicBezTo>
                <a:close/>
                <a:moveTo>
                  <a:pt x="18474" y="617"/>
                </a:moveTo>
                <a:cubicBezTo>
                  <a:pt x="18574" y="617"/>
                  <a:pt x="18674" y="622"/>
                  <a:pt x="18774" y="644"/>
                </a:cubicBezTo>
                <a:cubicBezTo>
                  <a:pt x="18767" y="929"/>
                  <a:pt x="18774" y="1215"/>
                  <a:pt x="18767" y="1501"/>
                </a:cubicBezTo>
                <a:cubicBezTo>
                  <a:pt x="18728" y="1505"/>
                  <a:pt x="18686" y="1507"/>
                  <a:pt x="18641" y="1507"/>
                </a:cubicBezTo>
                <a:cubicBezTo>
                  <a:pt x="18458" y="1507"/>
                  <a:pt x="18241" y="1472"/>
                  <a:pt x="18103" y="1415"/>
                </a:cubicBezTo>
                <a:cubicBezTo>
                  <a:pt x="18146" y="1158"/>
                  <a:pt x="18146" y="879"/>
                  <a:pt x="18146" y="622"/>
                </a:cubicBezTo>
                <a:lnTo>
                  <a:pt x="18174" y="622"/>
                </a:lnTo>
                <a:cubicBezTo>
                  <a:pt x="18274" y="622"/>
                  <a:pt x="18374" y="617"/>
                  <a:pt x="18474" y="617"/>
                </a:cubicBezTo>
                <a:close/>
                <a:moveTo>
                  <a:pt x="20107" y="617"/>
                </a:moveTo>
                <a:cubicBezTo>
                  <a:pt x="20208" y="617"/>
                  <a:pt x="20310" y="622"/>
                  <a:pt x="20410" y="644"/>
                </a:cubicBezTo>
                <a:cubicBezTo>
                  <a:pt x="20395" y="929"/>
                  <a:pt x="20417" y="1215"/>
                  <a:pt x="20395" y="1501"/>
                </a:cubicBezTo>
                <a:cubicBezTo>
                  <a:pt x="20358" y="1505"/>
                  <a:pt x="20316" y="1507"/>
                  <a:pt x="20273" y="1507"/>
                </a:cubicBezTo>
                <a:cubicBezTo>
                  <a:pt x="20093" y="1507"/>
                  <a:pt x="19876" y="1472"/>
                  <a:pt x="19738" y="1415"/>
                </a:cubicBezTo>
                <a:cubicBezTo>
                  <a:pt x="19781" y="1158"/>
                  <a:pt x="19781" y="879"/>
                  <a:pt x="19781" y="622"/>
                </a:cubicBezTo>
                <a:lnTo>
                  <a:pt x="19810" y="622"/>
                </a:lnTo>
                <a:cubicBezTo>
                  <a:pt x="19906" y="622"/>
                  <a:pt x="20006" y="617"/>
                  <a:pt x="20107" y="617"/>
                </a:cubicBezTo>
                <a:close/>
                <a:moveTo>
                  <a:pt x="21741" y="617"/>
                </a:moveTo>
                <a:cubicBezTo>
                  <a:pt x="21841" y="617"/>
                  <a:pt x="21941" y="622"/>
                  <a:pt x="22038" y="644"/>
                </a:cubicBezTo>
                <a:cubicBezTo>
                  <a:pt x="22031" y="929"/>
                  <a:pt x="22052" y="1215"/>
                  <a:pt x="22031" y="1501"/>
                </a:cubicBezTo>
                <a:cubicBezTo>
                  <a:pt x="21993" y="1505"/>
                  <a:pt x="21951" y="1507"/>
                  <a:pt x="21908" y="1507"/>
                </a:cubicBezTo>
                <a:cubicBezTo>
                  <a:pt x="21726" y="1507"/>
                  <a:pt x="21506" y="1472"/>
                  <a:pt x="21374" y="1415"/>
                </a:cubicBezTo>
                <a:cubicBezTo>
                  <a:pt x="21416" y="1158"/>
                  <a:pt x="21416" y="879"/>
                  <a:pt x="21416" y="622"/>
                </a:cubicBezTo>
                <a:lnTo>
                  <a:pt x="21445" y="622"/>
                </a:lnTo>
                <a:cubicBezTo>
                  <a:pt x="21541" y="622"/>
                  <a:pt x="21641" y="617"/>
                  <a:pt x="21741" y="617"/>
                </a:cubicBezTo>
                <a:close/>
                <a:moveTo>
                  <a:pt x="23376" y="617"/>
                </a:moveTo>
                <a:cubicBezTo>
                  <a:pt x="23477" y="617"/>
                  <a:pt x="23577" y="622"/>
                  <a:pt x="23673" y="644"/>
                </a:cubicBezTo>
                <a:cubicBezTo>
                  <a:pt x="23666" y="929"/>
                  <a:pt x="23680" y="1215"/>
                  <a:pt x="23666" y="1501"/>
                </a:cubicBezTo>
                <a:cubicBezTo>
                  <a:pt x="23627" y="1505"/>
                  <a:pt x="23584" y="1507"/>
                  <a:pt x="23540" y="1507"/>
                </a:cubicBezTo>
                <a:cubicBezTo>
                  <a:pt x="23356" y="1507"/>
                  <a:pt x="23140" y="1472"/>
                  <a:pt x="23002" y="1415"/>
                </a:cubicBezTo>
                <a:cubicBezTo>
                  <a:pt x="23052" y="1158"/>
                  <a:pt x="23052" y="879"/>
                  <a:pt x="23052" y="622"/>
                </a:cubicBezTo>
                <a:lnTo>
                  <a:pt x="23073" y="622"/>
                </a:lnTo>
                <a:cubicBezTo>
                  <a:pt x="23173" y="622"/>
                  <a:pt x="23275" y="617"/>
                  <a:pt x="23376" y="617"/>
                </a:cubicBezTo>
                <a:close/>
                <a:moveTo>
                  <a:pt x="25008" y="617"/>
                </a:moveTo>
                <a:cubicBezTo>
                  <a:pt x="25108" y="617"/>
                  <a:pt x="25208" y="622"/>
                  <a:pt x="25308" y="644"/>
                </a:cubicBezTo>
                <a:cubicBezTo>
                  <a:pt x="25301" y="929"/>
                  <a:pt x="25315" y="1215"/>
                  <a:pt x="25301" y="1501"/>
                </a:cubicBezTo>
                <a:cubicBezTo>
                  <a:pt x="25262" y="1505"/>
                  <a:pt x="25220" y="1507"/>
                  <a:pt x="25175" y="1507"/>
                </a:cubicBezTo>
                <a:cubicBezTo>
                  <a:pt x="24992" y="1507"/>
                  <a:pt x="24775" y="1472"/>
                  <a:pt x="24637" y="1415"/>
                </a:cubicBezTo>
                <a:cubicBezTo>
                  <a:pt x="24680" y="1158"/>
                  <a:pt x="24680" y="879"/>
                  <a:pt x="24680" y="622"/>
                </a:cubicBezTo>
                <a:lnTo>
                  <a:pt x="24708" y="622"/>
                </a:lnTo>
                <a:cubicBezTo>
                  <a:pt x="24808" y="622"/>
                  <a:pt x="24908" y="617"/>
                  <a:pt x="25008" y="617"/>
                </a:cubicBezTo>
                <a:close/>
                <a:moveTo>
                  <a:pt x="26427" y="617"/>
                </a:moveTo>
                <a:cubicBezTo>
                  <a:pt x="26527" y="617"/>
                  <a:pt x="26629" y="622"/>
                  <a:pt x="26729" y="644"/>
                </a:cubicBezTo>
                <a:cubicBezTo>
                  <a:pt x="26715" y="929"/>
                  <a:pt x="26736" y="1215"/>
                  <a:pt x="26715" y="1501"/>
                </a:cubicBezTo>
                <a:cubicBezTo>
                  <a:pt x="26677" y="1505"/>
                  <a:pt x="26636" y="1507"/>
                  <a:pt x="26593" y="1507"/>
                </a:cubicBezTo>
                <a:cubicBezTo>
                  <a:pt x="26413" y="1507"/>
                  <a:pt x="26196" y="1472"/>
                  <a:pt x="26058" y="1415"/>
                </a:cubicBezTo>
                <a:cubicBezTo>
                  <a:pt x="26101" y="1158"/>
                  <a:pt x="26101" y="879"/>
                  <a:pt x="26101" y="622"/>
                </a:cubicBezTo>
                <a:lnTo>
                  <a:pt x="26129" y="622"/>
                </a:lnTo>
                <a:cubicBezTo>
                  <a:pt x="26226" y="622"/>
                  <a:pt x="26326" y="617"/>
                  <a:pt x="26427" y="617"/>
                </a:cubicBezTo>
                <a:close/>
                <a:moveTo>
                  <a:pt x="28061" y="617"/>
                </a:moveTo>
                <a:cubicBezTo>
                  <a:pt x="28161" y="617"/>
                  <a:pt x="28261" y="622"/>
                  <a:pt x="28357" y="644"/>
                </a:cubicBezTo>
                <a:cubicBezTo>
                  <a:pt x="28350" y="929"/>
                  <a:pt x="28372" y="1215"/>
                  <a:pt x="28350" y="1501"/>
                </a:cubicBezTo>
                <a:cubicBezTo>
                  <a:pt x="28313" y="1505"/>
                  <a:pt x="28271" y="1507"/>
                  <a:pt x="28227" y="1507"/>
                </a:cubicBezTo>
                <a:cubicBezTo>
                  <a:pt x="28046" y="1507"/>
                  <a:pt x="27826" y="1472"/>
                  <a:pt x="27693" y="1415"/>
                </a:cubicBezTo>
                <a:cubicBezTo>
                  <a:pt x="27736" y="1158"/>
                  <a:pt x="27736" y="879"/>
                  <a:pt x="27736" y="622"/>
                </a:cubicBezTo>
                <a:lnTo>
                  <a:pt x="27765" y="622"/>
                </a:lnTo>
                <a:cubicBezTo>
                  <a:pt x="27861" y="622"/>
                  <a:pt x="27961" y="617"/>
                  <a:pt x="28061" y="617"/>
                </a:cubicBezTo>
                <a:close/>
                <a:moveTo>
                  <a:pt x="29695" y="617"/>
                </a:moveTo>
                <a:cubicBezTo>
                  <a:pt x="29796" y="617"/>
                  <a:pt x="29896" y="622"/>
                  <a:pt x="29993" y="644"/>
                </a:cubicBezTo>
                <a:cubicBezTo>
                  <a:pt x="29985" y="929"/>
                  <a:pt x="30000" y="1215"/>
                  <a:pt x="29985" y="1501"/>
                </a:cubicBezTo>
                <a:cubicBezTo>
                  <a:pt x="29947" y="1505"/>
                  <a:pt x="29904" y="1507"/>
                  <a:pt x="29860" y="1507"/>
                </a:cubicBezTo>
                <a:cubicBezTo>
                  <a:pt x="29676" y="1507"/>
                  <a:pt x="29459" y="1472"/>
                  <a:pt x="29321" y="1415"/>
                </a:cubicBezTo>
                <a:cubicBezTo>
                  <a:pt x="29371" y="1158"/>
                  <a:pt x="29371" y="879"/>
                  <a:pt x="29371" y="622"/>
                </a:cubicBezTo>
                <a:lnTo>
                  <a:pt x="29393" y="622"/>
                </a:lnTo>
                <a:cubicBezTo>
                  <a:pt x="29493" y="622"/>
                  <a:pt x="29595" y="617"/>
                  <a:pt x="29695" y="617"/>
                </a:cubicBezTo>
                <a:close/>
                <a:moveTo>
                  <a:pt x="31328" y="617"/>
                </a:moveTo>
                <a:cubicBezTo>
                  <a:pt x="31428" y="617"/>
                  <a:pt x="31528" y="622"/>
                  <a:pt x="31628" y="644"/>
                </a:cubicBezTo>
                <a:cubicBezTo>
                  <a:pt x="31621" y="929"/>
                  <a:pt x="31635" y="1215"/>
                  <a:pt x="31621" y="1501"/>
                </a:cubicBezTo>
                <a:cubicBezTo>
                  <a:pt x="31582" y="1505"/>
                  <a:pt x="31539" y="1507"/>
                  <a:pt x="31495" y="1507"/>
                </a:cubicBezTo>
                <a:cubicBezTo>
                  <a:pt x="31311" y="1507"/>
                  <a:pt x="31095" y="1472"/>
                  <a:pt x="30957" y="1415"/>
                </a:cubicBezTo>
                <a:cubicBezTo>
                  <a:pt x="30999" y="1158"/>
                  <a:pt x="30999" y="879"/>
                  <a:pt x="30999" y="622"/>
                </a:cubicBezTo>
                <a:lnTo>
                  <a:pt x="31028" y="622"/>
                </a:lnTo>
                <a:cubicBezTo>
                  <a:pt x="31128" y="622"/>
                  <a:pt x="31228" y="617"/>
                  <a:pt x="31328" y="617"/>
                </a:cubicBezTo>
                <a:close/>
                <a:moveTo>
                  <a:pt x="32961" y="617"/>
                </a:moveTo>
                <a:cubicBezTo>
                  <a:pt x="33061" y="617"/>
                  <a:pt x="33163" y="622"/>
                  <a:pt x="33263" y="644"/>
                </a:cubicBezTo>
                <a:cubicBezTo>
                  <a:pt x="33249" y="929"/>
                  <a:pt x="33270" y="1215"/>
                  <a:pt x="33249" y="1501"/>
                </a:cubicBezTo>
                <a:cubicBezTo>
                  <a:pt x="33211" y="1505"/>
                  <a:pt x="33170" y="1507"/>
                  <a:pt x="33127" y="1507"/>
                </a:cubicBezTo>
                <a:cubicBezTo>
                  <a:pt x="32947" y="1507"/>
                  <a:pt x="32730" y="1472"/>
                  <a:pt x="32592" y="1415"/>
                </a:cubicBezTo>
                <a:cubicBezTo>
                  <a:pt x="32635" y="1158"/>
                  <a:pt x="32635" y="879"/>
                  <a:pt x="32635" y="622"/>
                </a:cubicBezTo>
                <a:lnTo>
                  <a:pt x="32663" y="622"/>
                </a:lnTo>
                <a:cubicBezTo>
                  <a:pt x="32760" y="622"/>
                  <a:pt x="32860" y="617"/>
                  <a:pt x="32961" y="617"/>
                </a:cubicBezTo>
                <a:close/>
                <a:moveTo>
                  <a:pt x="34595" y="617"/>
                </a:moveTo>
                <a:cubicBezTo>
                  <a:pt x="34695" y="617"/>
                  <a:pt x="34795" y="622"/>
                  <a:pt x="34891" y="644"/>
                </a:cubicBezTo>
                <a:cubicBezTo>
                  <a:pt x="34884" y="929"/>
                  <a:pt x="34906" y="1215"/>
                  <a:pt x="34884" y="1501"/>
                </a:cubicBezTo>
                <a:cubicBezTo>
                  <a:pt x="34845" y="1505"/>
                  <a:pt x="34803" y="1507"/>
                  <a:pt x="34758" y="1507"/>
                </a:cubicBezTo>
                <a:cubicBezTo>
                  <a:pt x="34575" y="1507"/>
                  <a:pt x="34359" y="1472"/>
                  <a:pt x="34227" y="1415"/>
                </a:cubicBezTo>
                <a:cubicBezTo>
                  <a:pt x="34270" y="1158"/>
                  <a:pt x="34270" y="879"/>
                  <a:pt x="34270" y="622"/>
                </a:cubicBezTo>
                <a:lnTo>
                  <a:pt x="34299" y="622"/>
                </a:lnTo>
                <a:cubicBezTo>
                  <a:pt x="34395" y="622"/>
                  <a:pt x="34495" y="617"/>
                  <a:pt x="34595" y="617"/>
                </a:cubicBezTo>
                <a:close/>
                <a:moveTo>
                  <a:pt x="36236" y="617"/>
                </a:moveTo>
                <a:cubicBezTo>
                  <a:pt x="36337" y="617"/>
                  <a:pt x="36437" y="622"/>
                  <a:pt x="36534" y="644"/>
                </a:cubicBezTo>
                <a:cubicBezTo>
                  <a:pt x="36527" y="929"/>
                  <a:pt x="36534" y="1215"/>
                  <a:pt x="36527" y="1501"/>
                </a:cubicBezTo>
                <a:cubicBezTo>
                  <a:pt x="36488" y="1505"/>
                  <a:pt x="36445" y="1507"/>
                  <a:pt x="36401" y="1507"/>
                </a:cubicBezTo>
                <a:cubicBezTo>
                  <a:pt x="36218" y="1507"/>
                  <a:pt x="36002" y="1472"/>
                  <a:pt x="35870" y="1415"/>
                </a:cubicBezTo>
                <a:cubicBezTo>
                  <a:pt x="35912" y="1158"/>
                  <a:pt x="35912" y="879"/>
                  <a:pt x="35912" y="622"/>
                </a:cubicBezTo>
                <a:lnTo>
                  <a:pt x="35934" y="622"/>
                </a:lnTo>
                <a:cubicBezTo>
                  <a:pt x="36034" y="622"/>
                  <a:pt x="36136" y="617"/>
                  <a:pt x="36236" y="617"/>
                </a:cubicBezTo>
                <a:close/>
                <a:moveTo>
                  <a:pt x="37872" y="617"/>
                </a:moveTo>
                <a:cubicBezTo>
                  <a:pt x="37973" y="617"/>
                  <a:pt x="38073" y="622"/>
                  <a:pt x="38169" y="644"/>
                </a:cubicBezTo>
                <a:cubicBezTo>
                  <a:pt x="38162" y="929"/>
                  <a:pt x="38169" y="1215"/>
                  <a:pt x="38162" y="1501"/>
                </a:cubicBezTo>
                <a:cubicBezTo>
                  <a:pt x="38123" y="1505"/>
                  <a:pt x="38080" y="1507"/>
                  <a:pt x="38036" y="1507"/>
                </a:cubicBezTo>
                <a:cubicBezTo>
                  <a:pt x="37852" y="1507"/>
                  <a:pt x="37636" y="1472"/>
                  <a:pt x="37498" y="1415"/>
                </a:cubicBezTo>
                <a:cubicBezTo>
                  <a:pt x="37548" y="1158"/>
                  <a:pt x="37548" y="879"/>
                  <a:pt x="37548" y="622"/>
                </a:cubicBezTo>
                <a:lnTo>
                  <a:pt x="37569" y="622"/>
                </a:lnTo>
                <a:cubicBezTo>
                  <a:pt x="37669" y="622"/>
                  <a:pt x="37771" y="617"/>
                  <a:pt x="37872" y="617"/>
                </a:cubicBezTo>
                <a:close/>
                <a:moveTo>
                  <a:pt x="39300" y="617"/>
                </a:moveTo>
                <a:cubicBezTo>
                  <a:pt x="39401" y="617"/>
                  <a:pt x="39501" y="622"/>
                  <a:pt x="39597" y="644"/>
                </a:cubicBezTo>
                <a:cubicBezTo>
                  <a:pt x="39590" y="929"/>
                  <a:pt x="39597" y="1215"/>
                  <a:pt x="39590" y="1501"/>
                </a:cubicBezTo>
                <a:cubicBezTo>
                  <a:pt x="39551" y="1505"/>
                  <a:pt x="39509" y="1507"/>
                  <a:pt x="39464" y="1507"/>
                </a:cubicBezTo>
                <a:cubicBezTo>
                  <a:pt x="39281" y="1507"/>
                  <a:pt x="39064" y="1472"/>
                  <a:pt x="38926" y="1415"/>
                </a:cubicBezTo>
                <a:cubicBezTo>
                  <a:pt x="38976" y="1158"/>
                  <a:pt x="38976" y="879"/>
                  <a:pt x="38976" y="622"/>
                </a:cubicBezTo>
                <a:lnTo>
                  <a:pt x="38997" y="622"/>
                </a:lnTo>
                <a:cubicBezTo>
                  <a:pt x="39097" y="622"/>
                  <a:pt x="39199" y="617"/>
                  <a:pt x="39300" y="617"/>
                </a:cubicBezTo>
                <a:close/>
                <a:moveTo>
                  <a:pt x="40932" y="617"/>
                </a:moveTo>
                <a:cubicBezTo>
                  <a:pt x="41032" y="617"/>
                  <a:pt x="41132" y="622"/>
                  <a:pt x="41232" y="644"/>
                </a:cubicBezTo>
                <a:cubicBezTo>
                  <a:pt x="41225" y="929"/>
                  <a:pt x="41240" y="1215"/>
                  <a:pt x="41225" y="1501"/>
                </a:cubicBezTo>
                <a:cubicBezTo>
                  <a:pt x="41186" y="1505"/>
                  <a:pt x="41144" y="1507"/>
                  <a:pt x="41100" y="1507"/>
                </a:cubicBezTo>
                <a:cubicBezTo>
                  <a:pt x="40916" y="1507"/>
                  <a:pt x="40699" y="1472"/>
                  <a:pt x="40561" y="1415"/>
                </a:cubicBezTo>
                <a:cubicBezTo>
                  <a:pt x="40604" y="1158"/>
                  <a:pt x="40604" y="879"/>
                  <a:pt x="40604" y="622"/>
                </a:cubicBezTo>
                <a:lnTo>
                  <a:pt x="40633" y="622"/>
                </a:lnTo>
                <a:cubicBezTo>
                  <a:pt x="40733" y="622"/>
                  <a:pt x="40832" y="617"/>
                  <a:pt x="40932" y="617"/>
                </a:cubicBezTo>
                <a:close/>
                <a:moveTo>
                  <a:pt x="42565" y="617"/>
                </a:moveTo>
                <a:cubicBezTo>
                  <a:pt x="42666" y="617"/>
                  <a:pt x="42768" y="622"/>
                  <a:pt x="42868" y="644"/>
                </a:cubicBezTo>
                <a:cubicBezTo>
                  <a:pt x="42853" y="929"/>
                  <a:pt x="42875" y="1215"/>
                  <a:pt x="42853" y="1501"/>
                </a:cubicBezTo>
                <a:cubicBezTo>
                  <a:pt x="42816" y="1505"/>
                  <a:pt x="42774" y="1507"/>
                  <a:pt x="42730" y="1507"/>
                </a:cubicBezTo>
                <a:cubicBezTo>
                  <a:pt x="42549" y="1507"/>
                  <a:pt x="42329" y="1472"/>
                  <a:pt x="42196" y="1415"/>
                </a:cubicBezTo>
                <a:cubicBezTo>
                  <a:pt x="42239" y="1158"/>
                  <a:pt x="42239" y="879"/>
                  <a:pt x="42239" y="622"/>
                </a:cubicBezTo>
                <a:lnTo>
                  <a:pt x="42268" y="622"/>
                </a:lnTo>
                <a:cubicBezTo>
                  <a:pt x="42364" y="622"/>
                  <a:pt x="42464" y="617"/>
                  <a:pt x="42565" y="617"/>
                </a:cubicBezTo>
                <a:close/>
                <a:moveTo>
                  <a:pt x="44199" y="617"/>
                </a:moveTo>
                <a:cubicBezTo>
                  <a:pt x="44299" y="617"/>
                  <a:pt x="44399" y="622"/>
                  <a:pt x="44496" y="644"/>
                </a:cubicBezTo>
                <a:cubicBezTo>
                  <a:pt x="44489" y="929"/>
                  <a:pt x="44510" y="1215"/>
                  <a:pt x="44489" y="1501"/>
                </a:cubicBezTo>
                <a:cubicBezTo>
                  <a:pt x="44451" y="1505"/>
                  <a:pt x="44410" y="1507"/>
                  <a:pt x="44366" y="1507"/>
                </a:cubicBezTo>
                <a:cubicBezTo>
                  <a:pt x="44184" y="1507"/>
                  <a:pt x="43964" y="1472"/>
                  <a:pt x="43832" y="1415"/>
                </a:cubicBezTo>
                <a:cubicBezTo>
                  <a:pt x="43875" y="1158"/>
                  <a:pt x="43875" y="879"/>
                  <a:pt x="43875" y="622"/>
                </a:cubicBezTo>
                <a:lnTo>
                  <a:pt x="43903" y="622"/>
                </a:lnTo>
                <a:cubicBezTo>
                  <a:pt x="43999" y="622"/>
                  <a:pt x="44099" y="617"/>
                  <a:pt x="44199" y="617"/>
                </a:cubicBezTo>
                <a:close/>
                <a:moveTo>
                  <a:pt x="45834" y="617"/>
                </a:moveTo>
                <a:cubicBezTo>
                  <a:pt x="45935" y="617"/>
                  <a:pt x="46035" y="622"/>
                  <a:pt x="46131" y="644"/>
                </a:cubicBezTo>
                <a:cubicBezTo>
                  <a:pt x="46124" y="929"/>
                  <a:pt x="46138" y="1215"/>
                  <a:pt x="46124" y="1501"/>
                </a:cubicBezTo>
                <a:cubicBezTo>
                  <a:pt x="46085" y="1505"/>
                  <a:pt x="46043" y="1507"/>
                  <a:pt x="45998" y="1507"/>
                </a:cubicBezTo>
                <a:cubicBezTo>
                  <a:pt x="45815" y="1507"/>
                  <a:pt x="45598" y="1472"/>
                  <a:pt x="45460" y="1415"/>
                </a:cubicBezTo>
                <a:cubicBezTo>
                  <a:pt x="45510" y="1158"/>
                  <a:pt x="45510" y="879"/>
                  <a:pt x="45510" y="622"/>
                </a:cubicBezTo>
                <a:lnTo>
                  <a:pt x="45531" y="622"/>
                </a:lnTo>
                <a:cubicBezTo>
                  <a:pt x="45631" y="622"/>
                  <a:pt x="45733" y="617"/>
                  <a:pt x="45834" y="617"/>
                </a:cubicBezTo>
                <a:close/>
                <a:moveTo>
                  <a:pt x="47466" y="617"/>
                </a:moveTo>
                <a:cubicBezTo>
                  <a:pt x="47566" y="617"/>
                  <a:pt x="47666" y="622"/>
                  <a:pt x="47766" y="644"/>
                </a:cubicBezTo>
                <a:cubicBezTo>
                  <a:pt x="47759" y="929"/>
                  <a:pt x="47773" y="1215"/>
                  <a:pt x="47759" y="1501"/>
                </a:cubicBezTo>
                <a:cubicBezTo>
                  <a:pt x="47720" y="1505"/>
                  <a:pt x="47678" y="1507"/>
                  <a:pt x="47633" y="1507"/>
                </a:cubicBezTo>
                <a:cubicBezTo>
                  <a:pt x="47450" y="1507"/>
                  <a:pt x="47233" y="1472"/>
                  <a:pt x="47095" y="1415"/>
                </a:cubicBezTo>
                <a:cubicBezTo>
                  <a:pt x="47138" y="1158"/>
                  <a:pt x="47138" y="879"/>
                  <a:pt x="47138" y="622"/>
                </a:cubicBezTo>
                <a:lnTo>
                  <a:pt x="47166" y="622"/>
                </a:lnTo>
                <a:cubicBezTo>
                  <a:pt x="47266" y="622"/>
                  <a:pt x="47366" y="617"/>
                  <a:pt x="47466" y="617"/>
                </a:cubicBezTo>
                <a:close/>
                <a:moveTo>
                  <a:pt x="49099" y="617"/>
                </a:moveTo>
                <a:cubicBezTo>
                  <a:pt x="49200" y="617"/>
                  <a:pt x="49302" y="622"/>
                  <a:pt x="49402" y="644"/>
                </a:cubicBezTo>
                <a:cubicBezTo>
                  <a:pt x="49387" y="929"/>
                  <a:pt x="49409" y="1215"/>
                  <a:pt x="49387" y="1501"/>
                </a:cubicBezTo>
                <a:cubicBezTo>
                  <a:pt x="49350" y="1505"/>
                  <a:pt x="49308" y="1507"/>
                  <a:pt x="49265" y="1507"/>
                </a:cubicBezTo>
                <a:cubicBezTo>
                  <a:pt x="49085" y="1507"/>
                  <a:pt x="48868" y="1472"/>
                  <a:pt x="48730" y="1415"/>
                </a:cubicBezTo>
                <a:cubicBezTo>
                  <a:pt x="48773" y="1158"/>
                  <a:pt x="48773" y="879"/>
                  <a:pt x="48773" y="622"/>
                </a:cubicBezTo>
                <a:lnTo>
                  <a:pt x="48802" y="622"/>
                </a:lnTo>
                <a:cubicBezTo>
                  <a:pt x="48898" y="622"/>
                  <a:pt x="48998" y="617"/>
                  <a:pt x="49099" y="617"/>
                </a:cubicBezTo>
                <a:close/>
                <a:moveTo>
                  <a:pt x="50741" y="617"/>
                </a:moveTo>
                <a:cubicBezTo>
                  <a:pt x="50842" y="617"/>
                  <a:pt x="50944" y="622"/>
                  <a:pt x="51044" y="644"/>
                </a:cubicBezTo>
                <a:cubicBezTo>
                  <a:pt x="51030" y="929"/>
                  <a:pt x="51044" y="1215"/>
                  <a:pt x="51030" y="1501"/>
                </a:cubicBezTo>
                <a:cubicBezTo>
                  <a:pt x="50992" y="1505"/>
                  <a:pt x="50951" y="1507"/>
                  <a:pt x="50907" y="1507"/>
                </a:cubicBezTo>
                <a:cubicBezTo>
                  <a:pt x="50728" y="1507"/>
                  <a:pt x="50511" y="1472"/>
                  <a:pt x="50373" y="1415"/>
                </a:cubicBezTo>
                <a:cubicBezTo>
                  <a:pt x="50416" y="1158"/>
                  <a:pt x="50416" y="879"/>
                  <a:pt x="50416" y="622"/>
                </a:cubicBezTo>
                <a:lnTo>
                  <a:pt x="50444" y="622"/>
                </a:lnTo>
                <a:cubicBezTo>
                  <a:pt x="50541" y="622"/>
                  <a:pt x="50641" y="617"/>
                  <a:pt x="50741" y="617"/>
                </a:cubicBezTo>
                <a:close/>
                <a:moveTo>
                  <a:pt x="617" y="8301"/>
                </a:moveTo>
                <a:cubicBezTo>
                  <a:pt x="725" y="8301"/>
                  <a:pt x="832" y="8307"/>
                  <a:pt x="936" y="8334"/>
                </a:cubicBezTo>
                <a:cubicBezTo>
                  <a:pt x="929" y="8620"/>
                  <a:pt x="936" y="8906"/>
                  <a:pt x="929" y="9191"/>
                </a:cubicBezTo>
                <a:cubicBezTo>
                  <a:pt x="901" y="9193"/>
                  <a:pt x="871" y="9194"/>
                  <a:pt x="839" y="9194"/>
                </a:cubicBezTo>
                <a:cubicBezTo>
                  <a:pt x="652" y="9194"/>
                  <a:pt x="411" y="9159"/>
                  <a:pt x="265" y="9098"/>
                </a:cubicBezTo>
                <a:cubicBezTo>
                  <a:pt x="315" y="8841"/>
                  <a:pt x="315" y="8563"/>
                  <a:pt x="315" y="8306"/>
                </a:cubicBezTo>
                <a:lnTo>
                  <a:pt x="344" y="8306"/>
                </a:lnTo>
                <a:cubicBezTo>
                  <a:pt x="433" y="8306"/>
                  <a:pt x="525" y="8301"/>
                  <a:pt x="617" y="8301"/>
                </a:cubicBezTo>
                <a:close/>
                <a:moveTo>
                  <a:pt x="2251" y="8301"/>
                </a:moveTo>
                <a:cubicBezTo>
                  <a:pt x="2360" y="8301"/>
                  <a:pt x="2468" y="8307"/>
                  <a:pt x="2572" y="8334"/>
                </a:cubicBezTo>
                <a:cubicBezTo>
                  <a:pt x="2564" y="8620"/>
                  <a:pt x="2572" y="8906"/>
                  <a:pt x="2564" y="9191"/>
                </a:cubicBezTo>
                <a:cubicBezTo>
                  <a:pt x="2535" y="9193"/>
                  <a:pt x="2504" y="9194"/>
                  <a:pt x="2472" y="9194"/>
                </a:cubicBezTo>
                <a:cubicBezTo>
                  <a:pt x="2282" y="9194"/>
                  <a:pt x="2047" y="9159"/>
                  <a:pt x="1900" y="9098"/>
                </a:cubicBezTo>
                <a:cubicBezTo>
                  <a:pt x="1950" y="8841"/>
                  <a:pt x="1950" y="8563"/>
                  <a:pt x="1950" y="8306"/>
                </a:cubicBezTo>
                <a:lnTo>
                  <a:pt x="1972" y="8306"/>
                </a:lnTo>
                <a:cubicBezTo>
                  <a:pt x="2064" y="8306"/>
                  <a:pt x="2158" y="8301"/>
                  <a:pt x="2251" y="8301"/>
                </a:cubicBezTo>
                <a:close/>
                <a:moveTo>
                  <a:pt x="3884" y="8301"/>
                </a:moveTo>
                <a:cubicBezTo>
                  <a:pt x="3992" y="8301"/>
                  <a:pt x="4099" y="8307"/>
                  <a:pt x="4207" y="8334"/>
                </a:cubicBezTo>
                <a:cubicBezTo>
                  <a:pt x="4200" y="8620"/>
                  <a:pt x="4207" y="8906"/>
                  <a:pt x="4200" y="9191"/>
                </a:cubicBezTo>
                <a:cubicBezTo>
                  <a:pt x="4171" y="9193"/>
                  <a:pt x="4139" y="9194"/>
                  <a:pt x="4107" y="9194"/>
                </a:cubicBezTo>
                <a:cubicBezTo>
                  <a:pt x="3917" y="9194"/>
                  <a:pt x="3682" y="9159"/>
                  <a:pt x="3536" y="9098"/>
                </a:cubicBezTo>
                <a:cubicBezTo>
                  <a:pt x="3578" y="8841"/>
                  <a:pt x="3578" y="8563"/>
                  <a:pt x="3578" y="8306"/>
                </a:cubicBezTo>
                <a:lnTo>
                  <a:pt x="3607" y="8306"/>
                </a:lnTo>
                <a:cubicBezTo>
                  <a:pt x="3699" y="8306"/>
                  <a:pt x="3792" y="8301"/>
                  <a:pt x="3884" y="8301"/>
                </a:cubicBezTo>
                <a:close/>
                <a:moveTo>
                  <a:pt x="5516" y="8301"/>
                </a:moveTo>
                <a:cubicBezTo>
                  <a:pt x="5625" y="8301"/>
                  <a:pt x="5734" y="8307"/>
                  <a:pt x="5842" y="8334"/>
                </a:cubicBezTo>
                <a:cubicBezTo>
                  <a:pt x="5828" y="8620"/>
                  <a:pt x="5849" y="8906"/>
                  <a:pt x="5828" y="9191"/>
                </a:cubicBezTo>
                <a:cubicBezTo>
                  <a:pt x="5800" y="9193"/>
                  <a:pt x="5769" y="9194"/>
                  <a:pt x="5738" y="9194"/>
                </a:cubicBezTo>
                <a:cubicBezTo>
                  <a:pt x="5552" y="9194"/>
                  <a:pt x="5317" y="9159"/>
                  <a:pt x="5171" y="9098"/>
                </a:cubicBezTo>
                <a:cubicBezTo>
                  <a:pt x="5214" y="8841"/>
                  <a:pt x="5214" y="8563"/>
                  <a:pt x="5214" y="8306"/>
                </a:cubicBezTo>
                <a:lnTo>
                  <a:pt x="5242" y="8306"/>
                </a:lnTo>
                <a:cubicBezTo>
                  <a:pt x="5331" y="8306"/>
                  <a:pt x="5423" y="8301"/>
                  <a:pt x="5516" y="8301"/>
                </a:cubicBezTo>
                <a:close/>
                <a:moveTo>
                  <a:pt x="7151" y="8301"/>
                </a:moveTo>
                <a:cubicBezTo>
                  <a:pt x="7258" y="8301"/>
                  <a:pt x="7366" y="8307"/>
                  <a:pt x="7470" y="8334"/>
                </a:cubicBezTo>
                <a:cubicBezTo>
                  <a:pt x="7463" y="8620"/>
                  <a:pt x="7485" y="8906"/>
                  <a:pt x="7463" y="9191"/>
                </a:cubicBezTo>
                <a:cubicBezTo>
                  <a:pt x="7435" y="9193"/>
                  <a:pt x="7405" y="9194"/>
                  <a:pt x="7373" y="9194"/>
                </a:cubicBezTo>
                <a:cubicBezTo>
                  <a:pt x="7186" y="9194"/>
                  <a:pt x="6946" y="9159"/>
                  <a:pt x="6806" y="9098"/>
                </a:cubicBezTo>
                <a:cubicBezTo>
                  <a:pt x="6849" y="8841"/>
                  <a:pt x="6849" y="8563"/>
                  <a:pt x="6849" y="8306"/>
                </a:cubicBezTo>
                <a:lnTo>
                  <a:pt x="6878" y="8306"/>
                </a:lnTo>
                <a:cubicBezTo>
                  <a:pt x="6967" y="8306"/>
                  <a:pt x="7059" y="8301"/>
                  <a:pt x="7151" y="8301"/>
                </a:cubicBezTo>
                <a:close/>
                <a:moveTo>
                  <a:pt x="8785" y="8301"/>
                </a:moveTo>
                <a:cubicBezTo>
                  <a:pt x="8894" y="8301"/>
                  <a:pt x="9002" y="8307"/>
                  <a:pt x="9105" y="8334"/>
                </a:cubicBezTo>
                <a:cubicBezTo>
                  <a:pt x="9098" y="8620"/>
                  <a:pt x="9113" y="8906"/>
                  <a:pt x="9098" y="9191"/>
                </a:cubicBezTo>
                <a:cubicBezTo>
                  <a:pt x="9069" y="9193"/>
                  <a:pt x="9038" y="9194"/>
                  <a:pt x="9006" y="9194"/>
                </a:cubicBezTo>
                <a:cubicBezTo>
                  <a:pt x="8816" y="9194"/>
                  <a:pt x="8581" y="9159"/>
                  <a:pt x="8434" y="9098"/>
                </a:cubicBezTo>
                <a:cubicBezTo>
                  <a:pt x="8484" y="8841"/>
                  <a:pt x="8484" y="8563"/>
                  <a:pt x="8484" y="8306"/>
                </a:cubicBezTo>
                <a:lnTo>
                  <a:pt x="8506" y="8306"/>
                </a:lnTo>
                <a:cubicBezTo>
                  <a:pt x="8598" y="8306"/>
                  <a:pt x="8692" y="8301"/>
                  <a:pt x="8785" y="8301"/>
                </a:cubicBezTo>
                <a:close/>
                <a:moveTo>
                  <a:pt x="10418" y="8301"/>
                </a:moveTo>
                <a:cubicBezTo>
                  <a:pt x="10525" y="8301"/>
                  <a:pt x="10633" y="8307"/>
                  <a:pt x="10741" y="8334"/>
                </a:cubicBezTo>
                <a:cubicBezTo>
                  <a:pt x="10726" y="8620"/>
                  <a:pt x="10748" y="8906"/>
                  <a:pt x="10726" y="9191"/>
                </a:cubicBezTo>
                <a:cubicBezTo>
                  <a:pt x="10698" y="9193"/>
                  <a:pt x="10668" y="9194"/>
                  <a:pt x="10636" y="9194"/>
                </a:cubicBezTo>
                <a:cubicBezTo>
                  <a:pt x="10451" y="9194"/>
                  <a:pt x="10216" y="9159"/>
                  <a:pt x="10070" y="9098"/>
                </a:cubicBezTo>
                <a:cubicBezTo>
                  <a:pt x="10112" y="8841"/>
                  <a:pt x="10112" y="8563"/>
                  <a:pt x="10112" y="8306"/>
                </a:cubicBezTo>
                <a:lnTo>
                  <a:pt x="10141" y="8306"/>
                </a:lnTo>
                <a:cubicBezTo>
                  <a:pt x="10233" y="8306"/>
                  <a:pt x="10325" y="8301"/>
                  <a:pt x="10418" y="8301"/>
                </a:cubicBezTo>
                <a:close/>
                <a:moveTo>
                  <a:pt x="12050" y="8301"/>
                </a:moveTo>
                <a:cubicBezTo>
                  <a:pt x="12159" y="8301"/>
                  <a:pt x="12268" y="8307"/>
                  <a:pt x="12376" y="8334"/>
                </a:cubicBezTo>
                <a:cubicBezTo>
                  <a:pt x="12362" y="8620"/>
                  <a:pt x="12383" y="8906"/>
                  <a:pt x="12362" y="9191"/>
                </a:cubicBezTo>
                <a:cubicBezTo>
                  <a:pt x="12334" y="9193"/>
                  <a:pt x="12303" y="9194"/>
                  <a:pt x="12272" y="9194"/>
                </a:cubicBezTo>
                <a:cubicBezTo>
                  <a:pt x="12086" y="9194"/>
                  <a:pt x="11851" y="9159"/>
                  <a:pt x="11705" y="9098"/>
                </a:cubicBezTo>
                <a:cubicBezTo>
                  <a:pt x="11748" y="8841"/>
                  <a:pt x="11748" y="8563"/>
                  <a:pt x="11748" y="8306"/>
                </a:cubicBezTo>
                <a:lnTo>
                  <a:pt x="11776" y="8306"/>
                </a:lnTo>
                <a:cubicBezTo>
                  <a:pt x="11865" y="8306"/>
                  <a:pt x="11957" y="8301"/>
                  <a:pt x="12050" y="8301"/>
                </a:cubicBezTo>
                <a:close/>
                <a:moveTo>
                  <a:pt x="13542" y="8301"/>
                </a:moveTo>
                <a:cubicBezTo>
                  <a:pt x="13650" y="8301"/>
                  <a:pt x="13758" y="8307"/>
                  <a:pt x="13861" y="8334"/>
                </a:cubicBezTo>
                <a:cubicBezTo>
                  <a:pt x="13854" y="8620"/>
                  <a:pt x="13876" y="8906"/>
                  <a:pt x="13854" y="9191"/>
                </a:cubicBezTo>
                <a:cubicBezTo>
                  <a:pt x="13826" y="9193"/>
                  <a:pt x="13796" y="9194"/>
                  <a:pt x="13764" y="9194"/>
                </a:cubicBezTo>
                <a:cubicBezTo>
                  <a:pt x="13577" y="9194"/>
                  <a:pt x="13338" y="9159"/>
                  <a:pt x="13197" y="9098"/>
                </a:cubicBezTo>
                <a:cubicBezTo>
                  <a:pt x="13240" y="8841"/>
                  <a:pt x="13240" y="8563"/>
                  <a:pt x="13240" y="8306"/>
                </a:cubicBezTo>
                <a:lnTo>
                  <a:pt x="13269" y="8306"/>
                </a:lnTo>
                <a:cubicBezTo>
                  <a:pt x="13358" y="8306"/>
                  <a:pt x="13450" y="8301"/>
                  <a:pt x="13542" y="8301"/>
                </a:cubicBezTo>
                <a:close/>
                <a:moveTo>
                  <a:pt x="15176" y="8301"/>
                </a:moveTo>
                <a:cubicBezTo>
                  <a:pt x="15285" y="8301"/>
                  <a:pt x="15393" y="8307"/>
                  <a:pt x="15497" y="8334"/>
                </a:cubicBezTo>
                <a:cubicBezTo>
                  <a:pt x="15489" y="8620"/>
                  <a:pt x="15504" y="8906"/>
                  <a:pt x="15489" y="9191"/>
                </a:cubicBezTo>
                <a:cubicBezTo>
                  <a:pt x="15460" y="9193"/>
                  <a:pt x="15429" y="9194"/>
                  <a:pt x="15397" y="9194"/>
                </a:cubicBezTo>
                <a:cubicBezTo>
                  <a:pt x="15207" y="9194"/>
                  <a:pt x="14972" y="9159"/>
                  <a:pt x="14825" y="9098"/>
                </a:cubicBezTo>
                <a:cubicBezTo>
                  <a:pt x="14875" y="8841"/>
                  <a:pt x="14875" y="8563"/>
                  <a:pt x="14875" y="8306"/>
                </a:cubicBezTo>
                <a:lnTo>
                  <a:pt x="14897" y="8306"/>
                </a:lnTo>
                <a:cubicBezTo>
                  <a:pt x="14989" y="8306"/>
                  <a:pt x="15083" y="8301"/>
                  <a:pt x="15176" y="8301"/>
                </a:cubicBezTo>
                <a:close/>
                <a:moveTo>
                  <a:pt x="16818" y="8301"/>
                </a:moveTo>
                <a:cubicBezTo>
                  <a:pt x="16927" y="8301"/>
                  <a:pt x="17035" y="8307"/>
                  <a:pt x="17139" y="8334"/>
                </a:cubicBezTo>
                <a:cubicBezTo>
                  <a:pt x="17132" y="8620"/>
                  <a:pt x="17139" y="8906"/>
                  <a:pt x="17132" y="9191"/>
                </a:cubicBezTo>
                <a:cubicBezTo>
                  <a:pt x="17103" y="9193"/>
                  <a:pt x="17072" y="9194"/>
                  <a:pt x="17039" y="9194"/>
                </a:cubicBezTo>
                <a:cubicBezTo>
                  <a:pt x="16849" y="9194"/>
                  <a:pt x="16614" y="9159"/>
                  <a:pt x="16468" y="9098"/>
                </a:cubicBezTo>
                <a:cubicBezTo>
                  <a:pt x="16518" y="8841"/>
                  <a:pt x="16518" y="8563"/>
                  <a:pt x="16518" y="8306"/>
                </a:cubicBezTo>
                <a:lnTo>
                  <a:pt x="16539" y="8306"/>
                </a:lnTo>
                <a:cubicBezTo>
                  <a:pt x="16631" y="8306"/>
                  <a:pt x="16725" y="8301"/>
                  <a:pt x="16818" y="8301"/>
                </a:cubicBezTo>
                <a:close/>
                <a:moveTo>
                  <a:pt x="18451" y="8301"/>
                </a:moveTo>
                <a:cubicBezTo>
                  <a:pt x="18559" y="8301"/>
                  <a:pt x="18667" y="8307"/>
                  <a:pt x="18774" y="8334"/>
                </a:cubicBezTo>
                <a:cubicBezTo>
                  <a:pt x="18767" y="8620"/>
                  <a:pt x="18774" y="8906"/>
                  <a:pt x="18767" y="9191"/>
                </a:cubicBezTo>
                <a:cubicBezTo>
                  <a:pt x="18738" y="9193"/>
                  <a:pt x="18707" y="9194"/>
                  <a:pt x="18674" y="9194"/>
                </a:cubicBezTo>
                <a:cubicBezTo>
                  <a:pt x="18484" y="9194"/>
                  <a:pt x="18249" y="9159"/>
                  <a:pt x="18103" y="9098"/>
                </a:cubicBezTo>
                <a:cubicBezTo>
                  <a:pt x="18146" y="8841"/>
                  <a:pt x="18146" y="8563"/>
                  <a:pt x="18146" y="8306"/>
                </a:cubicBezTo>
                <a:lnTo>
                  <a:pt x="18174" y="8306"/>
                </a:lnTo>
                <a:cubicBezTo>
                  <a:pt x="18267" y="8306"/>
                  <a:pt x="18359" y="8301"/>
                  <a:pt x="18451" y="8301"/>
                </a:cubicBezTo>
                <a:close/>
                <a:moveTo>
                  <a:pt x="20084" y="8301"/>
                </a:moveTo>
                <a:cubicBezTo>
                  <a:pt x="20192" y="8301"/>
                  <a:pt x="20302" y="8307"/>
                  <a:pt x="20410" y="8334"/>
                </a:cubicBezTo>
                <a:cubicBezTo>
                  <a:pt x="20395" y="8620"/>
                  <a:pt x="20417" y="8906"/>
                  <a:pt x="20395" y="9191"/>
                </a:cubicBezTo>
                <a:cubicBezTo>
                  <a:pt x="20367" y="9193"/>
                  <a:pt x="20337" y="9194"/>
                  <a:pt x="20305" y="9194"/>
                </a:cubicBezTo>
                <a:cubicBezTo>
                  <a:pt x="20120" y="9194"/>
                  <a:pt x="19885" y="9159"/>
                  <a:pt x="19738" y="9098"/>
                </a:cubicBezTo>
                <a:cubicBezTo>
                  <a:pt x="19781" y="8841"/>
                  <a:pt x="19781" y="8563"/>
                  <a:pt x="19781" y="8306"/>
                </a:cubicBezTo>
                <a:lnTo>
                  <a:pt x="19810" y="8306"/>
                </a:lnTo>
                <a:cubicBezTo>
                  <a:pt x="19899" y="8306"/>
                  <a:pt x="19991" y="8301"/>
                  <a:pt x="20084" y="8301"/>
                </a:cubicBezTo>
                <a:close/>
                <a:moveTo>
                  <a:pt x="21718" y="8301"/>
                </a:moveTo>
                <a:cubicBezTo>
                  <a:pt x="21826" y="8301"/>
                  <a:pt x="21934" y="8307"/>
                  <a:pt x="22038" y="8334"/>
                </a:cubicBezTo>
                <a:cubicBezTo>
                  <a:pt x="22031" y="8620"/>
                  <a:pt x="22052" y="8906"/>
                  <a:pt x="22031" y="9191"/>
                </a:cubicBezTo>
                <a:cubicBezTo>
                  <a:pt x="22002" y="9193"/>
                  <a:pt x="21972" y="9194"/>
                  <a:pt x="21940" y="9194"/>
                </a:cubicBezTo>
                <a:cubicBezTo>
                  <a:pt x="21753" y="9194"/>
                  <a:pt x="21514" y="9159"/>
                  <a:pt x="21374" y="9098"/>
                </a:cubicBezTo>
                <a:cubicBezTo>
                  <a:pt x="21416" y="8841"/>
                  <a:pt x="21416" y="8563"/>
                  <a:pt x="21416" y="8306"/>
                </a:cubicBezTo>
                <a:lnTo>
                  <a:pt x="21445" y="8306"/>
                </a:lnTo>
                <a:cubicBezTo>
                  <a:pt x="21534" y="8306"/>
                  <a:pt x="21626" y="8301"/>
                  <a:pt x="21718" y="8301"/>
                </a:cubicBezTo>
                <a:close/>
                <a:moveTo>
                  <a:pt x="23352" y="8301"/>
                </a:moveTo>
                <a:cubicBezTo>
                  <a:pt x="23461" y="8301"/>
                  <a:pt x="23569" y="8307"/>
                  <a:pt x="23673" y="8334"/>
                </a:cubicBezTo>
                <a:cubicBezTo>
                  <a:pt x="23666" y="8620"/>
                  <a:pt x="23680" y="8906"/>
                  <a:pt x="23666" y="9191"/>
                </a:cubicBezTo>
                <a:cubicBezTo>
                  <a:pt x="23637" y="9193"/>
                  <a:pt x="23605" y="9194"/>
                  <a:pt x="23573" y="9194"/>
                </a:cubicBezTo>
                <a:cubicBezTo>
                  <a:pt x="23383" y="9194"/>
                  <a:pt x="23148" y="9159"/>
                  <a:pt x="23002" y="9098"/>
                </a:cubicBezTo>
                <a:cubicBezTo>
                  <a:pt x="23052" y="8841"/>
                  <a:pt x="23052" y="8563"/>
                  <a:pt x="23052" y="8306"/>
                </a:cubicBezTo>
                <a:lnTo>
                  <a:pt x="23073" y="8306"/>
                </a:lnTo>
                <a:cubicBezTo>
                  <a:pt x="23165" y="8306"/>
                  <a:pt x="23259" y="8301"/>
                  <a:pt x="23352" y="8301"/>
                </a:cubicBezTo>
                <a:close/>
                <a:moveTo>
                  <a:pt x="24985" y="8301"/>
                </a:moveTo>
                <a:cubicBezTo>
                  <a:pt x="25093" y="8301"/>
                  <a:pt x="25201" y="8307"/>
                  <a:pt x="25308" y="8334"/>
                </a:cubicBezTo>
                <a:cubicBezTo>
                  <a:pt x="25301" y="8620"/>
                  <a:pt x="25315" y="8906"/>
                  <a:pt x="25301" y="9191"/>
                </a:cubicBezTo>
                <a:cubicBezTo>
                  <a:pt x="25272" y="9193"/>
                  <a:pt x="25241" y="9194"/>
                  <a:pt x="25208" y="9194"/>
                </a:cubicBezTo>
                <a:cubicBezTo>
                  <a:pt x="25018" y="9194"/>
                  <a:pt x="24783" y="9159"/>
                  <a:pt x="24637" y="9098"/>
                </a:cubicBezTo>
                <a:cubicBezTo>
                  <a:pt x="24680" y="8841"/>
                  <a:pt x="24680" y="8563"/>
                  <a:pt x="24680" y="8306"/>
                </a:cubicBezTo>
                <a:lnTo>
                  <a:pt x="24708" y="8306"/>
                </a:lnTo>
                <a:cubicBezTo>
                  <a:pt x="24801" y="8306"/>
                  <a:pt x="24893" y="8301"/>
                  <a:pt x="24985" y="8301"/>
                </a:cubicBezTo>
                <a:close/>
                <a:moveTo>
                  <a:pt x="26403" y="8301"/>
                </a:moveTo>
                <a:cubicBezTo>
                  <a:pt x="26512" y="8301"/>
                  <a:pt x="26622" y="8307"/>
                  <a:pt x="26729" y="8334"/>
                </a:cubicBezTo>
                <a:cubicBezTo>
                  <a:pt x="26715" y="8620"/>
                  <a:pt x="26736" y="8906"/>
                  <a:pt x="26715" y="9191"/>
                </a:cubicBezTo>
                <a:cubicBezTo>
                  <a:pt x="26687" y="9193"/>
                  <a:pt x="26657" y="9194"/>
                  <a:pt x="26625" y="9194"/>
                </a:cubicBezTo>
                <a:cubicBezTo>
                  <a:pt x="26439" y="9194"/>
                  <a:pt x="26204" y="9159"/>
                  <a:pt x="26058" y="9098"/>
                </a:cubicBezTo>
                <a:cubicBezTo>
                  <a:pt x="26101" y="8841"/>
                  <a:pt x="26101" y="8563"/>
                  <a:pt x="26101" y="8306"/>
                </a:cubicBezTo>
                <a:lnTo>
                  <a:pt x="26129" y="8306"/>
                </a:lnTo>
                <a:cubicBezTo>
                  <a:pt x="26218" y="8306"/>
                  <a:pt x="26310" y="8301"/>
                  <a:pt x="26403" y="8301"/>
                </a:cubicBezTo>
                <a:close/>
                <a:moveTo>
                  <a:pt x="28038" y="8301"/>
                </a:moveTo>
                <a:cubicBezTo>
                  <a:pt x="28146" y="8301"/>
                  <a:pt x="28254" y="8307"/>
                  <a:pt x="28357" y="8334"/>
                </a:cubicBezTo>
                <a:cubicBezTo>
                  <a:pt x="28350" y="8620"/>
                  <a:pt x="28372" y="8906"/>
                  <a:pt x="28350" y="9191"/>
                </a:cubicBezTo>
                <a:cubicBezTo>
                  <a:pt x="28322" y="9193"/>
                  <a:pt x="28292" y="9194"/>
                  <a:pt x="28260" y="9194"/>
                </a:cubicBezTo>
                <a:cubicBezTo>
                  <a:pt x="28073" y="9194"/>
                  <a:pt x="27834" y="9159"/>
                  <a:pt x="27693" y="9098"/>
                </a:cubicBezTo>
                <a:cubicBezTo>
                  <a:pt x="27736" y="8841"/>
                  <a:pt x="27736" y="8563"/>
                  <a:pt x="27736" y="8306"/>
                </a:cubicBezTo>
                <a:lnTo>
                  <a:pt x="27765" y="8306"/>
                </a:lnTo>
                <a:cubicBezTo>
                  <a:pt x="27854" y="8306"/>
                  <a:pt x="27946" y="8301"/>
                  <a:pt x="28038" y="8301"/>
                </a:cubicBezTo>
                <a:close/>
                <a:moveTo>
                  <a:pt x="29672" y="8301"/>
                </a:moveTo>
                <a:cubicBezTo>
                  <a:pt x="29781" y="8301"/>
                  <a:pt x="29889" y="8307"/>
                  <a:pt x="29993" y="8334"/>
                </a:cubicBezTo>
                <a:cubicBezTo>
                  <a:pt x="29985" y="8620"/>
                  <a:pt x="30000" y="8906"/>
                  <a:pt x="29985" y="9191"/>
                </a:cubicBezTo>
                <a:cubicBezTo>
                  <a:pt x="29956" y="9193"/>
                  <a:pt x="29925" y="9194"/>
                  <a:pt x="29893" y="9194"/>
                </a:cubicBezTo>
                <a:cubicBezTo>
                  <a:pt x="29703" y="9194"/>
                  <a:pt x="29468" y="9159"/>
                  <a:pt x="29321" y="9098"/>
                </a:cubicBezTo>
                <a:cubicBezTo>
                  <a:pt x="29371" y="8841"/>
                  <a:pt x="29371" y="8563"/>
                  <a:pt x="29371" y="8306"/>
                </a:cubicBezTo>
                <a:lnTo>
                  <a:pt x="29393" y="8306"/>
                </a:lnTo>
                <a:cubicBezTo>
                  <a:pt x="29485" y="8306"/>
                  <a:pt x="29579" y="8301"/>
                  <a:pt x="29672" y="8301"/>
                </a:cubicBezTo>
                <a:close/>
                <a:moveTo>
                  <a:pt x="31305" y="8301"/>
                </a:moveTo>
                <a:cubicBezTo>
                  <a:pt x="31413" y="8301"/>
                  <a:pt x="31520" y="8307"/>
                  <a:pt x="31628" y="8334"/>
                </a:cubicBezTo>
                <a:cubicBezTo>
                  <a:pt x="31621" y="8620"/>
                  <a:pt x="31635" y="8906"/>
                  <a:pt x="31621" y="9191"/>
                </a:cubicBezTo>
                <a:cubicBezTo>
                  <a:pt x="31592" y="9193"/>
                  <a:pt x="31560" y="9194"/>
                  <a:pt x="31528" y="9194"/>
                </a:cubicBezTo>
                <a:cubicBezTo>
                  <a:pt x="31338" y="9194"/>
                  <a:pt x="31103" y="9159"/>
                  <a:pt x="30957" y="9098"/>
                </a:cubicBezTo>
                <a:cubicBezTo>
                  <a:pt x="30999" y="8841"/>
                  <a:pt x="30999" y="8563"/>
                  <a:pt x="30999" y="8306"/>
                </a:cubicBezTo>
                <a:lnTo>
                  <a:pt x="31028" y="8306"/>
                </a:lnTo>
                <a:cubicBezTo>
                  <a:pt x="31120" y="8306"/>
                  <a:pt x="31213" y="8301"/>
                  <a:pt x="31305" y="8301"/>
                </a:cubicBezTo>
                <a:close/>
                <a:moveTo>
                  <a:pt x="32937" y="8301"/>
                </a:moveTo>
                <a:cubicBezTo>
                  <a:pt x="33046" y="8301"/>
                  <a:pt x="33155" y="8307"/>
                  <a:pt x="33263" y="8334"/>
                </a:cubicBezTo>
                <a:cubicBezTo>
                  <a:pt x="33249" y="8620"/>
                  <a:pt x="33270" y="8906"/>
                  <a:pt x="33249" y="9191"/>
                </a:cubicBezTo>
                <a:cubicBezTo>
                  <a:pt x="33221" y="9193"/>
                  <a:pt x="33190" y="9194"/>
                  <a:pt x="33159" y="9194"/>
                </a:cubicBezTo>
                <a:cubicBezTo>
                  <a:pt x="32973" y="9194"/>
                  <a:pt x="32738" y="9159"/>
                  <a:pt x="32592" y="9098"/>
                </a:cubicBezTo>
                <a:cubicBezTo>
                  <a:pt x="32635" y="8841"/>
                  <a:pt x="32635" y="8563"/>
                  <a:pt x="32635" y="8306"/>
                </a:cubicBezTo>
                <a:lnTo>
                  <a:pt x="32663" y="8306"/>
                </a:lnTo>
                <a:cubicBezTo>
                  <a:pt x="32752" y="8306"/>
                  <a:pt x="32844" y="8301"/>
                  <a:pt x="32937" y="8301"/>
                </a:cubicBezTo>
                <a:close/>
                <a:moveTo>
                  <a:pt x="34572" y="8301"/>
                </a:moveTo>
                <a:cubicBezTo>
                  <a:pt x="34679" y="8301"/>
                  <a:pt x="34787" y="8307"/>
                  <a:pt x="34891" y="8334"/>
                </a:cubicBezTo>
                <a:cubicBezTo>
                  <a:pt x="34884" y="8620"/>
                  <a:pt x="34906" y="8906"/>
                  <a:pt x="34884" y="9191"/>
                </a:cubicBezTo>
                <a:cubicBezTo>
                  <a:pt x="34855" y="9193"/>
                  <a:pt x="34824" y="9194"/>
                  <a:pt x="34791" y="9194"/>
                </a:cubicBezTo>
                <a:cubicBezTo>
                  <a:pt x="34601" y="9194"/>
                  <a:pt x="34367" y="9159"/>
                  <a:pt x="34227" y="9098"/>
                </a:cubicBezTo>
                <a:cubicBezTo>
                  <a:pt x="34270" y="8841"/>
                  <a:pt x="34270" y="8563"/>
                  <a:pt x="34270" y="8306"/>
                </a:cubicBezTo>
                <a:lnTo>
                  <a:pt x="34299" y="8306"/>
                </a:lnTo>
                <a:cubicBezTo>
                  <a:pt x="34388" y="8306"/>
                  <a:pt x="34480" y="8301"/>
                  <a:pt x="34572" y="8301"/>
                </a:cubicBezTo>
                <a:close/>
                <a:moveTo>
                  <a:pt x="36213" y="8301"/>
                </a:moveTo>
                <a:cubicBezTo>
                  <a:pt x="36322" y="8301"/>
                  <a:pt x="36430" y="8307"/>
                  <a:pt x="36534" y="8334"/>
                </a:cubicBezTo>
                <a:cubicBezTo>
                  <a:pt x="36527" y="8620"/>
                  <a:pt x="36534" y="8906"/>
                  <a:pt x="36527" y="9191"/>
                </a:cubicBezTo>
                <a:cubicBezTo>
                  <a:pt x="36497" y="9193"/>
                  <a:pt x="36466" y="9194"/>
                  <a:pt x="36434" y="9194"/>
                </a:cubicBezTo>
                <a:cubicBezTo>
                  <a:pt x="36244" y="9194"/>
                  <a:pt x="36010" y="9159"/>
                  <a:pt x="35870" y="9098"/>
                </a:cubicBezTo>
                <a:cubicBezTo>
                  <a:pt x="35912" y="8841"/>
                  <a:pt x="35912" y="8563"/>
                  <a:pt x="35912" y="8306"/>
                </a:cubicBezTo>
                <a:lnTo>
                  <a:pt x="35934" y="8306"/>
                </a:lnTo>
                <a:cubicBezTo>
                  <a:pt x="36026" y="8306"/>
                  <a:pt x="36120" y="8301"/>
                  <a:pt x="36213" y="8301"/>
                </a:cubicBezTo>
                <a:close/>
                <a:moveTo>
                  <a:pt x="37848" y="8301"/>
                </a:moveTo>
                <a:cubicBezTo>
                  <a:pt x="37957" y="8301"/>
                  <a:pt x="38065" y="8307"/>
                  <a:pt x="38169" y="8334"/>
                </a:cubicBezTo>
                <a:cubicBezTo>
                  <a:pt x="38162" y="8620"/>
                  <a:pt x="38169" y="8906"/>
                  <a:pt x="38162" y="9191"/>
                </a:cubicBezTo>
                <a:cubicBezTo>
                  <a:pt x="38133" y="9193"/>
                  <a:pt x="38101" y="9194"/>
                  <a:pt x="38069" y="9194"/>
                </a:cubicBezTo>
                <a:cubicBezTo>
                  <a:pt x="37879" y="9194"/>
                  <a:pt x="37644" y="9159"/>
                  <a:pt x="37498" y="9098"/>
                </a:cubicBezTo>
                <a:cubicBezTo>
                  <a:pt x="37548" y="8841"/>
                  <a:pt x="37548" y="8563"/>
                  <a:pt x="37548" y="8306"/>
                </a:cubicBezTo>
                <a:lnTo>
                  <a:pt x="37569" y="8306"/>
                </a:lnTo>
                <a:cubicBezTo>
                  <a:pt x="37661" y="8306"/>
                  <a:pt x="37755" y="8301"/>
                  <a:pt x="37848" y="8301"/>
                </a:cubicBezTo>
                <a:close/>
                <a:moveTo>
                  <a:pt x="39277" y="8301"/>
                </a:moveTo>
                <a:cubicBezTo>
                  <a:pt x="39385" y="8301"/>
                  <a:pt x="39493" y="8307"/>
                  <a:pt x="39597" y="8334"/>
                </a:cubicBezTo>
                <a:cubicBezTo>
                  <a:pt x="39590" y="8620"/>
                  <a:pt x="39597" y="8906"/>
                  <a:pt x="39590" y="9191"/>
                </a:cubicBezTo>
                <a:cubicBezTo>
                  <a:pt x="39561" y="9193"/>
                  <a:pt x="39530" y="9194"/>
                  <a:pt x="39497" y="9194"/>
                </a:cubicBezTo>
                <a:cubicBezTo>
                  <a:pt x="39307" y="9194"/>
                  <a:pt x="39072" y="9159"/>
                  <a:pt x="38926" y="9098"/>
                </a:cubicBezTo>
                <a:cubicBezTo>
                  <a:pt x="38976" y="8841"/>
                  <a:pt x="38976" y="8563"/>
                  <a:pt x="38976" y="8306"/>
                </a:cubicBezTo>
                <a:lnTo>
                  <a:pt x="38997" y="8306"/>
                </a:lnTo>
                <a:cubicBezTo>
                  <a:pt x="39090" y="8306"/>
                  <a:pt x="39183" y="8301"/>
                  <a:pt x="39277" y="8301"/>
                </a:cubicBezTo>
                <a:close/>
                <a:moveTo>
                  <a:pt x="40909" y="8301"/>
                </a:moveTo>
                <a:cubicBezTo>
                  <a:pt x="41017" y="8301"/>
                  <a:pt x="41125" y="8307"/>
                  <a:pt x="41232" y="8334"/>
                </a:cubicBezTo>
                <a:cubicBezTo>
                  <a:pt x="41225" y="8620"/>
                  <a:pt x="41240" y="8906"/>
                  <a:pt x="41225" y="9191"/>
                </a:cubicBezTo>
                <a:cubicBezTo>
                  <a:pt x="41196" y="9193"/>
                  <a:pt x="41165" y="9194"/>
                  <a:pt x="41132" y="9194"/>
                </a:cubicBezTo>
                <a:cubicBezTo>
                  <a:pt x="40942" y="9194"/>
                  <a:pt x="40708" y="9159"/>
                  <a:pt x="40561" y="9098"/>
                </a:cubicBezTo>
                <a:cubicBezTo>
                  <a:pt x="40604" y="8841"/>
                  <a:pt x="40604" y="8563"/>
                  <a:pt x="40604" y="8306"/>
                </a:cubicBezTo>
                <a:lnTo>
                  <a:pt x="40633" y="8306"/>
                </a:lnTo>
                <a:cubicBezTo>
                  <a:pt x="40725" y="8306"/>
                  <a:pt x="40817" y="8301"/>
                  <a:pt x="40909" y="8301"/>
                </a:cubicBezTo>
                <a:close/>
                <a:moveTo>
                  <a:pt x="42542" y="8301"/>
                </a:moveTo>
                <a:cubicBezTo>
                  <a:pt x="42650" y="8301"/>
                  <a:pt x="42760" y="8307"/>
                  <a:pt x="42868" y="8334"/>
                </a:cubicBezTo>
                <a:cubicBezTo>
                  <a:pt x="42853" y="8620"/>
                  <a:pt x="42875" y="8906"/>
                  <a:pt x="42853" y="9191"/>
                </a:cubicBezTo>
                <a:cubicBezTo>
                  <a:pt x="42825" y="9193"/>
                  <a:pt x="42795" y="9194"/>
                  <a:pt x="42763" y="9194"/>
                </a:cubicBezTo>
                <a:cubicBezTo>
                  <a:pt x="42576" y="9194"/>
                  <a:pt x="42337" y="9159"/>
                  <a:pt x="42196" y="9098"/>
                </a:cubicBezTo>
                <a:cubicBezTo>
                  <a:pt x="42239" y="8841"/>
                  <a:pt x="42239" y="8563"/>
                  <a:pt x="42239" y="8306"/>
                </a:cubicBezTo>
                <a:lnTo>
                  <a:pt x="42268" y="8306"/>
                </a:lnTo>
                <a:cubicBezTo>
                  <a:pt x="42357" y="8306"/>
                  <a:pt x="42449" y="8301"/>
                  <a:pt x="42542" y="8301"/>
                </a:cubicBezTo>
                <a:close/>
                <a:moveTo>
                  <a:pt x="44176" y="8301"/>
                </a:moveTo>
                <a:cubicBezTo>
                  <a:pt x="44284" y="8301"/>
                  <a:pt x="44392" y="8307"/>
                  <a:pt x="44496" y="8334"/>
                </a:cubicBezTo>
                <a:cubicBezTo>
                  <a:pt x="44489" y="8620"/>
                  <a:pt x="44510" y="8906"/>
                  <a:pt x="44489" y="9191"/>
                </a:cubicBezTo>
                <a:cubicBezTo>
                  <a:pt x="44460" y="9193"/>
                  <a:pt x="44430" y="9194"/>
                  <a:pt x="44398" y="9194"/>
                </a:cubicBezTo>
                <a:cubicBezTo>
                  <a:pt x="44211" y="9194"/>
                  <a:pt x="43972" y="9159"/>
                  <a:pt x="43832" y="9098"/>
                </a:cubicBezTo>
                <a:cubicBezTo>
                  <a:pt x="43875" y="8841"/>
                  <a:pt x="43875" y="8563"/>
                  <a:pt x="43875" y="8306"/>
                </a:cubicBezTo>
                <a:lnTo>
                  <a:pt x="43903" y="8306"/>
                </a:lnTo>
                <a:cubicBezTo>
                  <a:pt x="43992" y="8306"/>
                  <a:pt x="44084" y="8301"/>
                  <a:pt x="44176" y="8301"/>
                </a:cubicBezTo>
                <a:close/>
                <a:moveTo>
                  <a:pt x="45811" y="8301"/>
                </a:moveTo>
                <a:cubicBezTo>
                  <a:pt x="45919" y="8301"/>
                  <a:pt x="46027" y="8307"/>
                  <a:pt x="46131" y="8334"/>
                </a:cubicBezTo>
                <a:cubicBezTo>
                  <a:pt x="46124" y="8620"/>
                  <a:pt x="46138" y="8906"/>
                  <a:pt x="46124" y="9191"/>
                </a:cubicBezTo>
                <a:cubicBezTo>
                  <a:pt x="46095" y="9193"/>
                  <a:pt x="46064" y="9194"/>
                  <a:pt x="46031" y="9194"/>
                </a:cubicBezTo>
                <a:cubicBezTo>
                  <a:pt x="45841" y="9194"/>
                  <a:pt x="45606" y="9159"/>
                  <a:pt x="45460" y="9098"/>
                </a:cubicBezTo>
                <a:cubicBezTo>
                  <a:pt x="45510" y="8841"/>
                  <a:pt x="45510" y="8563"/>
                  <a:pt x="45510" y="8306"/>
                </a:cubicBezTo>
                <a:lnTo>
                  <a:pt x="45531" y="8306"/>
                </a:lnTo>
                <a:cubicBezTo>
                  <a:pt x="45623" y="8306"/>
                  <a:pt x="45717" y="8301"/>
                  <a:pt x="45811" y="8301"/>
                </a:cubicBezTo>
                <a:close/>
                <a:moveTo>
                  <a:pt x="47443" y="8301"/>
                </a:moveTo>
                <a:cubicBezTo>
                  <a:pt x="47551" y="8301"/>
                  <a:pt x="47659" y="8307"/>
                  <a:pt x="47766" y="8334"/>
                </a:cubicBezTo>
                <a:cubicBezTo>
                  <a:pt x="47759" y="8620"/>
                  <a:pt x="47773" y="8906"/>
                  <a:pt x="47759" y="9191"/>
                </a:cubicBezTo>
                <a:cubicBezTo>
                  <a:pt x="47730" y="9193"/>
                  <a:pt x="47699" y="9194"/>
                  <a:pt x="47666" y="9194"/>
                </a:cubicBezTo>
                <a:cubicBezTo>
                  <a:pt x="47476" y="9194"/>
                  <a:pt x="47241" y="9159"/>
                  <a:pt x="47095" y="9098"/>
                </a:cubicBezTo>
                <a:cubicBezTo>
                  <a:pt x="47138" y="8841"/>
                  <a:pt x="47138" y="8563"/>
                  <a:pt x="47138" y="8306"/>
                </a:cubicBezTo>
                <a:lnTo>
                  <a:pt x="47166" y="8306"/>
                </a:lnTo>
                <a:cubicBezTo>
                  <a:pt x="47259" y="8306"/>
                  <a:pt x="47351" y="8301"/>
                  <a:pt x="47443" y="8301"/>
                </a:cubicBezTo>
                <a:close/>
                <a:moveTo>
                  <a:pt x="49076" y="8301"/>
                </a:moveTo>
                <a:cubicBezTo>
                  <a:pt x="49184" y="8301"/>
                  <a:pt x="49294" y="8307"/>
                  <a:pt x="49402" y="8334"/>
                </a:cubicBezTo>
                <a:cubicBezTo>
                  <a:pt x="49387" y="8620"/>
                  <a:pt x="49409" y="8906"/>
                  <a:pt x="49387" y="9191"/>
                </a:cubicBezTo>
                <a:cubicBezTo>
                  <a:pt x="49359" y="9193"/>
                  <a:pt x="49329" y="9194"/>
                  <a:pt x="49297" y="9194"/>
                </a:cubicBezTo>
                <a:cubicBezTo>
                  <a:pt x="49112" y="9194"/>
                  <a:pt x="48877" y="9159"/>
                  <a:pt x="48730" y="9098"/>
                </a:cubicBezTo>
                <a:cubicBezTo>
                  <a:pt x="48773" y="8841"/>
                  <a:pt x="48773" y="8563"/>
                  <a:pt x="48773" y="8306"/>
                </a:cubicBezTo>
                <a:lnTo>
                  <a:pt x="48802" y="8306"/>
                </a:lnTo>
                <a:cubicBezTo>
                  <a:pt x="48891" y="8306"/>
                  <a:pt x="48983" y="8301"/>
                  <a:pt x="49076" y="8301"/>
                </a:cubicBezTo>
                <a:close/>
                <a:moveTo>
                  <a:pt x="50718" y="8301"/>
                </a:moveTo>
                <a:cubicBezTo>
                  <a:pt x="50827" y="8301"/>
                  <a:pt x="50936" y="8307"/>
                  <a:pt x="51044" y="8334"/>
                </a:cubicBezTo>
                <a:cubicBezTo>
                  <a:pt x="51030" y="8620"/>
                  <a:pt x="51044" y="8906"/>
                  <a:pt x="51030" y="9191"/>
                </a:cubicBezTo>
                <a:cubicBezTo>
                  <a:pt x="51002" y="9193"/>
                  <a:pt x="50971" y="9194"/>
                  <a:pt x="50940" y="9194"/>
                </a:cubicBezTo>
                <a:cubicBezTo>
                  <a:pt x="50754" y="9194"/>
                  <a:pt x="50519" y="9159"/>
                  <a:pt x="50373" y="9098"/>
                </a:cubicBezTo>
                <a:cubicBezTo>
                  <a:pt x="50416" y="8841"/>
                  <a:pt x="50416" y="8563"/>
                  <a:pt x="50416" y="8306"/>
                </a:cubicBezTo>
                <a:lnTo>
                  <a:pt x="50444" y="8306"/>
                </a:lnTo>
                <a:cubicBezTo>
                  <a:pt x="50533" y="8306"/>
                  <a:pt x="50625" y="8301"/>
                  <a:pt x="50718" y="8301"/>
                </a:cubicBezTo>
                <a:close/>
                <a:moveTo>
                  <a:pt x="12933" y="1"/>
                </a:moveTo>
                <a:lnTo>
                  <a:pt x="12676" y="22"/>
                </a:lnTo>
                <a:cubicBezTo>
                  <a:pt x="12433" y="22"/>
                  <a:pt x="244" y="22"/>
                  <a:pt x="1" y="1"/>
                </a:cubicBezTo>
                <a:lnTo>
                  <a:pt x="1" y="1"/>
                </a:lnTo>
                <a:lnTo>
                  <a:pt x="8" y="9584"/>
                </a:lnTo>
                <a:cubicBezTo>
                  <a:pt x="251" y="9598"/>
                  <a:pt x="12440" y="9598"/>
                  <a:pt x="12683" y="9598"/>
                </a:cubicBezTo>
                <a:lnTo>
                  <a:pt x="12940" y="9584"/>
                </a:lnTo>
                <a:cubicBezTo>
                  <a:pt x="13183" y="9598"/>
                  <a:pt x="25380" y="9598"/>
                  <a:pt x="25615" y="9598"/>
                </a:cubicBezTo>
                <a:lnTo>
                  <a:pt x="25794" y="9584"/>
                </a:lnTo>
                <a:cubicBezTo>
                  <a:pt x="26037" y="9598"/>
                  <a:pt x="38233" y="9598"/>
                  <a:pt x="38469" y="9598"/>
                </a:cubicBezTo>
                <a:lnTo>
                  <a:pt x="38669" y="9584"/>
                </a:lnTo>
                <a:cubicBezTo>
                  <a:pt x="38912" y="9598"/>
                  <a:pt x="51101" y="9598"/>
                  <a:pt x="51344" y="9598"/>
                </a:cubicBezTo>
                <a:lnTo>
                  <a:pt x="51337" y="22"/>
                </a:lnTo>
                <a:cubicBezTo>
                  <a:pt x="51094" y="22"/>
                  <a:pt x="38904" y="22"/>
                  <a:pt x="38662" y="1"/>
                </a:cubicBezTo>
                <a:lnTo>
                  <a:pt x="38462" y="22"/>
                </a:lnTo>
                <a:cubicBezTo>
                  <a:pt x="38219" y="22"/>
                  <a:pt x="26029" y="22"/>
                  <a:pt x="25787" y="1"/>
                </a:cubicBezTo>
                <a:lnTo>
                  <a:pt x="25608" y="22"/>
                </a:lnTo>
                <a:cubicBezTo>
                  <a:pt x="25365" y="22"/>
                  <a:pt x="13176" y="22"/>
                  <a:pt x="12933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117421" tIns="117421" rIns="117421" bIns="117421" anchor="ctr" anchorCtr="0">
            <a:noAutofit/>
          </a:bodyPr>
          <a:lstStyle/>
          <a:p>
            <a:endParaRPr sz="2498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8FCADC9-33E0-13F2-8252-9C6450E16142}"/>
              </a:ext>
            </a:extLst>
          </p:cNvPr>
          <p:cNvSpPr/>
          <p:nvPr/>
        </p:nvSpPr>
        <p:spPr>
          <a:xfrm>
            <a:off x="886767" y="1606676"/>
            <a:ext cx="10777921" cy="29119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000" dirty="0" err="1">
                <a:solidFill>
                  <a:srgbClr val="FFFF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  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Từ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cuối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thế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kỉ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XIX,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thực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dân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Pháp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tăng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cường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khai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mỏ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lập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nhà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máy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đồn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điền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để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vơ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vét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tài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nguyên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và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bóc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lột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nhân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dân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ta.</a:t>
            </a:r>
          </a:p>
          <a:p>
            <a:pPr algn="just"/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   Sự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xuất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hiện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các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ngành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kinh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tế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mới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đã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tạo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ra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những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thay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đổi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trong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xã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hội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Việt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Nam: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Các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giai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cấp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tầng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lớp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mới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ra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đời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như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công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nhân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chủ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xưởng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nhà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buôn,viên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chức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trí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thức.</a:t>
            </a:r>
            <a:endParaRPr lang="en-US" sz="3000" dirty="0">
              <a:solidFill>
                <a:srgbClr val="0000FF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B8EDF12-FD38-BBAD-E4BD-5A4BABA2096D}"/>
              </a:ext>
            </a:extLst>
          </p:cNvPr>
          <p:cNvGrpSpPr/>
          <p:nvPr/>
        </p:nvGrpSpPr>
        <p:grpSpPr>
          <a:xfrm>
            <a:off x="4115780" y="584684"/>
            <a:ext cx="2947080" cy="1288759"/>
            <a:chOff x="5061249" y="257076"/>
            <a:chExt cx="3143552" cy="1374676"/>
          </a:xfrm>
        </p:grpSpPr>
        <p:grpSp>
          <p:nvGrpSpPr>
            <p:cNvPr id="8" name="Google Shape;30208;p55">
              <a:extLst>
                <a:ext uri="{FF2B5EF4-FFF2-40B4-BE49-F238E27FC236}">
                  <a16:creationId xmlns:a16="http://schemas.microsoft.com/office/drawing/2014/main" id="{85A73593-0E55-E8AA-DF64-6ACEB6AC6EEE}"/>
                </a:ext>
              </a:extLst>
            </p:cNvPr>
            <p:cNvGrpSpPr/>
            <p:nvPr/>
          </p:nvGrpSpPr>
          <p:grpSpPr>
            <a:xfrm>
              <a:off x="5061249" y="257076"/>
              <a:ext cx="3143552" cy="1374676"/>
              <a:chOff x="6744445" y="3752022"/>
              <a:chExt cx="399315" cy="344560"/>
            </a:xfrm>
          </p:grpSpPr>
          <p:sp>
            <p:nvSpPr>
              <p:cNvPr id="10" name="Google Shape;30209;p55">
                <a:extLst>
                  <a:ext uri="{FF2B5EF4-FFF2-40B4-BE49-F238E27FC236}">
                    <a16:creationId xmlns:a16="http://schemas.microsoft.com/office/drawing/2014/main" id="{87636EEE-D8F7-5E5C-6ABE-A732ECCB630D}"/>
                  </a:ext>
                </a:extLst>
              </p:cNvPr>
              <p:cNvSpPr/>
              <p:nvPr/>
            </p:nvSpPr>
            <p:spPr>
              <a:xfrm>
                <a:off x="6744445" y="3752022"/>
                <a:ext cx="399315" cy="344560"/>
              </a:xfrm>
              <a:custGeom>
                <a:avLst/>
                <a:gdLst/>
                <a:ahLst/>
                <a:cxnLst/>
                <a:rect l="l" t="t" r="r" b="b"/>
                <a:pathLst>
                  <a:path w="43917" h="37895" extrusionOk="0">
                    <a:moveTo>
                      <a:pt x="37846" y="1"/>
                    </a:moveTo>
                    <a:lnTo>
                      <a:pt x="6071" y="1"/>
                    </a:lnTo>
                    <a:cubicBezTo>
                      <a:pt x="2729" y="1"/>
                      <a:pt x="0" y="2734"/>
                      <a:pt x="0" y="6071"/>
                    </a:cubicBezTo>
                    <a:lnTo>
                      <a:pt x="0" y="18212"/>
                    </a:lnTo>
                    <a:cubicBezTo>
                      <a:pt x="0" y="21550"/>
                      <a:pt x="2729" y="24278"/>
                      <a:pt x="6071" y="24278"/>
                    </a:cubicBezTo>
                    <a:lnTo>
                      <a:pt x="18927" y="24278"/>
                    </a:lnTo>
                    <a:cubicBezTo>
                      <a:pt x="19332" y="24278"/>
                      <a:pt x="19754" y="24705"/>
                      <a:pt x="19821" y="25105"/>
                    </a:cubicBezTo>
                    <a:lnTo>
                      <a:pt x="21958" y="37895"/>
                    </a:lnTo>
                    <a:lnTo>
                      <a:pt x="24096" y="25101"/>
                    </a:lnTo>
                    <a:cubicBezTo>
                      <a:pt x="24162" y="24687"/>
                      <a:pt x="24629" y="24278"/>
                      <a:pt x="25051" y="24278"/>
                    </a:cubicBezTo>
                    <a:lnTo>
                      <a:pt x="37846" y="24278"/>
                    </a:lnTo>
                    <a:cubicBezTo>
                      <a:pt x="41183" y="24278"/>
                      <a:pt x="43916" y="21550"/>
                      <a:pt x="43916" y="18212"/>
                    </a:cubicBezTo>
                    <a:lnTo>
                      <a:pt x="43916" y="6071"/>
                    </a:lnTo>
                    <a:cubicBezTo>
                      <a:pt x="43916" y="2734"/>
                      <a:pt x="41183" y="1"/>
                      <a:pt x="37846" y="1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117421" tIns="117421" rIns="117421" bIns="117421" anchor="ctr" anchorCtr="0">
                <a:noAutofit/>
              </a:bodyPr>
              <a:lstStyle/>
              <a:p>
                <a:endParaRPr sz="2498"/>
              </a:p>
            </p:txBody>
          </p:sp>
          <p:sp>
            <p:nvSpPr>
              <p:cNvPr id="11" name="Google Shape;30210;p55">
                <a:extLst>
                  <a:ext uri="{FF2B5EF4-FFF2-40B4-BE49-F238E27FC236}">
                    <a16:creationId xmlns:a16="http://schemas.microsoft.com/office/drawing/2014/main" id="{A5A9F764-2320-8527-F332-526456824BE9}"/>
                  </a:ext>
                </a:extLst>
              </p:cNvPr>
              <p:cNvSpPr/>
              <p:nvPr/>
            </p:nvSpPr>
            <p:spPr>
              <a:xfrm>
                <a:off x="6764168" y="3772584"/>
                <a:ext cx="355108" cy="176549"/>
              </a:xfrm>
              <a:custGeom>
                <a:avLst/>
                <a:gdLst/>
                <a:ahLst/>
                <a:cxnLst/>
                <a:rect l="l" t="t" r="r" b="b"/>
                <a:pathLst>
                  <a:path w="39055" h="19417" extrusionOk="0">
                    <a:moveTo>
                      <a:pt x="3755" y="1"/>
                    </a:moveTo>
                    <a:lnTo>
                      <a:pt x="35295" y="1"/>
                    </a:lnTo>
                    <a:cubicBezTo>
                      <a:pt x="37370" y="10"/>
                      <a:pt x="39045" y="1685"/>
                      <a:pt x="39054" y="3756"/>
                    </a:cubicBezTo>
                    <a:lnTo>
                      <a:pt x="39054" y="15666"/>
                    </a:lnTo>
                    <a:cubicBezTo>
                      <a:pt x="39045" y="17737"/>
                      <a:pt x="37370" y="19412"/>
                      <a:pt x="35295" y="19417"/>
                    </a:cubicBezTo>
                    <a:lnTo>
                      <a:pt x="3755" y="19417"/>
                    </a:lnTo>
                    <a:cubicBezTo>
                      <a:pt x="1680" y="19412"/>
                      <a:pt x="5" y="17737"/>
                      <a:pt x="0" y="15666"/>
                    </a:cubicBezTo>
                    <a:lnTo>
                      <a:pt x="0" y="3756"/>
                    </a:lnTo>
                    <a:cubicBezTo>
                      <a:pt x="5" y="1685"/>
                      <a:pt x="1680" y="10"/>
                      <a:pt x="375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17421" tIns="117421" rIns="117421" bIns="117421" anchor="ctr" anchorCtr="0">
                <a:noAutofit/>
              </a:bodyPr>
              <a:lstStyle/>
              <a:p>
                <a:endParaRPr sz="2498"/>
              </a:p>
            </p:txBody>
          </p:sp>
        </p:grp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DB37C09-6165-973F-017E-BA8726C4F120}"/>
                </a:ext>
              </a:extLst>
            </p:cNvPr>
            <p:cNvSpPr/>
            <p:nvPr/>
          </p:nvSpPr>
          <p:spPr>
            <a:xfrm>
              <a:off x="5384800" y="362857"/>
              <a:ext cx="2496457" cy="59508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GHI NHỚ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82366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3" name="Rectangle 3"/>
          <p:cNvSpPr/>
          <p:nvPr/>
        </p:nvSpPr>
        <p:spPr>
          <a:xfrm>
            <a:off x="5254625" y="2329815"/>
            <a:ext cx="628650" cy="572770"/>
          </a:xfrm>
          <a:prstGeom prst="rect">
            <a:avLst/>
          </a:prstGeom>
          <a:solidFill>
            <a:srgbClr val="F8DD4E"/>
          </a:solidFill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 anchorCtr="0"/>
          <a:lstStyle/>
          <a:p>
            <a:pPr algn="ctr" eaLnBrk="0" hangingPunct="0"/>
            <a:r>
              <a:rPr sz="3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H</a:t>
            </a:r>
          </a:p>
        </p:txBody>
      </p:sp>
      <p:sp>
        <p:nvSpPr>
          <p:cNvPr id="445444" name="Rectangle 4"/>
          <p:cNvSpPr/>
          <p:nvPr/>
        </p:nvSpPr>
        <p:spPr>
          <a:xfrm>
            <a:off x="5254625" y="2902585"/>
            <a:ext cx="628650" cy="572770"/>
          </a:xfrm>
          <a:prstGeom prst="rect">
            <a:avLst/>
          </a:prstGeom>
          <a:solidFill>
            <a:srgbClr val="F8DD4E"/>
          </a:solidFill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 anchorCtr="0"/>
          <a:lstStyle/>
          <a:p>
            <a:pPr algn="ctr" eaLnBrk="0" hangingPunct="0"/>
            <a:r>
              <a:rPr sz="3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445445" name="Rectangle 5"/>
          <p:cNvSpPr/>
          <p:nvPr/>
        </p:nvSpPr>
        <p:spPr>
          <a:xfrm>
            <a:off x="5254625" y="4047490"/>
            <a:ext cx="628650" cy="572770"/>
          </a:xfrm>
          <a:prstGeom prst="rect">
            <a:avLst/>
          </a:prstGeom>
          <a:solidFill>
            <a:srgbClr val="F8DD4E"/>
          </a:solidFill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 anchorCtr="0"/>
          <a:lstStyle/>
          <a:p>
            <a:pPr algn="ctr" eaLnBrk="0" hangingPunct="0"/>
            <a:r>
              <a:rPr sz="3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Đ</a:t>
            </a:r>
          </a:p>
        </p:txBody>
      </p:sp>
      <p:sp>
        <p:nvSpPr>
          <p:cNvPr id="445446" name="Rectangle 6"/>
          <p:cNvSpPr/>
          <p:nvPr/>
        </p:nvSpPr>
        <p:spPr>
          <a:xfrm>
            <a:off x="5254625" y="3475355"/>
            <a:ext cx="628650" cy="572770"/>
          </a:xfrm>
          <a:prstGeom prst="rect">
            <a:avLst/>
          </a:prstGeom>
          <a:solidFill>
            <a:srgbClr val="F8DD4E"/>
          </a:solidFill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 anchorCtr="0"/>
          <a:lstStyle/>
          <a:p>
            <a:pPr algn="ctr" eaLnBrk="0" hangingPunct="0"/>
            <a:r>
              <a:rPr sz="3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Y</a:t>
            </a:r>
          </a:p>
        </p:txBody>
      </p:sp>
      <p:sp>
        <p:nvSpPr>
          <p:cNvPr id="445447" name="Rectangle 7"/>
          <p:cNvSpPr/>
          <p:nvPr/>
        </p:nvSpPr>
        <p:spPr>
          <a:xfrm>
            <a:off x="5254625" y="5193030"/>
            <a:ext cx="628650" cy="572770"/>
          </a:xfrm>
          <a:prstGeom prst="rect">
            <a:avLst/>
          </a:prstGeom>
          <a:solidFill>
            <a:srgbClr val="F8DD4E"/>
          </a:solidFill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 anchorCtr="0"/>
          <a:lstStyle/>
          <a:p>
            <a:pPr algn="ctr" eaLnBrk="0" hangingPunct="0"/>
            <a:r>
              <a:rPr sz="3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I</a:t>
            </a:r>
          </a:p>
        </p:txBody>
      </p:sp>
      <p:sp>
        <p:nvSpPr>
          <p:cNvPr id="445448" name="Rectangle 8"/>
          <p:cNvSpPr/>
          <p:nvPr/>
        </p:nvSpPr>
        <p:spPr>
          <a:xfrm>
            <a:off x="5254625" y="4620260"/>
            <a:ext cx="628650" cy="572770"/>
          </a:xfrm>
          <a:prstGeom prst="rect">
            <a:avLst/>
          </a:prstGeom>
          <a:solidFill>
            <a:srgbClr val="F8DD4E"/>
          </a:solidFill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 anchorCtr="0"/>
          <a:lstStyle/>
          <a:p>
            <a:pPr algn="ctr" eaLnBrk="0" hangingPunct="0"/>
            <a:r>
              <a:rPr sz="3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Ô</a:t>
            </a:r>
          </a:p>
        </p:txBody>
      </p:sp>
      <p:sp>
        <p:nvSpPr>
          <p:cNvPr id="445450" name="Rectangle 10"/>
          <p:cNvSpPr/>
          <p:nvPr/>
        </p:nvSpPr>
        <p:spPr>
          <a:xfrm>
            <a:off x="7139940" y="2329815"/>
            <a:ext cx="628650" cy="57277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 anchorCtr="0"/>
          <a:lstStyle/>
          <a:p>
            <a:pPr algn="ctr" eaLnBrk="0" hangingPunct="0"/>
            <a:r>
              <a:rPr sz="3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N</a:t>
            </a:r>
          </a:p>
        </p:txBody>
      </p:sp>
      <p:sp>
        <p:nvSpPr>
          <p:cNvPr id="445454" name="Rectangle 14"/>
          <p:cNvSpPr/>
          <p:nvPr/>
        </p:nvSpPr>
        <p:spPr>
          <a:xfrm>
            <a:off x="5883275" y="2329815"/>
            <a:ext cx="628650" cy="57277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 anchorCtr="0"/>
          <a:lstStyle/>
          <a:p>
            <a:pPr algn="ctr" eaLnBrk="0" hangingPunct="0"/>
            <a:r>
              <a:rPr sz="3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O</a:t>
            </a:r>
          </a:p>
        </p:txBody>
      </p:sp>
      <p:sp>
        <p:nvSpPr>
          <p:cNvPr id="445455" name="Rectangle 15"/>
          <p:cNvSpPr/>
          <p:nvPr/>
        </p:nvSpPr>
        <p:spPr>
          <a:xfrm>
            <a:off x="6511290" y="2329815"/>
            <a:ext cx="628650" cy="57277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 anchorCtr="0"/>
          <a:lstStyle/>
          <a:p>
            <a:pPr algn="ctr" eaLnBrk="0" hangingPunct="0"/>
            <a:r>
              <a:rPr sz="3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Á</a:t>
            </a:r>
          </a:p>
        </p:txBody>
      </p:sp>
      <p:sp>
        <p:nvSpPr>
          <p:cNvPr id="445456" name="Rectangle 16"/>
          <p:cNvSpPr/>
          <p:nvPr/>
        </p:nvSpPr>
        <p:spPr>
          <a:xfrm>
            <a:off x="9025255" y="2329815"/>
            <a:ext cx="628650" cy="57277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 anchorCtr="0"/>
          <a:lstStyle/>
          <a:p>
            <a:pPr algn="ctr" eaLnBrk="0" hangingPunct="0"/>
            <a:r>
              <a:rPr sz="3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Ả</a:t>
            </a:r>
          </a:p>
        </p:txBody>
      </p:sp>
      <p:sp>
        <p:nvSpPr>
          <p:cNvPr id="445457" name="Rectangle 17"/>
          <p:cNvSpPr/>
          <p:nvPr/>
        </p:nvSpPr>
        <p:spPr>
          <a:xfrm>
            <a:off x="7768590" y="2329815"/>
            <a:ext cx="628650" cy="57277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 anchorCtr="0"/>
          <a:lstStyle/>
          <a:p>
            <a:pPr algn="ctr" eaLnBrk="0" hangingPunct="0"/>
            <a:r>
              <a:rPr sz="3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G</a:t>
            </a:r>
          </a:p>
        </p:txBody>
      </p:sp>
      <p:sp>
        <p:nvSpPr>
          <p:cNvPr id="445458" name="Rectangle 18"/>
          <p:cNvSpPr/>
          <p:nvPr/>
        </p:nvSpPr>
        <p:spPr>
          <a:xfrm>
            <a:off x="8396605" y="2329815"/>
            <a:ext cx="628650" cy="57277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 anchorCtr="0"/>
          <a:lstStyle/>
          <a:p>
            <a:pPr algn="ctr" eaLnBrk="0" hangingPunct="0"/>
            <a:r>
              <a:rPr sz="3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S</a:t>
            </a:r>
          </a:p>
        </p:txBody>
      </p:sp>
      <p:sp>
        <p:nvSpPr>
          <p:cNvPr id="445459" name="Rectangle 19"/>
          <p:cNvSpPr/>
          <p:nvPr/>
        </p:nvSpPr>
        <p:spPr>
          <a:xfrm>
            <a:off x="9653270" y="2329815"/>
            <a:ext cx="628650" cy="57277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 anchorCtr="0"/>
          <a:lstStyle/>
          <a:p>
            <a:pPr algn="ctr" eaLnBrk="0" hangingPunct="0"/>
            <a:r>
              <a:rPr sz="3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N</a:t>
            </a:r>
          </a:p>
        </p:txBody>
      </p:sp>
      <p:sp>
        <p:nvSpPr>
          <p:cNvPr id="445461" name="Rectangle 21"/>
          <p:cNvSpPr/>
          <p:nvPr/>
        </p:nvSpPr>
        <p:spPr>
          <a:xfrm>
            <a:off x="5883275" y="2902585"/>
            <a:ext cx="628650" cy="57277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 anchorCtr="0"/>
          <a:lstStyle/>
          <a:p>
            <a:pPr algn="ctr" eaLnBrk="0" hangingPunct="0"/>
            <a:r>
              <a:rPr sz="3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N</a:t>
            </a:r>
          </a:p>
        </p:txBody>
      </p:sp>
      <p:sp>
        <p:nvSpPr>
          <p:cNvPr id="445462" name="Rectangle 22"/>
          <p:cNvSpPr/>
          <p:nvPr/>
        </p:nvSpPr>
        <p:spPr>
          <a:xfrm>
            <a:off x="4625975" y="3475355"/>
            <a:ext cx="628650" cy="57277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 anchorCtr="0"/>
          <a:lstStyle/>
          <a:p>
            <a:pPr algn="ctr" eaLnBrk="0" hangingPunct="0"/>
            <a:r>
              <a:rPr sz="3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Á</a:t>
            </a:r>
          </a:p>
        </p:txBody>
      </p:sp>
      <p:sp>
        <p:nvSpPr>
          <p:cNvPr id="445463" name="Rectangle 23"/>
          <p:cNvSpPr/>
          <p:nvPr/>
        </p:nvSpPr>
        <p:spPr>
          <a:xfrm>
            <a:off x="2112645" y="3475355"/>
            <a:ext cx="628650" cy="57277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 anchorCtr="0"/>
          <a:lstStyle/>
          <a:p>
            <a:pPr algn="ctr" eaLnBrk="0" hangingPunct="0"/>
            <a:r>
              <a:rPr sz="3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N</a:t>
            </a:r>
          </a:p>
        </p:txBody>
      </p:sp>
      <p:sp>
        <p:nvSpPr>
          <p:cNvPr id="445464" name="Rectangle 24"/>
          <p:cNvSpPr/>
          <p:nvPr/>
        </p:nvSpPr>
        <p:spPr>
          <a:xfrm>
            <a:off x="3997960" y="3475355"/>
            <a:ext cx="628650" cy="57277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 anchorCtr="0"/>
          <a:lstStyle/>
          <a:p>
            <a:pPr algn="ctr" eaLnBrk="0" hangingPunct="0"/>
            <a:r>
              <a:rPr sz="3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M</a:t>
            </a:r>
          </a:p>
        </p:txBody>
      </p:sp>
      <p:sp>
        <p:nvSpPr>
          <p:cNvPr id="445465" name="Rectangle 25"/>
          <p:cNvSpPr/>
          <p:nvPr/>
        </p:nvSpPr>
        <p:spPr>
          <a:xfrm>
            <a:off x="2741295" y="3475355"/>
            <a:ext cx="628650" cy="57277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 anchorCtr="0"/>
          <a:lstStyle/>
          <a:p>
            <a:pPr algn="ctr" eaLnBrk="0" hangingPunct="0"/>
            <a:r>
              <a:rPr sz="3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H</a:t>
            </a:r>
          </a:p>
        </p:txBody>
      </p:sp>
      <p:sp>
        <p:nvSpPr>
          <p:cNvPr id="445466" name="Rectangle 26"/>
          <p:cNvSpPr/>
          <p:nvPr/>
        </p:nvSpPr>
        <p:spPr>
          <a:xfrm>
            <a:off x="3369310" y="3475355"/>
            <a:ext cx="628650" cy="57277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 anchorCtr="0"/>
          <a:lstStyle/>
          <a:p>
            <a:pPr algn="ctr" eaLnBrk="0" hangingPunct="0"/>
            <a:r>
              <a:rPr sz="3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À</a:t>
            </a:r>
          </a:p>
        </p:txBody>
      </p:sp>
      <p:sp>
        <p:nvSpPr>
          <p:cNvPr id="445467" name="Rectangle 27"/>
          <p:cNvSpPr/>
          <p:nvPr/>
        </p:nvSpPr>
        <p:spPr>
          <a:xfrm>
            <a:off x="6511290" y="4047490"/>
            <a:ext cx="628650" cy="57277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 anchorCtr="0"/>
          <a:lstStyle/>
          <a:p>
            <a:pPr algn="ctr" eaLnBrk="0" hangingPunct="0"/>
            <a:r>
              <a:rPr sz="3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Ề</a:t>
            </a:r>
          </a:p>
        </p:txBody>
      </p:sp>
      <p:sp>
        <p:nvSpPr>
          <p:cNvPr id="445468" name="Rectangle 28"/>
          <p:cNvSpPr/>
          <p:nvPr/>
        </p:nvSpPr>
        <p:spPr>
          <a:xfrm>
            <a:off x="5883275" y="4047490"/>
            <a:ext cx="628650" cy="57277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 anchorCtr="0"/>
          <a:lstStyle/>
          <a:p>
            <a:pPr algn="ctr" eaLnBrk="0" hangingPunct="0"/>
            <a:r>
              <a:rPr sz="3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I</a:t>
            </a:r>
          </a:p>
        </p:txBody>
      </p:sp>
      <p:sp>
        <p:nvSpPr>
          <p:cNvPr id="445469" name="Rectangle 29"/>
          <p:cNvSpPr/>
          <p:nvPr/>
        </p:nvSpPr>
        <p:spPr>
          <a:xfrm>
            <a:off x="3997960" y="4047490"/>
            <a:ext cx="628650" cy="57277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 anchorCtr="0"/>
          <a:lstStyle/>
          <a:p>
            <a:pPr algn="ctr" eaLnBrk="0" hangingPunct="0"/>
            <a:r>
              <a:rPr sz="3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Ồ</a:t>
            </a:r>
          </a:p>
        </p:txBody>
      </p:sp>
      <p:sp>
        <p:nvSpPr>
          <p:cNvPr id="445470" name="Rectangle 30"/>
          <p:cNvSpPr/>
          <p:nvPr/>
        </p:nvSpPr>
        <p:spPr>
          <a:xfrm>
            <a:off x="4625975" y="4047490"/>
            <a:ext cx="628650" cy="57277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 anchorCtr="0"/>
          <a:lstStyle/>
          <a:p>
            <a:pPr algn="ctr" eaLnBrk="0" hangingPunct="0"/>
            <a:r>
              <a:rPr sz="3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N</a:t>
            </a:r>
          </a:p>
        </p:txBody>
      </p:sp>
      <p:sp>
        <p:nvSpPr>
          <p:cNvPr id="445471" name="Rectangle 31"/>
          <p:cNvSpPr/>
          <p:nvPr/>
        </p:nvSpPr>
        <p:spPr>
          <a:xfrm>
            <a:off x="3369310" y="4047490"/>
            <a:ext cx="628650" cy="57277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 anchorCtr="0"/>
          <a:lstStyle/>
          <a:p>
            <a:pPr algn="ctr" eaLnBrk="0" hangingPunct="0"/>
            <a:r>
              <a:rPr sz="3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Đ</a:t>
            </a:r>
          </a:p>
        </p:txBody>
      </p:sp>
      <p:sp>
        <p:nvSpPr>
          <p:cNvPr id="445477" name="Rectangle 37"/>
          <p:cNvSpPr/>
          <p:nvPr/>
        </p:nvSpPr>
        <p:spPr>
          <a:xfrm>
            <a:off x="4625975" y="4620260"/>
            <a:ext cx="628650" cy="57277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 anchorCtr="0"/>
          <a:lstStyle/>
          <a:p>
            <a:pPr algn="ctr" eaLnBrk="0" hangingPunct="0"/>
            <a:r>
              <a:rPr sz="3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C</a:t>
            </a:r>
          </a:p>
        </p:txBody>
      </p:sp>
      <p:sp>
        <p:nvSpPr>
          <p:cNvPr id="445479" name="Rectangle 39"/>
          <p:cNvSpPr/>
          <p:nvPr/>
        </p:nvSpPr>
        <p:spPr>
          <a:xfrm>
            <a:off x="5883275" y="4620260"/>
            <a:ext cx="628650" cy="57277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 anchorCtr="0"/>
          <a:lstStyle/>
          <a:p>
            <a:pPr algn="ctr" eaLnBrk="0" hangingPunct="0"/>
            <a:r>
              <a:rPr sz="3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N</a:t>
            </a:r>
          </a:p>
        </p:txBody>
      </p:sp>
      <p:sp>
        <p:nvSpPr>
          <p:cNvPr id="445480" name="Rectangle 40"/>
          <p:cNvSpPr/>
          <p:nvPr/>
        </p:nvSpPr>
        <p:spPr>
          <a:xfrm>
            <a:off x="6511290" y="4620260"/>
            <a:ext cx="628650" cy="57277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 anchorCtr="0"/>
          <a:lstStyle/>
          <a:p>
            <a:pPr algn="ctr" eaLnBrk="0" hangingPunct="0"/>
            <a:r>
              <a:rPr sz="3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G</a:t>
            </a:r>
          </a:p>
        </p:txBody>
      </p:sp>
      <p:sp>
        <p:nvSpPr>
          <p:cNvPr id="445481" name="Rectangle 41"/>
          <p:cNvSpPr/>
          <p:nvPr/>
        </p:nvSpPr>
        <p:spPr>
          <a:xfrm>
            <a:off x="7768590" y="4620260"/>
            <a:ext cx="628650" cy="57277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 anchorCtr="0"/>
          <a:lstStyle/>
          <a:p>
            <a:pPr algn="ctr" eaLnBrk="0" hangingPunct="0"/>
            <a:r>
              <a:rPr sz="3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H</a:t>
            </a:r>
          </a:p>
        </p:txBody>
      </p:sp>
      <p:sp>
        <p:nvSpPr>
          <p:cNvPr id="445482" name="Rectangle 42"/>
          <p:cNvSpPr/>
          <p:nvPr/>
        </p:nvSpPr>
        <p:spPr>
          <a:xfrm>
            <a:off x="7139940" y="4620260"/>
            <a:ext cx="628650" cy="57277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 anchorCtr="0"/>
          <a:lstStyle/>
          <a:p>
            <a:pPr algn="ctr" eaLnBrk="0" hangingPunct="0"/>
            <a:r>
              <a:rPr sz="3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N</a:t>
            </a:r>
          </a:p>
        </p:txBody>
      </p:sp>
      <p:sp>
        <p:nvSpPr>
          <p:cNvPr id="445483" name="Rectangle 43"/>
          <p:cNvSpPr/>
          <p:nvPr/>
        </p:nvSpPr>
        <p:spPr>
          <a:xfrm>
            <a:off x="7768590" y="5193030"/>
            <a:ext cx="628650" cy="57277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 anchorCtr="0"/>
          <a:lstStyle/>
          <a:p>
            <a:pPr algn="ctr" eaLnBrk="0" hangingPunct="0"/>
            <a:r>
              <a:rPr sz="3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Y</a:t>
            </a:r>
          </a:p>
        </p:txBody>
      </p:sp>
      <p:sp>
        <p:nvSpPr>
          <p:cNvPr id="445486" name="Rectangle 46"/>
          <p:cNvSpPr/>
          <p:nvPr/>
        </p:nvSpPr>
        <p:spPr>
          <a:xfrm>
            <a:off x="5883275" y="5193030"/>
            <a:ext cx="628650" cy="57277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 anchorCtr="0"/>
          <a:lstStyle/>
          <a:p>
            <a:pPr algn="ctr" eaLnBrk="0" hangingPunct="0"/>
            <a:r>
              <a:rPr sz="3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N</a:t>
            </a:r>
          </a:p>
        </p:txBody>
      </p:sp>
      <p:sp>
        <p:nvSpPr>
          <p:cNvPr id="445487" name="Rectangle 47"/>
          <p:cNvSpPr/>
          <p:nvPr/>
        </p:nvSpPr>
        <p:spPr>
          <a:xfrm>
            <a:off x="6511290" y="5193030"/>
            <a:ext cx="628650" cy="57277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 anchorCtr="0"/>
          <a:lstStyle/>
          <a:p>
            <a:pPr algn="ctr" eaLnBrk="0" hangingPunct="0"/>
            <a:r>
              <a:rPr sz="3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G</a:t>
            </a:r>
          </a:p>
        </p:txBody>
      </p:sp>
      <p:sp>
        <p:nvSpPr>
          <p:cNvPr id="445499" name="AutoShape 59"/>
          <p:cNvSpPr/>
          <p:nvPr/>
        </p:nvSpPr>
        <p:spPr>
          <a:xfrm>
            <a:off x="3893185" y="2425065"/>
            <a:ext cx="523875" cy="381635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 anchorCtr="0"/>
          <a:lstStyle/>
          <a:p>
            <a:pPr algn="ctr" eaLnBrk="0" hangingPunct="0"/>
            <a:r>
              <a:rPr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445500" name="AutoShape 60"/>
          <p:cNvSpPr/>
          <p:nvPr/>
        </p:nvSpPr>
        <p:spPr>
          <a:xfrm>
            <a:off x="3159760" y="2997835"/>
            <a:ext cx="523875" cy="381635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 anchorCtr="0"/>
          <a:lstStyle/>
          <a:p>
            <a:pPr algn="ctr" eaLnBrk="0" hangingPunct="0"/>
            <a:r>
              <a:rPr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445502" name="AutoShape 62"/>
          <p:cNvSpPr/>
          <p:nvPr/>
        </p:nvSpPr>
        <p:spPr>
          <a:xfrm>
            <a:off x="2636520" y="4143375"/>
            <a:ext cx="523875" cy="381635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 anchorCtr="0"/>
          <a:lstStyle/>
          <a:p>
            <a:pPr algn="ctr" eaLnBrk="0" hangingPunct="0"/>
            <a:r>
              <a:rPr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445503" name="AutoShape 63"/>
          <p:cNvSpPr/>
          <p:nvPr/>
        </p:nvSpPr>
        <p:spPr>
          <a:xfrm>
            <a:off x="3578860" y="4716145"/>
            <a:ext cx="523875" cy="381635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 anchorCtr="0"/>
          <a:lstStyle/>
          <a:p>
            <a:pPr algn="ctr" eaLnBrk="0" hangingPunct="0"/>
            <a:r>
              <a:rPr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445504" name="AutoShape 64"/>
          <p:cNvSpPr/>
          <p:nvPr/>
        </p:nvSpPr>
        <p:spPr>
          <a:xfrm>
            <a:off x="3264535" y="5288280"/>
            <a:ext cx="523875" cy="381635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 anchorCtr="0"/>
          <a:lstStyle/>
          <a:p>
            <a:pPr algn="ctr" eaLnBrk="0" hangingPunct="0"/>
            <a:r>
              <a:rPr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445515" name="Rectangle 75"/>
          <p:cNvSpPr/>
          <p:nvPr/>
        </p:nvSpPr>
        <p:spPr>
          <a:xfrm>
            <a:off x="5254625" y="1757045"/>
            <a:ext cx="628650" cy="572770"/>
          </a:xfrm>
          <a:prstGeom prst="rect">
            <a:avLst/>
          </a:prstGeom>
          <a:solidFill>
            <a:srgbClr val="F8DD4E"/>
          </a:solidFill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 anchorCtr="0"/>
          <a:lstStyle/>
          <a:p>
            <a:pPr algn="ctr" eaLnBrk="0" hangingPunct="0"/>
            <a:r>
              <a:rPr sz="3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T</a:t>
            </a:r>
          </a:p>
        </p:txBody>
      </p:sp>
      <p:sp>
        <p:nvSpPr>
          <p:cNvPr id="445516" name="AutoShape 76"/>
          <p:cNvSpPr/>
          <p:nvPr/>
        </p:nvSpPr>
        <p:spPr>
          <a:xfrm>
            <a:off x="2007870" y="1844675"/>
            <a:ext cx="523875" cy="381635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 anchorCtr="0"/>
          <a:lstStyle/>
          <a:p>
            <a:pPr algn="ctr" eaLnBrk="0" hangingPunct="0"/>
            <a:r>
              <a:rPr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445517" name="Rectangle 77"/>
          <p:cNvSpPr/>
          <p:nvPr/>
        </p:nvSpPr>
        <p:spPr>
          <a:xfrm>
            <a:off x="2741295" y="1757045"/>
            <a:ext cx="628650" cy="57277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 anchorCtr="0"/>
          <a:lstStyle/>
          <a:p>
            <a:pPr algn="ctr" eaLnBrk="0" hangingPunct="0"/>
            <a:r>
              <a:rPr sz="3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K</a:t>
            </a:r>
          </a:p>
        </p:txBody>
      </p:sp>
      <p:sp>
        <p:nvSpPr>
          <p:cNvPr id="445518" name="Rectangle 78"/>
          <p:cNvSpPr/>
          <p:nvPr/>
        </p:nvSpPr>
        <p:spPr>
          <a:xfrm>
            <a:off x="3369310" y="1757045"/>
            <a:ext cx="628650" cy="57277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 anchorCtr="0"/>
          <a:lstStyle/>
          <a:p>
            <a:pPr algn="ctr" eaLnBrk="0" hangingPunct="0"/>
            <a:r>
              <a:rPr sz="3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H</a:t>
            </a:r>
          </a:p>
        </p:txBody>
      </p:sp>
      <p:sp>
        <p:nvSpPr>
          <p:cNvPr id="445519" name="Rectangle 79"/>
          <p:cNvSpPr/>
          <p:nvPr/>
        </p:nvSpPr>
        <p:spPr>
          <a:xfrm>
            <a:off x="3997960" y="1757045"/>
            <a:ext cx="628650" cy="57277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 anchorCtr="0"/>
          <a:lstStyle/>
          <a:p>
            <a:pPr algn="ctr" eaLnBrk="0" hangingPunct="0"/>
            <a:r>
              <a:rPr sz="3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445520" name="Rectangle 80"/>
          <p:cNvSpPr/>
          <p:nvPr/>
        </p:nvSpPr>
        <p:spPr>
          <a:xfrm>
            <a:off x="4625975" y="1757045"/>
            <a:ext cx="628650" cy="57277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 anchorCtr="0"/>
          <a:lstStyle/>
          <a:p>
            <a:pPr algn="ctr" eaLnBrk="0" hangingPunct="0"/>
            <a:r>
              <a:rPr sz="3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I</a:t>
            </a:r>
          </a:p>
        </p:txBody>
      </p:sp>
      <p:sp>
        <p:nvSpPr>
          <p:cNvPr id="445521" name="Rectangle 81"/>
          <p:cNvSpPr/>
          <p:nvPr/>
        </p:nvSpPr>
        <p:spPr>
          <a:xfrm>
            <a:off x="6511290" y="1757045"/>
            <a:ext cx="628650" cy="57277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 anchorCtr="0"/>
          <a:lstStyle/>
          <a:p>
            <a:pPr algn="ctr" eaLnBrk="0" hangingPunct="0"/>
            <a:r>
              <a:rPr sz="3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Á</a:t>
            </a:r>
          </a:p>
        </p:txBody>
      </p:sp>
      <p:sp>
        <p:nvSpPr>
          <p:cNvPr id="445522" name="Rectangle 82"/>
          <p:cNvSpPr/>
          <p:nvPr/>
        </p:nvSpPr>
        <p:spPr>
          <a:xfrm>
            <a:off x="5883275" y="1757045"/>
            <a:ext cx="628650" cy="57277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 anchorCtr="0"/>
          <a:lstStyle/>
          <a:p>
            <a:pPr algn="ctr" eaLnBrk="0" hangingPunct="0"/>
            <a:r>
              <a:rPr sz="3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H</a:t>
            </a:r>
          </a:p>
        </p:txBody>
      </p:sp>
      <p:sp>
        <p:nvSpPr>
          <p:cNvPr id="445523" name="Rectangle 83"/>
          <p:cNvSpPr/>
          <p:nvPr/>
        </p:nvSpPr>
        <p:spPr>
          <a:xfrm>
            <a:off x="7139940" y="1757045"/>
            <a:ext cx="628650" cy="57277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 anchorCtr="0"/>
          <a:lstStyle/>
          <a:p>
            <a:pPr algn="ctr" eaLnBrk="0" hangingPunct="0"/>
            <a:r>
              <a:rPr sz="3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C</a:t>
            </a:r>
          </a:p>
        </p:txBody>
      </p:sp>
      <p:sp>
        <p:nvSpPr>
          <p:cNvPr id="445527" name="Rectangle 87"/>
          <p:cNvSpPr/>
          <p:nvPr/>
        </p:nvSpPr>
        <p:spPr>
          <a:xfrm>
            <a:off x="4625975" y="2329815"/>
            <a:ext cx="628650" cy="57277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 anchorCtr="0"/>
          <a:lstStyle/>
          <a:p>
            <a:pPr algn="ctr" eaLnBrk="0" hangingPunct="0"/>
            <a:r>
              <a:rPr sz="3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K</a:t>
            </a:r>
          </a:p>
        </p:txBody>
      </p:sp>
      <p:sp>
        <p:nvSpPr>
          <p:cNvPr id="445529" name="Rectangle 89"/>
          <p:cNvSpPr/>
          <p:nvPr/>
        </p:nvSpPr>
        <p:spPr>
          <a:xfrm>
            <a:off x="4625975" y="2902585"/>
            <a:ext cx="628650" cy="57277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 anchorCtr="0"/>
          <a:lstStyle/>
          <a:p>
            <a:pPr algn="ctr" eaLnBrk="0" hangingPunct="0"/>
            <a:r>
              <a:rPr sz="3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H</a:t>
            </a:r>
          </a:p>
        </p:txBody>
      </p:sp>
      <p:sp>
        <p:nvSpPr>
          <p:cNvPr id="445530" name="Rectangle 90"/>
          <p:cNvSpPr/>
          <p:nvPr/>
        </p:nvSpPr>
        <p:spPr>
          <a:xfrm>
            <a:off x="3997960" y="2902585"/>
            <a:ext cx="628650" cy="57277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 anchorCtr="0"/>
          <a:lstStyle/>
          <a:p>
            <a:pPr algn="ctr" eaLnBrk="0" hangingPunct="0"/>
            <a:r>
              <a:rPr sz="3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T</a:t>
            </a:r>
          </a:p>
        </p:txBody>
      </p:sp>
      <p:sp>
        <p:nvSpPr>
          <p:cNvPr id="445535" name="Rectangle 95"/>
          <p:cNvSpPr/>
          <p:nvPr/>
        </p:nvSpPr>
        <p:spPr>
          <a:xfrm>
            <a:off x="7139940" y="4047490"/>
            <a:ext cx="628650" cy="57277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 anchorCtr="0"/>
          <a:lstStyle/>
          <a:p>
            <a:pPr algn="ctr" eaLnBrk="0" hangingPunct="0"/>
            <a:r>
              <a:rPr sz="3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N</a:t>
            </a:r>
          </a:p>
        </p:txBody>
      </p:sp>
      <p:sp>
        <p:nvSpPr>
          <p:cNvPr id="445537" name="Rectangle 97"/>
          <p:cNvSpPr/>
          <p:nvPr/>
        </p:nvSpPr>
        <p:spPr>
          <a:xfrm>
            <a:off x="4625975" y="5193030"/>
            <a:ext cx="628650" cy="57277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 anchorCtr="0"/>
          <a:lstStyle/>
          <a:p>
            <a:pPr algn="ctr" eaLnBrk="0" hangingPunct="0"/>
            <a:r>
              <a:rPr sz="3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À</a:t>
            </a:r>
          </a:p>
        </p:txBody>
      </p:sp>
      <p:sp>
        <p:nvSpPr>
          <p:cNvPr id="445538" name="Rectangle 98"/>
          <p:cNvSpPr/>
          <p:nvPr/>
        </p:nvSpPr>
        <p:spPr>
          <a:xfrm>
            <a:off x="8396605" y="5193030"/>
            <a:ext cx="628650" cy="57277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 anchorCtr="0"/>
          <a:lstStyle/>
          <a:p>
            <a:pPr algn="ctr" eaLnBrk="0" hangingPunct="0"/>
            <a:r>
              <a:rPr sz="3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Ê</a:t>
            </a:r>
          </a:p>
        </p:txBody>
      </p:sp>
      <p:sp>
        <p:nvSpPr>
          <p:cNvPr id="445539" name="Rectangle 99"/>
          <p:cNvSpPr/>
          <p:nvPr/>
        </p:nvSpPr>
        <p:spPr>
          <a:xfrm>
            <a:off x="9025255" y="5193030"/>
            <a:ext cx="628650" cy="57277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 anchorCtr="0"/>
          <a:lstStyle/>
          <a:p>
            <a:pPr algn="ctr" eaLnBrk="0" hangingPunct="0"/>
            <a:r>
              <a:rPr sz="3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N</a:t>
            </a:r>
          </a:p>
        </p:txBody>
      </p:sp>
      <p:sp>
        <p:nvSpPr>
          <p:cNvPr id="445540" name="Rectangle 100"/>
          <p:cNvSpPr/>
          <p:nvPr/>
        </p:nvSpPr>
        <p:spPr>
          <a:xfrm>
            <a:off x="3997960" y="5193030"/>
            <a:ext cx="628650" cy="57277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 anchorCtr="0"/>
          <a:lstStyle/>
          <a:p>
            <a:pPr algn="ctr" eaLnBrk="0" hangingPunct="0"/>
            <a:r>
              <a:rPr sz="3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T</a:t>
            </a:r>
          </a:p>
        </p:txBody>
      </p:sp>
      <p:sp>
        <p:nvSpPr>
          <p:cNvPr id="445541" name="Rectangle 101"/>
          <p:cNvSpPr/>
          <p:nvPr/>
        </p:nvSpPr>
        <p:spPr>
          <a:xfrm>
            <a:off x="7139940" y="5193030"/>
            <a:ext cx="628650" cy="57277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 anchorCtr="0"/>
          <a:lstStyle/>
          <a:p>
            <a:pPr algn="ctr" eaLnBrk="0" hangingPunct="0"/>
            <a:r>
              <a:rPr sz="3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U</a:t>
            </a:r>
          </a:p>
        </p:txBody>
      </p:sp>
      <p:sp>
        <p:nvSpPr>
          <p:cNvPr id="2" name="Rectangle 42"/>
          <p:cNvSpPr/>
          <p:nvPr/>
        </p:nvSpPr>
        <p:spPr>
          <a:xfrm>
            <a:off x="8396605" y="4620260"/>
            <a:ext cx="628650" cy="57277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 anchorCtr="0"/>
          <a:lstStyle/>
          <a:p>
            <a:pPr algn="ctr" eaLnBrk="0" hangingPunct="0"/>
            <a:r>
              <a:rPr sz="3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Â</a:t>
            </a:r>
          </a:p>
        </p:txBody>
      </p:sp>
      <p:sp>
        <p:nvSpPr>
          <p:cNvPr id="3" name="Rectangle 42"/>
          <p:cNvSpPr/>
          <p:nvPr/>
        </p:nvSpPr>
        <p:spPr>
          <a:xfrm>
            <a:off x="9025255" y="4620260"/>
            <a:ext cx="628650" cy="57277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 anchorCtr="0"/>
          <a:lstStyle/>
          <a:p>
            <a:pPr algn="ctr" eaLnBrk="0" hangingPunct="0"/>
            <a:r>
              <a:rPr sz="3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N</a:t>
            </a:r>
          </a:p>
        </p:txBody>
      </p:sp>
      <p:sp useBgFill="1">
        <p:nvSpPr>
          <p:cNvPr id="5" name="Rectangles 4"/>
          <p:cNvSpPr/>
          <p:nvPr/>
        </p:nvSpPr>
        <p:spPr>
          <a:xfrm>
            <a:off x="3838892" y="1178560"/>
            <a:ext cx="4172585" cy="156845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prstTxWarp prst="textArchUp">
              <a:avLst/>
            </a:prstTxWarp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altLang="zh-CN" sz="4800" b="1" dirty="0" err="1">
                <a:ln w="12700">
                  <a:solidFill>
                    <a:schemeClr val="accent1"/>
                  </a:solidFill>
                  <a:prstDash val="solid"/>
                </a:ln>
                <a:gradFill>
                  <a:gsLst>
                    <a:gs pos="100000">
                      <a:srgbClr val="FF8383"/>
                    </a:gs>
                    <a:gs pos="100000">
                      <a:srgbClr val="832B2B"/>
                    </a:gs>
                  </a:gsLst>
                  <a:lin ang="5400000" scaled="0"/>
                </a:gradFill>
                <a:effectLst>
                  <a:outerShdw dist="38100" dir="2640000" algn="bl" rotWithShape="0">
                    <a:schemeClr val="accent1"/>
                  </a:outerShdw>
                </a:effectLst>
              </a:rPr>
              <a:t>Trò</a:t>
            </a:r>
            <a:r>
              <a:rPr lang="en-US" altLang="zh-CN" sz="4800" b="1" dirty="0">
                <a:ln w="12700">
                  <a:solidFill>
                    <a:schemeClr val="accent1"/>
                  </a:solidFill>
                  <a:prstDash val="solid"/>
                </a:ln>
                <a:gradFill>
                  <a:gsLst>
                    <a:gs pos="100000">
                      <a:srgbClr val="FF8383"/>
                    </a:gs>
                    <a:gs pos="100000">
                      <a:srgbClr val="832B2B"/>
                    </a:gs>
                  </a:gsLst>
                  <a:lin ang="5400000" scaled="0"/>
                </a:grad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altLang="zh-CN" sz="4800" b="1" dirty="0" err="1">
                <a:ln w="12700">
                  <a:solidFill>
                    <a:schemeClr val="accent1"/>
                  </a:solidFill>
                  <a:prstDash val="solid"/>
                </a:ln>
                <a:gradFill>
                  <a:gsLst>
                    <a:gs pos="100000">
                      <a:srgbClr val="FF8383"/>
                    </a:gs>
                    <a:gs pos="100000">
                      <a:srgbClr val="832B2B"/>
                    </a:gs>
                  </a:gsLst>
                  <a:lin ang="5400000" scaled="0"/>
                </a:gradFill>
                <a:effectLst>
                  <a:outerShdw dist="38100" dir="2640000" algn="bl" rotWithShape="0">
                    <a:schemeClr val="accent1"/>
                  </a:outerShdw>
                </a:effectLst>
              </a:rPr>
              <a:t>chơi</a:t>
            </a:r>
            <a:endParaRPr lang="en-US" altLang="zh-CN" sz="4800" b="1" dirty="0">
              <a:ln w="12700">
                <a:solidFill>
                  <a:schemeClr val="accent1"/>
                </a:solidFill>
                <a:prstDash val="solid"/>
              </a:ln>
              <a:gradFill>
                <a:gsLst>
                  <a:gs pos="100000">
                    <a:srgbClr val="FF8383"/>
                  </a:gs>
                  <a:gs pos="100000">
                    <a:srgbClr val="832B2B"/>
                  </a:gs>
                </a:gsLst>
                <a:lin ang="5400000" scaled="0"/>
              </a:gradFill>
              <a:effectLst>
                <a:outerShdw dist="38100" dir="2640000" algn="bl" rotWithShape="0">
                  <a:schemeClr val="accent1"/>
                </a:outerShdw>
              </a:effectLst>
            </a:endParaRPr>
          </a:p>
          <a:p>
            <a:pPr algn="ctr"/>
            <a:r>
              <a:rPr lang="en-US" altLang="zh-CN" sz="4800" b="1" dirty="0">
                <a:ln w="12700">
                  <a:solidFill>
                    <a:schemeClr val="accent1"/>
                  </a:solidFill>
                  <a:prstDash val="solid"/>
                </a:ln>
                <a:gradFill>
                  <a:gsLst>
                    <a:gs pos="100000">
                      <a:srgbClr val="FF8383"/>
                    </a:gs>
                    <a:gs pos="100000">
                      <a:srgbClr val="832B2B"/>
                    </a:gs>
                  </a:gsLst>
                  <a:lin ang="5400000" scaled="0"/>
                </a:gradFill>
                <a:effectLst>
                  <a:outerShdw dist="38100" dir="2640000" algn="bl" rotWithShape="0">
                    <a:schemeClr val="accent1"/>
                  </a:outerShdw>
                </a:effectLst>
              </a:rPr>
              <a:t>Ô </a:t>
            </a:r>
            <a:r>
              <a:rPr lang="en-US" altLang="zh-CN" sz="4800" b="1" dirty="0" err="1">
                <a:ln w="12700">
                  <a:solidFill>
                    <a:schemeClr val="accent1"/>
                  </a:solidFill>
                  <a:prstDash val="solid"/>
                </a:ln>
                <a:gradFill>
                  <a:gsLst>
                    <a:gs pos="100000">
                      <a:srgbClr val="FF8383"/>
                    </a:gs>
                    <a:gs pos="100000">
                      <a:srgbClr val="832B2B"/>
                    </a:gs>
                  </a:gsLst>
                  <a:lin ang="5400000" scaled="0"/>
                </a:gradFill>
                <a:effectLst>
                  <a:outerShdw dist="38100" dir="2640000" algn="bl" rotWithShape="0">
                    <a:schemeClr val="accent1"/>
                  </a:outerShdw>
                </a:effectLst>
              </a:rPr>
              <a:t>chữ</a:t>
            </a:r>
            <a:r>
              <a:rPr lang="en-US" altLang="zh-CN" sz="4800" b="1" dirty="0">
                <a:ln w="12700">
                  <a:solidFill>
                    <a:schemeClr val="accent1"/>
                  </a:solidFill>
                  <a:prstDash val="solid"/>
                </a:ln>
                <a:gradFill>
                  <a:gsLst>
                    <a:gs pos="100000">
                      <a:srgbClr val="FF8383"/>
                    </a:gs>
                    <a:gs pos="100000">
                      <a:srgbClr val="832B2B"/>
                    </a:gs>
                  </a:gsLst>
                  <a:lin ang="5400000" scaled="0"/>
                </a:grad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altLang="zh-CN" sz="4800" b="1" dirty="0" err="1">
                <a:ln w="12700">
                  <a:solidFill>
                    <a:schemeClr val="accent1"/>
                  </a:solidFill>
                  <a:prstDash val="solid"/>
                </a:ln>
                <a:gradFill>
                  <a:gsLst>
                    <a:gs pos="100000">
                      <a:srgbClr val="FF8383"/>
                    </a:gs>
                    <a:gs pos="100000">
                      <a:srgbClr val="832B2B"/>
                    </a:gs>
                  </a:gsLst>
                  <a:lin ang="5400000" scaled="0"/>
                </a:gradFill>
                <a:effectLst>
                  <a:outerShdw dist="38100" dir="2640000" algn="bl" rotWithShape="0">
                    <a:schemeClr val="accent1"/>
                  </a:outerShdw>
                </a:effectLst>
              </a:rPr>
              <a:t>kì</a:t>
            </a:r>
            <a:r>
              <a:rPr lang="en-US" altLang="zh-CN" sz="4800" b="1" dirty="0">
                <a:ln w="12700">
                  <a:solidFill>
                    <a:schemeClr val="accent1"/>
                  </a:solidFill>
                  <a:prstDash val="solid"/>
                </a:ln>
                <a:gradFill>
                  <a:gsLst>
                    <a:gs pos="100000">
                      <a:srgbClr val="FF8383"/>
                    </a:gs>
                    <a:gs pos="100000">
                      <a:srgbClr val="832B2B"/>
                    </a:gs>
                  </a:gsLst>
                  <a:lin ang="5400000" scaled="0"/>
                </a:grad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altLang="zh-CN" sz="4800" b="1" dirty="0" err="1">
                <a:ln w="12700">
                  <a:solidFill>
                    <a:schemeClr val="accent1"/>
                  </a:solidFill>
                  <a:prstDash val="solid"/>
                </a:ln>
                <a:gradFill>
                  <a:gsLst>
                    <a:gs pos="100000">
                      <a:srgbClr val="FF8383"/>
                    </a:gs>
                    <a:gs pos="100000">
                      <a:srgbClr val="832B2B"/>
                    </a:gs>
                  </a:gsLst>
                  <a:lin ang="5400000" scaled="0"/>
                </a:gradFill>
                <a:effectLst>
                  <a:outerShdw dist="38100" dir="2640000" algn="bl" rotWithShape="0">
                    <a:schemeClr val="accent1"/>
                  </a:outerShdw>
                </a:effectLst>
              </a:rPr>
              <a:t>diệu</a:t>
            </a:r>
            <a:endParaRPr lang="en-US" altLang="zh-CN" sz="4800" b="1" dirty="0">
              <a:ln w="12700">
                <a:solidFill>
                  <a:schemeClr val="accent1"/>
                </a:solidFill>
                <a:prstDash val="solid"/>
              </a:ln>
              <a:gradFill>
                <a:gsLst>
                  <a:gs pos="100000">
                    <a:srgbClr val="FF8383"/>
                  </a:gs>
                  <a:gs pos="100000">
                    <a:srgbClr val="832B2B"/>
                  </a:gs>
                </a:gsLst>
                <a:lin ang="5400000" scaled="0"/>
              </a:gra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445501" name="AutoShape 61"/>
          <p:cNvSpPr/>
          <p:nvPr/>
        </p:nvSpPr>
        <p:spPr>
          <a:xfrm>
            <a:off x="1496060" y="3592830"/>
            <a:ext cx="511810" cy="384810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 anchorCtr="0"/>
          <a:lstStyle/>
          <a:p>
            <a:pPr algn="ctr" eaLnBrk="0" hangingPunct="0"/>
            <a:r>
              <a:rPr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2067560" y="5913120"/>
            <a:ext cx="1012444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sz="2400" b="1" dirty="0">
                <a:solidFill>
                  <a:srgbClr val="C00000"/>
                </a:solidFill>
                <a:latin typeface="Arial" panose="020B0604020202020204" pitchFamily="34" charset="0"/>
                <a:sym typeface="+mn-ea"/>
              </a:rPr>
              <a:t>Ô số 1:</a:t>
            </a:r>
            <a:r>
              <a:rPr sz="2400" b="1" i="1" dirty="0">
                <a:solidFill>
                  <a:srgbClr val="C00000"/>
                </a:solidFill>
                <a:latin typeface="Arial" panose="020B0604020202020204" pitchFamily="34" charset="0"/>
                <a:sym typeface="+mn-ea"/>
              </a:rPr>
              <a:t> (Có 8 chữ cái) </a:t>
            </a:r>
            <a:r>
              <a:rPr sz="2400" b="1" dirty="0">
                <a:solidFill>
                  <a:srgbClr val="C00000"/>
                </a:solidFill>
                <a:latin typeface="Arial" panose="020B0604020202020204" pitchFamily="34" charset="0"/>
                <a:sym typeface="+mn-ea"/>
              </a:rPr>
              <a:t>Đây là một từ chỉ hoạt động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sym typeface="+mn-ea"/>
              </a:rPr>
              <a:t> để thu lấy những nguồn lợi sẵn có trong thiên nhiên</a:t>
            </a:r>
            <a:r>
              <a:rPr sz="2400" b="1" dirty="0">
                <a:solidFill>
                  <a:srgbClr val="C00000"/>
                </a:solidFill>
                <a:latin typeface="Arial" panose="020B0604020202020204" pitchFamily="34" charset="0"/>
                <a:sym typeface="+mn-ea"/>
              </a:rPr>
              <a:t>.</a:t>
            </a:r>
            <a:endParaRPr lang="en-GB" altLang="x-none" sz="2400" b="1" dirty="0">
              <a:solidFill>
                <a:srgbClr val="C00000"/>
              </a:solidFill>
              <a:latin typeface="Arial" panose="020B0604020202020204" pitchFamily="34" charset="0"/>
              <a:sym typeface="+mn-ea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2748280" y="1757045"/>
            <a:ext cx="5027295" cy="572770"/>
            <a:chOff x="4316" y="2754"/>
            <a:chExt cx="7917" cy="902"/>
          </a:xfrm>
        </p:grpSpPr>
        <p:sp>
          <p:nvSpPr>
            <p:cNvPr id="15" name="Rectangle 75"/>
            <p:cNvSpPr/>
            <p:nvPr/>
          </p:nvSpPr>
          <p:spPr>
            <a:xfrm>
              <a:off x="8274" y="2754"/>
              <a:ext cx="990" cy="902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anchor="ctr" anchorCtr="0"/>
            <a:lstStyle/>
            <a:p>
              <a:pPr algn="ctr" eaLnBrk="0" hangingPunct="0"/>
              <a:endParaRPr sz="3200" b="1" dirty="0">
                <a:solidFill>
                  <a:srgbClr val="C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6" name="Rectangle 77"/>
            <p:cNvSpPr/>
            <p:nvPr/>
          </p:nvSpPr>
          <p:spPr>
            <a:xfrm>
              <a:off x="4316" y="2754"/>
              <a:ext cx="990" cy="902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anchor="ctr" anchorCtr="0"/>
            <a:lstStyle/>
            <a:p>
              <a:pPr algn="ctr" eaLnBrk="0" hangingPunct="0"/>
              <a:endParaRPr sz="3200" b="1" dirty="0">
                <a:solidFill>
                  <a:srgbClr val="C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7" name="Rectangle 78"/>
            <p:cNvSpPr/>
            <p:nvPr/>
          </p:nvSpPr>
          <p:spPr>
            <a:xfrm>
              <a:off x="5305" y="2754"/>
              <a:ext cx="990" cy="902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anchor="ctr" anchorCtr="0"/>
            <a:lstStyle/>
            <a:p>
              <a:pPr algn="ctr" eaLnBrk="0" hangingPunct="0"/>
              <a:endParaRPr sz="3200" b="1" dirty="0">
                <a:solidFill>
                  <a:srgbClr val="C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8" name="Rectangle 79"/>
            <p:cNvSpPr/>
            <p:nvPr/>
          </p:nvSpPr>
          <p:spPr>
            <a:xfrm>
              <a:off x="6295" y="2754"/>
              <a:ext cx="990" cy="902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anchor="ctr" anchorCtr="0"/>
            <a:lstStyle/>
            <a:p>
              <a:pPr algn="ctr" eaLnBrk="0" hangingPunct="0"/>
              <a:endParaRPr sz="3200" b="1" dirty="0">
                <a:solidFill>
                  <a:srgbClr val="C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9" name="Rectangle 80"/>
            <p:cNvSpPr/>
            <p:nvPr/>
          </p:nvSpPr>
          <p:spPr>
            <a:xfrm>
              <a:off x="7284" y="2754"/>
              <a:ext cx="990" cy="902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anchor="ctr" anchorCtr="0"/>
            <a:lstStyle/>
            <a:p>
              <a:pPr algn="ctr" eaLnBrk="0" hangingPunct="0"/>
              <a:endParaRPr sz="3200" b="1" dirty="0">
                <a:solidFill>
                  <a:srgbClr val="C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0" name="Rectangle 81"/>
            <p:cNvSpPr/>
            <p:nvPr/>
          </p:nvSpPr>
          <p:spPr>
            <a:xfrm>
              <a:off x="10253" y="2754"/>
              <a:ext cx="990" cy="902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anchor="ctr" anchorCtr="0"/>
            <a:lstStyle/>
            <a:p>
              <a:pPr algn="ctr" eaLnBrk="0" hangingPunct="0"/>
              <a:endParaRPr sz="3200" b="1" dirty="0">
                <a:solidFill>
                  <a:srgbClr val="C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1" name="Rectangle 82"/>
            <p:cNvSpPr/>
            <p:nvPr/>
          </p:nvSpPr>
          <p:spPr>
            <a:xfrm>
              <a:off x="9264" y="2754"/>
              <a:ext cx="990" cy="902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anchor="ctr" anchorCtr="0"/>
            <a:lstStyle/>
            <a:p>
              <a:pPr algn="ctr" eaLnBrk="0" hangingPunct="0"/>
              <a:endParaRPr sz="3200" b="1" dirty="0">
                <a:solidFill>
                  <a:srgbClr val="C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2" name="Rectangle 83"/>
            <p:cNvSpPr/>
            <p:nvPr/>
          </p:nvSpPr>
          <p:spPr>
            <a:xfrm>
              <a:off x="11243" y="2754"/>
              <a:ext cx="990" cy="902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anchor="ctr" anchorCtr="0"/>
            <a:lstStyle/>
            <a:p>
              <a:pPr algn="ctr" eaLnBrk="0" hangingPunct="0"/>
              <a:endParaRPr sz="3200" b="1" dirty="0">
                <a:solidFill>
                  <a:srgbClr val="C00000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24" name="Text Box 23"/>
          <p:cNvSpPr txBox="1"/>
          <p:nvPr/>
        </p:nvSpPr>
        <p:spPr>
          <a:xfrm>
            <a:off x="2099310" y="5949315"/>
            <a:ext cx="976185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14400">
              <a:tabLst>
                <a:tab pos="457200" algn="l"/>
              </a:tabLst>
            </a:pPr>
            <a:r>
              <a:rPr sz="2400" b="1" dirty="0">
                <a:solidFill>
                  <a:srgbClr val="C00000"/>
                </a:solidFill>
                <a:latin typeface="Arial" panose="020B0604020202020204" pitchFamily="34" charset="0"/>
                <a:sym typeface="+mn-ea"/>
              </a:rPr>
              <a:t>Ô số 2:</a:t>
            </a:r>
            <a:r>
              <a:rPr sz="2400" b="1" i="1" dirty="0">
                <a:solidFill>
                  <a:srgbClr val="C00000"/>
                </a:solidFill>
                <a:latin typeface="Arial" panose="020B0604020202020204" pitchFamily="34" charset="0"/>
                <a:sym typeface="+mn-ea"/>
              </a:rPr>
              <a:t> (Có 9 chữ cái) </a:t>
            </a:r>
            <a:r>
              <a:rPr sz="2400" b="1" dirty="0">
                <a:solidFill>
                  <a:srgbClr val="C00000"/>
                </a:solidFill>
                <a:latin typeface="Arial" panose="020B0604020202020204" pitchFamily="34" charset="0"/>
                <a:sym typeface="+mn-ea"/>
              </a:rPr>
              <a:t>Đây là từ chỉ chung các tài nguyên có trong lòng đất.</a:t>
            </a:r>
            <a:endParaRPr lang="en-GB" altLang="x-none" sz="2400" b="1" dirty="0">
              <a:solidFill>
                <a:srgbClr val="C00000"/>
              </a:solidFill>
              <a:latin typeface="Arial" panose="020B0604020202020204" pitchFamily="34" charset="0"/>
              <a:sym typeface="+mn-ea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4630420" y="2329180"/>
            <a:ext cx="5651500" cy="573405"/>
            <a:chOff x="7292" y="3668"/>
            <a:chExt cx="8900" cy="903"/>
          </a:xfrm>
        </p:grpSpPr>
        <p:grpSp>
          <p:nvGrpSpPr>
            <p:cNvPr id="25" name="Group 24"/>
            <p:cNvGrpSpPr/>
            <p:nvPr/>
          </p:nvGrpSpPr>
          <p:grpSpPr>
            <a:xfrm>
              <a:off x="7292" y="3668"/>
              <a:ext cx="7917" cy="902"/>
              <a:chOff x="4316" y="2754"/>
              <a:chExt cx="7917" cy="902"/>
            </a:xfrm>
          </p:grpSpPr>
          <p:sp>
            <p:nvSpPr>
              <p:cNvPr id="26" name="Rectangle 75"/>
              <p:cNvSpPr/>
              <p:nvPr/>
            </p:nvSpPr>
            <p:spPr>
              <a:xfrm>
                <a:off x="8274" y="2754"/>
                <a:ext cx="990" cy="902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none" anchor="ctr" anchorCtr="0"/>
              <a:lstStyle/>
              <a:p>
                <a:pPr algn="ctr" eaLnBrk="0" hangingPunct="0"/>
                <a:endParaRPr sz="3200" b="1" dirty="0">
                  <a:solidFill>
                    <a:srgbClr val="C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7" name="Rectangle 77"/>
              <p:cNvSpPr/>
              <p:nvPr/>
            </p:nvSpPr>
            <p:spPr>
              <a:xfrm>
                <a:off x="4316" y="2754"/>
                <a:ext cx="990" cy="902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none" anchor="ctr" anchorCtr="0"/>
              <a:lstStyle/>
              <a:p>
                <a:pPr algn="ctr" eaLnBrk="0" hangingPunct="0"/>
                <a:endParaRPr sz="3200" b="1" dirty="0">
                  <a:solidFill>
                    <a:srgbClr val="C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" name="Rectangle 78"/>
              <p:cNvSpPr/>
              <p:nvPr/>
            </p:nvSpPr>
            <p:spPr>
              <a:xfrm>
                <a:off x="5305" y="2754"/>
                <a:ext cx="990" cy="902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none" anchor="ctr" anchorCtr="0"/>
              <a:lstStyle/>
              <a:p>
                <a:pPr algn="ctr" eaLnBrk="0" hangingPunct="0"/>
                <a:endParaRPr sz="3200" b="1" dirty="0">
                  <a:solidFill>
                    <a:srgbClr val="C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9" name="Rectangle 79"/>
              <p:cNvSpPr/>
              <p:nvPr/>
            </p:nvSpPr>
            <p:spPr>
              <a:xfrm>
                <a:off x="6295" y="2754"/>
                <a:ext cx="990" cy="902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none" anchor="ctr" anchorCtr="0"/>
              <a:lstStyle/>
              <a:p>
                <a:pPr algn="ctr" eaLnBrk="0" hangingPunct="0"/>
                <a:endParaRPr sz="3200" b="1" dirty="0">
                  <a:solidFill>
                    <a:srgbClr val="C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" name="Rectangle 80"/>
              <p:cNvSpPr/>
              <p:nvPr/>
            </p:nvSpPr>
            <p:spPr>
              <a:xfrm>
                <a:off x="7284" y="2754"/>
                <a:ext cx="990" cy="902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none" anchor="ctr" anchorCtr="0"/>
              <a:lstStyle/>
              <a:p>
                <a:pPr algn="ctr" eaLnBrk="0" hangingPunct="0"/>
                <a:endParaRPr sz="3200" b="1" dirty="0">
                  <a:solidFill>
                    <a:srgbClr val="C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" name="Rectangle 81"/>
              <p:cNvSpPr/>
              <p:nvPr/>
            </p:nvSpPr>
            <p:spPr>
              <a:xfrm>
                <a:off x="10253" y="2754"/>
                <a:ext cx="990" cy="902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none" anchor="ctr" anchorCtr="0"/>
              <a:lstStyle/>
              <a:p>
                <a:pPr algn="ctr" eaLnBrk="0" hangingPunct="0"/>
                <a:endParaRPr sz="3200" b="1" dirty="0">
                  <a:solidFill>
                    <a:srgbClr val="C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" name="Rectangle 82"/>
              <p:cNvSpPr/>
              <p:nvPr/>
            </p:nvSpPr>
            <p:spPr>
              <a:xfrm>
                <a:off x="9264" y="2754"/>
                <a:ext cx="990" cy="902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none" anchor="ctr" anchorCtr="0"/>
              <a:lstStyle/>
              <a:p>
                <a:pPr algn="ctr" eaLnBrk="0" hangingPunct="0"/>
                <a:endParaRPr sz="3200" b="1" dirty="0">
                  <a:solidFill>
                    <a:srgbClr val="C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3" name="Rectangle 83"/>
              <p:cNvSpPr/>
              <p:nvPr/>
            </p:nvSpPr>
            <p:spPr>
              <a:xfrm>
                <a:off x="11243" y="2754"/>
                <a:ext cx="990" cy="902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none" anchor="ctr" anchorCtr="0"/>
              <a:lstStyle/>
              <a:p>
                <a:pPr algn="ctr" eaLnBrk="0" hangingPunct="0"/>
                <a:endParaRPr sz="3200" b="1" dirty="0">
                  <a:solidFill>
                    <a:srgbClr val="C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34" name="Rectangle 83"/>
            <p:cNvSpPr/>
            <p:nvPr/>
          </p:nvSpPr>
          <p:spPr>
            <a:xfrm>
              <a:off x="15202" y="3669"/>
              <a:ext cx="990" cy="902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anchor="ctr" anchorCtr="0"/>
            <a:lstStyle/>
            <a:p>
              <a:pPr algn="ctr" eaLnBrk="0" hangingPunct="0"/>
              <a:endParaRPr sz="3200" b="1" dirty="0">
                <a:solidFill>
                  <a:srgbClr val="C0000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3997960" y="2902585"/>
            <a:ext cx="2513330" cy="572770"/>
            <a:chOff x="4316" y="2754"/>
            <a:chExt cx="3958" cy="902"/>
          </a:xfrm>
        </p:grpSpPr>
        <p:sp>
          <p:nvSpPr>
            <p:cNvPr id="39" name="Rectangle 77"/>
            <p:cNvSpPr/>
            <p:nvPr/>
          </p:nvSpPr>
          <p:spPr>
            <a:xfrm>
              <a:off x="4316" y="2754"/>
              <a:ext cx="990" cy="902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anchor="ctr" anchorCtr="0"/>
            <a:lstStyle/>
            <a:p>
              <a:pPr algn="ctr" eaLnBrk="0" hangingPunct="0"/>
              <a:endParaRPr sz="3200" b="1" dirty="0">
                <a:solidFill>
                  <a:srgbClr val="C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0" name="Rectangle 78"/>
            <p:cNvSpPr/>
            <p:nvPr/>
          </p:nvSpPr>
          <p:spPr>
            <a:xfrm>
              <a:off x="5305" y="2754"/>
              <a:ext cx="990" cy="902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anchor="ctr" anchorCtr="0"/>
            <a:lstStyle/>
            <a:p>
              <a:pPr algn="ctr" eaLnBrk="0" hangingPunct="0"/>
              <a:endParaRPr sz="3200" b="1" dirty="0">
                <a:solidFill>
                  <a:srgbClr val="C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1" name="Rectangle 79"/>
            <p:cNvSpPr/>
            <p:nvPr/>
          </p:nvSpPr>
          <p:spPr>
            <a:xfrm>
              <a:off x="6295" y="2754"/>
              <a:ext cx="990" cy="902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anchor="ctr" anchorCtr="0"/>
            <a:lstStyle/>
            <a:p>
              <a:pPr algn="ctr" eaLnBrk="0" hangingPunct="0"/>
              <a:endParaRPr sz="3200" b="1" dirty="0">
                <a:solidFill>
                  <a:srgbClr val="C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2" name="Rectangle 80"/>
            <p:cNvSpPr/>
            <p:nvPr/>
          </p:nvSpPr>
          <p:spPr>
            <a:xfrm>
              <a:off x="7284" y="2754"/>
              <a:ext cx="990" cy="902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anchor="ctr" anchorCtr="0"/>
            <a:lstStyle/>
            <a:p>
              <a:pPr algn="ctr" eaLnBrk="0" hangingPunct="0"/>
              <a:endParaRPr sz="3200" b="1" dirty="0">
                <a:solidFill>
                  <a:srgbClr val="C00000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47" name="Text Box 46"/>
          <p:cNvSpPr txBox="1"/>
          <p:nvPr/>
        </p:nvSpPr>
        <p:spPr>
          <a:xfrm>
            <a:off x="2106295" y="5948680"/>
            <a:ext cx="989076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14400">
              <a:tabLst>
                <a:tab pos="457200" algn="l"/>
              </a:tabLst>
            </a:pPr>
            <a:r>
              <a:rPr sz="2400" b="1" dirty="0">
                <a:solidFill>
                  <a:srgbClr val="C00000"/>
                </a:solidFill>
                <a:latin typeface="Arial" panose="020B0604020202020204" pitchFamily="34" charset="0"/>
                <a:sym typeface="+mn-ea"/>
              </a:rPr>
              <a:t>Ô số 3:</a:t>
            </a:r>
            <a:r>
              <a:rPr sz="2400" b="1" i="1" dirty="0">
                <a:solidFill>
                  <a:srgbClr val="C00000"/>
                </a:solidFill>
                <a:latin typeface="Arial" panose="020B0604020202020204" pitchFamily="34" charset="0"/>
                <a:sym typeface="+mn-ea"/>
              </a:rPr>
              <a:t> (Có 4 chữ cái) </a:t>
            </a:r>
            <a:r>
              <a:rPr sz="2400" b="1" dirty="0">
                <a:solidFill>
                  <a:srgbClr val="C00000"/>
                </a:solidFill>
                <a:latin typeface="Arial" panose="020B0604020202020204" pitchFamily="34" charset="0"/>
                <a:sym typeface="+mn-ea"/>
              </a:rPr>
              <a:t>Đây là một loại khoáng sản có màu đen. (Có nhiều ở Quảng Ninh)</a:t>
            </a:r>
            <a:endParaRPr lang="en-GB" altLang="x-none" sz="2400" b="1" dirty="0">
              <a:solidFill>
                <a:srgbClr val="C00000"/>
              </a:solidFill>
              <a:latin typeface="Arial" panose="020B0604020202020204" pitchFamily="34" charset="0"/>
              <a:sym typeface="+mn-ea"/>
            </a:endParaRPr>
          </a:p>
        </p:txBody>
      </p:sp>
      <p:sp>
        <p:nvSpPr>
          <p:cNvPr id="48" name="Text Box 47"/>
          <p:cNvSpPr txBox="1"/>
          <p:nvPr/>
        </p:nvSpPr>
        <p:spPr>
          <a:xfrm>
            <a:off x="2154555" y="5985510"/>
            <a:ext cx="970661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14400">
              <a:tabLst>
                <a:tab pos="457200" algn="l"/>
              </a:tabLst>
            </a:pPr>
            <a:r>
              <a:rPr sz="2400" b="1" dirty="0">
                <a:solidFill>
                  <a:srgbClr val="C00000"/>
                </a:solidFill>
                <a:latin typeface="Arial" panose="020B0604020202020204" pitchFamily="34" charset="0"/>
                <a:sym typeface="+mn-ea"/>
              </a:rPr>
              <a:t>Ô số 4:</a:t>
            </a:r>
            <a:r>
              <a:rPr sz="2400" b="1" i="1" dirty="0">
                <a:solidFill>
                  <a:srgbClr val="C00000"/>
                </a:solidFill>
                <a:latin typeface="Arial" panose="020B0604020202020204" pitchFamily="34" charset="0"/>
                <a:sym typeface="+mn-ea"/>
              </a:rPr>
              <a:t> (Có 6 chữ cái) </a:t>
            </a:r>
            <a:r>
              <a:rPr sz="2400" b="1" dirty="0">
                <a:solidFill>
                  <a:srgbClr val="C00000"/>
                </a:solidFill>
                <a:latin typeface="Arial" panose="020B0604020202020204" pitchFamily="34" charset="0"/>
                <a:sym typeface="+mn-ea"/>
              </a:rPr>
              <a:t>Một trong những công trình thực dân Pháp xây dựng vào cuối thế kỉ 19 - đầu thế kỉ 20.</a:t>
            </a:r>
            <a:endParaRPr lang="en-GB" altLang="x-none" sz="2400" b="1" dirty="0">
              <a:solidFill>
                <a:srgbClr val="C00000"/>
              </a:solidFill>
              <a:latin typeface="Arial" panose="020B0604020202020204" pitchFamily="34" charset="0"/>
              <a:sym typeface="+mn-ea"/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2110105" y="3475355"/>
            <a:ext cx="3770630" cy="572770"/>
            <a:chOff x="4316" y="2754"/>
            <a:chExt cx="5938" cy="902"/>
          </a:xfrm>
        </p:grpSpPr>
        <p:sp>
          <p:nvSpPr>
            <p:cNvPr id="50" name="Rectangle 75"/>
            <p:cNvSpPr/>
            <p:nvPr/>
          </p:nvSpPr>
          <p:spPr>
            <a:xfrm>
              <a:off x="8274" y="2754"/>
              <a:ext cx="990" cy="902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anchor="ctr" anchorCtr="0"/>
            <a:lstStyle/>
            <a:p>
              <a:pPr algn="ctr" eaLnBrk="0" hangingPunct="0"/>
              <a:endParaRPr sz="3200" b="1" dirty="0">
                <a:solidFill>
                  <a:srgbClr val="C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1" name="Rectangle 77"/>
            <p:cNvSpPr/>
            <p:nvPr/>
          </p:nvSpPr>
          <p:spPr>
            <a:xfrm>
              <a:off x="4316" y="2754"/>
              <a:ext cx="990" cy="902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anchor="ctr" anchorCtr="0"/>
            <a:lstStyle/>
            <a:p>
              <a:pPr algn="ctr" eaLnBrk="0" hangingPunct="0"/>
              <a:endParaRPr sz="3200" b="1" dirty="0">
                <a:solidFill>
                  <a:srgbClr val="C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2" name="Rectangle 78"/>
            <p:cNvSpPr/>
            <p:nvPr/>
          </p:nvSpPr>
          <p:spPr>
            <a:xfrm>
              <a:off x="5305" y="2754"/>
              <a:ext cx="990" cy="902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anchor="ctr" anchorCtr="0"/>
            <a:lstStyle/>
            <a:p>
              <a:pPr algn="ctr" eaLnBrk="0" hangingPunct="0"/>
              <a:endParaRPr sz="3200" b="1" dirty="0">
                <a:solidFill>
                  <a:srgbClr val="C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3" name="Rectangle 79"/>
            <p:cNvSpPr/>
            <p:nvPr/>
          </p:nvSpPr>
          <p:spPr>
            <a:xfrm>
              <a:off x="6295" y="2754"/>
              <a:ext cx="990" cy="902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anchor="ctr" anchorCtr="0"/>
            <a:lstStyle/>
            <a:p>
              <a:pPr algn="ctr" eaLnBrk="0" hangingPunct="0"/>
              <a:endParaRPr sz="3200" b="1" dirty="0">
                <a:solidFill>
                  <a:srgbClr val="C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4" name="Rectangle 80"/>
            <p:cNvSpPr/>
            <p:nvPr/>
          </p:nvSpPr>
          <p:spPr>
            <a:xfrm>
              <a:off x="7284" y="2754"/>
              <a:ext cx="990" cy="902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anchor="ctr" anchorCtr="0"/>
            <a:lstStyle/>
            <a:p>
              <a:pPr algn="ctr" eaLnBrk="0" hangingPunct="0"/>
              <a:endParaRPr sz="3200" b="1" dirty="0">
                <a:solidFill>
                  <a:srgbClr val="C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6" name="Rectangle 82"/>
            <p:cNvSpPr/>
            <p:nvPr/>
          </p:nvSpPr>
          <p:spPr>
            <a:xfrm>
              <a:off x="9264" y="2754"/>
              <a:ext cx="990" cy="902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anchor="ctr" anchorCtr="0"/>
            <a:lstStyle/>
            <a:p>
              <a:pPr algn="ctr" eaLnBrk="0" hangingPunct="0"/>
              <a:endParaRPr sz="3200" b="1" dirty="0">
                <a:solidFill>
                  <a:srgbClr val="C0000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3376930" y="4047490"/>
            <a:ext cx="4398645" cy="572770"/>
            <a:chOff x="4316" y="2754"/>
            <a:chExt cx="6927" cy="902"/>
          </a:xfrm>
        </p:grpSpPr>
        <p:sp>
          <p:nvSpPr>
            <p:cNvPr id="66" name="Rectangle 75"/>
            <p:cNvSpPr/>
            <p:nvPr/>
          </p:nvSpPr>
          <p:spPr>
            <a:xfrm>
              <a:off x="8274" y="2754"/>
              <a:ext cx="990" cy="902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anchor="ctr" anchorCtr="0"/>
            <a:lstStyle/>
            <a:p>
              <a:pPr algn="ctr" eaLnBrk="0" hangingPunct="0"/>
              <a:endParaRPr sz="3200" b="1" dirty="0">
                <a:solidFill>
                  <a:srgbClr val="C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7" name="Rectangle 77"/>
            <p:cNvSpPr/>
            <p:nvPr/>
          </p:nvSpPr>
          <p:spPr>
            <a:xfrm>
              <a:off x="4316" y="2754"/>
              <a:ext cx="990" cy="902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anchor="ctr" anchorCtr="0"/>
            <a:lstStyle/>
            <a:p>
              <a:pPr algn="ctr" eaLnBrk="0" hangingPunct="0"/>
              <a:endParaRPr sz="3200" b="1" dirty="0">
                <a:solidFill>
                  <a:srgbClr val="C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8" name="Rectangle 78"/>
            <p:cNvSpPr/>
            <p:nvPr/>
          </p:nvSpPr>
          <p:spPr>
            <a:xfrm>
              <a:off x="5305" y="2754"/>
              <a:ext cx="990" cy="902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anchor="ctr" anchorCtr="0"/>
            <a:lstStyle/>
            <a:p>
              <a:pPr algn="ctr" eaLnBrk="0" hangingPunct="0"/>
              <a:endParaRPr sz="3200" b="1" dirty="0">
                <a:solidFill>
                  <a:srgbClr val="C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9" name="Rectangle 79"/>
            <p:cNvSpPr/>
            <p:nvPr/>
          </p:nvSpPr>
          <p:spPr>
            <a:xfrm>
              <a:off x="6295" y="2754"/>
              <a:ext cx="990" cy="902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anchor="ctr" anchorCtr="0"/>
            <a:lstStyle/>
            <a:p>
              <a:pPr algn="ctr" eaLnBrk="0" hangingPunct="0"/>
              <a:endParaRPr sz="3200" b="1" dirty="0">
                <a:solidFill>
                  <a:srgbClr val="C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0" name="Rectangle 80"/>
            <p:cNvSpPr/>
            <p:nvPr/>
          </p:nvSpPr>
          <p:spPr>
            <a:xfrm>
              <a:off x="7284" y="2754"/>
              <a:ext cx="990" cy="902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anchor="ctr" anchorCtr="0"/>
            <a:lstStyle/>
            <a:p>
              <a:pPr algn="ctr" eaLnBrk="0" hangingPunct="0"/>
              <a:endParaRPr sz="3200" b="1" dirty="0">
                <a:solidFill>
                  <a:srgbClr val="C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1" name="Rectangle 81"/>
            <p:cNvSpPr/>
            <p:nvPr/>
          </p:nvSpPr>
          <p:spPr>
            <a:xfrm>
              <a:off x="10253" y="2754"/>
              <a:ext cx="990" cy="902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anchor="ctr" anchorCtr="0"/>
            <a:lstStyle/>
            <a:p>
              <a:pPr algn="ctr" eaLnBrk="0" hangingPunct="0"/>
              <a:endParaRPr sz="3200" b="1" dirty="0">
                <a:solidFill>
                  <a:srgbClr val="C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2" name="Rectangle 82"/>
            <p:cNvSpPr/>
            <p:nvPr/>
          </p:nvSpPr>
          <p:spPr>
            <a:xfrm>
              <a:off x="9264" y="2754"/>
              <a:ext cx="990" cy="902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anchor="ctr" anchorCtr="0"/>
            <a:lstStyle/>
            <a:p>
              <a:pPr algn="ctr" eaLnBrk="0" hangingPunct="0"/>
              <a:endParaRPr sz="3200" b="1" dirty="0">
                <a:solidFill>
                  <a:srgbClr val="C00000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74" name="Text Box 73"/>
          <p:cNvSpPr txBox="1"/>
          <p:nvPr/>
        </p:nvSpPr>
        <p:spPr>
          <a:xfrm>
            <a:off x="2099310" y="5913120"/>
            <a:ext cx="933069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14400">
              <a:tabLst>
                <a:tab pos="457200" algn="l"/>
              </a:tabLst>
            </a:pPr>
            <a:r>
              <a:rPr sz="2400" b="1" dirty="0">
                <a:solidFill>
                  <a:srgbClr val="C00000"/>
                </a:solidFill>
                <a:latin typeface="Arial" panose="020B0604020202020204" pitchFamily="34" charset="0"/>
                <a:sym typeface="+mn-ea"/>
              </a:rPr>
              <a:t>Ô số 5:</a:t>
            </a:r>
            <a:r>
              <a:rPr sz="2400" b="1" i="1" dirty="0">
                <a:solidFill>
                  <a:srgbClr val="C00000"/>
                </a:solidFill>
                <a:latin typeface="Arial" panose="020B0604020202020204" pitchFamily="34" charset="0"/>
                <a:sym typeface="+mn-ea"/>
              </a:rPr>
              <a:t> (Có 7 chữ cái) </a:t>
            </a:r>
            <a:r>
              <a:rPr sz="2400" b="1" dirty="0">
                <a:solidFill>
                  <a:srgbClr val="C00000"/>
                </a:solidFill>
                <a:latin typeface="Arial" panose="020B0604020202020204" pitchFamily="34" charset="0"/>
                <a:sym typeface="+mn-ea"/>
              </a:rPr>
              <a:t>Đây là từ chỉ những vùng trồng cà phê, cao su thời Pháp.</a:t>
            </a:r>
            <a:endParaRPr lang="en-GB" altLang="x-none" sz="2400" b="1" dirty="0">
              <a:solidFill>
                <a:srgbClr val="C00000"/>
              </a:solidFill>
              <a:latin typeface="Arial" panose="020B0604020202020204" pitchFamily="34" charset="0"/>
              <a:sym typeface="+mn-ea"/>
            </a:endParaRPr>
          </a:p>
        </p:txBody>
      </p:sp>
      <p:grpSp>
        <p:nvGrpSpPr>
          <p:cNvPr id="83" name="Group 82"/>
          <p:cNvGrpSpPr/>
          <p:nvPr/>
        </p:nvGrpSpPr>
        <p:grpSpPr>
          <a:xfrm>
            <a:off x="4626610" y="4620895"/>
            <a:ext cx="5027295" cy="572770"/>
            <a:chOff x="4316" y="2754"/>
            <a:chExt cx="7917" cy="902"/>
          </a:xfrm>
        </p:grpSpPr>
        <p:sp>
          <p:nvSpPr>
            <p:cNvPr id="84" name="Rectangle 75"/>
            <p:cNvSpPr/>
            <p:nvPr/>
          </p:nvSpPr>
          <p:spPr>
            <a:xfrm>
              <a:off x="8274" y="2754"/>
              <a:ext cx="990" cy="902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anchor="ctr" anchorCtr="0"/>
            <a:lstStyle/>
            <a:p>
              <a:pPr algn="ctr" eaLnBrk="0" hangingPunct="0"/>
              <a:endParaRPr sz="3200" b="1" dirty="0">
                <a:solidFill>
                  <a:srgbClr val="C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85" name="Rectangle 77"/>
            <p:cNvSpPr/>
            <p:nvPr/>
          </p:nvSpPr>
          <p:spPr>
            <a:xfrm>
              <a:off x="4316" y="2754"/>
              <a:ext cx="990" cy="902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anchor="ctr" anchorCtr="0"/>
            <a:lstStyle/>
            <a:p>
              <a:pPr algn="ctr" eaLnBrk="0" hangingPunct="0"/>
              <a:endParaRPr sz="3200" b="1" dirty="0">
                <a:solidFill>
                  <a:srgbClr val="C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86" name="Rectangle 78"/>
            <p:cNvSpPr/>
            <p:nvPr/>
          </p:nvSpPr>
          <p:spPr>
            <a:xfrm>
              <a:off x="5305" y="2754"/>
              <a:ext cx="990" cy="902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anchor="ctr" anchorCtr="0"/>
            <a:lstStyle/>
            <a:p>
              <a:pPr algn="ctr" eaLnBrk="0" hangingPunct="0"/>
              <a:endParaRPr sz="3200" b="1" dirty="0">
                <a:solidFill>
                  <a:srgbClr val="C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87" name="Rectangle 79"/>
            <p:cNvSpPr/>
            <p:nvPr/>
          </p:nvSpPr>
          <p:spPr>
            <a:xfrm>
              <a:off x="6295" y="2754"/>
              <a:ext cx="990" cy="902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anchor="ctr" anchorCtr="0"/>
            <a:lstStyle/>
            <a:p>
              <a:pPr algn="ctr" eaLnBrk="0" hangingPunct="0"/>
              <a:endParaRPr sz="3200" b="1" dirty="0">
                <a:solidFill>
                  <a:srgbClr val="C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88" name="Rectangle 80"/>
            <p:cNvSpPr/>
            <p:nvPr/>
          </p:nvSpPr>
          <p:spPr>
            <a:xfrm>
              <a:off x="7284" y="2754"/>
              <a:ext cx="990" cy="902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anchor="ctr" anchorCtr="0"/>
            <a:lstStyle/>
            <a:p>
              <a:pPr algn="ctr" eaLnBrk="0" hangingPunct="0"/>
              <a:endParaRPr sz="3200" b="1" dirty="0">
                <a:solidFill>
                  <a:srgbClr val="C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89" name="Rectangle 81"/>
            <p:cNvSpPr/>
            <p:nvPr/>
          </p:nvSpPr>
          <p:spPr>
            <a:xfrm>
              <a:off x="10253" y="2754"/>
              <a:ext cx="990" cy="902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anchor="ctr" anchorCtr="0"/>
            <a:lstStyle/>
            <a:p>
              <a:pPr algn="ctr" eaLnBrk="0" hangingPunct="0"/>
              <a:endParaRPr sz="3200" b="1" dirty="0">
                <a:solidFill>
                  <a:srgbClr val="C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90" name="Rectangle 82"/>
            <p:cNvSpPr/>
            <p:nvPr/>
          </p:nvSpPr>
          <p:spPr>
            <a:xfrm>
              <a:off x="9264" y="2754"/>
              <a:ext cx="990" cy="902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anchor="ctr" anchorCtr="0"/>
            <a:lstStyle/>
            <a:p>
              <a:pPr algn="ctr" eaLnBrk="0" hangingPunct="0"/>
              <a:endParaRPr sz="3200" b="1" dirty="0">
                <a:solidFill>
                  <a:srgbClr val="C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91" name="Rectangle 83"/>
            <p:cNvSpPr/>
            <p:nvPr/>
          </p:nvSpPr>
          <p:spPr>
            <a:xfrm>
              <a:off x="11243" y="2754"/>
              <a:ext cx="990" cy="902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anchor="ctr" anchorCtr="0"/>
            <a:lstStyle/>
            <a:p>
              <a:pPr algn="ctr" eaLnBrk="0" hangingPunct="0"/>
              <a:endParaRPr sz="3200" b="1" dirty="0">
                <a:solidFill>
                  <a:srgbClr val="C00000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92" name="Text Box 91"/>
          <p:cNvSpPr txBox="1"/>
          <p:nvPr/>
        </p:nvSpPr>
        <p:spPr>
          <a:xfrm>
            <a:off x="2171700" y="6093460"/>
            <a:ext cx="109213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14400">
              <a:tabLst>
                <a:tab pos="457200" algn="l"/>
              </a:tabLst>
            </a:pPr>
            <a:r>
              <a:rPr sz="2400" b="1" dirty="0">
                <a:solidFill>
                  <a:srgbClr val="C00000"/>
                </a:solidFill>
                <a:latin typeface="Arial" panose="020B0604020202020204" pitchFamily="34" charset="0"/>
                <a:sym typeface="+mn-ea"/>
              </a:rPr>
              <a:t>Ô số 6:</a:t>
            </a:r>
            <a:r>
              <a:rPr sz="2400" b="1" i="1" dirty="0">
                <a:solidFill>
                  <a:srgbClr val="C00000"/>
                </a:solidFill>
                <a:latin typeface="Arial" panose="020B0604020202020204" pitchFamily="34" charset="0"/>
                <a:sym typeface="+mn-ea"/>
              </a:rPr>
              <a:t> (Có 8 chữ cái) </a:t>
            </a:r>
            <a:r>
              <a:rPr sz="2400" b="1" dirty="0">
                <a:solidFill>
                  <a:srgbClr val="C00000"/>
                </a:solidFill>
                <a:latin typeface="Arial" panose="020B0604020202020204" pitchFamily="34" charset="0"/>
                <a:sym typeface="+mn-ea"/>
              </a:rPr>
              <a:t>Một giai cấp xuất hiện nhiều thời Pháp.</a:t>
            </a:r>
            <a:endParaRPr lang="en-GB" altLang="x-none" sz="2400" b="1" dirty="0">
              <a:solidFill>
                <a:srgbClr val="C00000"/>
              </a:solidFill>
              <a:latin typeface="Arial" panose="020B0604020202020204" pitchFamily="34" charset="0"/>
              <a:sym typeface="+mn-ea"/>
            </a:endParaRPr>
          </a:p>
        </p:txBody>
      </p:sp>
      <p:grpSp>
        <p:nvGrpSpPr>
          <p:cNvPr id="93" name="Group 92"/>
          <p:cNvGrpSpPr/>
          <p:nvPr/>
        </p:nvGrpSpPr>
        <p:grpSpPr>
          <a:xfrm>
            <a:off x="3997960" y="5192395"/>
            <a:ext cx="5655945" cy="572770"/>
            <a:chOff x="7292" y="3668"/>
            <a:chExt cx="8907" cy="902"/>
          </a:xfrm>
        </p:grpSpPr>
        <p:grpSp>
          <p:nvGrpSpPr>
            <p:cNvPr id="94" name="Group 93"/>
            <p:cNvGrpSpPr/>
            <p:nvPr/>
          </p:nvGrpSpPr>
          <p:grpSpPr>
            <a:xfrm>
              <a:off x="7292" y="3668"/>
              <a:ext cx="7917" cy="902"/>
              <a:chOff x="4316" y="2754"/>
              <a:chExt cx="7917" cy="902"/>
            </a:xfrm>
          </p:grpSpPr>
          <p:sp>
            <p:nvSpPr>
              <p:cNvPr id="95" name="Rectangle 75"/>
              <p:cNvSpPr/>
              <p:nvPr/>
            </p:nvSpPr>
            <p:spPr>
              <a:xfrm>
                <a:off x="8274" y="2754"/>
                <a:ext cx="990" cy="902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none" anchor="ctr" anchorCtr="0"/>
              <a:lstStyle/>
              <a:p>
                <a:pPr algn="ctr" eaLnBrk="0" hangingPunct="0"/>
                <a:endParaRPr sz="3200" b="1" dirty="0">
                  <a:solidFill>
                    <a:srgbClr val="C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6" name="Rectangle 77"/>
              <p:cNvSpPr/>
              <p:nvPr/>
            </p:nvSpPr>
            <p:spPr>
              <a:xfrm>
                <a:off x="4316" y="2754"/>
                <a:ext cx="990" cy="902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none" anchor="ctr" anchorCtr="0"/>
              <a:lstStyle/>
              <a:p>
                <a:pPr algn="ctr" eaLnBrk="0" hangingPunct="0"/>
                <a:endParaRPr sz="3200" b="1" dirty="0">
                  <a:solidFill>
                    <a:srgbClr val="C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7" name="Rectangle 78"/>
              <p:cNvSpPr/>
              <p:nvPr/>
            </p:nvSpPr>
            <p:spPr>
              <a:xfrm>
                <a:off x="5305" y="2754"/>
                <a:ext cx="990" cy="902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none" anchor="ctr" anchorCtr="0"/>
              <a:lstStyle/>
              <a:p>
                <a:pPr algn="ctr" eaLnBrk="0" hangingPunct="0"/>
                <a:endParaRPr sz="3200" b="1" dirty="0">
                  <a:solidFill>
                    <a:srgbClr val="C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8" name="Rectangle 79"/>
              <p:cNvSpPr/>
              <p:nvPr/>
            </p:nvSpPr>
            <p:spPr>
              <a:xfrm>
                <a:off x="6295" y="2754"/>
                <a:ext cx="990" cy="902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none" anchor="ctr" anchorCtr="0"/>
              <a:lstStyle/>
              <a:p>
                <a:pPr algn="ctr" eaLnBrk="0" hangingPunct="0"/>
                <a:endParaRPr sz="3200" b="1" dirty="0">
                  <a:solidFill>
                    <a:srgbClr val="C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9" name="Rectangle 80"/>
              <p:cNvSpPr/>
              <p:nvPr/>
            </p:nvSpPr>
            <p:spPr>
              <a:xfrm>
                <a:off x="7284" y="2754"/>
                <a:ext cx="990" cy="902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none" anchor="ctr" anchorCtr="0"/>
              <a:lstStyle/>
              <a:p>
                <a:pPr algn="ctr" eaLnBrk="0" hangingPunct="0"/>
                <a:endParaRPr sz="3200" b="1" dirty="0">
                  <a:solidFill>
                    <a:srgbClr val="C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0" name="Rectangle 81"/>
              <p:cNvSpPr/>
              <p:nvPr/>
            </p:nvSpPr>
            <p:spPr>
              <a:xfrm>
                <a:off x="10253" y="2754"/>
                <a:ext cx="990" cy="902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none" anchor="ctr" anchorCtr="0"/>
              <a:lstStyle/>
              <a:p>
                <a:pPr algn="ctr" eaLnBrk="0" hangingPunct="0"/>
                <a:endParaRPr sz="3200" b="1" dirty="0">
                  <a:solidFill>
                    <a:srgbClr val="C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1" name="Rectangle 82"/>
              <p:cNvSpPr/>
              <p:nvPr/>
            </p:nvSpPr>
            <p:spPr>
              <a:xfrm>
                <a:off x="9264" y="2754"/>
                <a:ext cx="990" cy="902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none" anchor="ctr" anchorCtr="0"/>
              <a:lstStyle/>
              <a:p>
                <a:pPr algn="ctr" eaLnBrk="0" hangingPunct="0"/>
                <a:endParaRPr sz="3200" b="1" dirty="0">
                  <a:solidFill>
                    <a:srgbClr val="C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2" name="Rectangle 83"/>
              <p:cNvSpPr/>
              <p:nvPr/>
            </p:nvSpPr>
            <p:spPr>
              <a:xfrm>
                <a:off x="11243" y="2754"/>
                <a:ext cx="990" cy="902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none" anchor="ctr" anchorCtr="0"/>
              <a:lstStyle/>
              <a:p>
                <a:pPr algn="ctr" eaLnBrk="0" hangingPunct="0"/>
                <a:endParaRPr sz="3200" b="1" dirty="0">
                  <a:solidFill>
                    <a:srgbClr val="C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103" name="Rectangle 83"/>
            <p:cNvSpPr/>
            <p:nvPr/>
          </p:nvSpPr>
          <p:spPr>
            <a:xfrm>
              <a:off x="15209" y="3668"/>
              <a:ext cx="990" cy="902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anchor="ctr" anchorCtr="0"/>
            <a:lstStyle/>
            <a:p>
              <a:pPr algn="ctr" eaLnBrk="0" hangingPunct="0"/>
              <a:endParaRPr sz="3200" b="1" dirty="0">
                <a:solidFill>
                  <a:srgbClr val="C00000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104" name="Text Box 103"/>
          <p:cNvSpPr txBox="1"/>
          <p:nvPr/>
        </p:nvSpPr>
        <p:spPr>
          <a:xfrm>
            <a:off x="2154555" y="5877560"/>
            <a:ext cx="992695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14400">
              <a:tabLst>
                <a:tab pos="457200" algn="l"/>
              </a:tabLst>
            </a:pPr>
            <a:r>
              <a:rPr sz="2400" b="1" dirty="0">
                <a:solidFill>
                  <a:srgbClr val="C00000"/>
                </a:solidFill>
                <a:latin typeface="Arial" panose="020B0604020202020204" pitchFamily="34" charset="0"/>
                <a:sym typeface="+mn-ea"/>
              </a:rPr>
              <a:t>Ô số 7:</a:t>
            </a:r>
            <a:r>
              <a:rPr sz="2400" b="1" i="1" dirty="0">
                <a:solidFill>
                  <a:srgbClr val="C00000"/>
                </a:solidFill>
                <a:latin typeface="Arial" panose="020B0604020202020204" pitchFamily="34" charset="0"/>
                <a:sym typeface="+mn-ea"/>
              </a:rPr>
              <a:t> (Có 9 chữ cái) </a:t>
            </a:r>
            <a:r>
              <a:rPr sz="2400" b="1" dirty="0">
                <a:solidFill>
                  <a:srgbClr val="C00000"/>
                </a:solidFill>
                <a:latin typeface="Arial" panose="020B0604020202020204" pitchFamily="34" charset="0"/>
                <a:sym typeface="+mn-ea"/>
              </a:rPr>
              <a:t>Cuối thế kỉ 19 - đầu thế kỉ 20, 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sym typeface="+mn-ea"/>
              </a:rPr>
              <a:t>t</a:t>
            </a:r>
            <a:r>
              <a:rPr sz="2400" b="1" dirty="0">
                <a:solidFill>
                  <a:srgbClr val="C00000"/>
                </a:solidFill>
                <a:latin typeface="Arial" panose="020B0604020202020204" pitchFamily="34" charset="0"/>
                <a:sym typeface="+mn-ea"/>
              </a:rPr>
              <a:t>hực dân Pháp vơ vét gì của nước ta?</a:t>
            </a:r>
            <a:endParaRPr lang="en-GB" altLang="x-none" sz="2400" b="1" dirty="0">
              <a:solidFill>
                <a:srgbClr val="C00000"/>
              </a:solidFill>
              <a:latin typeface="Arial" panose="020B0604020202020204" pitchFamily="34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455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551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454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549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455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550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455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5501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455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550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455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5503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455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5504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</p:childTnLst>
        </p:cTn>
      </p:par>
    </p:tnLst>
    <p:bldLst>
      <p:bldP spid="445499" grpId="1" animBg="1"/>
      <p:bldP spid="445500" grpId="1" animBg="1"/>
      <p:bldP spid="445502" grpId="1" animBg="1"/>
      <p:bldP spid="445504" grpId="1" animBg="1"/>
      <p:bldP spid="445516" grpId="1" animBg="1"/>
      <p:bldP spid="445501" grpId="1" animBg="1"/>
      <p:bldP spid="6" grpId="0"/>
      <p:bldP spid="6" grpId="1"/>
      <p:bldP spid="24" grpId="0"/>
      <p:bldP spid="24" grpId="1"/>
      <p:bldP spid="24" grpId="2"/>
      <p:bldP spid="47" grpId="0"/>
      <p:bldP spid="47" grpId="1"/>
      <p:bldP spid="47" grpId="2"/>
      <p:bldP spid="48" grpId="0"/>
      <p:bldP spid="48" grpId="1"/>
      <p:bldP spid="48" grpId="2"/>
      <p:bldP spid="74" grpId="0"/>
      <p:bldP spid="74" grpId="1"/>
      <p:bldP spid="74" grpId="2"/>
      <p:bldP spid="92" grpId="0"/>
      <p:bldP spid="92" grpId="1"/>
      <p:bldP spid="92" grpId="2"/>
      <p:bldP spid="104" grpId="0"/>
      <p:bldP spid="104" grpId="1"/>
      <p:bldP spid="104" grpId="2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3987" y="0"/>
            <a:ext cx="11744028" cy="6880357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3"/>
          <p:cNvSpPr txBox="1">
            <a:spLocks noChangeArrowheads="1"/>
          </p:cNvSpPr>
          <p:nvPr/>
        </p:nvSpPr>
        <p:spPr bwMode="auto">
          <a:xfrm>
            <a:off x="4160982" y="488116"/>
            <a:ext cx="255390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altLang="vi-VN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 dụng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661389" y="2456892"/>
            <a:ext cx="991177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Nêu sự thay đổi lớn của XH VN cuối thế kỉ XIX đầu thế kỉ XX?</a:t>
            </a:r>
          </a:p>
          <a:p>
            <a:pPr algn="just"/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Arrow: Chevron 6"/>
          <p:cNvSpPr/>
          <p:nvPr/>
        </p:nvSpPr>
        <p:spPr>
          <a:xfrm>
            <a:off x="1147783" y="2583352"/>
            <a:ext cx="228600" cy="257175"/>
          </a:xfrm>
          <a:prstGeom prst="chevron">
            <a:avLst/>
          </a:prstGeom>
          <a:solidFill>
            <a:srgbClr val="4A4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>
              <a:solidFill>
                <a:schemeClr val="tx1"/>
              </a:solidFill>
            </a:endParaRPr>
          </a:p>
        </p:txBody>
      </p:sp>
      <p:sp>
        <p:nvSpPr>
          <p:cNvPr id="9" name="Arrow: Chevron 8"/>
          <p:cNvSpPr/>
          <p:nvPr/>
        </p:nvSpPr>
        <p:spPr>
          <a:xfrm>
            <a:off x="1226127" y="3751376"/>
            <a:ext cx="228600" cy="255588"/>
          </a:xfrm>
          <a:prstGeom prst="chevron">
            <a:avLst/>
          </a:prstGeom>
          <a:solidFill>
            <a:srgbClr val="4A4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775520" y="3540239"/>
            <a:ext cx="8229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altLang="vi-VN" sz="2800" dirty="0">
                <a:latin typeface="Times New Roman" pitchFamily="18" charset="0"/>
                <a:cs typeface="Times New Roman" pitchFamily="18" charset="0"/>
              </a:rPr>
              <a:t>CBBS: Phan Bội Châu và phong trào Đông du</a:t>
            </a:r>
          </a:p>
        </p:txBody>
      </p:sp>
    </p:spTree>
    <p:extLst>
      <p:ext uri="{BB962C8B-B14F-4D97-AF65-F5344CB8AC3E}">
        <p14:creationId xmlns:p14="http://schemas.microsoft.com/office/powerpoint/2010/main" val="3281837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9" grpId="0" animBg="1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5240"/>
            <a:ext cx="12219215" cy="6842760"/>
          </a:xfrm>
          <a:prstGeom prst="rect">
            <a:avLst/>
          </a:prstGeom>
        </p:spPr>
      </p:pic>
      <p:sp>
        <p:nvSpPr>
          <p:cNvPr id="5122" name="TextBox 3"/>
          <p:cNvSpPr txBox="1">
            <a:spLocks noChangeArrowheads="1"/>
          </p:cNvSpPr>
          <p:nvPr/>
        </p:nvSpPr>
        <p:spPr bwMode="auto">
          <a:xfrm>
            <a:off x="1200151" y="2276475"/>
            <a:ext cx="93599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9600" b="1" dirty="0">
                <a:solidFill>
                  <a:srgbClr val="C00000"/>
                </a:solidFill>
                <a:latin typeface="Times New Roman" panose="02020603050405020304" pitchFamily="18" charset="0"/>
                <a:ea typeface="HP001 5Ha" panose="020B0603050302020204" charset="-122"/>
                <a:cs typeface="Times New Roman" panose="02020603050405020304" pitchFamily="18" charset="0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407181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2" descr="D:\아초_C\ah\템플릿작업\템플릿_27\png\03.png"/>
          <p:cNvPicPr>
            <a:picLocks noChangeAspect="1"/>
          </p:cNvPicPr>
          <p:nvPr/>
        </p:nvPicPr>
        <p:blipFill>
          <a:blip r:embed="rId2"/>
          <a:srcRect t="50000" b="12288"/>
          <a:stretch>
            <a:fillRect/>
          </a:stretch>
        </p:blipFill>
        <p:spPr>
          <a:xfrm>
            <a:off x="-3810" y="0"/>
            <a:ext cx="12170410" cy="9448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Picture 8" descr="pngegg (3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06070" y="-279400"/>
            <a:ext cx="12733020" cy="7395210"/>
          </a:xfrm>
          <a:prstGeom prst="rect">
            <a:avLst/>
          </a:prstGeom>
        </p:spPr>
      </p:pic>
      <p:sp>
        <p:nvSpPr>
          <p:cNvPr id="10" name="Rectangles 9"/>
          <p:cNvSpPr/>
          <p:nvPr/>
        </p:nvSpPr>
        <p:spPr>
          <a:xfrm>
            <a:off x="3200244" y="548640"/>
            <a:ext cx="6040436" cy="1015663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Yêu cầu cần đạt</a:t>
            </a:r>
          </a:p>
        </p:txBody>
      </p:sp>
      <p:sp>
        <p:nvSpPr>
          <p:cNvPr id="11" name="Text Box 10"/>
          <p:cNvSpPr txBox="1"/>
          <p:nvPr/>
        </p:nvSpPr>
        <p:spPr>
          <a:xfrm>
            <a:off x="1271905" y="1809115"/>
            <a:ext cx="9896475" cy="3969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Học sinh biết:</a:t>
            </a:r>
          </a:p>
          <a:p>
            <a:pPr marL="457200" indent="-45720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Cuối thế kỷ XIX - đầu thế kỷ XX,  nền kinh tế - xã hội nước ta có nhiều biến đổi do chính sách khai thác thuộc địa của Pháp.</a:t>
            </a:r>
          </a:p>
          <a:p>
            <a:pPr marL="457200" indent="-45720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 Bước đầu nhận biết về mối quan hệ giữa kinh tế và xã hội (kinh tế thay đổi, đồng thời xã hội cũng thay đổi theo).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803412" y="2204864"/>
            <a:ext cx="10369152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đổi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vê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nền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Việt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kỉ XIX-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đầu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XX.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33B20F7-4A6D-58C3-0F2E-E1DC50F22205}"/>
              </a:ext>
            </a:extLst>
          </p:cNvPr>
          <p:cNvSpPr/>
          <p:nvPr/>
        </p:nvSpPr>
        <p:spPr>
          <a:xfrm>
            <a:off x="685198" y="272867"/>
            <a:ext cx="11046542" cy="8701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Đọc</a:t>
            </a:r>
            <a:r>
              <a:rPr lang="fr-FR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nội</a:t>
            </a:r>
            <a:r>
              <a:rPr lang="fr-FR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dung</a:t>
            </a:r>
            <a:r>
              <a:rPr lang="fr-FR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trong</a:t>
            </a:r>
            <a:r>
              <a:rPr lang="fr-FR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SGK/ 10,11 </a:t>
            </a:r>
            <a:r>
              <a:rPr lang="fr-FR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và</a:t>
            </a:r>
            <a:r>
              <a:rPr lang="fr-FR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trả</a:t>
            </a:r>
            <a:r>
              <a:rPr lang="fr-FR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lời</a:t>
            </a:r>
            <a:r>
              <a:rPr lang="fr-FR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các</a:t>
            </a:r>
            <a:r>
              <a:rPr lang="fr-FR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câu</a:t>
            </a:r>
            <a:r>
              <a:rPr lang="fr-FR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hỏi</a:t>
            </a:r>
            <a:r>
              <a:rPr lang="fr-FR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</a:t>
            </a:r>
            <a:endParaRPr lang="en-US" sz="32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C8A2787-4C1F-62CF-10FE-7C9C69A113FB}"/>
              </a:ext>
            </a:extLst>
          </p:cNvPr>
          <p:cNvSpPr/>
          <p:nvPr/>
        </p:nvSpPr>
        <p:spPr>
          <a:xfrm>
            <a:off x="995470" y="1391112"/>
            <a:ext cx="10252223" cy="117249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1. </a:t>
            </a:r>
            <a:r>
              <a:rPr lang="fr-FR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Trước</a:t>
            </a:r>
            <a:r>
              <a:rPr lang="fr-FR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khi </a:t>
            </a:r>
            <a:r>
              <a:rPr lang="fr-FR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thực</a:t>
            </a:r>
            <a:r>
              <a:rPr lang="fr-FR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dân</a:t>
            </a:r>
            <a:r>
              <a:rPr lang="fr-FR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Pháp</a:t>
            </a:r>
            <a:r>
              <a:rPr lang="fr-FR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xâm</a:t>
            </a:r>
            <a:r>
              <a:rPr lang="fr-FR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lược</a:t>
            </a:r>
            <a:r>
              <a:rPr lang="fr-FR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fr-FR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nền</a:t>
            </a:r>
            <a:r>
              <a:rPr lang="fr-FR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kinh</a:t>
            </a:r>
            <a:r>
              <a:rPr lang="fr-FR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tế</a:t>
            </a:r>
            <a:r>
              <a:rPr lang="fr-FR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nước</a:t>
            </a:r>
            <a:r>
              <a:rPr lang="fr-FR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ta </a:t>
            </a:r>
            <a:r>
              <a:rPr lang="fr-FR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có</a:t>
            </a:r>
            <a:r>
              <a:rPr lang="fr-FR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những</a:t>
            </a:r>
            <a:r>
              <a:rPr lang="fr-FR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ngành</a:t>
            </a:r>
            <a:r>
              <a:rPr lang="fr-FR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nào</a:t>
            </a:r>
            <a:r>
              <a:rPr lang="fr-FR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là </a:t>
            </a:r>
            <a:r>
              <a:rPr lang="fr-FR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chủ</a:t>
            </a:r>
            <a:r>
              <a:rPr lang="fr-FR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yếu</a:t>
            </a:r>
            <a:r>
              <a:rPr lang="fr-FR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?</a:t>
            </a:r>
            <a:endParaRPr lang="en-US" sz="3200" dirty="0"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B3D5E66-0F74-00DB-76AF-FDA32E3AE65D}"/>
              </a:ext>
            </a:extLst>
          </p:cNvPr>
          <p:cNvSpPr/>
          <p:nvPr/>
        </p:nvSpPr>
        <p:spPr>
          <a:xfrm>
            <a:off x="1028352" y="3059785"/>
            <a:ext cx="10360235" cy="119461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F8F8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2. </a:t>
            </a:r>
            <a:r>
              <a:rPr lang="fr-FR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Sau</a:t>
            </a:r>
            <a:r>
              <a:rPr lang="fr-FR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khi </a:t>
            </a:r>
            <a:r>
              <a:rPr lang="fr-FR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thực</a:t>
            </a:r>
            <a:r>
              <a:rPr lang="fr-FR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dân</a:t>
            </a:r>
            <a:r>
              <a:rPr lang="fr-FR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Pháp</a:t>
            </a:r>
            <a:r>
              <a:rPr lang="fr-FR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đặt</a:t>
            </a:r>
            <a:r>
              <a:rPr lang="fr-FR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ách</a:t>
            </a:r>
            <a:r>
              <a:rPr lang="fr-FR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thống</a:t>
            </a:r>
            <a:r>
              <a:rPr lang="fr-FR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trị</a:t>
            </a:r>
            <a:r>
              <a:rPr lang="fr-FR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ở </a:t>
            </a:r>
            <a:r>
              <a:rPr lang="fr-FR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Việt</a:t>
            </a:r>
            <a:r>
              <a:rPr lang="fr-FR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Nam </a:t>
            </a:r>
            <a:r>
              <a:rPr lang="fr-FR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chúng</a:t>
            </a:r>
            <a:r>
              <a:rPr lang="fr-FR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đã</a:t>
            </a:r>
            <a:r>
              <a:rPr lang="fr-FR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làm</a:t>
            </a:r>
            <a:r>
              <a:rPr lang="fr-FR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gì</a:t>
            </a:r>
            <a:r>
              <a:rPr lang="fr-FR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?</a:t>
            </a:r>
            <a:endParaRPr lang="en-US" sz="3200" dirty="0"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3532AF8-A982-718D-0638-D99C55377FB0}"/>
              </a:ext>
            </a:extLst>
          </p:cNvPr>
          <p:cNvSpPr/>
          <p:nvPr/>
        </p:nvSpPr>
        <p:spPr>
          <a:xfrm>
            <a:off x="1017291" y="4750584"/>
            <a:ext cx="10382356" cy="117249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F8F8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3. </a:t>
            </a:r>
            <a:r>
              <a:rPr lang="fr-FR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Sau</a:t>
            </a:r>
            <a:r>
              <a:rPr lang="fr-FR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khi </a:t>
            </a:r>
            <a:r>
              <a:rPr lang="fr-FR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Pháp</a:t>
            </a:r>
            <a:r>
              <a:rPr lang="fr-FR" sz="32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đến</a:t>
            </a:r>
            <a:r>
              <a:rPr lang="fr-FR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khai</a:t>
            </a:r>
            <a:r>
              <a:rPr lang="fr-FR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thác</a:t>
            </a:r>
            <a:r>
              <a:rPr lang="fr-FR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thuộc</a:t>
            </a:r>
            <a:r>
              <a:rPr lang="fr-FR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địa</a:t>
            </a:r>
            <a:r>
              <a:rPr lang="fr-FR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thì</a:t>
            </a:r>
            <a:r>
              <a:rPr lang="fr-FR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ngành</a:t>
            </a:r>
            <a:r>
              <a:rPr lang="fr-FR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kinh</a:t>
            </a:r>
            <a:r>
              <a:rPr lang="fr-FR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tế</a:t>
            </a:r>
            <a:r>
              <a:rPr lang="fr-FR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mới</a:t>
            </a:r>
            <a:r>
              <a:rPr lang="fr-FR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nào</a:t>
            </a:r>
            <a:r>
              <a:rPr lang="fr-FR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được</a:t>
            </a:r>
            <a:r>
              <a:rPr lang="fr-FR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ra </a:t>
            </a:r>
            <a:r>
              <a:rPr lang="fr-FR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đời</a:t>
            </a:r>
            <a:r>
              <a:rPr lang="fr-FR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?</a:t>
            </a:r>
            <a:endParaRPr lang="en-US" sz="3200" dirty="0"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5071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94FB6C0-6FF3-4231-B8D8-6946CF4F3A89}"/>
              </a:ext>
            </a:extLst>
          </p:cNvPr>
          <p:cNvSpPr/>
          <p:nvPr/>
        </p:nvSpPr>
        <p:spPr>
          <a:xfrm>
            <a:off x="1391521" y="301609"/>
            <a:ext cx="9418791" cy="1191201"/>
          </a:xfrm>
          <a:prstGeom prst="roundRect">
            <a:avLst/>
          </a:prstGeom>
          <a:solidFill>
            <a:srgbClr val="F8F8F8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fr-FR" sz="30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   </a:t>
            </a:r>
            <a:r>
              <a:rPr lang="fr-FR" sz="3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Trước</a:t>
            </a:r>
            <a:r>
              <a:rPr lang="fr-FR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khi </a:t>
            </a:r>
            <a:r>
              <a:rPr lang="fr-FR" sz="3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thực</a:t>
            </a:r>
            <a:r>
              <a:rPr lang="fr-FR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fr-FR" sz="3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dân</a:t>
            </a:r>
            <a:r>
              <a:rPr lang="fr-FR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fr-FR" sz="3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Pháp</a:t>
            </a:r>
            <a:r>
              <a:rPr lang="fr-FR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fr-FR" sz="3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xâm</a:t>
            </a:r>
            <a:r>
              <a:rPr lang="fr-FR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fr-FR" sz="3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lược</a:t>
            </a:r>
            <a:r>
              <a:rPr lang="fr-FR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fr-FR" sz="3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nền</a:t>
            </a:r>
            <a:r>
              <a:rPr lang="fr-FR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fr-FR" sz="3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kinh</a:t>
            </a:r>
            <a:r>
              <a:rPr lang="fr-FR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fr-FR" sz="3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tế</a:t>
            </a:r>
            <a:r>
              <a:rPr lang="fr-FR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fr-FR" sz="3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nước</a:t>
            </a:r>
            <a:r>
              <a:rPr lang="fr-FR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ta </a:t>
            </a:r>
            <a:r>
              <a:rPr lang="fr-FR" sz="3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có</a:t>
            </a:r>
            <a:r>
              <a:rPr lang="fr-FR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fr-FR" sz="3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những</a:t>
            </a:r>
            <a:r>
              <a:rPr lang="fr-FR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fr-FR" sz="3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ngành</a:t>
            </a:r>
            <a:r>
              <a:rPr lang="fr-FR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US" sz="3000" dirty="0"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8FE92F1-8D94-A76F-9CB2-D146B5EEA8DB}"/>
              </a:ext>
            </a:extLst>
          </p:cNvPr>
          <p:cNvCxnSpPr/>
          <p:nvPr/>
        </p:nvCxnSpPr>
        <p:spPr>
          <a:xfrm>
            <a:off x="6091084" y="1415845"/>
            <a:ext cx="0" cy="1106129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463D4A4-F214-4E8D-4D41-C701B361E038}"/>
              </a:ext>
            </a:extLst>
          </p:cNvPr>
          <p:cNvCxnSpPr/>
          <p:nvPr/>
        </p:nvCxnSpPr>
        <p:spPr>
          <a:xfrm flipH="1">
            <a:off x="3322322" y="2521974"/>
            <a:ext cx="2739266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6A254CA-B562-4F06-2B75-DAB70EBC14D4}"/>
              </a:ext>
            </a:extLst>
          </p:cNvPr>
          <p:cNvCxnSpPr>
            <a:endCxn id="8" idx="0"/>
          </p:cNvCxnSpPr>
          <p:nvPr/>
        </p:nvCxnSpPr>
        <p:spPr>
          <a:xfrm>
            <a:off x="3322322" y="2521974"/>
            <a:ext cx="0" cy="884903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DA98C1C-924B-8163-7156-71F9674742FE}"/>
              </a:ext>
            </a:extLst>
          </p:cNvPr>
          <p:cNvCxnSpPr/>
          <p:nvPr/>
        </p:nvCxnSpPr>
        <p:spPr>
          <a:xfrm flipH="1">
            <a:off x="6091084" y="2521974"/>
            <a:ext cx="2477730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7790312-0768-D17B-3D6B-C11C05AC6AC7}"/>
              </a:ext>
            </a:extLst>
          </p:cNvPr>
          <p:cNvCxnSpPr>
            <a:cxnSpLocks/>
          </p:cNvCxnSpPr>
          <p:nvPr/>
        </p:nvCxnSpPr>
        <p:spPr>
          <a:xfrm>
            <a:off x="8568814" y="2521974"/>
            <a:ext cx="0" cy="1017884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8EF49C0-8D85-61AB-A41C-1620CBEB67DC}"/>
              </a:ext>
            </a:extLst>
          </p:cNvPr>
          <p:cNvSpPr/>
          <p:nvPr/>
        </p:nvSpPr>
        <p:spPr>
          <a:xfrm>
            <a:off x="1981202" y="3406877"/>
            <a:ext cx="2682239" cy="88490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8F8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Nông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nghiệp</a:t>
            </a:r>
            <a:endParaRPr lang="en-US" sz="3200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355EF11-276F-9675-BC96-C3EA8FEB4AEF}"/>
              </a:ext>
            </a:extLst>
          </p:cNvPr>
          <p:cNvSpPr/>
          <p:nvPr/>
        </p:nvSpPr>
        <p:spPr>
          <a:xfrm>
            <a:off x="6498139" y="3448821"/>
            <a:ext cx="4141350" cy="88490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Tiểu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thủ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công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nghiệp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48ED5F0-05D3-F046-04BF-29FBA60D3BDE}"/>
              </a:ext>
            </a:extLst>
          </p:cNvPr>
          <p:cNvCxnSpPr>
            <a:stCxn id="9" idx="2"/>
            <a:endCxn id="13" idx="0"/>
          </p:cNvCxnSpPr>
          <p:nvPr/>
        </p:nvCxnSpPr>
        <p:spPr>
          <a:xfrm flipH="1">
            <a:off x="6338892" y="4333724"/>
            <a:ext cx="2229922" cy="769953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F5D42C0-020A-DCE3-16E2-252852F189C3}"/>
              </a:ext>
            </a:extLst>
          </p:cNvPr>
          <p:cNvCxnSpPr>
            <a:stCxn id="9" idx="2"/>
            <a:endCxn id="14" idx="0"/>
          </p:cNvCxnSpPr>
          <p:nvPr/>
        </p:nvCxnSpPr>
        <p:spPr>
          <a:xfrm flipH="1">
            <a:off x="8183865" y="4333724"/>
            <a:ext cx="384949" cy="769953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546404C-22DB-4506-58BF-8B0FC3A7D080}"/>
              </a:ext>
            </a:extLst>
          </p:cNvPr>
          <p:cNvCxnSpPr>
            <a:stCxn id="9" idx="2"/>
            <a:endCxn id="15" idx="0"/>
          </p:cNvCxnSpPr>
          <p:nvPr/>
        </p:nvCxnSpPr>
        <p:spPr>
          <a:xfrm>
            <a:off x="8568814" y="4333724"/>
            <a:ext cx="1740311" cy="769953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AB3DA71F-2D14-310E-B3A5-5D8F953ED501}"/>
              </a:ext>
            </a:extLst>
          </p:cNvPr>
          <p:cNvSpPr/>
          <p:nvPr/>
        </p:nvSpPr>
        <p:spPr>
          <a:xfrm>
            <a:off x="5836760" y="5103677"/>
            <a:ext cx="1004263" cy="6779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Dệt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7AD2F3C-9ED8-3ED5-F0EC-5E71807293D2}"/>
              </a:ext>
            </a:extLst>
          </p:cNvPr>
          <p:cNvSpPr/>
          <p:nvPr/>
        </p:nvSpPr>
        <p:spPr>
          <a:xfrm>
            <a:off x="7665222" y="5103677"/>
            <a:ext cx="1037285" cy="6779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Gốm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1D753A-70C7-50D0-DF6B-4BFF6769615E}"/>
              </a:ext>
            </a:extLst>
          </p:cNvPr>
          <p:cNvSpPr/>
          <p:nvPr/>
        </p:nvSpPr>
        <p:spPr>
          <a:xfrm>
            <a:off x="9306235" y="5103677"/>
            <a:ext cx="2005779" cy="6626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Đúc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đồng</a:t>
            </a:r>
            <a:endParaRPr lang="en-US" sz="32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772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bldLvl="0" animBg="1"/>
      <p:bldP spid="13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4516120" y="1448780"/>
            <a:ext cx="6417310" cy="3445849"/>
          </a:xfrm>
          <a:prstGeom prst="cloudCallout">
            <a:avLst>
              <a:gd name="adj1" fmla="val -58691"/>
              <a:gd name="adj2" fmla="val 48530"/>
            </a:avLst>
          </a:prstGeom>
          <a:noFill/>
          <a:ln w="9525">
            <a:solidFill>
              <a:schemeClr val="bg2">
                <a:lumMod val="50000"/>
              </a:schemeClr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XIX -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đầu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XX,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dập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hong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ta,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thực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háp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2" name="Picture 1" descr="colore-crayon-conception_1148-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9900" y="3789045"/>
            <a:ext cx="2776220" cy="2776220"/>
          </a:xfrm>
          <a:prstGeom prst="rect">
            <a:avLst/>
          </a:prstGeom>
        </p:spPr>
      </p:pic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1091444" y="1988820"/>
            <a:ext cx="9819640" cy="953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Đẩy</a:t>
            </a:r>
            <a:r>
              <a:rPr lang="en-US" alt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alt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ách</a:t>
            </a:r>
            <a:r>
              <a:rPr lang="en-US" alt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alt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trị, tăng</a:t>
            </a:r>
            <a:r>
              <a:rPr lang="en-US" alt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cường</a:t>
            </a:r>
            <a:r>
              <a:rPr lang="en-US" alt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bóc</a:t>
            </a:r>
            <a:r>
              <a:rPr lang="en-US" alt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lột</a:t>
            </a:r>
            <a:r>
              <a:rPr lang="en-US" alt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vơ</a:t>
            </a:r>
            <a:r>
              <a:rPr lang="en-US" alt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vét</a:t>
            </a:r>
            <a:r>
              <a:rPr lang="en-US" alt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alt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thác</a:t>
            </a:r>
            <a:r>
              <a:rPr lang="en-US" alt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khoáng</a:t>
            </a:r>
            <a:r>
              <a:rPr lang="en-US" alt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alt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</a:t>
            </a:r>
            <a:r>
              <a:rPr lang="en-US" altLang="en-US" sz="28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699944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1" grpId="1" animBg="1"/>
      <p:bldP spid="11" grpId="2" animBg="1"/>
      <p:bldP spid="12" grpId="0" animBg="1"/>
      <p:bldP spid="12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15E868A-B744-F12B-31DD-FAFA8E1B523E}"/>
              </a:ext>
            </a:extLst>
          </p:cNvPr>
          <p:cNvSpPr/>
          <p:nvPr/>
        </p:nvSpPr>
        <p:spPr>
          <a:xfrm>
            <a:off x="623392" y="368660"/>
            <a:ext cx="10645546" cy="1029191"/>
          </a:xfrm>
          <a:prstGeom prst="roundRect">
            <a:avLst/>
          </a:prstGeom>
          <a:solidFill>
            <a:schemeClr val="bg1"/>
          </a:solidFill>
          <a:ln>
            <a:solidFill>
              <a:srgbClr val="F8F8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sz="3200" b="1" dirty="0" err="1">
                <a:solidFill>
                  <a:schemeClr val="tx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Những</a:t>
            </a:r>
            <a:r>
              <a:rPr lang="fr-FR" sz="3200" b="1" dirty="0">
                <a:solidFill>
                  <a:schemeClr val="tx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chemeClr val="tx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việc</a:t>
            </a:r>
            <a:r>
              <a:rPr lang="fr-FR" sz="3200" b="1" dirty="0">
                <a:solidFill>
                  <a:schemeClr val="tx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chemeClr val="tx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chúng</a:t>
            </a:r>
            <a:r>
              <a:rPr lang="fr-FR" sz="3200" b="1" dirty="0">
                <a:solidFill>
                  <a:schemeClr val="tx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chemeClr val="tx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đã</a:t>
            </a:r>
            <a:r>
              <a:rPr lang="fr-FR" sz="3200" b="1" dirty="0">
                <a:solidFill>
                  <a:schemeClr val="tx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chemeClr val="tx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làm</a:t>
            </a:r>
            <a:r>
              <a:rPr lang="fr-FR" sz="3200" b="1" dirty="0">
                <a:solidFill>
                  <a:schemeClr val="tx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 </a:t>
            </a:r>
            <a:endParaRPr lang="en-US" sz="3200" b="1" dirty="0">
              <a:solidFill>
                <a:schemeClr val="tx1">
                  <a:lumMod val="50000"/>
                </a:schemeClr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BC8AAE9-BEF6-BC73-58B3-5FAC6FB1897F}"/>
              </a:ext>
            </a:extLst>
          </p:cNvPr>
          <p:cNvGrpSpPr/>
          <p:nvPr/>
        </p:nvGrpSpPr>
        <p:grpSpPr>
          <a:xfrm>
            <a:off x="507831" y="1552239"/>
            <a:ext cx="3481818" cy="4549631"/>
            <a:chOff x="711314" y="1413399"/>
            <a:chExt cx="3481818" cy="4549631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8F16CE3D-6A15-3B86-FB54-837C342E6988}"/>
                </a:ext>
              </a:extLst>
            </p:cNvPr>
            <p:cNvSpPr/>
            <p:nvPr/>
          </p:nvSpPr>
          <p:spPr>
            <a:xfrm>
              <a:off x="711314" y="1853392"/>
              <a:ext cx="3481818" cy="4109638"/>
            </a:xfrm>
            <a:prstGeom prst="roundRect">
              <a:avLst>
                <a:gd name="adj" fmla="val 6709"/>
              </a:avLst>
            </a:prstGeom>
            <a:solidFill>
              <a:srgbClr val="FFCCFF"/>
            </a:solidFill>
            <a:ln>
              <a:solidFill>
                <a:srgbClr val="FF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9A07D1D4-87C3-8D16-BF6B-A523812743AE}"/>
                </a:ext>
              </a:extLst>
            </p:cNvPr>
            <p:cNvSpPr/>
            <p:nvPr/>
          </p:nvSpPr>
          <p:spPr>
            <a:xfrm>
              <a:off x="711314" y="1413399"/>
              <a:ext cx="3469300" cy="853440"/>
            </a:xfrm>
            <a:prstGeom prst="roundRect">
              <a:avLst>
                <a:gd name="adj" fmla="val 18452"/>
              </a:avLst>
            </a:prstGeom>
            <a:solidFill>
              <a:srgbClr val="FF66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6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1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62E7017B-F59D-3C21-FD2A-A6901A0BCB92}"/>
              </a:ext>
            </a:extLst>
          </p:cNvPr>
          <p:cNvGrpSpPr/>
          <p:nvPr/>
        </p:nvGrpSpPr>
        <p:grpSpPr>
          <a:xfrm>
            <a:off x="4392549" y="1565512"/>
            <a:ext cx="3493936" cy="4536358"/>
            <a:chOff x="4412339" y="1397667"/>
            <a:chExt cx="3493936" cy="4536358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4C4408AF-2CB4-F3E0-BA48-5235FD60AFFA}"/>
                </a:ext>
              </a:extLst>
            </p:cNvPr>
            <p:cNvSpPr/>
            <p:nvPr/>
          </p:nvSpPr>
          <p:spPr>
            <a:xfrm>
              <a:off x="4412343" y="1824387"/>
              <a:ext cx="3481818" cy="4109638"/>
            </a:xfrm>
            <a:prstGeom prst="roundRect">
              <a:avLst>
                <a:gd name="adj" fmla="val 7321"/>
              </a:avLst>
            </a:prstGeom>
            <a:solidFill>
              <a:srgbClr val="CCFF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2B6C40CC-805C-ADF1-A761-257D57C4FE51}"/>
                </a:ext>
              </a:extLst>
            </p:cNvPr>
            <p:cNvSpPr/>
            <p:nvPr/>
          </p:nvSpPr>
          <p:spPr>
            <a:xfrm>
              <a:off x="4412339" y="1397667"/>
              <a:ext cx="3493936" cy="853440"/>
            </a:xfrm>
            <a:prstGeom prst="roundRect">
              <a:avLst>
                <a:gd name="adj" fmla="val 18452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6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2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E8ED7CD7-75EA-7E28-8DC4-830EEAA24DCE}"/>
              </a:ext>
            </a:extLst>
          </p:cNvPr>
          <p:cNvGrpSpPr/>
          <p:nvPr/>
        </p:nvGrpSpPr>
        <p:grpSpPr>
          <a:xfrm>
            <a:off x="8247144" y="1552239"/>
            <a:ext cx="3436211" cy="4445363"/>
            <a:chOff x="8313195" y="1443165"/>
            <a:chExt cx="3436211" cy="4445363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62B17800-B1BB-A4D1-700F-864FA4C89B53}"/>
                </a:ext>
              </a:extLst>
            </p:cNvPr>
            <p:cNvSpPr/>
            <p:nvPr/>
          </p:nvSpPr>
          <p:spPr>
            <a:xfrm>
              <a:off x="8313195" y="1853392"/>
              <a:ext cx="3436211" cy="4035136"/>
            </a:xfrm>
            <a:prstGeom prst="roundRect">
              <a:avLst>
                <a:gd name="adj" fmla="val 7321"/>
              </a:avLst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2EC29972-BE02-3156-8E6E-645FFBC4E47B}"/>
                </a:ext>
              </a:extLst>
            </p:cNvPr>
            <p:cNvSpPr/>
            <p:nvPr/>
          </p:nvSpPr>
          <p:spPr>
            <a:xfrm>
              <a:off x="8313195" y="1443165"/>
              <a:ext cx="3424096" cy="853440"/>
            </a:xfrm>
            <a:prstGeom prst="roundRect">
              <a:avLst>
                <a:gd name="adj" fmla="val 18452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6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3</a:t>
              </a: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5A5CA764-7F52-1720-1511-469AB059726F}"/>
              </a:ext>
            </a:extLst>
          </p:cNvPr>
          <p:cNvSpPr/>
          <p:nvPr/>
        </p:nvSpPr>
        <p:spPr>
          <a:xfrm>
            <a:off x="593194" y="2759130"/>
            <a:ext cx="3208742" cy="14946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</a:t>
            </a:r>
            <a:r>
              <a:rPr lang="fr-FR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hai</a:t>
            </a:r>
            <a:r>
              <a:rPr lang="fr-FR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thác</a:t>
            </a:r>
            <a:r>
              <a:rPr lang="fr-FR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các</a:t>
            </a:r>
            <a:r>
              <a:rPr lang="fr-FR" sz="32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mỏ</a:t>
            </a:r>
            <a:r>
              <a:rPr lang="fr-FR" sz="32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khoáng</a:t>
            </a:r>
            <a:r>
              <a:rPr lang="fr-FR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sản</a:t>
            </a:r>
            <a:r>
              <a:rPr lang="fr-FR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 </a:t>
            </a:r>
            <a:r>
              <a:rPr lang="fr-FR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Than</a:t>
            </a:r>
            <a:r>
              <a:rPr lang="fr-FR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(</a:t>
            </a:r>
            <a:r>
              <a:rPr lang="fr-FR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Quảng</a:t>
            </a:r>
            <a:r>
              <a:rPr lang="fr-FR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Ninh)</a:t>
            </a:r>
            <a:endParaRPr lang="en-US" sz="32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3F9FEF5-03D7-0067-9331-0768B9DB869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333" b="32167" l="15167" r="49000">
                        <a14:foregroundMark x1="18000" y1="11167" x2="19833" y2="12667"/>
                        <a14:foregroundMark x1="18167" y1="10667" x2="49000" y2="17167"/>
                        <a14:foregroundMark x1="40167" y1="16833" x2="47333" y2="18667"/>
                        <a14:foregroundMark x1="47167" y1="18833" x2="46167" y2="26333"/>
                        <a14:foregroundMark x1="47833" y1="18500" x2="48500" y2="28500"/>
                        <a14:foregroundMark x1="48500" y1="28500" x2="20667" y2="28500"/>
                        <a14:foregroundMark x1="29833" y1="29500" x2="42500" y2="29667"/>
                        <a14:foregroundMark x1="42500" y1="29667" x2="48000" y2="29167"/>
                        <a14:foregroundMark x1="26500" y1="17333" x2="31500" y2="25167"/>
                        <a14:foregroundMark x1="23167" y1="16333" x2="30333" y2="25167"/>
                        <a14:foregroundMark x1="24167" y1="13833" x2="24167" y2="13833"/>
                        <a14:foregroundMark x1="17667" y1="11667" x2="16667" y2="25167"/>
                        <a14:foregroundMark x1="16833" y1="14667" x2="16333" y2="24167"/>
                        <a14:foregroundMark x1="16333" y1="24167" x2="16833" y2="25500"/>
                        <a14:foregroundMark x1="16500" y1="25667" x2="22167" y2="32833"/>
                        <a14:foregroundMark x1="22167" y1="32833" x2="31667" y2="33000"/>
                        <a14:foregroundMark x1="31667" y1="33000" x2="41000" y2="32333"/>
                        <a14:foregroundMark x1="41000" y1="32333" x2="49000" y2="32333"/>
                        <a14:foregroundMark x1="21000" y1="31833" x2="16500" y2="28333"/>
                        <a14:foregroundMark x1="15667" y1="27500" x2="15667" y2="27500"/>
                        <a14:foregroundMark x1="15333" y1="28167" x2="15167" y2="28500"/>
                        <a14:foregroundMark x1="15167" y1="29000" x2="17333" y2="31833"/>
                        <a14:foregroundMark x1="15333" y1="31333" x2="15333" y2="31333"/>
                        <a14:foregroundMark x1="15500" y1="31833" x2="15500" y2="31833"/>
                        <a14:foregroundMark x1="19833" y1="10000" x2="25000" y2="10667"/>
                        <a14:foregroundMark x1="27333" y1="11500" x2="29333" y2="12000"/>
                        <a14:foregroundMark x1="22333" y1="9333" x2="22333" y2="9333"/>
                        <a14:foregroundMark x1="19667" y1="18833" x2="19667" y2="18833"/>
                      </a14:backgroundRemoval>
                    </a14:imgEffect>
                  </a14:imgLayer>
                </a14:imgProps>
              </a:ext>
            </a:extLst>
          </a:blip>
          <a:srcRect l="12919" t="7282" r="50952" b="65316"/>
          <a:stretch>
            <a:fillRect/>
          </a:stretch>
        </p:blipFill>
        <p:spPr>
          <a:xfrm>
            <a:off x="2616166" y="1491010"/>
            <a:ext cx="1185770" cy="944435"/>
          </a:xfrm>
          <a:prstGeom prst="rect">
            <a:avLst/>
          </a:prstGeom>
        </p:spPr>
      </p:pic>
      <p:pic>
        <p:nvPicPr>
          <p:cNvPr id="14" name="Picture 2" descr="Hình ảnh Cartoon Dễ Thương Vẽ Tay Mũi Tên Màu Hai Chiều, Phim Hoạt Hình, Dễ  Thương, Vẽ Tay trong suốt PNG và Vector để tải xuống miễn phí">
            <a:extLst>
              <a:ext uri="{FF2B5EF4-FFF2-40B4-BE49-F238E27FC236}">
                <a16:creationId xmlns:a16="http://schemas.microsoft.com/office/drawing/2014/main" id="{001873F0-A28C-348C-6B33-9646712474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184" b="24235" l="12750" r="41750">
                        <a14:foregroundMark x1="13333" y1="16864" x2="13333" y2="16864"/>
                        <a14:foregroundMark x1="12833" y1="18239" x2="12833" y2="18239"/>
                        <a14:foregroundMark x1="20500" y1="22423" x2="20500" y2="22423"/>
                        <a14:foregroundMark x1="23417" y1="17864" x2="23417" y2="17864"/>
                        <a14:foregroundMark x1="23167" y1="19613" x2="23167" y2="19613"/>
                        <a14:foregroundMark x1="21833" y1="21611" x2="21833" y2="21611"/>
                        <a14:foregroundMark x1="15750" y1="22611" x2="15750" y2="22611"/>
                        <a14:foregroundMark x1="14667" y1="22049" x2="14667" y2="22049"/>
                        <a14:foregroundMark x1="28417" y1="16052" x2="28417" y2="16052"/>
                        <a14:foregroundMark x1="30250" y1="16052" x2="30250" y2="16052"/>
                        <a14:foregroundMark x1="30250" y1="14866" x2="30250" y2="14866"/>
                        <a14:foregroundMark x1="30000" y1="14866" x2="30000" y2="14866"/>
                        <a14:foregroundMark x1="28667" y1="15490" x2="28667" y2="15490"/>
                        <a14:foregroundMark x1="29250" y1="15490" x2="30833" y2="15490"/>
                        <a14:foregroundMark x1="34250" y1="14491" x2="34250" y2="14491"/>
                        <a14:foregroundMark x1="39000" y1="12867" x2="39000" y2="12867"/>
                        <a14:foregroundMark x1="29500" y1="5184" x2="29500" y2="5184"/>
                        <a14:foregroundMark x1="26583" y1="15303" x2="26583" y2="153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444" t="4167" r="54622" b="73413"/>
          <a:stretch>
            <a:fillRect/>
          </a:stretch>
        </p:blipFill>
        <p:spPr bwMode="auto">
          <a:xfrm rot="1137618">
            <a:off x="490075" y="5007939"/>
            <a:ext cx="971392" cy="808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52CE399A-DAF6-4373-5779-253209AA4FF3}"/>
              </a:ext>
            </a:extLst>
          </p:cNvPr>
          <p:cNvSpPr/>
          <p:nvPr/>
        </p:nvSpPr>
        <p:spPr>
          <a:xfrm>
            <a:off x="1443708" y="4984324"/>
            <a:ext cx="2444024" cy="8038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Mang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nước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hoặc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bán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E15B0A7-7235-B5F2-6428-7F782969E92F}"/>
              </a:ext>
            </a:extLst>
          </p:cNvPr>
          <p:cNvSpPr/>
          <p:nvPr/>
        </p:nvSpPr>
        <p:spPr>
          <a:xfrm>
            <a:off x="4403781" y="2435445"/>
            <a:ext cx="3259476" cy="19740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Xây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dựng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máy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xí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nghiệp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xi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măng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dệt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,..</a:t>
            </a:r>
          </a:p>
        </p:txBody>
      </p:sp>
      <p:pic>
        <p:nvPicPr>
          <p:cNvPr id="17" name="Picture 2" descr="Hình ảnh Cartoon Dễ Thương Vẽ Tay Mũi Tên Màu Hai Chiều, Phim Hoạt Hình, Dễ  Thương, Vẽ Tay trong suốt PNG và Vector để tải xuống miễn phí">
            <a:extLst>
              <a:ext uri="{FF2B5EF4-FFF2-40B4-BE49-F238E27FC236}">
                <a16:creationId xmlns:a16="http://schemas.microsoft.com/office/drawing/2014/main" id="{A035B4D8-51EF-CB99-3B7D-D465A5F41F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184" b="24235" l="12750" r="41750">
                        <a14:foregroundMark x1="13333" y1="16864" x2="13333" y2="16864"/>
                        <a14:foregroundMark x1="12833" y1="18239" x2="12833" y2="18239"/>
                        <a14:foregroundMark x1="20500" y1="22423" x2="20500" y2="22423"/>
                        <a14:foregroundMark x1="23417" y1="17864" x2="23417" y2="17864"/>
                        <a14:foregroundMark x1="23167" y1="19613" x2="23167" y2="19613"/>
                        <a14:foregroundMark x1="21833" y1="21611" x2="21833" y2="21611"/>
                        <a14:foregroundMark x1="15750" y1="22611" x2="15750" y2="22611"/>
                        <a14:foregroundMark x1="14667" y1="22049" x2="14667" y2="22049"/>
                        <a14:foregroundMark x1="28417" y1="16052" x2="28417" y2="16052"/>
                        <a14:foregroundMark x1="30250" y1="16052" x2="30250" y2="16052"/>
                        <a14:foregroundMark x1="30250" y1="14866" x2="30250" y2="14866"/>
                        <a14:foregroundMark x1="30000" y1="14866" x2="30000" y2="14866"/>
                        <a14:foregroundMark x1="28667" y1="15490" x2="28667" y2="15490"/>
                        <a14:foregroundMark x1="29250" y1="15490" x2="30833" y2="15490"/>
                        <a14:foregroundMark x1="34250" y1="14491" x2="34250" y2="14491"/>
                        <a14:foregroundMark x1="39000" y1="12867" x2="39000" y2="12867"/>
                        <a14:foregroundMark x1="29500" y1="5184" x2="29500" y2="5184"/>
                        <a14:foregroundMark x1="26583" y1="15303" x2="26583" y2="153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444" t="4167" r="54622" b="73413"/>
          <a:stretch>
            <a:fillRect/>
          </a:stretch>
        </p:blipFill>
        <p:spPr bwMode="auto">
          <a:xfrm rot="1137618">
            <a:off x="4503843" y="5000151"/>
            <a:ext cx="971392" cy="808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29FA797-B9E6-B9D4-58C0-431F0EBE904A}"/>
              </a:ext>
            </a:extLst>
          </p:cNvPr>
          <p:cNvSpPr/>
          <p:nvPr/>
        </p:nvSpPr>
        <p:spPr>
          <a:xfrm>
            <a:off x="5376881" y="4716028"/>
            <a:ext cx="2563578" cy="1376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Bắt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dân ta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công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nhân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5987CBD-FCA3-ABA6-02D7-2A52656459DE}"/>
              </a:ext>
            </a:extLst>
          </p:cNvPr>
          <p:cNvSpPr/>
          <p:nvPr/>
        </p:nvSpPr>
        <p:spPr>
          <a:xfrm>
            <a:off x="8159955" y="2519413"/>
            <a:ext cx="3524214" cy="15382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Lập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đồn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điền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cao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su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chè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cà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phê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,…</a:t>
            </a:r>
          </a:p>
        </p:txBody>
      </p:sp>
      <p:pic>
        <p:nvPicPr>
          <p:cNvPr id="20" name="Picture 2" descr="Hình ảnh Cartoon Dễ Thương Vẽ Tay Mũi Tên Màu Hai Chiều, Phim Hoạt Hình, Dễ  Thương, Vẽ Tay trong suốt PNG và Vector để tải xuống miễn phí">
            <a:extLst>
              <a:ext uri="{FF2B5EF4-FFF2-40B4-BE49-F238E27FC236}">
                <a16:creationId xmlns:a16="http://schemas.microsoft.com/office/drawing/2014/main" id="{96BA87C4-C1A6-39EA-674E-64F2BFEBBE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184" b="24235" l="12750" r="41750">
                        <a14:foregroundMark x1="13333" y1="16864" x2="13333" y2="16864"/>
                        <a14:foregroundMark x1="12833" y1="18239" x2="12833" y2="18239"/>
                        <a14:foregroundMark x1="20500" y1="22423" x2="20500" y2="22423"/>
                        <a14:foregroundMark x1="23417" y1="17864" x2="23417" y2="17864"/>
                        <a14:foregroundMark x1="23167" y1="19613" x2="23167" y2="19613"/>
                        <a14:foregroundMark x1="21833" y1="21611" x2="21833" y2="21611"/>
                        <a14:foregroundMark x1="15750" y1="22611" x2="15750" y2="22611"/>
                        <a14:foregroundMark x1="14667" y1="22049" x2="14667" y2="22049"/>
                        <a14:foregroundMark x1="28417" y1="16052" x2="28417" y2="16052"/>
                        <a14:foregroundMark x1="30250" y1="16052" x2="30250" y2="16052"/>
                        <a14:foregroundMark x1="30250" y1="14866" x2="30250" y2="14866"/>
                        <a14:foregroundMark x1="30000" y1="14866" x2="30000" y2="14866"/>
                        <a14:foregroundMark x1="28667" y1="15490" x2="28667" y2="15490"/>
                        <a14:foregroundMark x1="29250" y1="15490" x2="30833" y2="15490"/>
                        <a14:foregroundMark x1="34250" y1="14491" x2="34250" y2="14491"/>
                        <a14:foregroundMark x1="39000" y1="12867" x2="39000" y2="12867"/>
                        <a14:foregroundMark x1="29500" y1="5184" x2="29500" y2="5184"/>
                        <a14:foregroundMark x1="26583" y1="15303" x2="26583" y2="153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444" t="4167" r="54622" b="73413"/>
          <a:stretch>
            <a:fillRect/>
          </a:stretch>
        </p:blipFill>
        <p:spPr bwMode="auto">
          <a:xfrm rot="1137618">
            <a:off x="8324502" y="4901470"/>
            <a:ext cx="971392" cy="808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D1998810-7173-E32E-36FC-3668CDA2FF35}"/>
              </a:ext>
            </a:extLst>
          </p:cNvPr>
          <p:cNvSpPr/>
          <p:nvPr/>
        </p:nvSpPr>
        <p:spPr>
          <a:xfrm>
            <a:off x="9185895" y="4681392"/>
            <a:ext cx="2310728" cy="1376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Cướp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đất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dân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9A24F0B-D01F-AC3A-43A0-8DDDE6BC190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389" b="90000" l="3704" r="98429">
                        <a14:foregroundMark x1="14478" y1="20463" x2="14478" y2="20463"/>
                        <a14:foregroundMark x1="5387" y1="20000" x2="5387" y2="20000"/>
                        <a14:foregroundMark x1="5163" y1="20278" x2="5163" y2="20278"/>
                        <a14:foregroundMark x1="34680" y1="2222" x2="34680" y2="2222"/>
                        <a14:foregroundMark x1="51066" y1="1574" x2="51066" y2="1574"/>
                        <a14:foregroundMark x1="53199" y1="3333" x2="53199" y2="3333"/>
                        <a14:foregroundMark x1="47924" y1="3611" x2="53760" y2="13333"/>
                        <a14:foregroundMark x1="53760" y1="13333" x2="54209" y2="13519"/>
                        <a14:foregroundMark x1="35241" y1="2407" x2="38272" y2="14722"/>
                        <a14:foregroundMark x1="13356" y1="15833" x2="18967" y2="24722"/>
                        <a14:foregroundMark x1="18967" y1="24722" x2="19529" y2="25185"/>
                        <a14:foregroundMark x1="92705" y1="37685" x2="92705" y2="37685"/>
                        <a14:foregroundMark x1="92144" y1="36481" x2="91246" y2="39074"/>
                        <a14:foregroundMark x1="93378" y1="51944" x2="93378" y2="51944"/>
                        <a14:foregroundMark x1="94164" y1="51759" x2="94164" y2="51759"/>
                        <a14:foregroundMark x1="81594" y1="59907" x2="81594" y2="59907"/>
                        <a14:foregroundMark x1="73625" y1="59722" x2="73625" y2="59722"/>
                        <a14:foregroundMark x1="73962" y1="56574" x2="73962" y2="63333"/>
                        <a14:foregroundMark x1="82379" y1="56574" x2="82043" y2="62130"/>
                        <a14:foregroundMark x1="86644" y1="44074" x2="86644" y2="44074"/>
                        <a14:foregroundMark x1="76319" y1="43889" x2="76319" y2="43889"/>
                        <a14:foregroundMark x1="67228" y1="44444" x2="67228" y2="44444"/>
                        <a14:foregroundMark x1="64085" y1="59167" x2="64085" y2="59167"/>
                        <a14:foregroundMark x1="56790" y1="60093" x2="56790" y2="60093"/>
                        <a14:foregroundMark x1="53423" y1="56944" x2="53984" y2="61944"/>
                        <a14:foregroundMark x1="64759" y1="57778" x2="64759" y2="57778"/>
                        <a14:foregroundMark x1="62851" y1="56944" x2="63524" y2="63056"/>
                        <a14:foregroundMark x1="46240" y1="59537" x2="46240" y2="59537"/>
                        <a14:foregroundMark x1="45006" y1="55926" x2="45342" y2="64074"/>
                        <a14:foregroundMark x1="3704" y1="88056" x2="83053" y2="89259"/>
                        <a14:foregroundMark x1="83053" y1="89259" x2="91695" y2="88519"/>
                        <a14:foregroundMark x1="94613" y1="87870" x2="94613" y2="87870"/>
                        <a14:foregroundMark x1="98429" y1="87870" x2="98429" y2="8787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60182" y="1212750"/>
            <a:ext cx="1048667" cy="1271111"/>
          </a:xfrm>
          <a:prstGeom prst="rect">
            <a:avLst/>
          </a:prstGeom>
        </p:spPr>
      </p:pic>
      <p:pic>
        <p:nvPicPr>
          <p:cNvPr id="23" name="Picture 4" descr="Island PNG Images | Vector and PSD Files | Free Download on Pngtree">
            <a:extLst>
              <a:ext uri="{FF2B5EF4-FFF2-40B4-BE49-F238E27FC236}">
                <a16:creationId xmlns:a16="http://schemas.microsoft.com/office/drawing/2014/main" id="{CA2D3F22-8B54-A418-9B44-6130E65A66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7500" r="93333">
                        <a14:foregroundMark x1="7500" y1="58333" x2="7500" y2="58333"/>
                        <a14:foregroundMark x1="93333" y1="58056" x2="93333" y2="580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7324" y="983001"/>
            <a:ext cx="1951263" cy="195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3701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6" grpId="0"/>
      <p:bldP spid="18" grpId="0"/>
      <p:bldP spid="19" grpId="0"/>
      <p:bldP spid="21" grpId="0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399</TotalTime>
  <Words>1362</Words>
  <Application>Microsoft Office PowerPoint</Application>
  <PresentationFormat>Màn hình rộng</PresentationFormat>
  <Paragraphs>187</Paragraphs>
  <Slides>26</Slides>
  <Notes>2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8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26</vt:i4>
      </vt:variant>
    </vt:vector>
  </HeadingPairs>
  <TitlesOfParts>
    <vt:vector size="36" baseType="lpstr">
      <vt:lpstr>굴림</vt:lpstr>
      <vt:lpstr>Malgun Gothic</vt:lpstr>
      <vt:lpstr>Malgun Gothic</vt:lpstr>
      <vt:lpstr>Arial</vt:lpstr>
      <vt:lpstr>HP001 5H</vt:lpstr>
      <vt:lpstr>Tahoma</vt:lpstr>
      <vt:lpstr>Times New Roman</vt:lpstr>
      <vt:lpstr>Wingdings</vt:lpstr>
      <vt:lpstr>Office 테마</vt:lpstr>
      <vt:lpstr>1_디자인 사용자 지정</vt:lpstr>
      <vt:lpstr>KHỞI ĐỘNG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asadal</dc:creator>
  <cp:lastModifiedBy>WINDOWS</cp:lastModifiedBy>
  <cp:revision>87</cp:revision>
  <dcterms:created xsi:type="dcterms:W3CDTF">2013-10-01T02:54:00Z</dcterms:created>
  <dcterms:modified xsi:type="dcterms:W3CDTF">2023-09-21T05:46:37Z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1033-11.2.0.10322</vt:lpwstr>
  </property>
  <property fmtid="{D5CDD505-2E9C-101B-9397-08002B2CF9AE}" pid="3" name="ICV">
    <vt:lpwstr>68725D49585C45D0931604E1B77501D9</vt:lpwstr>
  </property>
</Properties>
</file>