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79" r:id="rId2"/>
    <p:sldId id="280" r:id="rId3"/>
    <p:sldId id="260" r:id="rId4"/>
    <p:sldId id="263" r:id="rId5"/>
    <p:sldId id="266" r:id="rId6"/>
    <p:sldId id="268" r:id="rId7"/>
    <p:sldId id="270" r:id="rId8"/>
    <p:sldId id="271" r:id="rId9"/>
    <p:sldId id="273" r:id="rId10"/>
    <p:sldId id="272" r:id="rId11"/>
    <p:sldId id="274" r:id="rId12"/>
    <p:sldId id="276" r:id="rId13"/>
    <p:sldId id="287" r:id="rId14"/>
    <p:sldId id="289" r:id="rId15"/>
    <p:sldId id="286" r:id="rId16"/>
    <p:sldId id="277" r:id="rId17"/>
  </p:sldIdLst>
  <p:sldSz cx="12192000" cy="6858000"/>
  <p:notesSz cx="6858000" cy="9144000"/>
  <p:embeddedFontLst>
    <p:embeddedFont>
      <p:font typeface="Nunito" panose="020B0604020202020204" charset="0"/>
      <p:regular r:id="rId19"/>
      <p:bold r:id="rId20"/>
      <p:italic r:id="rId21"/>
      <p:boldItalic r:id="rId22"/>
    </p:embeddedFont>
    <p:embeddedFont>
      <p:font typeface="Oi" panose="020B0604020202020204" charset="0"/>
      <p:regular r:id="rId23"/>
    </p:embeddedFont>
    <p:embeddedFont>
      <p:font typeface="UTM Cooper Black" panose="020406030505060202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EpNA7OPfDH1K9a80iyDFdy1AV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41"/>
  </p:normalViewPr>
  <p:slideViewPr>
    <p:cSldViewPr snapToGrid="0">
      <p:cViewPr varScale="1">
        <p:scale>
          <a:sx n="64" d="100"/>
          <a:sy n="64" d="100"/>
        </p:scale>
        <p:origin x="60"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3"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8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F7F7F"/>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4724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23"/>
          <p:cNvSpPr txBox="1"/>
          <p:nvPr/>
        </p:nvSpPr>
        <p:spPr>
          <a:xfrm>
            <a:off x="0" y="-1512332"/>
            <a:ext cx="121920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400" b="0" i="0" u="none" strike="noStrike" cap="none">
                <a:solidFill>
                  <a:srgbClr val="CFCFCF"/>
                </a:solidFill>
                <a:latin typeface="Oi"/>
                <a:ea typeface="Oi"/>
                <a:cs typeface="Oi"/>
                <a:sym typeface="Oi"/>
              </a:rPr>
              <a:t>www.9slide.vn</a:t>
            </a:r>
            <a:endParaRPr/>
          </a:p>
        </p:txBody>
      </p:sp>
      <p:sp>
        <p:nvSpPr>
          <p:cNvPr id="7" name="Google Shape;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7F7F7F"/>
              </a:buClr>
              <a:buSzPts val="2800"/>
              <a:buFont typeface="Arial"/>
              <a:buChar char="•"/>
              <a:defRPr sz="2800" b="0" i="0" u="none" strike="noStrike" cap="none">
                <a:solidFill>
                  <a:srgbClr val="7F7F7F"/>
                </a:solidFill>
                <a:latin typeface="Oi"/>
                <a:ea typeface="Oi"/>
                <a:cs typeface="Oi"/>
                <a:sym typeface="Oi"/>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Oi"/>
                <a:ea typeface="Oi"/>
                <a:cs typeface="Oi"/>
                <a:sym typeface="Oi"/>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Oi"/>
                <a:ea typeface="Oi"/>
                <a:cs typeface="Oi"/>
                <a:sym typeface="Oi"/>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9pPr>
          </a:lstStyle>
          <a:p>
            <a:endParaRPr/>
          </a:p>
        </p:txBody>
      </p:sp>
      <p:sp>
        <p:nvSpPr>
          <p:cNvPr id="9" name="Google Shape;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0" name="Google Shape;1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1" name="Google Shape;1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i"/>
                <a:ea typeface="Oi"/>
                <a:cs typeface="Oi"/>
                <a:sym typeface="Oi"/>
              </a:defRPr>
            </a:lvl1pPr>
            <a:lvl2pPr marL="0" marR="0" lvl="1" indent="0" algn="r" rtl="0">
              <a:spcBef>
                <a:spcPts val="0"/>
              </a:spcBef>
              <a:buNone/>
              <a:defRPr sz="1200" b="0" i="0" u="none" strike="noStrike" cap="none">
                <a:solidFill>
                  <a:srgbClr val="888888"/>
                </a:solidFill>
                <a:latin typeface="Oi"/>
                <a:ea typeface="Oi"/>
                <a:cs typeface="Oi"/>
                <a:sym typeface="Oi"/>
              </a:defRPr>
            </a:lvl2pPr>
            <a:lvl3pPr marL="0" marR="0" lvl="2" indent="0" algn="r" rtl="0">
              <a:spcBef>
                <a:spcPts val="0"/>
              </a:spcBef>
              <a:buNone/>
              <a:defRPr sz="1200" b="0" i="0" u="none" strike="noStrike" cap="none">
                <a:solidFill>
                  <a:srgbClr val="888888"/>
                </a:solidFill>
                <a:latin typeface="Oi"/>
                <a:ea typeface="Oi"/>
                <a:cs typeface="Oi"/>
                <a:sym typeface="Oi"/>
              </a:defRPr>
            </a:lvl3pPr>
            <a:lvl4pPr marL="0" marR="0" lvl="3" indent="0" algn="r" rtl="0">
              <a:spcBef>
                <a:spcPts val="0"/>
              </a:spcBef>
              <a:buNone/>
              <a:defRPr sz="1200" b="0" i="0" u="none" strike="noStrike" cap="none">
                <a:solidFill>
                  <a:srgbClr val="888888"/>
                </a:solidFill>
                <a:latin typeface="Oi"/>
                <a:ea typeface="Oi"/>
                <a:cs typeface="Oi"/>
                <a:sym typeface="Oi"/>
              </a:defRPr>
            </a:lvl4pPr>
            <a:lvl5pPr marL="0" marR="0" lvl="4" indent="0" algn="r" rtl="0">
              <a:spcBef>
                <a:spcPts val="0"/>
              </a:spcBef>
              <a:buNone/>
              <a:defRPr sz="1200" b="0" i="0" u="none" strike="noStrike" cap="none">
                <a:solidFill>
                  <a:srgbClr val="888888"/>
                </a:solidFill>
                <a:latin typeface="Oi"/>
                <a:ea typeface="Oi"/>
                <a:cs typeface="Oi"/>
                <a:sym typeface="Oi"/>
              </a:defRPr>
            </a:lvl5pPr>
            <a:lvl6pPr marL="0" marR="0" lvl="5" indent="0" algn="r" rtl="0">
              <a:spcBef>
                <a:spcPts val="0"/>
              </a:spcBef>
              <a:buNone/>
              <a:defRPr sz="1200" b="0" i="0" u="none" strike="noStrike" cap="none">
                <a:solidFill>
                  <a:srgbClr val="888888"/>
                </a:solidFill>
                <a:latin typeface="Oi"/>
                <a:ea typeface="Oi"/>
                <a:cs typeface="Oi"/>
                <a:sym typeface="Oi"/>
              </a:defRPr>
            </a:lvl6pPr>
            <a:lvl7pPr marL="0" marR="0" lvl="6" indent="0" algn="r" rtl="0">
              <a:spcBef>
                <a:spcPts val="0"/>
              </a:spcBef>
              <a:buNone/>
              <a:defRPr sz="1200" b="0" i="0" u="none" strike="noStrike" cap="none">
                <a:solidFill>
                  <a:srgbClr val="888888"/>
                </a:solidFill>
                <a:latin typeface="Oi"/>
                <a:ea typeface="Oi"/>
                <a:cs typeface="Oi"/>
                <a:sym typeface="Oi"/>
              </a:defRPr>
            </a:lvl7pPr>
            <a:lvl8pPr marL="0" marR="0" lvl="7" indent="0" algn="r" rtl="0">
              <a:spcBef>
                <a:spcPts val="0"/>
              </a:spcBef>
              <a:buNone/>
              <a:defRPr sz="1200" b="0" i="0" u="none" strike="noStrike" cap="none">
                <a:solidFill>
                  <a:srgbClr val="888888"/>
                </a:solidFill>
                <a:latin typeface="Oi"/>
                <a:ea typeface="Oi"/>
                <a:cs typeface="Oi"/>
                <a:sym typeface="Oi"/>
              </a:defRPr>
            </a:lvl8pPr>
            <a:lvl9pPr marL="0" marR="0" lvl="8" indent="0" algn="r" rtl="0">
              <a:spcBef>
                <a:spcPts val="0"/>
              </a:spcBef>
              <a:buNone/>
              <a:defRPr sz="1200" b="0" i="0" u="none" strike="noStrike" cap="none">
                <a:solidFill>
                  <a:srgbClr val="888888"/>
                </a:solidFill>
                <a:latin typeface="Oi"/>
                <a:ea typeface="Oi"/>
                <a:cs typeface="Oi"/>
                <a:sym typeface="Oi"/>
              </a:defRPr>
            </a:lvl9pPr>
          </a:lstStyle>
          <a:p>
            <a:pPr marL="0" lvl="0" indent="0" algn="r" rtl="0">
              <a:spcBef>
                <a:spcPts val="0"/>
              </a:spcBef>
              <a:spcAft>
                <a:spcPts val="0"/>
              </a:spcAft>
              <a:buNone/>
            </a:pPr>
            <a:fld id="{00000000-1234-1234-1234-123412341234}" type="slidenum">
              <a:rPr lang="en-SG"/>
              <a:t>‹#›</a:t>
            </a:fld>
            <a:endParaRPr/>
          </a:p>
        </p:txBody>
      </p:sp>
      <p:grpSp>
        <p:nvGrpSpPr>
          <p:cNvPr id="12" name="Google Shape;12;p23"/>
          <p:cNvGrpSpPr/>
          <p:nvPr/>
        </p:nvGrpSpPr>
        <p:grpSpPr>
          <a:xfrm>
            <a:off x="-2202100" y="-2224223"/>
            <a:ext cx="16596200" cy="11284323"/>
            <a:chOff x="-2202100" y="-2224223"/>
            <a:chExt cx="16596200" cy="11284323"/>
          </a:xfrm>
        </p:grpSpPr>
        <p:sp>
          <p:nvSpPr>
            <p:cNvPr id="13" name="Google Shape;13;p23"/>
            <p:cNvSpPr/>
            <p:nvPr/>
          </p:nvSpPr>
          <p:spPr>
            <a:xfrm>
              <a:off x="4851540" y="8494776"/>
              <a:ext cx="2488920" cy="565324"/>
            </a:xfrm>
            <a:prstGeom prst="rect">
              <a:avLst/>
            </a:prstGeom>
            <a:noFill/>
            <a:ln w="2157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Oi"/>
                <a:ea typeface="Oi"/>
                <a:cs typeface="Oi"/>
                <a:sym typeface="Oi"/>
              </a:endParaRPr>
            </a:p>
          </p:txBody>
        </p:sp>
        <p:sp>
          <p:nvSpPr>
            <p:cNvPr id="14" name="Google Shape;14;p23"/>
            <p:cNvSpPr/>
            <p:nvPr/>
          </p:nvSpPr>
          <p:spPr>
            <a:xfrm>
              <a:off x="5006988" y="8647176"/>
              <a:ext cx="2178025" cy="260524"/>
            </a:xfrm>
            <a:custGeom>
              <a:avLst/>
              <a:gdLst/>
              <a:ahLst/>
              <a:cxnLst/>
              <a:rect l="l" t="t" r="r" b="b"/>
              <a:pathLst>
                <a:path w="2178025" h="260524" extrusionOk="0">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b="0" i="0" u="none" strike="noStrike" cap="none">
                <a:solidFill>
                  <a:srgbClr val="BFBFBF"/>
                </a:solidFill>
                <a:latin typeface="Oi"/>
                <a:ea typeface="Oi"/>
                <a:cs typeface="Oi"/>
                <a:sym typeface="Oi"/>
              </a:endParaRPr>
            </a:p>
          </p:txBody>
        </p:sp>
        <p:sp>
          <p:nvSpPr>
            <p:cNvPr id="15" name="Google Shape;15;p23"/>
            <p:cNvSpPr/>
            <p:nvPr/>
          </p:nvSpPr>
          <p:spPr>
            <a:xfrm>
              <a:off x="-2202100" y="-2224223"/>
              <a:ext cx="16596200" cy="112843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sp>
        <p:nvSpPr>
          <p:cNvPr id="16" name="Google Shape;16;p23"/>
          <p:cNvSpPr/>
          <p:nvPr/>
        </p:nvSpPr>
        <p:spPr>
          <a:xfrm>
            <a:off x="6091428" y="-8915400"/>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17" name="Google Shape;17;p23"/>
          <p:cNvSpPr/>
          <p:nvPr/>
        </p:nvSpPr>
        <p:spPr>
          <a:xfrm>
            <a:off x="6091428" y="15764256"/>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60.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wdp"/><Relationship Id="rId3" Type="http://schemas.openxmlformats.org/officeDocument/2006/relationships/image" Target="../media/image37.jp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svg"/><Relationship Id="rId18" Type="http://schemas.microsoft.com/office/2007/relationships/hdphoto" Target="../media/hdphoto3.wdp"/><Relationship Id="rId3" Type="http://schemas.openxmlformats.org/officeDocument/2006/relationships/image" Target="../media/image6.jpeg"/><Relationship Id="rId7" Type="http://schemas.openxmlformats.org/officeDocument/2006/relationships/image" Target="../media/image12.svg"/><Relationship Id="rId12" Type="http://schemas.openxmlformats.org/officeDocument/2006/relationships/image" Target="../media/image12.png"/><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1.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6.jpeg"/><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tiff"/><Relationship Id="rId4" Type="http://schemas.openxmlformats.org/officeDocument/2006/relationships/image" Target="../media/image24.tif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17.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pic>
        <p:nvPicPr>
          <p:cNvPr id="99" name="Google Shape;183;p5">
            <a:extLst>
              <a:ext uri="{FF2B5EF4-FFF2-40B4-BE49-F238E27FC236}">
                <a16:creationId xmlns:a16="http://schemas.microsoft.com/office/drawing/2014/main" id="{78EFE821-56B9-5240-8775-341BAF16944E}"/>
              </a:ext>
            </a:extLst>
          </p:cNvPr>
          <p:cNvPicPr preferRelativeResize="0"/>
          <p:nvPr/>
        </p:nvPicPr>
        <p:blipFill rotWithShape="1">
          <a:blip r:embed="rId4">
            <a:alphaModFix/>
          </a:blip>
          <a:srcRect b="4810"/>
          <a:stretch/>
        </p:blipFill>
        <p:spPr>
          <a:xfrm>
            <a:off x="-736341" y="4183005"/>
            <a:ext cx="4967111" cy="2922227"/>
          </a:xfrm>
          <a:prstGeom prst="rect">
            <a:avLst/>
          </a:prstGeom>
          <a:noFill/>
          <a:ln>
            <a:noFill/>
          </a:ln>
        </p:spPr>
      </p:pic>
      <p:sp>
        <p:nvSpPr>
          <p:cNvPr id="114" name="Google Shape;2255;p51">
            <a:extLst>
              <a:ext uri="{FF2B5EF4-FFF2-40B4-BE49-F238E27FC236}">
                <a16:creationId xmlns:a16="http://schemas.microsoft.com/office/drawing/2014/main" id="{5CB2101A-81CB-4DFB-910E-5104A438CC6F}"/>
              </a:ext>
            </a:extLst>
          </p:cNvPr>
          <p:cNvSpPr/>
          <p:nvPr/>
        </p:nvSpPr>
        <p:spPr>
          <a:xfrm>
            <a:off x="2536523" y="1432888"/>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3044906">
            <a:off x="3437350" y="2021021"/>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1" name="Picture 70">
            <a:extLst>
              <a:ext uri="{FF2B5EF4-FFF2-40B4-BE49-F238E27FC236}">
                <a16:creationId xmlns:a16="http://schemas.microsoft.com/office/drawing/2014/main" id="{97BE3B4C-CCCC-F443-9108-3A0CDBBF58D4}"/>
              </a:ext>
            </a:extLst>
          </p:cNvPr>
          <p:cNvPicPr>
            <a:picLocks noChangeAspect="1"/>
          </p:cNvPicPr>
          <p:nvPr/>
        </p:nvPicPr>
        <p:blipFill>
          <a:blip r:embed="rId5"/>
          <a:stretch>
            <a:fillRect/>
          </a:stretch>
        </p:blipFill>
        <p:spPr>
          <a:xfrm>
            <a:off x="3830922" y="1363936"/>
            <a:ext cx="4915862" cy="1284922"/>
          </a:xfrm>
          <a:prstGeom prst="rect">
            <a:avLst/>
          </a:prstGeom>
        </p:spPr>
      </p:pic>
      <p:pic>
        <p:nvPicPr>
          <p:cNvPr id="72" name="Picture 71">
            <a:extLst>
              <a:ext uri="{FF2B5EF4-FFF2-40B4-BE49-F238E27FC236}">
                <a16:creationId xmlns:a16="http://schemas.microsoft.com/office/drawing/2014/main" id="{19E03E9E-FF50-7343-8852-2DE8B3AE8DBA}"/>
              </a:ext>
            </a:extLst>
          </p:cNvPr>
          <p:cNvPicPr>
            <a:picLocks noChangeAspect="1"/>
          </p:cNvPicPr>
          <p:nvPr/>
        </p:nvPicPr>
        <p:blipFill>
          <a:blip r:embed="rId6"/>
          <a:stretch>
            <a:fillRect/>
          </a:stretch>
        </p:blipFill>
        <p:spPr>
          <a:xfrm rot="1232718">
            <a:off x="10442572" y="-49877"/>
            <a:ext cx="1823005" cy="1814939"/>
          </a:xfrm>
          <a:prstGeom prst="rect">
            <a:avLst/>
          </a:prstGeom>
        </p:spPr>
      </p:pic>
      <p:sp>
        <p:nvSpPr>
          <p:cNvPr id="2" name="TextBox 1">
            <a:extLst>
              <a:ext uri="{FF2B5EF4-FFF2-40B4-BE49-F238E27FC236}">
                <a16:creationId xmlns:a16="http://schemas.microsoft.com/office/drawing/2014/main" id="{8E17A929-A706-D949-9D91-1D6A036DD387}"/>
              </a:ext>
            </a:extLst>
          </p:cNvPr>
          <p:cNvSpPr txBox="1"/>
          <p:nvPr/>
        </p:nvSpPr>
        <p:spPr>
          <a:xfrm>
            <a:off x="3908568" y="2387632"/>
            <a:ext cx="4817525" cy="1200329"/>
          </a:xfrm>
          <a:prstGeom prst="rect">
            <a:avLst/>
          </a:prstGeom>
          <a:noFill/>
        </p:spPr>
        <p:txBody>
          <a:bodyPr wrap="square" rtlCol="0">
            <a:spAutoFit/>
          </a:bodyPr>
          <a:lstStyle/>
          <a:p>
            <a:pPr algn="ctr"/>
            <a:r>
              <a:rPr lang="en-VN" sz="7200" b="1" dirty="0">
                <a:solidFill>
                  <a:srgbClr val="FF0000"/>
                </a:solidFill>
                <a:latin typeface="UTM Cooper Black" panose="02040603050506020204" pitchFamily="18"/>
                <a:ea typeface="Noto Sans Masaram Gondi" pitchFamily="2" charset="0"/>
                <a:cs typeface="Noto Sans Masaram Gondi" pitchFamily="2" charset="0"/>
              </a:rPr>
              <a:t>Bầm ơi</a:t>
            </a:r>
          </a:p>
        </p:txBody>
      </p:sp>
      <p:pic>
        <p:nvPicPr>
          <p:cNvPr id="74" name="Picture 2">
            <a:extLst>
              <a:ext uri="{FF2B5EF4-FFF2-40B4-BE49-F238E27FC236}">
                <a16:creationId xmlns:a16="http://schemas.microsoft.com/office/drawing/2014/main" id="{D9C899E9-7A67-7844-9E10-C4638D8D09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8845482" y="3723036"/>
            <a:ext cx="3680594" cy="3098936"/>
          </a:xfrm>
          <a:prstGeom prst="rect">
            <a:avLst/>
          </a:prstGeom>
        </p:spPr>
      </p:pic>
      <p:sp>
        <p:nvSpPr>
          <p:cNvPr id="98" name="TextBox 97">
            <a:extLst>
              <a:ext uri="{FF2B5EF4-FFF2-40B4-BE49-F238E27FC236}">
                <a16:creationId xmlns:a16="http://schemas.microsoft.com/office/drawing/2014/main" id="{1CC230CB-8A9A-B74B-8576-E728019C287C}"/>
              </a:ext>
            </a:extLst>
          </p:cNvPr>
          <p:cNvSpPr txBox="1"/>
          <p:nvPr/>
        </p:nvSpPr>
        <p:spPr>
          <a:xfrm>
            <a:off x="5868254" y="3614137"/>
            <a:ext cx="4817525" cy="523220"/>
          </a:xfrm>
          <a:prstGeom prst="rect">
            <a:avLst/>
          </a:prstGeom>
          <a:noFill/>
        </p:spPr>
        <p:txBody>
          <a:bodyPr wrap="square" rtlCol="0">
            <a:spAutoFit/>
          </a:bodyPr>
          <a:lstStyle/>
          <a:p>
            <a:pPr algn="ctr"/>
            <a:r>
              <a:rPr lang="en-VN" sz="2800" i="1" dirty="0">
                <a:solidFill>
                  <a:schemeClr val="tx1"/>
                </a:solidFill>
                <a:latin typeface="Calibri" panose="020F0502020204030204" pitchFamily="34" charset="0"/>
                <a:ea typeface="Noto Sans Masaram Gondi" pitchFamily="2" charset="0"/>
                <a:cs typeface="Calibri" panose="020F0502020204030204" pitchFamily="34" charset="0"/>
              </a:rPr>
              <a:t>Tố Hữu</a:t>
            </a:r>
          </a:p>
        </p:txBody>
      </p:sp>
      <p:pic>
        <p:nvPicPr>
          <p:cNvPr id="100" name="Google Shape;183;p5">
            <a:extLst>
              <a:ext uri="{FF2B5EF4-FFF2-40B4-BE49-F238E27FC236}">
                <a16:creationId xmlns:a16="http://schemas.microsoft.com/office/drawing/2014/main" id="{C478F3AF-53A6-7445-AA96-891CEE66F229}"/>
              </a:ext>
            </a:extLst>
          </p:cNvPr>
          <p:cNvPicPr preferRelativeResize="0"/>
          <p:nvPr/>
        </p:nvPicPr>
        <p:blipFill rotWithShape="1">
          <a:blip r:embed="rId4">
            <a:alphaModFix/>
          </a:blip>
          <a:srcRect b="4810"/>
          <a:stretch/>
        </p:blipFill>
        <p:spPr>
          <a:xfrm>
            <a:off x="4047641" y="4308096"/>
            <a:ext cx="4967111" cy="2922227"/>
          </a:xfrm>
          <a:prstGeom prst="rect">
            <a:avLst/>
          </a:prstGeom>
          <a:noFill/>
          <a:ln>
            <a:noFill/>
          </a:ln>
        </p:spPr>
      </p:pic>
    </p:spTree>
    <p:extLst>
      <p:ext uri="{BB962C8B-B14F-4D97-AF65-F5344CB8AC3E}">
        <p14:creationId xmlns:p14="http://schemas.microsoft.com/office/powerpoint/2010/main" val="415676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dissolve">
                                      <p:cBhvr>
                                        <p:cTn id="11" dur="500"/>
                                        <p:tgtEl>
                                          <p:spTgt spid="71"/>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p:cTn id="21" dur="1000" fill="hold"/>
                                        <p:tgtEl>
                                          <p:spTgt spid="98"/>
                                        </p:tgtEl>
                                        <p:attrNameLst>
                                          <p:attrName>ppt_w</p:attrName>
                                        </p:attrNameLst>
                                      </p:cBhvr>
                                      <p:tavLst>
                                        <p:tav tm="0">
                                          <p:val>
                                            <p:strVal val="#ppt_w*0.70"/>
                                          </p:val>
                                        </p:tav>
                                        <p:tav tm="100000">
                                          <p:val>
                                            <p:strVal val="#ppt_w"/>
                                          </p:val>
                                        </p:tav>
                                      </p:tavLst>
                                    </p:anim>
                                    <p:anim calcmode="lin" valueType="num">
                                      <p:cBhvr>
                                        <p:cTn id="22" dur="1000" fill="hold"/>
                                        <p:tgtEl>
                                          <p:spTgt spid="98"/>
                                        </p:tgtEl>
                                        <p:attrNameLst>
                                          <p:attrName>ppt_h</p:attrName>
                                        </p:attrNameLst>
                                      </p:cBhvr>
                                      <p:tavLst>
                                        <p:tav tm="0">
                                          <p:val>
                                            <p:strVal val="#ppt_h"/>
                                          </p:val>
                                        </p:tav>
                                        <p:tav tm="100000">
                                          <p:val>
                                            <p:strVal val="#ppt_h"/>
                                          </p:val>
                                        </p:tav>
                                      </p:tavLst>
                                    </p:anim>
                                    <p:animEffect transition="in" filter="fade">
                                      <p:cBhvr>
                                        <p:cTn id="23"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2" grpId="0"/>
      <p:bldP spid="9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17"/>
        <p:cNvGrpSpPr/>
        <p:nvPr/>
      </p:nvGrpSpPr>
      <p:grpSpPr>
        <a:xfrm>
          <a:off x="0" y="0"/>
          <a:ext cx="0" cy="0"/>
          <a:chOff x="0" y="0"/>
          <a:chExt cx="0" cy="0"/>
        </a:xfrm>
      </p:grpSpPr>
      <p:sp>
        <p:nvSpPr>
          <p:cNvPr id="524" name="Google Shape;524;p17"/>
          <p:cNvSpPr txBox="1"/>
          <p:nvPr/>
        </p:nvSpPr>
        <p:spPr>
          <a:xfrm>
            <a:off x="1652616" y="396584"/>
            <a:ext cx="4308474" cy="8309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5400" b="1" dirty="0">
                <a:solidFill>
                  <a:srgbClr val="FF6699"/>
                </a:solidFill>
                <a:latin typeface="UTM Cooper Black" panose="02040603050506020204" pitchFamily="18"/>
                <a:sym typeface="Arial"/>
              </a:rPr>
              <a:t>NỘI DUNG</a:t>
            </a:r>
            <a:endParaRPr sz="1600" dirty="0">
              <a:latin typeface="UTM Cooper Black" panose="02040603050506020204" pitchFamily="18"/>
            </a:endParaRPr>
          </a:p>
        </p:txBody>
      </p:sp>
      <p:pic>
        <p:nvPicPr>
          <p:cNvPr id="525" name="Google Shape;525;p17"/>
          <p:cNvPicPr preferRelativeResize="0"/>
          <p:nvPr/>
        </p:nvPicPr>
        <p:blipFill rotWithShape="1">
          <a:blip r:embed="rId3">
            <a:alphaModFix/>
          </a:blip>
          <a:srcRect/>
          <a:stretch/>
        </p:blipFill>
        <p:spPr>
          <a:xfrm>
            <a:off x="249965" y="1313421"/>
            <a:ext cx="6826901" cy="3998096"/>
          </a:xfrm>
          <a:prstGeom prst="rect">
            <a:avLst/>
          </a:prstGeom>
          <a:noFill/>
          <a:ln>
            <a:noFill/>
          </a:ln>
        </p:spPr>
      </p:pic>
      <p:sp>
        <p:nvSpPr>
          <p:cNvPr id="526" name="Google Shape;526;p17"/>
          <p:cNvSpPr txBox="1"/>
          <p:nvPr/>
        </p:nvSpPr>
        <p:spPr>
          <a:xfrm>
            <a:off x="799244" y="1788995"/>
            <a:ext cx="5728341" cy="3046948"/>
          </a:xfrm>
          <a:prstGeom prst="rect">
            <a:avLst/>
          </a:prstGeom>
          <a:noFill/>
          <a:ln>
            <a:noFill/>
          </a:ln>
        </p:spPr>
        <p:txBody>
          <a:bodyPr spcFirstLastPara="1" wrap="square" lIns="91425" tIns="45700" rIns="91425" bIns="45700" anchor="t" anchorCtr="0">
            <a:spAutoFit/>
          </a:bodyPr>
          <a:lstStyle/>
          <a:p>
            <a:pPr algn="just"/>
            <a:r>
              <a:rPr lang="en-US" sz="3200" b="1" dirty="0">
                <a:solidFill>
                  <a:schemeClr val="accent2">
                    <a:lumMod val="50000"/>
                  </a:schemeClr>
                </a:solidFill>
              </a:rPr>
              <a:t>     </a:t>
            </a:r>
            <a:r>
              <a:rPr lang="vi-VN" sz="3200" b="1" dirty="0">
                <a:solidFill>
                  <a:schemeClr val="accent2">
                    <a:lumMod val="50000"/>
                  </a:schemeClr>
                </a:solidFill>
              </a:rPr>
              <a:t>Ca ngợi người mẹ và tình yêu con thắm thiết, sâu nặng giữa người chiến sĩ ở ngoài tiền tuyến với người mẹ tần tảo, giàu tình yêu thương con nơi quê nhà.</a:t>
            </a:r>
            <a:endParaRPr sz="6600" b="1" i="0" u="none" strike="noStrike" cap="none" dirty="0">
              <a:solidFill>
                <a:schemeClr val="accent2">
                  <a:lumMod val="50000"/>
                </a:schemeClr>
              </a:solidFill>
              <a:latin typeface="Calibri"/>
              <a:ea typeface="Calibri"/>
              <a:cs typeface="Calibri"/>
              <a:sym typeface="Calibri"/>
            </a:endParaRPr>
          </a:p>
        </p:txBody>
      </p:sp>
      <p:pic>
        <p:nvPicPr>
          <p:cNvPr id="11" name="Picture 4">
            <a:extLst>
              <a:ext uri="{FF2B5EF4-FFF2-40B4-BE49-F238E27FC236}">
                <a16:creationId xmlns:a16="http://schemas.microsoft.com/office/drawing/2014/main" id="{A1417FAC-179E-EF4B-B0F7-23D66F055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6954864" y="1551208"/>
            <a:ext cx="5389901" cy="3522522"/>
          </a:xfrm>
          <a:prstGeom prst="rect">
            <a:avLst/>
          </a:prstGeom>
        </p:spPr>
      </p:pic>
      <p:pic>
        <p:nvPicPr>
          <p:cNvPr id="12" name="Google Shape;729;p22">
            <a:extLst>
              <a:ext uri="{FF2B5EF4-FFF2-40B4-BE49-F238E27FC236}">
                <a16:creationId xmlns:a16="http://schemas.microsoft.com/office/drawing/2014/main" id="{BFFF9573-B04E-034B-8CB0-D1F5F74DAE1A}"/>
              </a:ext>
            </a:extLst>
          </p:cNvPr>
          <p:cNvPicPr preferRelativeResize="0"/>
          <p:nvPr/>
        </p:nvPicPr>
        <p:blipFill rotWithShape="1">
          <a:blip r:embed="rId6">
            <a:alphaModFix/>
          </a:blip>
          <a:srcRect r="57657" b="54170"/>
          <a:stretch/>
        </p:blipFill>
        <p:spPr>
          <a:xfrm rot="6872548">
            <a:off x="7109210" y="493332"/>
            <a:ext cx="1343719" cy="1454336"/>
          </a:xfrm>
          <a:prstGeom prst="rect">
            <a:avLst/>
          </a:prstGeom>
          <a:noFill/>
          <a:ln>
            <a:noFill/>
          </a:ln>
        </p:spPr>
      </p:pic>
      <p:pic>
        <p:nvPicPr>
          <p:cNvPr id="13" name="Google Shape;730;p22">
            <a:extLst>
              <a:ext uri="{FF2B5EF4-FFF2-40B4-BE49-F238E27FC236}">
                <a16:creationId xmlns:a16="http://schemas.microsoft.com/office/drawing/2014/main" id="{59089915-15CF-6045-B812-BE16B5A88E6A}"/>
              </a:ext>
            </a:extLst>
          </p:cNvPr>
          <p:cNvPicPr preferRelativeResize="0"/>
          <p:nvPr/>
        </p:nvPicPr>
        <p:blipFill rotWithShape="1">
          <a:blip r:embed="rId6">
            <a:alphaModFix/>
          </a:blip>
          <a:srcRect r="57657" b="54170"/>
          <a:stretch/>
        </p:blipFill>
        <p:spPr>
          <a:xfrm rot="3908138" flipH="1">
            <a:off x="131692" y="-637194"/>
            <a:ext cx="1443745" cy="1562596"/>
          </a:xfrm>
          <a:prstGeom prst="rect">
            <a:avLst/>
          </a:prstGeom>
          <a:noFill/>
          <a:ln>
            <a:noFill/>
          </a:ln>
        </p:spPr>
      </p:pic>
      <p:grpSp>
        <p:nvGrpSpPr>
          <p:cNvPr id="15" name="Google Shape;588;p19">
            <a:extLst>
              <a:ext uri="{FF2B5EF4-FFF2-40B4-BE49-F238E27FC236}">
                <a16:creationId xmlns:a16="http://schemas.microsoft.com/office/drawing/2014/main" id="{52B7B14E-C2B9-1B4C-864A-ACA66DDA68A1}"/>
              </a:ext>
            </a:extLst>
          </p:cNvPr>
          <p:cNvGrpSpPr/>
          <p:nvPr/>
        </p:nvGrpSpPr>
        <p:grpSpPr>
          <a:xfrm>
            <a:off x="0" y="4207540"/>
            <a:ext cx="12224164" cy="2709414"/>
            <a:chOff x="-29140" y="3368913"/>
            <a:chExt cx="13654110" cy="3545778"/>
          </a:xfrm>
        </p:grpSpPr>
        <p:pic>
          <p:nvPicPr>
            <p:cNvPr id="16" name="Google Shape;589;p19">
              <a:extLst>
                <a:ext uri="{FF2B5EF4-FFF2-40B4-BE49-F238E27FC236}">
                  <a16:creationId xmlns:a16="http://schemas.microsoft.com/office/drawing/2014/main" id="{D3248D8F-D9B5-4A47-8550-69E7ABF8D106}"/>
                </a:ext>
              </a:extLst>
            </p:cNvPr>
            <p:cNvPicPr preferRelativeResize="0"/>
            <p:nvPr/>
          </p:nvPicPr>
          <p:blipFill rotWithShape="1">
            <a:blip r:embed="rId7">
              <a:alphaModFix/>
            </a:blip>
            <a:srcRect b="4810"/>
            <a:stretch/>
          </p:blipFill>
          <p:spPr>
            <a:xfrm>
              <a:off x="-29140" y="3388588"/>
              <a:ext cx="5290565" cy="3526103"/>
            </a:xfrm>
            <a:prstGeom prst="rect">
              <a:avLst/>
            </a:prstGeom>
            <a:noFill/>
            <a:ln>
              <a:noFill/>
            </a:ln>
          </p:spPr>
        </p:pic>
        <p:pic>
          <p:nvPicPr>
            <p:cNvPr id="17" name="Google Shape;590;p19">
              <a:extLst>
                <a:ext uri="{FF2B5EF4-FFF2-40B4-BE49-F238E27FC236}">
                  <a16:creationId xmlns:a16="http://schemas.microsoft.com/office/drawing/2014/main" id="{C02680ED-9E74-5A46-B096-7FE7A170171E}"/>
                </a:ext>
              </a:extLst>
            </p:cNvPr>
            <p:cNvPicPr preferRelativeResize="0"/>
            <p:nvPr/>
          </p:nvPicPr>
          <p:blipFill rotWithShape="1">
            <a:blip r:embed="rId7">
              <a:alphaModFix/>
            </a:blip>
            <a:srcRect b="4810"/>
            <a:stretch/>
          </p:blipFill>
          <p:spPr>
            <a:xfrm>
              <a:off x="4704260" y="3368913"/>
              <a:ext cx="5290565" cy="3526103"/>
            </a:xfrm>
            <a:prstGeom prst="rect">
              <a:avLst/>
            </a:prstGeom>
            <a:noFill/>
            <a:ln>
              <a:noFill/>
            </a:ln>
          </p:spPr>
        </p:pic>
        <p:pic>
          <p:nvPicPr>
            <p:cNvPr id="18" name="Google Shape;591;p19">
              <a:extLst>
                <a:ext uri="{FF2B5EF4-FFF2-40B4-BE49-F238E27FC236}">
                  <a16:creationId xmlns:a16="http://schemas.microsoft.com/office/drawing/2014/main" id="{3A811610-9CD7-A545-87B9-ADB93C71D0E0}"/>
                </a:ext>
              </a:extLst>
            </p:cNvPr>
            <p:cNvPicPr preferRelativeResize="0"/>
            <p:nvPr/>
          </p:nvPicPr>
          <p:blipFill rotWithShape="1">
            <a:blip r:embed="rId7">
              <a:alphaModFix/>
            </a:blip>
            <a:srcRect b="4810"/>
            <a:stretch/>
          </p:blipFill>
          <p:spPr>
            <a:xfrm>
              <a:off x="8698865" y="3368913"/>
              <a:ext cx="4926105" cy="352610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67"/>
        <p:cNvGrpSpPr/>
        <p:nvPr/>
      </p:nvGrpSpPr>
      <p:grpSpPr>
        <a:xfrm>
          <a:off x="0" y="0"/>
          <a:ext cx="0" cy="0"/>
          <a:chOff x="0" y="0"/>
          <a:chExt cx="0" cy="0"/>
        </a:xfrm>
      </p:grpSpPr>
      <p:sp>
        <p:nvSpPr>
          <p:cNvPr id="568" name="Google Shape;568;p19"/>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sp>
        <p:nvSpPr>
          <p:cNvPr id="569" name="Google Shape;569;p19"/>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0" name="Google Shape;570;p19"/>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1" name="Google Shape;571;p19"/>
          <p:cNvSpPr/>
          <p:nvPr/>
        </p:nvSpPr>
        <p:spPr>
          <a:xfrm>
            <a:off x="3695783" y="22396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2" name="Google Shape;572;p19"/>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3" name="Google Shape;573;p19"/>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sp>
        <p:nvSpPr>
          <p:cNvPr id="574" name="Google Shape;574;p19"/>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pic>
        <p:nvPicPr>
          <p:cNvPr id="575" name="Google Shape;575;p19"/>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576" name="Google Shape;576;p19"/>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577" name="Google Shape;577;p19"/>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578" name="Google Shape;578;p19"/>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579" name="Google Shape;579;p19"/>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580" name="Google Shape;580;p19"/>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581" name="Google Shape;581;p19"/>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582" name="Google Shape;582;p19"/>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584" name="Google Shape;584;p19"/>
          <p:cNvSpPr txBox="1"/>
          <p:nvPr/>
        </p:nvSpPr>
        <p:spPr>
          <a:xfrm>
            <a:off x="1441085" y="1964157"/>
            <a:ext cx="6509165" cy="1846659"/>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C0C0C"/>
              </a:buClr>
              <a:buSzPts val="5400"/>
              <a:buFont typeface="Arial"/>
              <a:buNone/>
            </a:pPr>
            <a:r>
              <a:rPr lang="en-SG" sz="6000" b="1" i="0" u="none" strike="noStrike" cap="none" dirty="0">
                <a:solidFill>
                  <a:srgbClr val="0C0C0C"/>
                </a:solidFill>
                <a:latin typeface="Arial"/>
                <a:ea typeface="Arial"/>
                <a:cs typeface="Arial"/>
                <a:sym typeface="Arial"/>
              </a:rPr>
              <a:t>LUYỆN ĐỌC</a:t>
            </a:r>
            <a:endParaRPr sz="1600" dirty="0"/>
          </a:p>
          <a:p>
            <a:pPr marL="0" marR="0" lvl="0" indent="0" algn="ctr" rtl="0">
              <a:lnSpc>
                <a:spcPct val="100000"/>
              </a:lnSpc>
              <a:spcBef>
                <a:spcPts val="0"/>
              </a:spcBef>
              <a:spcAft>
                <a:spcPts val="0"/>
              </a:spcAft>
              <a:buClr>
                <a:srgbClr val="0C0C0C"/>
              </a:buClr>
              <a:buSzPts val="5400"/>
              <a:buFont typeface="Arial"/>
              <a:buNone/>
            </a:pPr>
            <a:r>
              <a:rPr lang="en-SG" sz="6000" b="1" dirty="0">
                <a:solidFill>
                  <a:srgbClr val="0C0C0C"/>
                </a:solidFill>
                <a:latin typeface="Arial"/>
                <a:ea typeface="Arial"/>
                <a:cs typeface="Arial"/>
                <a:sym typeface="Arial"/>
              </a:rPr>
              <a:t>DIỄN CẢM</a:t>
            </a:r>
            <a:endParaRPr sz="6000" b="1" i="0" u="none" strike="noStrike" cap="none" dirty="0">
              <a:solidFill>
                <a:srgbClr val="0C0C0C"/>
              </a:solidFill>
              <a:latin typeface="Arial"/>
              <a:ea typeface="Arial"/>
              <a:cs typeface="Arial"/>
              <a:sym typeface="Arial"/>
            </a:endParaRPr>
          </a:p>
        </p:txBody>
      </p:sp>
      <p:pic>
        <p:nvPicPr>
          <p:cNvPr id="585" name="Google Shape;585;p19"/>
          <p:cNvPicPr preferRelativeResize="0"/>
          <p:nvPr/>
        </p:nvPicPr>
        <p:blipFill rotWithShape="1">
          <a:blip r:embed="rId9">
            <a:alphaModFix/>
          </a:blip>
          <a:srcRect l="50181" b="8695"/>
          <a:stretch/>
        </p:blipFill>
        <p:spPr>
          <a:xfrm rot="818977">
            <a:off x="9005036" y="2436969"/>
            <a:ext cx="2486751" cy="4468498"/>
          </a:xfrm>
          <a:prstGeom prst="rect">
            <a:avLst/>
          </a:prstGeom>
          <a:noFill/>
          <a:ln>
            <a:noFill/>
          </a:ln>
        </p:spPr>
      </p:pic>
      <p:sp>
        <p:nvSpPr>
          <p:cNvPr id="587" name="Google Shape;587;p19"/>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grpSp>
        <p:nvGrpSpPr>
          <p:cNvPr id="588" name="Google Shape;588;p19"/>
          <p:cNvGrpSpPr/>
          <p:nvPr/>
        </p:nvGrpSpPr>
        <p:grpSpPr>
          <a:xfrm>
            <a:off x="-321130" y="3555242"/>
            <a:ext cx="13654110" cy="3408355"/>
            <a:chOff x="-29140" y="3368913"/>
            <a:chExt cx="13654110" cy="3545778"/>
          </a:xfrm>
        </p:grpSpPr>
        <p:pic>
          <p:nvPicPr>
            <p:cNvPr id="589" name="Google Shape;589;p19"/>
            <p:cNvPicPr preferRelativeResize="0"/>
            <p:nvPr/>
          </p:nvPicPr>
          <p:blipFill rotWithShape="1">
            <a:blip r:embed="rId10">
              <a:alphaModFix/>
            </a:blip>
            <a:srcRect b="4810"/>
            <a:stretch/>
          </p:blipFill>
          <p:spPr>
            <a:xfrm>
              <a:off x="-29140" y="3388588"/>
              <a:ext cx="5290565" cy="3526103"/>
            </a:xfrm>
            <a:prstGeom prst="rect">
              <a:avLst/>
            </a:prstGeom>
            <a:noFill/>
            <a:ln>
              <a:noFill/>
            </a:ln>
          </p:spPr>
        </p:pic>
        <p:pic>
          <p:nvPicPr>
            <p:cNvPr id="590" name="Google Shape;590;p19"/>
            <p:cNvPicPr preferRelativeResize="0"/>
            <p:nvPr/>
          </p:nvPicPr>
          <p:blipFill rotWithShape="1">
            <a:blip r:embed="rId10">
              <a:alphaModFix/>
            </a:blip>
            <a:srcRect b="4810"/>
            <a:stretch/>
          </p:blipFill>
          <p:spPr>
            <a:xfrm>
              <a:off x="4704260" y="3368913"/>
              <a:ext cx="5290565" cy="3526103"/>
            </a:xfrm>
            <a:prstGeom prst="rect">
              <a:avLst/>
            </a:prstGeom>
            <a:noFill/>
            <a:ln>
              <a:noFill/>
            </a:ln>
          </p:spPr>
        </p:pic>
        <p:pic>
          <p:nvPicPr>
            <p:cNvPr id="591" name="Google Shape;591;p19"/>
            <p:cNvPicPr preferRelativeResize="0"/>
            <p:nvPr/>
          </p:nvPicPr>
          <p:blipFill rotWithShape="1">
            <a:blip r:embed="rId10">
              <a:alphaModFix/>
            </a:blip>
            <a:srcRect b="4810"/>
            <a:stretch/>
          </p:blipFill>
          <p:spPr>
            <a:xfrm>
              <a:off x="8698865" y="3368913"/>
              <a:ext cx="4926105" cy="3526103"/>
            </a:xfrm>
            <a:prstGeom prst="rect">
              <a:avLst/>
            </a:prstGeom>
            <a:noFill/>
            <a:ln>
              <a:noFill/>
            </a:ln>
          </p:spPr>
        </p:pic>
      </p:grpSp>
      <p:pic>
        <p:nvPicPr>
          <p:cNvPr id="592" name="Google Shape;592;p19"/>
          <p:cNvPicPr preferRelativeResize="0"/>
          <p:nvPr/>
        </p:nvPicPr>
        <p:blipFill rotWithShape="1">
          <a:blip r:embed="rId11">
            <a:alphaModFix/>
          </a:blip>
          <a:srcRect l="35184" t="55183" r="22473" b="-1013"/>
          <a:stretch/>
        </p:blipFill>
        <p:spPr>
          <a:xfrm>
            <a:off x="7146961" y="46671"/>
            <a:ext cx="1343719" cy="1454336"/>
          </a:xfrm>
          <a:prstGeom prst="rect">
            <a:avLst/>
          </a:prstGeom>
          <a:noFill/>
          <a:ln>
            <a:noFill/>
          </a:ln>
        </p:spPr>
      </p:pic>
      <p:pic>
        <p:nvPicPr>
          <p:cNvPr id="593" name="Google Shape;593;p19"/>
          <p:cNvPicPr preferRelativeResize="0"/>
          <p:nvPr/>
        </p:nvPicPr>
        <p:blipFill rotWithShape="1">
          <a:blip r:embed="rId11">
            <a:alphaModFix/>
          </a:blip>
          <a:srcRect r="57657" b="54170"/>
          <a:stretch/>
        </p:blipFill>
        <p:spPr>
          <a:xfrm rot="6872548">
            <a:off x="7480640" y="3526826"/>
            <a:ext cx="1343719" cy="1454336"/>
          </a:xfrm>
          <a:prstGeom prst="rect">
            <a:avLst/>
          </a:prstGeom>
          <a:noFill/>
          <a:ln>
            <a:noFill/>
          </a:ln>
        </p:spPr>
      </p:pic>
      <p:pic>
        <p:nvPicPr>
          <p:cNvPr id="594" name="Google Shape;594;p19"/>
          <p:cNvPicPr preferRelativeResize="0"/>
          <p:nvPr/>
        </p:nvPicPr>
        <p:blipFill rotWithShape="1">
          <a:blip r:embed="rId11">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pic>
        <p:nvPicPr>
          <p:cNvPr id="655" name="Google Shape;655;p21"/>
          <p:cNvPicPr preferRelativeResize="0"/>
          <p:nvPr/>
        </p:nvPicPr>
        <p:blipFill rotWithShape="1">
          <a:blip r:embed="rId3">
            <a:alphaModFix/>
          </a:blip>
          <a:srcRect l="15662" t="12632" r="127" b="16315"/>
          <a:stretch/>
        </p:blipFill>
        <p:spPr>
          <a:xfrm>
            <a:off x="0" y="0"/>
            <a:ext cx="12192000" cy="6858000"/>
          </a:xfrm>
          <a:prstGeom prst="rect">
            <a:avLst/>
          </a:prstGeom>
          <a:noFill/>
          <a:ln>
            <a:noFill/>
          </a:ln>
        </p:spPr>
      </p:pic>
      <p:sp>
        <p:nvSpPr>
          <p:cNvPr id="656" name="Google Shape;656;p21"/>
          <p:cNvSpPr/>
          <p:nvPr/>
        </p:nvSpPr>
        <p:spPr>
          <a:xfrm>
            <a:off x="-630693" y="-636730"/>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57" name="Google Shape;657;p21"/>
          <p:cNvSpPr/>
          <p:nvPr/>
        </p:nvSpPr>
        <p:spPr>
          <a:xfrm>
            <a:off x="-255052" y="-334027"/>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58" name="Google Shape;658;p21"/>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grpSp>
        <p:nvGrpSpPr>
          <p:cNvPr id="660" name="Google Shape;660;p21"/>
          <p:cNvGrpSpPr/>
          <p:nvPr/>
        </p:nvGrpSpPr>
        <p:grpSpPr>
          <a:xfrm>
            <a:off x="-29003" y="5253519"/>
            <a:ext cx="5665306" cy="1663807"/>
            <a:chOff x="-8535" y="2370613"/>
            <a:chExt cx="9678046" cy="4527664"/>
          </a:xfrm>
        </p:grpSpPr>
        <p:pic>
          <p:nvPicPr>
            <p:cNvPr id="662" name="Google Shape;662;p21"/>
            <p:cNvPicPr preferRelativeResize="0"/>
            <p:nvPr/>
          </p:nvPicPr>
          <p:blipFill rotWithShape="1">
            <a:blip r:embed="rId4">
              <a:alphaModFix/>
            </a:blip>
            <a:srcRect r="85676"/>
            <a:stretch/>
          </p:blipFill>
          <p:spPr>
            <a:xfrm>
              <a:off x="-8535" y="2617121"/>
              <a:ext cx="1644277" cy="4240878"/>
            </a:xfrm>
            <a:prstGeom prst="rect">
              <a:avLst/>
            </a:prstGeom>
            <a:noFill/>
            <a:ln>
              <a:noFill/>
            </a:ln>
          </p:spPr>
        </p:pic>
        <p:pic>
          <p:nvPicPr>
            <p:cNvPr id="663" name="Google Shape;663;p21"/>
            <p:cNvPicPr preferRelativeResize="0"/>
            <p:nvPr/>
          </p:nvPicPr>
          <p:blipFill rotWithShape="1">
            <a:blip r:embed="rId5">
              <a:alphaModFix/>
            </a:blip>
            <a:srcRect l="4860" t="66921" r="78627"/>
            <a:stretch/>
          </p:blipFill>
          <p:spPr>
            <a:xfrm>
              <a:off x="516178" y="5169512"/>
              <a:ext cx="2313748" cy="1712437"/>
            </a:xfrm>
            <a:prstGeom prst="rect">
              <a:avLst/>
            </a:prstGeom>
            <a:noFill/>
            <a:ln>
              <a:noFill/>
            </a:ln>
          </p:spPr>
        </p:pic>
        <p:pic>
          <p:nvPicPr>
            <p:cNvPr id="664" name="Google Shape;664;p21"/>
            <p:cNvPicPr preferRelativeResize="0"/>
            <p:nvPr/>
          </p:nvPicPr>
          <p:blipFill rotWithShape="1">
            <a:blip r:embed="rId6">
              <a:alphaModFix/>
            </a:blip>
            <a:srcRect l="10929" r="56119"/>
            <a:stretch/>
          </p:blipFill>
          <p:spPr>
            <a:xfrm>
              <a:off x="2160455" y="3562949"/>
              <a:ext cx="2974785" cy="3335328"/>
            </a:xfrm>
            <a:prstGeom prst="rect">
              <a:avLst/>
            </a:prstGeom>
            <a:noFill/>
            <a:ln>
              <a:noFill/>
            </a:ln>
          </p:spPr>
        </p:pic>
        <p:pic>
          <p:nvPicPr>
            <p:cNvPr id="665" name="Google Shape;665;p21"/>
            <p:cNvPicPr preferRelativeResize="0"/>
            <p:nvPr/>
          </p:nvPicPr>
          <p:blipFill rotWithShape="1">
            <a:blip r:embed="rId7">
              <a:alphaModFix/>
            </a:blip>
            <a:srcRect l="43576" r="50000"/>
            <a:stretch/>
          </p:blipFill>
          <p:spPr>
            <a:xfrm>
              <a:off x="5465498" y="2370613"/>
              <a:ext cx="783238" cy="4504267"/>
            </a:xfrm>
            <a:prstGeom prst="rect">
              <a:avLst/>
            </a:prstGeom>
            <a:noFill/>
            <a:ln>
              <a:noFill/>
            </a:ln>
          </p:spPr>
        </p:pic>
        <p:pic>
          <p:nvPicPr>
            <p:cNvPr id="666" name="Google Shape;666;p21"/>
            <p:cNvPicPr preferRelativeResize="0"/>
            <p:nvPr/>
          </p:nvPicPr>
          <p:blipFill rotWithShape="1">
            <a:blip r:embed="rId8">
              <a:alphaModFix/>
            </a:blip>
            <a:srcRect l="50000" r="44437"/>
            <a:stretch/>
          </p:blipFill>
          <p:spPr>
            <a:xfrm>
              <a:off x="6194419" y="2370613"/>
              <a:ext cx="678195" cy="4504267"/>
            </a:xfrm>
            <a:prstGeom prst="rect">
              <a:avLst/>
            </a:prstGeom>
            <a:noFill/>
            <a:ln>
              <a:noFill/>
            </a:ln>
          </p:spPr>
        </p:pic>
        <p:pic>
          <p:nvPicPr>
            <p:cNvPr id="667" name="Google Shape;667;p21"/>
            <p:cNvPicPr preferRelativeResize="0"/>
            <p:nvPr/>
          </p:nvPicPr>
          <p:blipFill rotWithShape="1">
            <a:blip r:embed="rId9">
              <a:alphaModFix/>
            </a:blip>
            <a:srcRect l="54585" r="19485"/>
            <a:stretch/>
          </p:blipFill>
          <p:spPr>
            <a:xfrm>
              <a:off x="7600896" y="3913525"/>
              <a:ext cx="2068615" cy="2947495"/>
            </a:xfrm>
            <a:prstGeom prst="rect">
              <a:avLst/>
            </a:prstGeom>
            <a:noFill/>
            <a:ln>
              <a:noFill/>
            </a:ln>
          </p:spPr>
        </p:pic>
      </p:grpSp>
      <p:sp>
        <p:nvSpPr>
          <p:cNvPr id="668" name="Google Shape;668;p21"/>
          <p:cNvSpPr/>
          <p:nvPr/>
        </p:nvSpPr>
        <p:spPr>
          <a:xfrm>
            <a:off x="-1283695" y="-1401330"/>
            <a:ext cx="3177353" cy="3103108"/>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0" name="Google Shape;690;p21"/>
          <p:cNvSpPr/>
          <p:nvPr/>
        </p:nvSpPr>
        <p:spPr>
          <a:xfrm>
            <a:off x="10511908" y="791950"/>
            <a:ext cx="2034069" cy="128312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rgbClr val="D9F5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9" name="TextBox 38">
            <a:extLst>
              <a:ext uri="{FF2B5EF4-FFF2-40B4-BE49-F238E27FC236}">
                <a16:creationId xmlns:a16="http://schemas.microsoft.com/office/drawing/2014/main" id="{15786212-5BFA-7245-9B71-14E15A940883}"/>
              </a:ext>
            </a:extLst>
          </p:cNvPr>
          <p:cNvSpPr txBox="1"/>
          <p:nvPr/>
        </p:nvSpPr>
        <p:spPr>
          <a:xfrm>
            <a:off x="1205517" y="360425"/>
            <a:ext cx="9780966" cy="6001643"/>
          </a:xfrm>
          <a:prstGeom prst="rect">
            <a:avLst/>
          </a:prstGeom>
          <a:noFill/>
        </p:spPr>
        <p:txBody>
          <a:bodyPr wrap="square" rtlCol="0">
            <a:spAutoFit/>
          </a:bodyPr>
          <a:lstStyle/>
          <a:p>
            <a:pPr indent="1565275" algn="just"/>
            <a:r>
              <a:rPr lang="vi-VN" sz="3600" dirty="0">
                <a:latin typeface="Calibri" panose="020F0502020204030204" pitchFamily="34" charset="0"/>
                <a:cs typeface="Calibri" panose="020F0502020204030204" pitchFamily="34" charset="0"/>
              </a:rPr>
              <a:t>   Ai về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thăm mẹ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quê ta </a:t>
            </a:r>
            <a:endParaRPr lang="vi-VN" sz="3600" dirty="0">
              <a:solidFill>
                <a:srgbClr val="FF0000"/>
              </a:solidFill>
              <a:latin typeface="Calibri" panose="020F0502020204030204" pitchFamily="34" charset="0"/>
              <a:cs typeface="Calibri" panose="020F0502020204030204" pitchFamily="34" charset="0"/>
            </a:endParaRPr>
          </a:p>
          <a:p>
            <a:pPr indent="900113" algn="just"/>
            <a:r>
              <a:rPr lang="vi-VN" sz="3600" dirty="0">
                <a:latin typeface="Calibri" panose="020F0502020204030204" pitchFamily="34" charset="0"/>
                <a:cs typeface="Calibri" panose="020F0502020204030204" pitchFamily="34" charset="0"/>
              </a:rPr>
              <a:t>Chiều nay</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có đứa con xa </a:t>
            </a:r>
            <a:r>
              <a:rPr lang="vi-VN" sz="3600" b="1" dirty="0">
                <a:latin typeface="Calibri" panose="020F0502020204030204" pitchFamily="34" charset="0"/>
                <a:cs typeface="Calibri" panose="020F0502020204030204" pitchFamily="34" charset="0"/>
              </a:rPr>
              <a:t>nhớ thầm</a:t>
            </a:r>
            <a:r>
              <a:rPr lang="vi-VN" sz="3600" dirty="0">
                <a:latin typeface="Calibri" panose="020F0502020204030204" pitchFamily="34" charset="0"/>
                <a:cs typeface="Calibri" panose="020F0502020204030204" pitchFamily="34" charset="0"/>
              </a:rPr>
              <a:t>… </a:t>
            </a:r>
            <a:endParaRPr lang="vi-VN" sz="3600" dirty="0">
              <a:solidFill>
                <a:srgbClr val="FF0000"/>
              </a:solidFill>
              <a:latin typeface="Calibri" panose="020F0502020204030204" pitchFamily="34" charset="0"/>
              <a:cs typeface="Calibri" panose="020F0502020204030204" pitchFamily="34" charset="0"/>
            </a:endParaRPr>
          </a:p>
          <a:p>
            <a:pPr indent="1565275" algn="just"/>
            <a:endParaRPr lang="vi-VN" sz="2000" dirty="0">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Bầm ơi </a:t>
            </a:r>
            <a:r>
              <a:rPr lang="vi-VN" sz="3600" dirty="0">
                <a:solidFill>
                  <a:srgbClr val="FF0000"/>
                </a:solidFill>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có </a:t>
            </a:r>
            <a:r>
              <a:rPr lang="vi-VN" sz="3600" b="1" dirty="0">
                <a:latin typeface="Calibri" panose="020F0502020204030204" pitchFamily="34" charset="0"/>
                <a:cs typeface="Calibri" panose="020F0502020204030204" pitchFamily="34" charset="0"/>
              </a:rPr>
              <a:t>rét </a:t>
            </a:r>
            <a:r>
              <a:rPr lang="vi-VN" sz="3600" dirty="0">
                <a:latin typeface="Calibri" panose="020F0502020204030204" pitchFamily="34" charset="0"/>
                <a:cs typeface="Calibri" panose="020F0502020204030204" pitchFamily="34" charset="0"/>
              </a:rPr>
              <a:t>không bầm ?</a:t>
            </a:r>
          </a:p>
          <a:p>
            <a:pPr indent="900113" algn="just"/>
            <a:r>
              <a:rPr lang="vi-VN" sz="3600" dirty="0">
                <a:latin typeface="Calibri" panose="020F0502020204030204" pitchFamily="34" charset="0"/>
                <a:cs typeface="Calibri" panose="020F0502020204030204" pitchFamily="34" charset="0"/>
              </a:rPr>
              <a:t>Heo heo gió núi,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lâm thâm </a:t>
            </a:r>
            <a:r>
              <a:rPr lang="vi-VN" sz="3600" dirty="0">
                <a:latin typeface="Calibri" panose="020F0502020204030204" pitchFamily="34" charset="0"/>
                <a:cs typeface="Calibri" panose="020F0502020204030204" pitchFamily="34" charset="0"/>
              </a:rPr>
              <a:t>mưa phùn </a:t>
            </a:r>
            <a:endParaRPr lang="vi-VN" sz="3600" dirty="0">
              <a:solidFill>
                <a:srgbClr val="FF0000"/>
              </a:solidFill>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Bầm ra ruộng cấy</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bầm </a:t>
            </a:r>
            <a:r>
              <a:rPr lang="vi-VN" sz="3600" b="1" dirty="0">
                <a:latin typeface="Calibri" panose="020F0502020204030204" pitchFamily="34" charset="0"/>
                <a:cs typeface="Calibri" panose="020F0502020204030204" pitchFamily="34" charset="0"/>
              </a:rPr>
              <a:t>run</a:t>
            </a:r>
          </a:p>
          <a:p>
            <a:pPr indent="900113" algn="just"/>
            <a:r>
              <a:rPr lang="vi-VN" sz="3600" dirty="0">
                <a:latin typeface="Calibri" panose="020F0502020204030204" pitchFamily="34" charset="0"/>
                <a:cs typeface="Calibri" panose="020F0502020204030204" pitchFamily="34" charset="0"/>
              </a:rPr>
              <a:t>Chân </a:t>
            </a:r>
            <a:r>
              <a:rPr lang="vi-VN" sz="3600" b="1" dirty="0">
                <a:latin typeface="Calibri" panose="020F0502020204030204" pitchFamily="34" charset="0"/>
                <a:cs typeface="Calibri" panose="020F0502020204030204" pitchFamily="34" charset="0"/>
              </a:rPr>
              <a:t>lội dưới bùn</a:t>
            </a:r>
            <a:r>
              <a:rPr lang="vi-VN" sz="3600" dirty="0">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tay </a:t>
            </a:r>
            <a:r>
              <a:rPr lang="vi-VN" sz="3600" b="1" dirty="0">
                <a:latin typeface="Calibri" panose="020F0502020204030204" pitchFamily="34" charset="0"/>
                <a:cs typeface="Calibri" panose="020F0502020204030204" pitchFamily="34" charset="0"/>
              </a:rPr>
              <a:t>cấy</a:t>
            </a:r>
            <a:r>
              <a:rPr lang="vi-VN" sz="3600" dirty="0">
                <a:latin typeface="Calibri" panose="020F0502020204030204" pitchFamily="34" charset="0"/>
                <a:cs typeface="Calibri" panose="020F0502020204030204" pitchFamily="34" charset="0"/>
              </a:rPr>
              <a:t> mạ non</a:t>
            </a:r>
          </a:p>
          <a:p>
            <a:pPr indent="1565275" algn="just"/>
            <a:r>
              <a:rPr lang="vi-VN" sz="3600" dirty="0">
                <a:latin typeface="Calibri" panose="020F0502020204030204" pitchFamily="34" charset="0"/>
                <a:cs typeface="Calibri" panose="020F0502020204030204" pitchFamily="34" charset="0"/>
              </a:rPr>
              <a:t>   Mạ non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bầm cấy mấy đon </a:t>
            </a:r>
            <a:r>
              <a:rPr lang="vi-VN" sz="3600" dirty="0">
                <a:solidFill>
                  <a:srgbClr val="FF0000"/>
                </a:solidFill>
                <a:latin typeface="Calibri" panose="020F0502020204030204" pitchFamily="34" charset="0"/>
                <a:cs typeface="Calibri" panose="020F0502020204030204" pitchFamily="34" charset="0"/>
              </a:rPr>
              <a:t>/</a:t>
            </a:r>
          </a:p>
          <a:p>
            <a:pPr indent="900113" algn="just"/>
            <a:r>
              <a:rPr lang="vi-VN" sz="3600" dirty="0">
                <a:latin typeface="Calibri" panose="020F0502020204030204" pitchFamily="34" charset="0"/>
                <a:cs typeface="Calibri" panose="020F0502020204030204" pitchFamily="34" charset="0"/>
              </a:rPr>
              <a:t>Ruột gan bầm lại </a:t>
            </a:r>
            <a:r>
              <a:rPr lang="vi-VN" sz="3600" b="1" dirty="0">
                <a:latin typeface="Calibri" panose="020F0502020204030204" pitchFamily="34" charset="0"/>
                <a:cs typeface="Calibri" panose="020F0502020204030204" pitchFamily="34" charset="0"/>
              </a:rPr>
              <a:t>thương con </a:t>
            </a:r>
            <a:r>
              <a:rPr lang="vi-VN" sz="3600" dirty="0">
                <a:latin typeface="Calibri" panose="020F0502020204030204" pitchFamily="34" charset="0"/>
                <a:cs typeface="Calibri" panose="020F0502020204030204" pitchFamily="34" charset="0"/>
              </a:rPr>
              <a:t>mấy lần. </a:t>
            </a:r>
            <a:endParaRPr lang="vi-VN" sz="3600" dirty="0">
              <a:solidFill>
                <a:srgbClr val="FF0000"/>
              </a:solidFill>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Mưa phùn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ướt áo </a:t>
            </a:r>
            <a:r>
              <a:rPr lang="vi-VN" sz="3600" dirty="0">
                <a:latin typeface="Calibri" panose="020F0502020204030204" pitchFamily="34" charset="0"/>
                <a:cs typeface="Calibri" panose="020F0502020204030204" pitchFamily="34" charset="0"/>
              </a:rPr>
              <a:t>tứ thân </a:t>
            </a:r>
            <a:r>
              <a:rPr lang="vi-VN" sz="3600" dirty="0">
                <a:solidFill>
                  <a:srgbClr val="FF0000"/>
                </a:solidFill>
                <a:latin typeface="Calibri" panose="020F0502020204030204" pitchFamily="34" charset="0"/>
                <a:cs typeface="Calibri" panose="020F0502020204030204" pitchFamily="34" charset="0"/>
              </a:rPr>
              <a:t>/</a:t>
            </a:r>
          </a:p>
          <a:p>
            <a:pPr indent="900113" algn="just"/>
            <a:r>
              <a:rPr lang="vi-VN" sz="3600" dirty="0">
                <a:latin typeface="Calibri" panose="020F0502020204030204" pitchFamily="34" charset="0"/>
                <a:cs typeface="Calibri" panose="020F0502020204030204" pitchFamily="34" charset="0"/>
              </a:rPr>
              <a:t>Mưa </a:t>
            </a:r>
            <a:r>
              <a:rPr lang="vi-VN" sz="3600" b="1" dirty="0">
                <a:latin typeface="Calibri" panose="020F0502020204030204" pitchFamily="34" charset="0"/>
                <a:cs typeface="Calibri" panose="020F0502020204030204" pitchFamily="34" charset="0"/>
              </a:rPr>
              <a:t>bao nhiêu </a:t>
            </a:r>
            <a:r>
              <a:rPr lang="vi-VN" sz="3600" dirty="0">
                <a:latin typeface="Calibri" panose="020F0502020204030204" pitchFamily="34" charset="0"/>
                <a:cs typeface="Calibri" panose="020F0502020204030204" pitchFamily="34" charset="0"/>
              </a:rPr>
              <a:t>hạt,</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thương bầm </a:t>
            </a:r>
            <a:r>
              <a:rPr lang="vi-VN" sz="3600" b="1" dirty="0">
                <a:latin typeface="Calibri" panose="020F0502020204030204" pitchFamily="34" charset="0"/>
                <a:cs typeface="Calibri" panose="020F0502020204030204" pitchFamily="34" charset="0"/>
              </a:rPr>
              <a:t>bấy nhiêu </a:t>
            </a:r>
            <a:r>
              <a:rPr lang="vi-VN" sz="3600" dirty="0">
                <a:latin typeface="Calibri" panose="020F0502020204030204" pitchFamily="34" charset="0"/>
                <a:cs typeface="Calibri" panose="020F0502020204030204" pitchFamily="34" charset="0"/>
              </a:rPr>
              <a:t>!</a:t>
            </a:r>
          </a:p>
        </p:txBody>
      </p:sp>
      <p:pic>
        <p:nvPicPr>
          <p:cNvPr id="41" name="Picture 4" descr="Colorful numbers with clouds Container sticker - TenStickers">
            <a:extLst>
              <a:ext uri="{FF2B5EF4-FFF2-40B4-BE49-F238E27FC236}">
                <a16:creationId xmlns:a16="http://schemas.microsoft.com/office/drawing/2014/main" id="{AD0C0C44-E9FE-E04B-9238-701EA07825F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2202173" y="38125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olorful numbers with clouds Container sticker - TenStickers">
            <a:extLst>
              <a:ext uri="{FF2B5EF4-FFF2-40B4-BE49-F238E27FC236}">
                <a16:creationId xmlns:a16="http://schemas.microsoft.com/office/drawing/2014/main" id="{EF202280-CA37-A54E-AA52-12FFCF30400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2322065" y="1778514"/>
            <a:ext cx="681633" cy="593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6;p22">
            <a:extLst>
              <a:ext uri="{FF2B5EF4-FFF2-40B4-BE49-F238E27FC236}">
                <a16:creationId xmlns:a16="http://schemas.microsoft.com/office/drawing/2014/main" id="{51AF8679-C0E3-2745-9171-653587B12A75}"/>
              </a:ext>
            </a:extLst>
          </p:cNvPr>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 name="Google Shape;702;p22">
            <a:extLst>
              <a:ext uri="{FF2B5EF4-FFF2-40B4-BE49-F238E27FC236}">
                <a16:creationId xmlns:a16="http://schemas.microsoft.com/office/drawing/2014/main" id="{B6FC4DA1-1C2E-2945-A437-BCF9ACF03B87}"/>
              </a:ext>
            </a:extLst>
          </p:cNvPr>
          <p:cNvSpPr/>
          <p:nvPr/>
        </p:nvSpPr>
        <p:spPr>
          <a:xfrm>
            <a:off x="11274975" y="2244453"/>
            <a:ext cx="1261228" cy="61106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6" name="Google Shape;703;p22">
            <a:extLst>
              <a:ext uri="{FF2B5EF4-FFF2-40B4-BE49-F238E27FC236}">
                <a16:creationId xmlns:a16="http://schemas.microsoft.com/office/drawing/2014/main" id="{78186E85-8C19-5545-AF3A-3FC2E5F9B5E7}"/>
              </a:ext>
            </a:extLst>
          </p:cNvPr>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 name="Google Shape;709;p22">
            <a:extLst>
              <a:ext uri="{FF2B5EF4-FFF2-40B4-BE49-F238E27FC236}">
                <a16:creationId xmlns:a16="http://schemas.microsoft.com/office/drawing/2014/main" id="{02C01DDA-586B-DD46-86F5-BBB88CF8CF69}"/>
              </a:ext>
            </a:extLst>
          </p:cNvPr>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8" name="Google Shape;710;p22">
            <a:extLst>
              <a:ext uri="{FF2B5EF4-FFF2-40B4-BE49-F238E27FC236}">
                <a16:creationId xmlns:a16="http://schemas.microsoft.com/office/drawing/2014/main" id="{CF23F793-B945-894F-82A3-25AD9E37AB13}"/>
              </a:ext>
            </a:extLst>
          </p:cNvPr>
          <p:cNvPicPr preferRelativeResize="0"/>
          <p:nvPr/>
        </p:nvPicPr>
        <p:blipFill rotWithShape="1">
          <a:blip r:embed="rId2">
            <a:alphaModFix/>
          </a:blip>
          <a:srcRect l="15000" t="51840" r="58689" b="21402"/>
          <a:stretch/>
        </p:blipFill>
        <p:spPr>
          <a:xfrm>
            <a:off x="-149268" y="3008349"/>
            <a:ext cx="4396450" cy="2524867"/>
          </a:xfrm>
          <a:prstGeom prst="rect">
            <a:avLst/>
          </a:prstGeom>
          <a:noFill/>
          <a:ln>
            <a:noFill/>
          </a:ln>
        </p:spPr>
      </p:pic>
      <p:pic>
        <p:nvPicPr>
          <p:cNvPr id="9" name="Google Shape;711;p22">
            <a:extLst>
              <a:ext uri="{FF2B5EF4-FFF2-40B4-BE49-F238E27FC236}">
                <a16:creationId xmlns:a16="http://schemas.microsoft.com/office/drawing/2014/main" id="{4A0382D4-F06F-054A-BC94-CD480E6C75ED}"/>
              </a:ext>
            </a:extLst>
          </p:cNvPr>
          <p:cNvPicPr preferRelativeResize="0"/>
          <p:nvPr/>
        </p:nvPicPr>
        <p:blipFill rotWithShape="1">
          <a:blip r:embed="rId3">
            <a:alphaModFix/>
          </a:blip>
          <a:srcRect l="40414" t="51840" r="38029" b="21402"/>
          <a:stretch/>
        </p:blipFill>
        <p:spPr>
          <a:xfrm>
            <a:off x="4008474" y="3000795"/>
            <a:ext cx="3601985" cy="2524867"/>
          </a:xfrm>
          <a:prstGeom prst="rect">
            <a:avLst/>
          </a:prstGeom>
          <a:noFill/>
          <a:ln>
            <a:noFill/>
          </a:ln>
        </p:spPr>
      </p:pic>
      <p:pic>
        <p:nvPicPr>
          <p:cNvPr id="10" name="Google Shape;712;p22">
            <a:extLst>
              <a:ext uri="{FF2B5EF4-FFF2-40B4-BE49-F238E27FC236}">
                <a16:creationId xmlns:a16="http://schemas.microsoft.com/office/drawing/2014/main" id="{CB23467F-728E-2547-8ED7-FA17F1725BAA}"/>
              </a:ext>
            </a:extLst>
          </p:cNvPr>
          <p:cNvPicPr preferRelativeResize="0"/>
          <p:nvPr/>
        </p:nvPicPr>
        <p:blipFill rotWithShape="1">
          <a:blip r:embed="rId2">
            <a:alphaModFix/>
          </a:blip>
          <a:srcRect l="64101" t="51840" r="7500" b="21402"/>
          <a:stretch/>
        </p:blipFill>
        <p:spPr>
          <a:xfrm>
            <a:off x="7446854" y="3625021"/>
            <a:ext cx="4745146" cy="2524867"/>
          </a:xfrm>
          <a:prstGeom prst="rect">
            <a:avLst/>
          </a:prstGeom>
          <a:noFill/>
          <a:ln>
            <a:noFill/>
          </a:ln>
        </p:spPr>
      </p:pic>
      <p:pic>
        <p:nvPicPr>
          <p:cNvPr id="11" name="Google Shape;713;p22">
            <a:extLst>
              <a:ext uri="{FF2B5EF4-FFF2-40B4-BE49-F238E27FC236}">
                <a16:creationId xmlns:a16="http://schemas.microsoft.com/office/drawing/2014/main" id="{7A26E5BC-DB57-244E-9465-4F60C7ABA122}"/>
              </a:ext>
            </a:extLst>
          </p:cNvPr>
          <p:cNvPicPr preferRelativeResize="0"/>
          <p:nvPr/>
        </p:nvPicPr>
        <p:blipFill rotWithShape="1">
          <a:blip r:embed="rId4">
            <a:alphaModFix/>
          </a:blip>
          <a:srcRect t="37954" r="90625" b="31467"/>
          <a:stretch/>
        </p:blipFill>
        <p:spPr>
          <a:xfrm>
            <a:off x="160130" y="2905012"/>
            <a:ext cx="979642" cy="1804381"/>
          </a:xfrm>
          <a:prstGeom prst="rect">
            <a:avLst/>
          </a:prstGeom>
          <a:noFill/>
          <a:ln>
            <a:noFill/>
          </a:ln>
        </p:spPr>
      </p:pic>
      <p:pic>
        <p:nvPicPr>
          <p:cNvPr id="12" name="Google Shape;714;p22">
            <a:extLst>
              <a:ext uri="{FF2B5EF4-FFF2-40B4-BE49-F238E27FC236}">
                <a16:creationId xmlns:a16="http://schemas.microsoft.com/office/drawing/2014/main" id="{3BAB1C68-4B86-CA47-A6E3-6979659304A6}"/>
              </a:ext>
            </a:extLst>
          </p:cNvPr>
          <p:cNvPicPr preferRelativeResize="0"/>
          <p:nvPr/>
        </p:nvPicPr>
        <p:blipFill rotWithShape="1">
          <a:blip r:embed="rId5">
            <a:alphaModFix/>
          </a:blip>
          <a:srcRect l="55533" t="65911" b="392"/>
          <a:stretch/>
        </p:blipFill>
        <p:spPr>
          <a:xfrm>
            <a:off x="6694395" y="4559103"/>
            <a:ext cx="5497605" cy="2352685"/>
          </a:xfrm>
          <a:prstGeom prst="rect">
            <a:avLst/>
          </a:prstGeom>
          <a:noFill/>
          <a:ln>
            <a:noFill/>
          </a:ln>
        </p:spPr>
      </p:pic>
      <p:pic>
        <p:nvPicPr>
          <p:cNvPr id="13" name="Google Shape;715;p22">
            <a:extLst>
              <a:ext uri="{FF2B5EF4-FFF2-40B4-BE49-F238E27FC236}">
                <a16:creationId xmlns:a16="http://schemas.microsoft.com/office/drawing/2014/main" id="{2EE6CBC5-4A0C-4C44-989B-8573A9E18AD3}"/>
              </a:ext>
            </a:extLst>
          </p:cNvPr>
          <p:cNvPicPr preferRelativeResize="0"/>
          <p:nvPr/>
        </p:nvPicPr>
        <p:blipFill rotWithShape="1">
          <a:blip r:embed="rId6">
            <a:alphaModFix/>
          </a:blip>
          <a:srcRect t="65810" r="26875" b="392"/>
          <a:stretch/>
        </p:blipFill>
        <p:spPr>
          <a:xfrm>
            <a:off x="0" y="4529129"/>
            <a:ext cx="8980582" cy="2343979"/>
          </a:xfrm>
          <a:prstGeom prst="rect">
            <a:avLst/>
          </a:prstGeom>
          <a:noFill/>
          <a:ln>
            <a:noFill/>
          </a:ln>
        </p:spPr>
      </p:pic>
      <p:pic>
        <p:nvPicPr>
          <p:cNvPr id="14" name="Google Shape;716;p22">
            <a:extLst>
              <a:ext uri="{FF2B5EF4-FFF2-40B4-BE49-F238E27FC236}">
                <a16:creationId xmlns:a16="http://schemas.microsoft.com/office/drawing/2014/main" id="{10259517-164F-0C44-A89C-22813383C0F3}"/>
              </a:ext>
            </a:extLst>
          </p:cNvPr>
          <p:cNvPicPr preferRelativeResize="0"/>
          <p:nvPr/>
        </p:nvPicPr>
        <p:blipFill rotWithShape="1">
          <a:blip r:embed="rId7">
            <a:alphaModFix/>
          </a:blip>
          <a:srcRect l="70819" t="55251" r="-1" b="19293"/>
          <a:stretch/>
        </p:blipFill>
        <p:spPr>
          <a:xfrm>
            <a:off x="8327244" y="3824044"/>
            <a:ext cx="3806580" cy="1875120"/>
          </a:xfrm>
          <a:prstGeom prst="rect">
            <a:avLst/>
          </a:prstGeom>
          <a:noFill/>
          <a:ln>
            <a:noFill/>
          </a:ln>
        </p:spPr>
      </p:pic>
      <p:pic>
        <p:nvPicPr>
          <p:cNvPr id="15" name="Google Shape;717;p22">
            <a:extLst>
              <a:ext uri="{FF2B5EF4-FFF2-40B4-BE49-F238E27FC236}">
                <a16:creationId xmlns:a16="http://schemas.microsoft.com/office/drawing/2014/main" id="{30238A39-9194-F94B-8005-0AC675004413}"/>
              </a:ext>
            </a:extLst>
          </p:cNvPr>
          <p:cNvPicPr preferRelativeResize="0"/>
          <p:nvPr/>
        </p:nvPicPr>
        <p:blipFill rotWithShape="1">
          <a:blip r:embed="rId7">
            <a:alphaModFix/>
          </a:blip>
          <a:srcRect l="58533" t="55251" r="31396" b="19293"/>
          <a:stretch/>
        </p:blipFill>
        <p:spPr>
          <a:xfrm>
            <a:off x="7066016" y="3785364"/>
            <a:ext cx="1261228" cy="1800435"/>
          </a:xfrm>
          <a:prstGeom prst="rect">
            <a:avLst/>
          </a:prstGeom>
          <a:noFill/>
          <a:ln>
            <a:noFill/>
          </a:ln>
        </p:spPr>
      </p:pic>
      <p:sp>
        <p:nvSpPr>
          <p:cNvPr id="16" name="Google Shape;720;p22">
            <a:extLst>
              <a:ext uri="{FF2B5EF4-FFF2-40B4-BE49-F238E27FC236}">
                <a16:creationId xmlns:a16="http://schemas.microsoft.com/office/drawing/2014/main" id="{5230378A-BB0B-C744-A7A3-0DFED6F81161}"/>
              </a:ext>
            </a:extLst>
          </p:cNvPr>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7" name="Google Shape;721;p22">
            <a:extLst>
              <a:ext uri="{FF2B5EF4-FFF2-40B4-BE49-F238E27FC236}">
                <a16:creationId xmlns:a16="http://schemas.microsoft.com/office/drawing/2014/main" id="{9DEAC03A-19F6-4648-ADF2-29284A7DC2AD}"/>
              </a:ext>
            </a:extLst>
          </p:cNvPr>
          <p:cNvSpPr/>
          <p:nvPr/>
        </p:nvSpPr>
        <p:spPr>
          <a:xfrm>
            <a:off x="-759970" y="2048713"/>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22" name="Google Shape;728;p22">
            <a:extLst>
              <a:ext uri="{FF2B5EF4-FFF2-40B4-BE49-F238E27FC236}">
                <a16:creationId xmlns:a16="http://schemas.microsoft.com/office/drawing/2014/main" id="{FCB7D0DB-0034-1A43-BDB0-F36A37241277}"/>
              </a:ext>
            </a:extLst>
          </p:cNvPr>
          <p:cNvPicPr preferRelativeResize="0"/>
          <p:nvPr/>
        </p:nvPicPr>
        <p:blipFill rotWithShape="1">
          <a:blip r:embed="rId8">
            <a:alphaModFix/>
          </a:blip>
          <a:srcRect l="35184" t="55183" r="22473" b="-1013"/>
          <a:stretch/>
        </p:blipFill>
        <p:spPr>
          <a:xfrm>
            <a:off x="10251883" y="2495533"/>
            <a:ext cx="1343719" cy="1454336"/>
          </a:xfrm>
          <a:prstGeom prst="rect">
            <a:avLst/>
          </a:prstGeom>
          <a:noFill/>
          <a:ln>
            <a:noFill/>
          </a:ln>
        </p:spPr>
      </p:pic>
      <p:pic>
        <p:nvPicPr>
          <p:cNvPr id="23" name="Google Shape;729;p22">
            <a:extLst>
              <a:ext uri="{FF2B5EF4-FFF2-40B4-BE49-F238E27FC236}">
                <a16:creationId xmlns:a16="http://schemas.microsoft.com/office/drawing/2014/main" id="{299CB831-8096-2B4B-9ACF-9DC0CF09BC4B}"/>
              </a:ext>
            </a:extLst>
          </p:cNvPr>
          <p:cNvPicPr preferRelativeResize="0"/>
          <p:nvPr/>
        </p:nvPicPr>
        <p:blipFill rotWithShape="1">
          <a:blip r:embed="rId8">
            <a:alphaModFix/>
          </a:blip>
          <a:srcRect r="57657" b="54170"/>
          <a:stretch/>
        </p:blipFill>
        <p:spPr>
          <a:xfrm rot="6872548">
            <a:off x="2739017" y="3301641"/>
            <a:ext cx="1343719" cy="1454336"/>
          </a:xfrm>
          <a:prstGeom prst="rect">
            <a:avLst/>
          </a:prstGeom>
          <a:noFill/>
          <a:ln>
            <a:noFill/>
          </a:ln>
        </p:spPr>
      </p:pic>
      <p:pic>
        <p:nvPicPr>
          <p:cNvPr id="24" name="Google Shape;730;p22">
            <a:extLst>
              <a:ext uri="{FF2B5EF4-FFF2-40B4-BE49-F238E27FC236}">
                <a16:creationId xmlns:a16="http://schemas.microsoft.com/office/drawing/2014/main" id="{9787181A-D1AC-A74E-BF02-EBFFB35F54BC}"/>
              </a:ext>
            </a:extLst>
          </p:cNvPr>
          <p:cNvPicPr preferRelativeResize="0"/>
          <p:nvPr/>
        </p:nvPicPr>
        <p:blipFill rotWithShape="1">
          <a:blip r:embed="rId8">
            <a:alphaModFix/>
          </a:blip>
          <a:srcRect r="57657" b="54170"/>
          <a:stretch/>
        </p:blipFill>
        <p:spPr>
          <a:xfrm rot="3908138" flipH="1">
            <a:off x="126426" y="304327"/>
            <a:ext cx="1443745" cy="1562596"/>
          </a:xfrm>
          <a:prstGeom prst="rect">
            <a:avLst/>
          </a:prstGeom>
          <a:noFill/>
          <a:ln>
            <a:noFill/>
          </a:ln>
        </p:spPr>
      </p:pic>
      <p:sp>
        <p:nvSpPr>
          <p:cNvPr id="25" name="Google Shape;731;p22">
            <a:extLst>
              <a:ext uri="{FF2B5EF4-FFF2-40B4-BE49-F238E27FC236}">
                <a16:creationId xmlns:a16="http://schemas.microsoft.com/office/drawing/2014/main" id="{B6DC3FC6-9094-AC44-978D-3695B7444279}"/>
              </a:ext>
            </a:extLst>
          </p:cNvPr>
          <p:cNvSpPr txBox="1"/>
          <p:nvPr/>
        </p:nvSpPr>
        <p:spPr>
          <a:xfrm>
            <a:off x="1043533" y="3104157"/>
            <a:ext cx="1029373" cy="61555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4000" b="1">
                <a:solidFill>
                  <a:srgbClr val="0C0C0C"/>
                </a:solidFill>
                <a:latin typeface="Arial"/>
                <a:ea typeface="Arial"/>
                <a:cs typeface="Arial"/>
                <a:sym typeface="Arial"/>
              </a:rPr>
              <a:t>.</a:t>
            </a:r>
            <a:endParaRPr/>
          </a:p>
        </p:txBody>
      </p:sp>
      <p:sp>
        <p:nvSpPr>
          <p:cNvPr id="26" name="TextBox 2">
            <a:extLst>
              <a:ext uri="{FF2B5EF4-FFF2-40B4-BE49-F238E27FC236}">
                <a16:creationId xmlns:a16="http://schemas.microsoft.com/office/drawing/2014/main" id="{44ECE1A8-5C73-3B46-BEE4-65E0F9CBA4FA}"/>
              </a:ext>
            </a:extLst>
          </p:cNvPr>
          <p:cNvSpPr txBox="1">
            <a:spLocks noChangeArrowheads="1"/>
          </p:cNvSpPr>
          <p:nvPr/>
        </p:nvSpPr>
        <p:spPr bwMode="auto">
          <a:xfrm>
            <a:off x="2942375" y="1829123"/>
            <a:ext cx="57953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2"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8800" b="1" dirty="0" err="1">
                <a:solidFill>
                  <a:srgbClr val="FF0000"/>
                </a:solidFill>
                <a:latin typeface="UTM Cooper Black" panose="02040603050506020204" pitchFamily="18"/>
                <a:cs typeface="Times New Roman" panose="02020603050405020304" pitchFamily="18" charset="0"/>
              </a:rPr>
              <a:t>Liên</a:t>
            </a:r>
            <a:r>
              <a:rPr lang="en-US" altLang="en-US" sz="8800" b="1" dirty="0">
                <a:solidFill>
                  <a:srgbClr val="FF0000"/>
                </a:solidFill>
                <a:latin typeface="UTM Cooper Black" panose="02040603050506020204" pitchFamily="18"/>
                <a:cs typeface="Times New Roman" panose="02020603050405020304" pitchFamily="18" charset="0"/>
              </a:rPr>
              <a:t> </a:t>
            </a:r>
            <a:r>
              <a:rPr lang="en-US" altLang="en-US" sz="8800" b="1" dirty="0" err="1">
                <a:solidFill>
                  <a:srgbClr val="FF0000"/>
                </a:solidFill>
                <a:latin typeface="UTM Cooper Black" panose="02040603050506020204" pitchFamily="18"/>
                <a:cs typeface="Times New Roman" panose="02020603050405020304" pitchFamily="18" charset="0"/>
              </a:rPr>
              <a:t>hệ</a:t>
            </a:r>
            <a:endParaRPr lang="en-US" altLang="en-US" sz="7200" b="1" i="1" dirty="0">
              <a:solidFill>
                <a:srgbClr val="FFFFFF"/>
              </a:solidFill>
              <a:latin typeface="UTM Cooper Black" panose="02040603050506020204" pitchFamily="18"/>
              <a:cs typeface="Times New Roman" panose="02020603050405020304" pitchFamily="18" charset="0"/>
            </a:endParaRPr>
          </a:p>
        </p:txBody>
      </p:sp>
    </p:spTree>
    <p:extLst>
      <p:ext uri="{BB962C8B-B14F-4D97-AF65-F5344CB8AC3E}">
        <p14:creationId xmlns:p14="http://schemas.microsoft.com/office/powerpoint/2010/main" val="422790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grpSp>
        <p:nvGrpSpPr>
          <p:cNvPr id="115" name="Google Shape;2422;p51">
            <a:extLst>
              <a:ext uri="{FF2B5EF4-FFF2-40B4-BE49-F238E27FC236}">
                <a16:creationId xmlns:a16="http://schemas.microsoft.com/office/drawing/2014/main"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3044906">
            <a:off x="835283" y="3774870"/>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2" name="Picture 71">
            <a:extLst>
              <a:ext uri="{FF2B5EF4-FFF2-40B4-BE49-F238E27FC236}">
                <a16:creationId xmlns:a16="http://schemas.microsoft.com/office/drawing/2014/main" id="{19E03E9E-FF50-7343-8852-2DE8B3AE8DBA}"/>
              </a:ext>
            </a:extLst>
          </p:cNvPr>
          <p:cNvPicPr>
            <a:picLocks noChangeAspect="1"/>
          </p:cNvPicPr>
          <p:nvPr/>
        </p:nvPicPr>
        <p:blipFill>
          <a:blip r:embed="rId4"/>
          <a:stretch>
            <a:fillRect/>
          </a:stretch>
        </p:blipFill>
        <p:spPr>
          <a:xfrm rot="1232718">
            <a:off x="10442572" y="-49877"/>
            <a:ext cx="1823005" cy="1814939"/>
          </a:xfrm>
          <a:prstGeom prst="rect">
            <a:avLst/>
          </a:prstGeom>
        </p:spPr>
      </p:pic>
      <p:sp>
        <p:nvSpPr>
          <p:cNvPr id="56" name="Google Shape;492;p15">
            <a:extLst>
              <a:ext uri="{FF2B5EF4-FFF2-40B4-BE49-F238E27FC236}">
                <a16:creationId xmlns:a16="http://schemas.microsoft.com/office/drawing/2014/main" id="{3A84313F-D219-F546-AAEF-9BE8F8075E23}"/>
              </a:ext>
            </a:extLst>
          </p:cNvPr>
          <p:cNvSpPr/>
          <p:nvPr/>
        </p:nvSpPr>
        <p:spPr>
          <a:xfrm>
            <a:off x="1252001" y="2384899"/>
            <a:ext cx="10518181" cy="1629840"/>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Tx/>
              <a:buSzTx/>
              <a:buFontTx/>
              <a:buNone/>
            </a:pP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hãy</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kể</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tên</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một</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số</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mẹ</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Việt</a:t>
            </a:r>
            <a:r>
              <a:rPr lang="en-US" altLang="en-US" sz="4000" b="1" dirty="0">
                <a:solidFill>
                  <a:schemeClr val="accent2">
                    <a:lumMod val="50000"/>
                  </a:schemeClr>
                </a:solidFill>
                <a:latin typeface="Calibri" panose="020F0502020204030204" pitchFamily="34" charset="0"/>
                <a:cs typeface="Calibri" panose="020F0502020204030204" pitchFamily="34" charset="0"/>
              </a:rPr>
              <a:t> Nam Anh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hùng</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biết</a:t>
            </a:r>
            <a:r>
              <a:rPr lang="en-US" altLang="en-US" sz="4000" b="1" dirty="0">
                <a:solidFill>
                  <a:schemeClr val="accent2">
                    <a:lumMod val="50000"/>
                  </a:schemeClr>
                </a:solidFill>
                <a:latin typeface="Calibri" panose="020F0502020204030204" pitchFamily="34" charset="0"/>
                <a:cs typeface="Calibri" panose="020F0502020204030204" pitchFamily="34" charset="0"/>
              </a:rPr>
              <a:t>.</a:t>
            </a:r>
            <a:endParaRPr lang="en-US" altLang="en-US" sz="3200" b="1"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E89FC-5477-0C4D-B8FF-538F23867CBF}"/>
              </a:ext>
            </a:extLst>
          </p:cNvPr>
          <p:cNvSpPr>
            <a:spLocks noGrp="1"/>
          </p:cNvSpPr>
          <p:nvPr>
            <p:ph type="subTitle" idx="1"/>
          </p:nvPr>
        </p:nvSpPr>
        <p:spPr/>
        <p:txBody>
          <a:bodyPr/>
          <a:lstStyle/>
          <a:p>
            <a:endParaRPr lang="en-VN"/>
          </a:p>
        </p:txBody>
      </p:sp>
      <p:pic>
        <p:nvPicPr>
          <p:cNvPr id="4" name="Picture 2">
            <a:extLst>
              <a:ext uri="{FF2B5EF4-FFF2-40B4-BE49-F238E27FC236}">
                <a16:creationId xmlns:a16="http://schemas.microsoft.com/office/drawing/2014/main" id="{DA4721C1-BD05-4146-98A3-D89A55D98E61}"/>
              </a:ext>
            </a:extLst>
          </p:cNvPr>
          <p:cNvPicPr>
            <a:picLocks noChangeAspect="1"/>
          </p:cNvPicPr>
          <p:nvPr/>
        </p:nvPicPr>
        <p:blipFill>
          <a:blip r:embed="rId3"/>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id="{6D87DA73-3964-2845-9DD6-9E46B1E345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32756" y="3074452"/>
            <a:ext cx="842944" cy="1160680"/>
          </a:xfrm>
          <a:prstGeom prst="rect">
            <a:avLst/>
          </a:prstGeom>
        </p:spPr>
      </p:pic>
      <p:pic>
        <p:nvPicPr>
          <p:cNvPr id="10" name="Picture 8">
            <a:extLst>
              <a:ext uri="{FF2B5EF4-FFF2-40B4-BE49-F238E27FC236}">
                <a16:creationId xmlns:a16="http://schemas.microsoft.com/office/drawing/2014/main" id="{5678B5C2-00E8-4445-A034-FC624EBE50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37844"/>
          <a:stretch>
            <a:fillRect/>
          </a:stretch>
        </p:blipFill>
        <p:spPr>
          <a:xfrm rot="4636369" flipV="1">
            <a:off x="10306328" y="524930"/>
            <a:ext cx="1028141" cy="1213732"/>
          </a:xfrm>
          <a:prstGeom prst="rect">
            <a:avLst/>
          </a:prstGeom>
        </p:spPr>
      </p:pic>
      <p:pic>
        <p:nvPicPr>
          <p:cNvPr id="11" name="Picture 10">
            <a:extLst>
              <a:ext uri="{FF2B5EF4-FFF2-40B4-BE49-F238E27FC236}">
                <a16:creationId xmlns:a16="http://schemas.microsoft.com/office/drawing/2014/main" id="{12B98730-D0F6-3248-AFFE-B4F221EB9E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71556">
            <a:off x="10115817" y="-17865"/>
            <a:ext cx="1071115" cy="1500687"/>
          </a:xfrm>
          <a:prstGeom prst="rect">
            <a:avLst/>
          </a:prstGeom>
        </p:spPr>
      </p:pic>
      <p:sp>
        <p:nvSpPr>
          <p:cNvPr id="14" name="TextBox 16">
            <a:extLst>
              <a:ext uri="{FF2B5EF4-FFF2-40B4-BE49-F238E27FC236}">
                <a16:creationId xmlns:a16="http://schemas.microsoft.com/office/drawing/2014/main"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id="{2887E5FA-0209-AF43-9639-8B214D3D3A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id="{2E8E1800-FC67-9145-8508-E7E5E100C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id="{E6388AD0-88FA-DB42-9CD8-9440766B53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4955"/>
            <a:stretch>
              <a:fillRect/>
            </a:stretch>
          </p:blipFill>
          <p:spPr>
            <a:xfrm>
              <a:off x="9667339" y="0"/>
              <a:ext cx="3300365" cy="164904"/>
            </a:xfrm>
            <a:prstGeom prst="rect">
              <a:avLst/>
            </a:prstGeom>
          </p:spPr>
        </p:pic>
      </p:grpSp>
      <p:pic>
        <p:nvPicPr>
          <p:cNvPr id="23" name="Picture 4">
            <a:extLst>
              <a:ext uri="{FF2B5EF4-FFF2-40B4-BE49-F238E27FC236}">
                <a16:creationId xmlns:a16="http://schemas.microsoft.com/office/drawing/2014/main" id="{9405D3B6-86EA-A049-BC88-D4E4D5B980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id="{58147AB8-6C03-9B4D-A54E-B8B523AD8E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98479" y="4217958"/>
            <a:ext cx="1230983" cy="1172511"/>
          </a:xfrm>
          <a:prstGeom prst="rect">
            <a:avLst/>
          </a:prstGeom>
        </p:spPr>
      </p:pic>
      <p:pic>
        <p:nvPicPr>
          <p:cNvPr id="26" name="Google Shape;283;p8">
            <a:extLst>
              <a:ext uri="{FF2B5EF4-FFF2-40B4-BE49-F238E27FC236}">
                <a16:creationId xmlns:a16="http://schemas.microsoft.com/office/drawing/2014/main" id="{641BEBD2-4E1D-EF4F-ACBE-6A117BAE1023}"/>
              </a:ext>
            </a:extLst>
          </p:cNvPr>
          <p:cNvPicPr preferRelativeResize="0"/>
          <p:nvPr/>
        </p:nvPicPr>
        <p:blipFill rotWithShape="1">
          <a:blip r:embed="rId16">
            <a:alphaModFix/>
          </a:blip>
          <a:srcRect/>
          <a:stretch/>
        </p:blipFill>
        <p:spPr>
          <a:xfrm flipH="1">
            <a:off x="8451273" y="2807560"/>
            <a:ext cx="4587063" cy="4542165"/>
          </a:xfrm>
          <a:prstGeom prst="rect">
            <a:avLst/>
          </a:prstGeom>
          <a:noFill/>
          <a:ln>
            <a:noFill/>
          </a:ln>
        </p:spPr>
      </p:pic>
      <p:sp>
        <p:nvSpPr>
          <p:cNvPr id="2" name="Rectangle 1">
            <a:extLst>
              <a:ext uri="{FF2B5EF4-FFF2-40B4-BE49-F238E27FC236}">
                <a16:creationId xmlns:a16="http://schemas.microsoft.com/office/drawing/2014/main" id="{B8175526-B076-4E47-BB2D-28476790BA51}"/>
              </a:ext>
            </a:extLst>
          </p:cNvPr>
          <p:cNvSpPr/>
          <p:nvPr/>
        </p:nvSpPr>
        <p:spPr>
          <a:xfrm>
            <a:off x="949014" y="424701"/>
            <a:ext cx="7163692" cy="923330"/>
          </a:xfrm>
          <a:prstGeom prst="rect">
            <a:avLst/>
          </a:prstGeom>
        </p:spPr>
        <p:txBody>
          <a:bodyPr wrap="none">
            <a:spAutoFit/>
          </a:bodyPr>
          <a:lstStyle/>
          <a:p>
            <a:r>
              <a:rPr lang="en-US" sz="5400" b="1" spc="227" dirty="0" err="1">
                <a:solidFill>
                  <a:srgbClr val="FFFF00"/>
                </a:solidFill>
                <a:latin typeface="UTM Cooper Black" panose="02040603050506020204" pitchFamily="18"/>
              </a:rPr>
              <a:t>Đánh</a:t>
            </a:r>
            <a:r>
              <a:rPr lang="en-US" sz="5400" b="1" spc="227" dirty="0">
                <a:solidFill>
                  <a:srgbClr val="FFFF00"/>
                </a:solidFill>
                <a:latin typeface="UTM Cooper Black" panose="02040603050506020204" pitchFamily="18"/>
              </a:rPr>
              <a:t> </a:t>
            </a:r>
            <a:r>
              <a:rPr lang="en-US" sz="5400" b="1" spc="227" dirty="0" err="1">
                <a:solidFill>
                  <a:srgbClr val="FFFF00"/>
                </a:solidFill>
                <a:latin typeface="UTM Cooper Black" panose="02040603050506020204" pitchFamily="18"/>
              </a:rPr>
              <a:t>giá</a:t>
            </a:r>
            <a:r>
              <a:rPr lang="en-US" sz="5400" b="1" spc="227" dirty="0">
                <a:solidFill>
                  <a:srgbClr val="FFFF00"/>
                </a:solidFill>
                <a:latin typeface="UTM Cooper Black" panose="02040603050506020204" pitchFamily="18"/>
              </a:rPr>
              <a:t> </a:t>
            </a:r>
            <a:r>
              <a:rPr lang="en-US" sz="5400" b="1" spc="227" dirty="0" err="1">
                <a:solidFill>
                  <a:srgbClr val="FFFF00"/>
                </a:solidFill>
                <a:latin typeface="UTM Cooper Black" panose="02040603050506020204" pitchFamily="18"/>
              </a:rPr>
              <a:t>mục</a:t>
            </a:r>
            <a:r>
              <a:rPr lang="en-US" sz="5400" b="1" spc="227" dirty="0">
                <a:solidFill>
                  <a:srgbClr val="FFFF00"/>
                </a:solidFill>
                <a:latin typeface="UTM Cooper Black" panose="02040603050506020204" pitchFamily="18"/>
              </a:rPr>
              <a:t> </a:t>
            </a:r>
            <a:r>
              <a:rPr lang="en-US" sz="5400" b="1" spc="227" dirty="0" err="1">
                <a:solidFill>
                  <a:srgbClr val="FFFF00"/>
                </a:solidFill>
                <a:latin typeface="UTM Cooper Black" panose="02040603050506020204" pitchFamily="18"/>
              </a:rPr>
              <a:t>tiêu</a:t>
            </a:r>
            <a:endParaRPr lang="en-VN" sz="5400" b="1" dirty="0">
              <a:solidFill>
                <a:srgbClr val="FFFF00"/>
              </a:solidFill>
              <a:latin typeface="UTM Cooper Black" panose="02040603050506020204" pitchFamily="18"/>
            </a:endParaRPr>
          </a:p>
        </p:txBody>
      </p:sp>
      <p:pic>
        <p:nvPicPr>
          <p:cNvPr id="25" name="Picture 2" descr="v - SIÊU THỊ TỦ BẾP TỐT">
            <a:extLst>
              <a:ext uri="{FF2B5EF4-FFF2-40B4-BE49-F238E27FC236}">
                <a16:creationId xmlns:a16="http://schemas.microsoft.com/office/drawing/2014/main" id="{E3A5E742-1F42-964D-8E1B-A7995560188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208136" y="1609903"/>
            <a:ext cx="1643683" cy="16436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id="{D8541528-293A-1749-865D-CAB61E525C9B}"/>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25531" y="3982371"/>
            <a:ext cx="1643683" cy="1643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91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subTnLst>
                                    <p:audio>
                                      <p:cMediaNode>
                                        <p:cTn display="0" masterRel="sameClick">
                                          <p:stCondLst>
                                            <p:cond evt="begin" delay="0">
                                              <p:tn val="7"/>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22"/>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7" name="Google Shape;697;p22"/>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698" name="Google Shape;698;p22"/>
          <p:cNvSpPr/>
          <p:nvPr/>
        </p:nvSpPr>
        <p:spPr>
          <a:xfrm>
            <a:off x="2236342" y="102152"/>
            <a:ext cx="2010839" cy="126438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699" name="Google Shape;699;p22"/>
          <p:cNvGrpSpPr/>
          <p:nvPr/>
        </p:nvGrpSpPr>
        <p:grpSpPr>
          <a:xfrm>
            <a:off x="3044961" y="206275"/>
            <a:ext cx="7092622" cy="3376567"/>
            <a:chOff x="2421484" y="-1970755"/>
            <a:chExt cx="5282894" cy="3112383"/>
          </a:xfrm>
        </p:grpSpPr>
        <p:sp>
          <p:nvSpPr>
            <p:cNvPr id="700" name="Google Shape;700;p22"/>
            <p:cNvSpPr/>
            <p:nvPr/>
          </p:nvSpPr>
          <p:spPr>
            <a:xfrm>
              <a:off x="2421484" y="-1634340"/>
              <a:ext cx="5282894" cy="27759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rgbClr val="FF6699"/>
                </a:solidFill>
                <a:latin typeface="Oi"/>
                <a:ea typeface="Oi"/>
                <a:cs typeface="Oi"/>
                <a:sym typeface="Oi"/>
              </a:endParaRPr>
            </a:p>
          </p:txBody>
        </p:sp>
        <p:sp>
          <p:nvSpPr>
            <p:cNvPr id="701" name="Google Shape;701;p22"/>
            <p:cNvSpPr txBox="1"/>
            <p:nvPr/>
          </p:nvSpPr>
          <p:spPr>
            <a:xfrm>
              <a:off x="3023337" y="-1970755"/>
              <a:ext cx="3869596" cy="8510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000" b="1" dirty="0" err="1">
                  <a:solidFill>
                    <a:srgbClr val="FF0000"/>
                  </a:solidFill>
                  <a:latin typeface="UTM Cooper Black" panose="02040603050506020204" pitchFamily="18"/>
                  <a:ea typeface="Calibri"/>
                  <a:cs typeface="Calibri"/>
                  <a:sym typeface="Calibri"/>
                </a:rPr>
                <a:t>Dặn</a:t>
              </a:r>
              <a:r>
                <a:rPr lang="en-SG" sz="6000" b="1" dirty="0">
                  <a:solidFill>
                    <a:srgbClr val="FF0000"/>
                  </a:solidFill>
                  <a:latin typeface="UTM Cooper Black" panose="02040603050506020204" pitchFamily="18"/>
                  <a:ea typeface="Calibri"/>
                  <a:cs typeface="Calibri"/>
                  <a:sym typeface="Calibri"/>
                </a:rPr>
                <a:t> </a:t>
              </a:r>
              <a:r>
                <a:rPr lang="en-SG" sz="6000" b="1" dirty="0" err="1">
                  <a:solidFill>
                    <a:srgbClr val="FF0000"/>
                  </a:solidFill>
                  <a:latin typeface="UTM Cooper Black" panose="02040603050506020204" pitchFamily="18"/>
                  <a:ea typeface="Calibri"/>
                  <a:cs typeface="Calibri"/>
                  <a:sym typeface="Calibri"/>
                </a:rPr>
                <a:t>dò</a:t>
              </a:r>
              <a:endParaRPr sz="6000" b="1" dirty="0">
                <a:solidFill>
                  <a:srgbClr val="FF0000"/>
                </a:solidFill>
                <a:latin typeface="UTM Cooper Black" panose="02040603050506020204" pitchFamily="18"/>
                <a:ea typeface="Calibri"/>
                <a:cs typeface="Calibri"/>
                <a:sym typeface="Calibri"/>
              </a:endParaRPr>
            </a:p>
          </p:txBody>
        </p:sp>
      </p:grpSp>
      <p:sp>
        <p:nvSpPr>
          <p:cNvPr id="702" name="Google Shape;702;p22"/>
          <p:cNvSpPr/>
          <p:nvPr/>
        </p:nvSpPr>
        <p:spPr>
          <a:xfrm>
            <a:off x="11274975" y="2244453"/>
            <a:ext cx="1261228" cy="61106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703" name="Google Shape;703;p22"/>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09" name="Google Shape;709;p22"/>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710" name="Google Shape;710;p22"/>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711" name="Google Shape;711;p22"/>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712" name="Google Shape;712;p22"/>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713" name="Google Shape;713;p22"/>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714" name="Google Shape;714;p22"/>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715" name="Google Shape;715;p22"/>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716" name="Google Shape;716;p22"/>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717" name="Google Shape;717;p22"/>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720" name="Google Shape;720;p22"/>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21" name="Google Shape;721;p22"/>
          <p:cNvSpPr/>
          <p:nvPr/>
        </p:nvSpPr>
        <p:spPr>
          <a:xfrm>
            <a:off x="-759970" y="2048713"/>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723" name="Google Shape;723;p22"/>
          <p:cNvGrpSpPr/>
          <p:nvPr/>
        </p:nvGrpSpPr>
        <p:grpSpPr>
          <a:xfrm>
            <a:off x="-228600" y="3525844"/>
            <a:ext cx="13654110" cy="3408355"/>
            <a:chOff x="-29140" y="3368913"/>
            <a:chExt cx="13654110" cy="3545778"/>
          </a:xfrm>
        </p:grpSpPr>
        <p:pic>
          <p:nvPicPr>
            <p:cNvPr id="724" name="Google Shape;724;p22"/>
            <p:cNvPicPr preferRelativeResize="0"/>
            <p:nvPr/>
          </p:nvPicPr>
          <p:blipFill rotWithShape="1">
            <a:blip r:embed="rId9">
              <a:alphaModFix/>
            </a:blip>
            <a:srcRect b="4810"/>
            <a:stretch/>
          </p:blipFill>
          <p:spPr>
            <a:xfrm>
              <a:off x="-29140" y="3388588"/>
              <a:ext cx="5290565" cy="3526103"/>
            </a:xfrm>
            <a:prstGeom prst="rect">
              <a:avLst/>
            </a:prstGeom>
            <a:noFill/>
            <a:ln>
              <a:noFill/>
            </a:ln>
          </p:spPr>
        </p:pic>
        <p:pic>
          <p:nvPicPr>
            <p:cNvPr id="725" name="Google Shape;725;p22"/>
            <p:cNvPicPr preferRelativeResize="0"/>
            <p:nvPr/>
          </p:nvPicPr>
          <p:blipFill rotWithShape="1">
            <a:blip r:embed="rId9">
              <a:alphaModFix/>
            </a:blip>
            <a:srcRect b="4810"/>
            <a:stretch/>
          </p:blipFill>
          <p:spPr>
            <a:xfrm>
              <a:off x="4704260" y="3368913"/>
              <a:ext cx="5290565" cy="3526103"/>
            </a:xfrm>
            <a:prstGeom prst="rect">
              <a:avLst/>
            </a:prstGeom>
            <a:noFill/>
            <a:ln>
              <a:noFill/>
            </a:ln>
          </p:spPr>
        </p:pic>
        <p:pic>
          <p:nvPicPr>
            <p:cNvPr id="726" name="Google Shape;726;p22"/>
            <p:cNvPicPr preferRelativeResize="0"/>
            <p:nvPr/>
          </p:nvPicPr>
          <p:blipFill rotWithShape="1">
            <a:blip r:embed="rId9">
              <a:alphaModFix/>
            </a:blip>
            <a:srcRect b="4810"/>
            <a:stretch/>
          </p:blipFill>
          <p:spPr>
            <a:xfrm>
              <a:off x="8698865" y="3368913"/>
              <a:ext cx="4926105" cy="3526103"/>
            </a:xfrm>
            <a:prstGeom prst="rect">
              <a:avLst/>
            </a:prstGeom>
            <a:noFill/>
            <a:ln>
              <a:noFill/>
            </a:ln>
          </p:spPr>
        </p:pic>
      </p:grpSp>
      <p:pic>
        <p:nvPicPr>
          <p:cNvPr id="728" name="Google Shape;728;p22"/>
          <p:cNvPicPr preferRelativeResize="0"/>
          <p:nvPr/>
        </p:nvPicPr>
        <p:blipFill rotWithShape="1">
          <a:blip r:embed="rId10">
            <a:alphaModFix/>
          </a:blip>
          <a:srcRect l="35184" t="55183" r="22473" b="-1013"/>
          <a:stretch/>
        </p:blipFill>
        <p:spPr>
          <a:xfrm>
            <a:off x="10251883" y="2495533"/>
            <a:ext cx="1343719" cy="1454336"/>
          </a:xfrm>
          <a:prstGeom prst="rect">
            <a:avLst/>
          </a:prstGeom>
          <a:noFill/>
          <a:ln>
            <a:noFill/>
          </a:ln>
        </p:spPr>
      </p:pic>
      <p:pic>
        <p:nvPicPr>
          <p:cNvPr id="729" name="Google Shape;729;p22"/>
          <p:cNvPicPr preferRelativeResize="0"/>
          <p:nvPr/>
        </p:nvPicPr>
        <p:blipFill rotWithShape="1">
          <a:blip r:embed="rId10">
            <a:alphaModFix/>
          </a:blip>
          <a:srcRect r="57657" b="54170"/>
          <a:stretch/>
        </p:blipFill>
        <p:spPr>
          <a:xfrm rot="6872548">
            <a:off x="2739017" y="3301641"/>
            <a:ext cx="1343719" cy="1454336"/>
          </a:xfrm>
          <a:prstGeom prst="rect">
            <a:avLst/>
          </a:prstGeom>
          <a:noFill/>
          <a:ln>
            <a:noFill/>
          </a:ln>
        </p:spPr>
      </p:pic>
      <p:pic>
        <p:nvPicPr>
          <p:cNvPr id="730" name="Google Shape;730;p22"/>
          <p:cNvPicPr preferRelativeResize="0"/>
          <p:nvPr/>
        </p:nvPicPr>
        <p:blipFill rotWithShape="1">
          <a:blip r:embed="rId10">
            <a:alphaModFix/>
          </a:blip>
          <a:srcRect r="57657" b="54170"/>
          <a:stretch/>
        </p:blipFill>
        <p:spPr>
          <a:xfrm rot="3908138" flipH="1">
            <a:off x="126426" y="304327"/>
            <a:ext cx="1443745" cy="1562596"/>
          </a:xfrm>
          <a:prstGeom prst="rect">
            <a:avLst/>
          </a:prstGeom>
          <a:noFill/>
          <a:ln>
            <a:noFill/>
          </a:ln>
        </p:spPr>
      </p:pic>
      <p:sp>
        <p:nvSpPr>
          <p:cNvPr id="731" name="Google Shape;731;p22"/>
          <p:cNvSpPr txBox="1"/>
          <p:nvPr/>
        </p:nvSpPr>
        <p:spPr>
          <a:xfrm>
            <a:off x="1043533" y="3104157"/>
            <a:ext cx="1029373" cy="61555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4000" b="1">
                <a:solidFill>
                  <a:srgbClr val="0C0C0C"/>
                </a:solidFill>
                <a:latin typeface="Arial"/>
                <a:ea typeface="Arial"/>
                <a:cs typeface="Arial"/>
                <a:sym typeface="Arial"/>
              </a:rPr>
              <a:t>.</a:t>
            </a:r>
            <a:endParaRPr/>
          </a:p>
        </p:txBody>
      </p:sp>
      <p:sp>
        <p:nvSpPr>
          <p:cNvPr id="29" name="Google Shape;701;p22">
            <a:extLst>
              <a:ext uri="{FF2B5EF4-FFF2-40B4-BE49-F238E27FC236}">
                <a16:creationId xmlns:a16="http://schemas.microsoft.com/office/drawing/2014/main" id="{943DD690-8B9E-41D1-A078-A60CBCA258CB}"/>
              </a:ext>
            </a:extLst>
          </p:cNvPr>
          <p:cNvSpPr txBox="1"/>
          <p:nvPr/>
        </p:nvSpPr>
        <p:spPr>
          <a:xfrm>
            <a:off x="3615754" y="1192863"/>
            <a:ext cx="5195179" cy="2492990"/>
          </a:xfrm>
          <a:prstGeom prst="rect">
            <a:avLst/>
          </a:prstGeom>
          <a:noFill/>
          <a:ln>
            <a:noFill/>
          </a:ln>
        </p:spPr>
        <p:txBody>
          <a:bodyPr spcFirstLastPara="1" wrap="square" lIns="0" tIns="0" rIns="0" bIns="0" anchor="t" anchorCtr="0">
            <a:spAutoFit/>
          </a:bodyPr>
          <a:lstStyle/>
          <a:p>
            <a:pPr marL="571500" marR="0" lvl="0" indent="-571500" algn="ctr" rtl="0">
              <a:lnSpc>
                <a:spcPct val="150000"/>
              </a:lnSpc>
              <a:spcBef>
                <a:spcPts val="0"/>
              </a:spcBef>
              <a:spcAft>
                <a:spcPts val="0"/>
              </a:spcAft>
              <a:buFontTx/>
              <a:buChar char="-"/>
            </a:pPr>
            <a:r>
              <a:rPr lang="en-SG" sz="3600" dirty="0" err="1">
                <a:solidFill>
                  <a:schemeClr val="tx1"/>
                </a:solidFill>
                <a:latin typeface="UTM Cooper Black" panose="02040603050506020204" pitchFamily="18"/>
                <a:ea typeface="Calibri"/>
                <a:cs typeface="Calibri"/>
                <a:sym typeface="Calibri"/>
              </a:rPr>
              <a:t>Luyện</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đọc</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lại</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bài</a:t>
            </a:r>
            <a:endParaRPr lang="en-SG" sz="3600" dirty="0">
              <a:solidFill>
                <a:schemeClr val="tx1"/>
              </a:solidFill>
              <a:latin typeface="UTM Cooper Black" panose="02040603050506020204" pitchFamily="18"/>
              <a:ea typeface="Calibri"/>
              <a:cs typeface="Calibri"/>
              <a:sym typeface="Calibri"/>
            </a:endParaRPr>
          </a:p>
          <a:p>
            <a:pPr marL="571500" marR="0" lvl="0" indent="-571500" algn="ctr" rtl="0">
              <a:lnSpc>
                <a:spcPct val="150000"/>
              </a:lnSpc>
              <a:spcBef>
                <a:spcPts val="0"/>
              </a:spcBef>
              <a:spcAft>
                <a:spcPts val="0"/>
              </a:spcAft>
              <a:buFontTx/>
              <a:buChar char="-"/>
            </a:pPr>
            <a:r>
              <a:rPr lang="en-SG" sz="3600" dirty="0" err="1">
                <a:solidFill>
                  <a:schemeClr val="tx1"/>
                </a:solidFill>
                <a:latin typeface="UTM Cooper Black" panose="02040603050506020204" pitchFamily="18"/>
                <a:ea typeface="Calibri"/>
                <a:cs typeface="Calibri"/>
                <a:sym typeface="Calibri"/>
              </a:rPr>
              <a:t>Chuẩn</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bị</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bài</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sau</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Út</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Vịnh</a:t>
            </a:r>
            <a:endParaRPr sz="3600" dirty="0">
              <a:solidFill>
                <a:schemeClr val="tx1"/>
              </a:solidFill>
              <a:latin typeface="UTM Cooper Black" panose="02040603050506020204" pitchFamily="18"/>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p:tgtEl>
                                          <p:spTgt spid="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E89FC-5477-0C4D-B8FF-538F23867CBF}"/>
              </a:ext>
            </a:extLst>
          </p:cNvPr>
          <p:cNvSpPr>
            <a:spLocks noGrp="1"/>
          </p:cNvSpPr>
          <p:nvPr>
            <p:ph type="subTitle" idx="1"/>
          </p:nvPr>
        </p:nvSpPr>
        <p:spPr/>
        <p:txBody>
          <a:bodyPr/>
          <a:lstStyle/>
          <a:p>
            <a:endParaRPr lang="en-VN"/>
          </a:p>
        </p:txBody>
      </p:sp>
      <p:pic>
        <p:nvPicPr>
          <p:cNvPr id="4" name="Picture 2">
            <a:extLst>
              <a:ext uri="{FF2B5EF4-FFF2-40B4-BE49-F238E27FC236}">
                <a16:creationId xmlns:a16="http://schemas.microsoft.com/office/drawing/2014/main" id="{DA4721C1-BD05-4146-98A3-D89A55D98E61}"/>
              </a:ext>
            </a:extLst>
          </p:cNvPr>
          <p:cNvPicPr>
            <a:picLocks noChangeAspect="1"/>
          </p:cNvPicPr>
          <p:nvPr/>
        </p:nvPicPr>
        <p:blipFill>
          <a:blip r:embed="rId2"/>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id="{6D87DA73-3964-2845-9DD6-9E46B1E34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32756" y="3074452"/>
            <a:ext cx="842944" cy="1160680"/>
          </a:xfrm>
          <a:prstGeom prst="rect">
            <a:avLst/>
          </a:prstGeom>
        </p:spPr>
      </p:pic>
      <p:pic>
        <p:nvPicPr>
          <p:cNvPr id="10" name="Picture 8">
            <a:extLst>
              <a:ext uri="{FF2B5EF4-FFF2-40B4-BE49-F238E27FC236}">
                <a16:creationId xmlns:a16="http://schemas.microsoft.com/office/drawing/2014/main" id="{5678B5C2-00E8-4445-A034-FC624EBE50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37844"/>
          <a:stretch>
            <a:fillRect/>
          </a:stretch>
        </p:blipFill>
        <p:spPr>
          <a:xfrm rot="4636369" flipV="1">
            <a:off x="10306328" y="524930"/>
            <a:ext cx="1028141" cy="1213732"/>
          </a:xfrm>
          <a:prstGeom prst="rect">
            <a:avLst/>
          </a:prstGeom>
        </p:spPr>
      </p:pic>
      <p:pic>
        <p:nvPicPr>
          <p:cNvPr id="11" name="Picture 10">
            <a:extLst>
              <a:ext uri="{FF2B5EF4-FFF2-40B4-BE49-F238E27FC236}">
                <a16:creationId xmlns:a16="http://schemas.microsoft.com/office/drawing/2014/main" id="{12B98730-D0F6-3248-AFFE-B4F221EB9E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71556">
            <a:off x="10115817" y="-17865"/>
            <a:ext cx="1071115" cy="1500687"/>
          </a:xfrm>
          <a:prstGeom prst="rect">
            <a:avLst/>
          </a:prstGeom>
        </p:spPr>
      </p:pic>
      <p:sp>
        <p:nvSpPr>
          <p:cNvPr id="14" name="TextBox 16">
            <a:extLst>
              <a:ext uri="{FF2B5EF4-FFF2-40B4-BE49-F238E27FC236}">
                <a16:creationId xmlns:a16="http://schemas.microsoft.com/office/drawing/2014/main"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id="{2887E5FA-0209-AF43-9639-8B214D3D3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id="{2E8E1800-FC67-9145-8508-E7E5E100C8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id="{E6388AD0-88FA-DB42-9CD8-9440766B53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4955"/>
            <a:stretch>
              <a:fillRect/>
            </a:stretch>
          </p:blipFill>
          <p:spPr>
            <a:xfrm>
              <a:off x="9667339" y="0"/>
              <a:ext cx="3300365" cy="164904"/>
            </a:xfrm>
            <a:prstGeom prst="rect">
              <a:avLst/>
            </a:prstGeom>
          </p:spPr>
        </p:pic>
      </p:grpSp>
      <p:pic>
        <p:nvPicPr>
          <p:cNvPr id="22" name="Picture 21">
            <a:extLst>
              <a:ext uri="{FF2B5EF4-FFF2-40B4-BE49-F238E27FC236}">
                <a16:creationId xmlns:a16="http://schemas.microsoft.com/office/drawing/2014/main" id="{5B018F4D-0BD6-ED49-AA53-2118A7D61541}"/>
              </a:ext>
            </a:extLst>
          </p:cNvPr>
          <p:cNvPicPr>
            <a:picLocks noChangeAspect="1"/>
          </p:cNvPicPr>
          <p:nvPr/>
        </p:nvPicPr>
        <p:blipFill>
          <a:blip r:embed="rId11"/>
          <a:stretch>
            <a:fillRect/>
          </a:stretch>
        </p:blipFill>
        <p:spPr>
          <a:xfrm>
            <a:off x="-562999" y="-596362"/>
            <a:ext cx="5772094" cy="2666853"/>
          </a:xfrm>
          <a:prstGeom prst="rect">
            <a:avLst/>
          </a:prstGeom>
        </p:spPr>
      </p:pic>
      <p:pic>
        <p:nvPicPr>
          <p:cNvPr id="23" name="Picture 4">
            <a:extLst>
              <a:ext uri="{FF2B5EF4-FFF2-40B4-BE49-F238E27FC236}">
                <a16:creationId xmlns:a16="http://schemas.microsoft.com/office/drawing/2014/main" id="{9405D3B6-86EA-A049-BC88-D4E4D5B980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id="{58147AB8-6C03-9B4D-A54E-B8B523AD8E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98479" y="4217958"/>
            <a:ext cx="1230983" cy="1172511"/>
          </a:xfrm>
          <a:prstGeom prst="rect">
            <a:avLst/>
          </a:prstGeom>
        </p:spPr>
      </p:pic>
      <p:pic>
        <p:nvPicPr>
          <p:cNvPr id="26" name="Google Shape;283;p8">
            <a:extLst>
              <a:ext uri="{FF2B5EF4-FFF2-40B4-BE49-F238E27FC236}">
                <a16:creationId xmlns:a16="http://schemas.microsoft.com/office/drawing/2014/main" id="{641BEBD2-4E1D-EF4F-ACBE-6A117BAE1023}"/>
              </a:ext>
            </a:extLst>
          </p:cNvPr>
          <p:cNvPicPr preferRelativeResize="0"/>
          <p:nvPr/>
        </p:nvPicPr>
        <p:blipFill rotWithShape="1">
          <a:blip r:embed="rId16">
            <a:alphaModFix/>
          </a:blip>
          <a:srcRect/>
          <a:stretch/>
        </p:blipFill>
        <p:spPr>
          <a:xfrm flipH="1">
            <a:off x="8451273" y="2807560"/>
            <a:ext cx="4587063" cy="4542165"/>
          </a:xfrm>
          <a:prstGeom prst="rect">
            <a:avLst/>
          </a:prstGeom>
          <a:noFill/>
          <a:ln>
            <a:noFill/>
          </a:ln>
        </p:spPr>
      </p:pic>
    </p:spTree>
    <p:extLst>
      <p:ext uri="{BB962C8B-B14F-4D97-AF65-F5344CB8AC3E}">
        <p14:creationId xmlns:p14="http://schemas.microsoft.com/office/powerpoint/2010/main" val="2036739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163" name="Google Shape;163;p5"/>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64" name="Google Shape;164;p5"/>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65" name="Google Shape;165;p5"/>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67" name="Google Shape;167;p5"/>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168" name="Google Shape;168;p5"/>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pic>
        <p:nvPicPr>
          <p:cNvPr id="169" name="Google Shape;169;p5"/>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170" name="Google Shape;170;p5"/>
          <p:cNvPicPr preferRelativeResize="0"/>
          <p:nvPr/>
        </p:nvPicPr>
        <p:blipFill rotWithShape="1">
          <a:blip r:embed="rId4">
            <a:alphaModFix/>
          </a:blip>
          <a:srcRect l="40414" t="51840" r="38029" b="21402"/>
          <a:stretch/>
        </p:blipFill>
        <p:spPr>
          <a:xfrm>
            <a:off x="3982242" y="3075412"/>
            <a:ext cx="3601985" cy="2524867"/>
          </a:xfrm>
          <a:prstGeom prst="rect">
            <a:avLst/>
          </a:prstGeom>
          <a:noFill/>
          <a:ln>
            <a:noFill/>
          </a:ln>
        </p:spPr>
      </p:pic>
      <p:pic>
        <p:nvPicPr>
          <p:cNvPr id="171" name="Google Shape;171;p5"/>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172" name="Google Shape;172;p5"/>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173" name="Google Shape;173;p5"/>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174" name="Google Shape;174;p5"/>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175" name="Google Shape;175;p5"/>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176" name="Google Shape;176;p5"/>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pic>
        <p:nvPicPr>
          <p:cNvPr id="177" name="Google Shape;177;p5"/>
          <p:cNvPicPr preferRelativeResize="0"/>
          <p:nvPr/>
        </p:nvPicPr>
        <p:blipFill rotWithShape="1">
          <a:blip r:embed="rId9">
            <a:alphaModFix/>
          </a:blip>
          <a:srcRect/>
          <a:stretch/>
        </p:blipFill>
        <p:spPr>
          <a:xfrm>
            <a:off x="1750630" y="1188969"/>
            <a:ext cx="4622893" cy="5241823"/>
          </a:xfrm>
          <a:prstGeom prst="rect">
            <a:avLst/>
          </a:prstGeom>
          <a:noFill/>
          <a:ln>
            <a:noFill/>
          </a:ln>
        </p:spPr>
      </p:pic>
      <p:sp>
        <p:nvSpPr>
          <p:cNvPr id="178" name="Google Shape;178;p5"/>
          <p:cNvSpPr txBox="1"/>
          <p:nvPr/>
        </p:nvSpPr>
        <p:spPr>
          <a:xfrm>
            <a:off x="2298955" y="2270028"/>
            <a:ext cx="3383940" cy="1846659"/>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6000" b="1" i="0" u="none" strike="noStrike" cap="none" dirty="0">
                <a:solidFill>
                  <a:srgbClr val="0C0C0C"/>
                </a:solidFill>
                <a:latin typeface="Calibri" panose="020F0502020204030204" pitchFamily="34" charset="0"/>
                <a:cs typeface="Calibri" panose="020F0502020204030204" pitchFamily="34" charset="0"/>
                <a:sym typeface="Arial"/>
              </a:rPr>
              <a:t>LUYỆN ĐỌC</a:t>
            </a:r>
            <a:endParaRPr sz="6000" b="1" i="0" u="none" strike="noStrike" cap="none" dirty="0">
              <a:solidFill>
                <a:srgbClr val="0C0C0C"/>
              </a:solidFill>
              <a:latin typeface="Calibri" panose="020F0502020204030204" pitchFamily="34" charset="0"/>
              <a:cs typeface="Calibri" panose="020F0502020204030204" pitchFamily="34" charset="0"/>
              <a:sym typeface="Arial"/>
            </a:endParaRPr>
          </a:p>
        </p:txBody>
      </p:sp>
      <p:sp>
        <p:nvSpPr>
          <p:cNvPr id="181" name="Google Shape;181;p5"/>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nvGrpSpPr>
          <p:cNvPr id="182" name="Google Shape;182;p5"/>
          <p:cNvGrpSpPr/>
          <p:nvPr/>
        </p:nvGrpSpPr>
        <p:grpSpPr>
          <a:xfrm>
            <a:off x="-381083" y="3941048"/>
            <a:ext cx="12819327" cy="2938532"/>
            <a:chOff x="-29140" y="3368913"/>
            <a:chExt cx="13654110" cy="3545778"/>
          </a:xfrm>
        </p:grpSpPr>
        <p:pic>
          <p:nvPicPr>
            <p:cNvPr id="183" name="Google Shape;183;p5"/>
            <p:cNvPicPr preferRelativeResize="0"/>
            <p:nvPr/>
          </p:nvPicPr>
          <p:blipFill rotWithShape="1">
            <a:blip r:embed="rId10">
              <a:alphaModFix/>
            </a:blip>
            <a:srcRect b="4810"/>
            <a:stretch/>
          </p:blipFill>
          <p:spPr>
            <a:xfrm>
              <a:off x="-29140" y="3388588"/>
              <a:ext cx="5290565" cy="3526103"/>
            </a:xfrm>
            <a:prstGeom prst="rect">
              <a:avLst/>
            </a:prstGeom>
            <a:noFill/>
            <a:ln>
              <a:noFill/>
            </a:ln>
          </p:spPr>
        </p:pic>
        <p:pic>
          <p:nvPicPr>
            <p:cNvPr id="184" name="Google Shape;184;p5"/>
            <p:cNvPicPr preferRelativeResize="0"/>
            <p:nvPr/>
          </p:nvPicPr>
          <p:blipFill rotWithShape="1">
            <a:blip r:embed="rId10">
              <a:alphaModFix/>
            </a:blip>
            <a:srcRect b="4810"/>
            <a:stretch/>
          </p:blipFill>
          <p:spPr>
            <a:xfrm>
              <a:off x="4704260" y="3368913"/>
              <a:ext cx="5290565" cy="3526103"/>
            </a:xfrm>
            <a:prstGeom prst="rect">
              <a:avLst/>
            </a:prstGeom>
            <a:noFill/>
            <a:ln>
              <a:noFill/>
            </a:ln>
          </p:spPr>
        </p:pic>
        <p:pic>
          <p:nvPicPr>
            <p:cNvPr id="185" name="Google Shape;185;p5"/>
            <p:cNvPicPr preferRelativeResize="0"/>
            <p:nvPr/>
          </p:nvPicPr>
          <p:blipFill rotWithShape="1">
            <a:blip r:embed="rId10">
              <a:alphaModFix/>
            </a:blip>
            <a:srcRect b="4810"/>
            <a:stretch/>
          </p:blipFill>
          <p:spPr>
            <a:xfrm>
              <a:off x="8698865" y="3368913"/>
              <a:ext cx="4926105" cy="3526103"/>
            </a:xfrm>
            <a:prstGeom prst="rect">
              <a:avLst/>
            </a:prstGeom>
            <a:noFill/>
            <a:ln>
              <a:noFill/>
            </a:ln>
          </p:spPr>
        </p:pic>
      </p:grpSp>
      <p:pic>
        <p:nvPicPr>
          <p:cNvPr id="186" name="Google Shape;186;p5"/>
          <p:cNvPicPr preferRelativeResize="0"/>
          <p:nvPr/>
        </p:nvPicPr>
        <p:blipFill rotWithShape="1">
          <a:blip r:embed="rId11">
            <a:alphaModFix/>
          </a:blip>
          <a:srcRect l="35184" t="55183" r="22473" b="-1013"/>
          <a:stretch/>
        </p:blipFill>
        <p:spPr>
          <a:xfrm>
            <a:off x="7146961" y="46671"/>
            <a:ext cx="1343719" cy="1454336"/>
          </a:xfrm>
          <a:prstGeom prst="rect">
            <a:avLst/>
          </a:prstGeom>
          <a:noFill/>
          <a:ln>
            <a:noFill/>
          </a:ln>
        </p:spPr>
      </p:pic>
      <p:pic>
        <p:nvPicPr>
          <p:cNvPr id="187" name="Google Shape;187;p5"/>
          <p:cNvPicPr preferRelativeResize="0"/>
          <p:nvPr/>
        </p:nvPicPr>
        <p:blipFill rotWithShape="1">
          <a:blip r:embed="rId11">
            <a:alphaModFix/>
          </a:blip>
          <a:srcRect r="57657" b="54170"/>
          <a:stretch/>
        </p:blipFill>
        <p:spPr>
          <a:xfrm rot="6872548">
            <a:off x="7480640" y="3526826"/>
            <a:ext cx="1343719" cy="1454336"/>
          </a:xfrm>
          <a:prstGeom prst="rect">
            <a:avLst/>
          </a:prstGeom>
          <a:noFill/>
          <a:ln>
            <a:noFill/>
          </a:ln>
        </p:spPr>
      </p:pic>
      <p:pic>
        <p:nvPicPr>
          <p:cNvPr id="188" name="Google Shape;188;p5"/>
          <p:cNvPicPr preferRelativeResize="0"/>
          <p:nvPr/>
        </p:nvPicPr>
        <p:blipFill rotWithShape="1">
          <a:blip r:embed="rId11">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73"/>
        <p:cNvGrpSpPr/>
        <p:nvPr/>
      </p:nvGrpSpPr>
      <p:grpSpPr>
        <a:xfrm>
          <a:off x="0" y="0"/>
          <a:ext cx="0" cy="0"/>
          <a:chOff x="0" y="0"/>
          <a:chExt cx="0" cy="0"/>
        </a:xfrm>
      </p:grpSpPr>
      <p:sp>
        <p:nvSpPr>
          <p:cNvPr id="277" name="Google Shape;277;p8"/>
          <p:cNvSpPr/>
          <p:nvPr/>
        </p:nvSpPr>
        <p:spPr>
          <a:xfrm>
            <a:off x="-440603" y="1600628"/>
            <a:ext cx="1706029" cy="9353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278" name="Google Shape;278;p8"/>
          <p:cNvSpPr/>
          <p:nvPr/>
        </p:nvSpPr>
        <p:spPr>
          <a:xfrm>
            <a:off x="9932830" y="1252819"/>
            <a:ext cx="1903538" cy="11019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279" name="Google Shape;279;p8"/>
          <p:cNvPicPr preferRelativeResize="0"/>
          <p:nvPr/>
        </p:nvPicPr>
        <p:blipFill rotWithShape="1">
          <a:blip r:embed="rId3">
            <a:alphaModFix/>
          </a:blip>
          <a:srcRect t="26667"/>
          <a:stretch/>
        </p:blipFill>
        <p:spPr>
          <a:xfrm>
            <a:off x="-27709" y="3429000"/>
            <a:ext cx="5895109" cy="3428999"/>
          </a:xfrm>
          <a:prstGeom prst="rect">
            <a:avLst/>
          </a:prstGeom>
          <a:noFill/>
          <a:ln>
            <a:noFill/>
          </a:ln>
        </p:spPr>
      </p:pic>
      <p:pic>
        <p:nvPicPr>
          <p:cNvPr id="280" name="Google Shape;280;p8"/>
          <p:cNvPicPr preferRelativeResize="0"/>
          <p:nvPr/>
        </p:nvPicPr>
        <p:blipFill rotWithShape="1">
          <a:blip r:embed="rId3">
            <a:alphaModFix/>
          </a:blip>
          <a:srcRect t="26667"/>
          <a:stretch/>
        </p:blipFill>
        <p:spPr>
          <a:xfrm flipH="1">
            <a:off x="5867397" y="3429000"/>
            <a:ext cx="6324601" cy="3428999"/>
          </a:xfrm>
          <a:prstGeom prst="rect">
            <a:avLst/>
          </a:prstGeom>
          <a:noFill/>
          <a:ln>
            <a:noFill/>
          </a:ln>
        </p:spPr>
      </p:pic>
      <p:sp>
        <p:nvSpPr>
          <p:cNvPr id="284" name="Google Shape;284;p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85" name="Google Shape;285;p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86" name="Google Shape;286;p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6" name="Rectangle: Rounded Corners 4">
            <a:extLst>
              <a:ext uri="{FF2B5EF4-FFF2-40B4-BE49-F238E27FC236}">
                <a16:creationId xmlns:a16="http://schemas.microsoft.com/office/drawing/2014/main" id="{3865FC3E-0834-D341-80BF-6FBDB1760FDC}"/>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0D1DE0-1212-8148-B059-57EF2C7DD62F}"/>
              </a:ext>
            </a:extLst>
          </p:cNvPr>
          <p:cNvSpPr/>
          <p:nvPr/>
        </p:nvSpPr>
        <p:spPr>
          <a:xfrm>
            <a:off x="3567816" y="541218"/>
            <a:ext cx="4849405"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UTM Cooper Black" panose="02040603050506020204" pitchFamily="18"/>
              </a:rPr>
              <a:t>GIẢI NGHĨA TỪ</a:t>
            </a:r>
          </a:p>
        </p:txBody>
      </p:sp>
      <p:sp>
        <p:nvSpPr>
          <p:cNvPr id="22" name="TextBox 21">
            <a:extLst>
              <a:ext uri="{FF2B5EF4-FFF2-40B4-BE49-F238E27FC236}">
                <a16:creationId xmlns:a16="http://schemas.microsoft.com/office/drawing/2014/main" id="{6162E2A0-56F0-7E42-82AC-67025DC0312B}"/>
              </a:ext>
            </a:extLst>
          </p:cNvPr>
          <p:cNvSpPr txBox="1"/>
          <p:nvPr/>
        </p:nvSpPr>
        <p:spPr>
          <a:xfrm>
            <a:off x="1109053" y="1399047"/>
            <a:ext cx="2325956" cy="707886"/>
          </a:xfrm>
          <a:prstGeom prst="rect">
            <a:avLst/>
          </a:prstGeom>
          <a:noFill/>
        </p:spPr>
        <p:txBody>
          <a:bodyPr wrap="square">
            <a:spAutoFit/>
          </a:bodyPr>
          <a:lstStyle/>
          <a:p>
            <a:pPr algn="just"/>
            <a:r>
              <a:rPr lang="en-SG" sz="4000" b="1" kern="1200" dirty="0" err="1">
                <a:solidFill>
                  <a:srgbClr val="7030A0"/>
                </a:solidFill>
                <a:latin typeface="Calibri" panose="020F0502020204030204" pitchFamily="34" charset="0"/>
                <a:cs typeface="Calibri" panose="020F0502020204030204" pitchFamily="34" charset="0"/>
              </a:rPr>
              <a:t>đon</a:t>
            </a:r>
            <a:r>
              <a:rPr lang="en-SG" sz="4000" b="1" kern="1200" dirty="0">
                <a:solidFill>
                  <a:srgbClr val="7030A0"/>
                </a:solidFill>
                <a:latin typeface="Calibri" panose="020F0502020204030204" pitchFamily="34" charset="0"/>
                <a:cs typeface="Calibri" panose="020F0502020204030204" pitchFamily="34" charset="0"/>
              </a:rPr>
              <a:t>:</a:t>
            </a:r>
            <a:endParaRPr lang="en-US" sz="3600" b="1" dirty="0">
              <a:solidFill>
                <a:srgbClr val="7030A0"/>
              </a:solidFill>
            </a:endParaRPr>
          </a:p>
        </p:txBody>
      </p:sp>
      <p:sp>
        <p:nvSpPr>
          <p:cNvPr id="23" name="TextBox 22">
            <a:extLst>
              <a:ext uri="{FF2B5EF4-FFF2-40B4-BE49-F238E27FC236}">
                <a16:creationId xmlns:a16="http://schemas.microsoft.com/office/drawing/2014/main" id="{19918B10-753B-DF47-93A2-2C7B487B4681}"/>
              </a:ext>
            </a:extLst>
          </p:cNvPr>
          <p:cNvSpPr txBox="1"/>
          <p:nvPr/>
        </p:nvSpPr>
        <p:spPr>
          <a:xfrm>
            <a:off x="2538729" y="1401667"/>
            <a:ext cx="8419528" cy="1200329"/>
          </a:xfrm>
          <a:prstGeom prst="rect">
            <a:avLst/>
          </a:prstGeom>
          <a:noFill/>
        </p:spPr>
        <p:txBody>
          <a:bodyPr wrap="square">
            <a:spAutoFit/>
          </a:bodyPr>
          <a:lstStyle/>
          <a:p>
            <a:pPr algn="just"/>
            <a:r>
              <a:rPr lang="en-US" sz="3600" kern="1200" dirty="0">
                <a:latin typeface="Calibri" panose="020F0502020204030204" pitchFamily="34" charset="0"/>
                <a:cs typeface="Calibri" panose="020F0502020204030204" pitchFamily="34" charset="0"/>
              </a:rPr>
              <a:t>b</a:t>
            </a:r>
            <a:r>
              <a:rPr kumimoji="0" lang="en-US" sz="360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ó</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dùng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trong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trường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hợp</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mạ</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lúa</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81683AE-F522-794A-9FAC-7B932DBACBC6}"/>
              </a:ext>
            </a:extLst>
          </p:cNvPr>
          <p:cNvSpPr txBox="1"/>
          <p:nvPr/>
        </p:nvSpPr>
        <p:spPr>
          <a:xfrm>
            <a:off x="1124064" y="2474698"/>
            <a:ext cx="2325956" cy="707886"/>
          </a:xfrm>
          <a:prstGeom prst="rect">
            <a:avLst/>
          </a:prstGeom>
          <a:noFill/>
        </p:spPr>
        <p:txBody>
          <a:bodyPr wrap="square">
            <a:spAutoFit/>
          </a:bodyPr>
          <a:lstStyle/>
          <a:p>
            <a:pPr algn="just"/>
            <a:r>
              <a:rPr lang="en-SG" sz="4000" b="1" kern="1200" dirty="0">
                <a:solidFill>
                  <a:srgbClr val="7030A0"/>
                </a:solidFill>
                <a:latin typeface="Calibri" panose="020F0502020204030204" pitchFamily="34" charset="0"/>
                <a:cs typeface="Calibri" panose="020F0502020204030204" pitchFamily="34" charset="0"/>
              </a:rPr>
              <a:t>k</a:t>
            </a:r>
            <a:r>
              <a:rPr kumimoji="0" lang="en-SG" sz="4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he:</a:t>
            </a:r>
            <a:endParaRPr lang="en-US" sz="3600" b="1" dirty="0">
              <a:solidFill>
                <a:srgbClr val="7030A0"/>
              </a:solidFill>
            </a:endParaRPr>
          </a:p>
        </p:txBody>
      </p:sp>
      <p:sp>
        <p:nvSpPr>
          <p:cNvPr id="25" name="TextBox 24">
            <a:extLst>
              <a:ext uri="{FF2B5EF4-FFF2-40B4-BE49-F238E27FC236}">
                <a16:creationId xmlns:a16="http://schemas.microsoft.com/office/drawing/2014/main" id="{64150293-E451-8346-BA56-CBDC30B3BF65}"/>
              </a:ext>
            </a:extLst>
          </p:cNvPr>
          <p:cNvSpPr txBox="1"/>
          <p:nvPr/>
        </p:nvSpPr>
        <p:spPr>
          <a:xfrm>
            <a:off x="2538729" y="2555409"/>
            <a:ext cx="8320878" cy="1200329"/>
          </a:xfrm>
          <a:prstGeom prst="rect">
            <a:avLst/>
          </a:prstGeom>
          <a:noFill/>
        </p:spPr>
        <p:txBody>
          <a:bodyPr wrap="square">
            <a:spAutoFit/>
          </a:bodyPr>
          <a:lstStyle/>
          <a:p>
            <a:pPr algn="just"/>
            <a:r>
              <a:rPr lang="en-SG" sz="3600" kern="1200" dirty="0" err="1">
                <a:latin typeface="Calibri" panose="020F0502020204030204" pitchFamily="34" charset="0"/>
                <a:cs typeface="Calibri" panose="020F0502020204030204" pitchFamily="34" charset="0"/>
              </a:rPr>
              <a:t>đường</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nước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chảy</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hẹp</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giữa</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hai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vách</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núi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hoặc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sườn</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dốc</a:t>
            </a:r>
            <a:r>
              <a:rPr lang="en-SG" sz="3600" kern="1200" dirty="0">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98C768B-847C-924D-83AC-6214B6E03B5A}"/>
              </a:ext>
            </a:extLst>
          </p:cNvPr>
          <p:cNvPicPr>
            <a:picLocks noChangeAspect="1"/>
          </p:cNvPicPr>
          <p:nvPr/>
        </p:nvPicPr>
        <p:blipFill>
          <a:blip r:embed="rId4"/>
          <a:stretch>
            <a:fillRect/>
          </a:stretch>
        </p:blipFill>
        <p:spPr>
          <a:xfrm>
            <a:off x="3688282" y="2745679"/>
            <a:ext cx="4983336" cy="3328868"/>
          </a:xfrm>
          <a:prstGeom prst="rect">
            <a:avLst/>
          </a:prstGeom>
        </p:spPr>
      </p:pic>
      <p:pic>
        <p:nvPicPr>
          <p:cNvPr id="4" name="Picture 3">
            <a:extLst>
              <a:ext uri="{FF2B5EF4-FFF2-40B4-BE49-F238E27FC236}">
                <a16:creationId xmlns:a16="http://schemas.microsoft.com/office/drawing/2014/main" id="{E4368314-3C37-A34B-8819-6E38AFE3C9C2}"/>
              </a:ext>
            </a:extLst>
          </p:cNvPr>
          <p:cNvPicPr>
            <a:picLocks noChangeAspect="1"/>
          </p:cNvPicPr>
          <p:nvPr/>
        </p:nvPicPr>
        <p:blipFill rotWithShape="1">
          <a:blip r:embed="rId5"/>
          <a:srcRect t="6262" b="18984"/>
          <a:stretch/>
        </p:blipFill>
        <p:spPr>
          <a:xfrm>
            <a:off x="4146260" y="3695778"/>
            <a:ext cx="4128309" cy="2796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5"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59"/>
        <p:cNvGrpSpPr/>
        <p:nvPr/>
      </p:nvGrpSpPr>
      <p:grpSpPr>
        <a:xfrm>
          <a:off x="0" y="0"/>
          <a:ext cx="0" cy="0"/>
          <a:chOff x="0" y="0"/>
          <a:chExt cx="0" cy="0"/>
        </a:xfrm>
      </p:grpSpPr>
      <p:sp>
        <p:nvSpPr>
          <p:cNvPr id="361" name="Google Shape;361;p11"/>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2" name="Google Shape;362;p11"/>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3" name="Google Shape;363;p11"/>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4" name="Google Shape;364;p11"/>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5" name="Google Shape;365;p11"/>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366" name="Google Shape;366;p11"/>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367" name="Google Shape;367;p11"/>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368" name="Google Shape;368;p11"/>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369" name="Google Shape;369;p11"/>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370" name="Google Shape;370;p11"/>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371" name="Google Shape;371;p11"/>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372" name="Google Shape;372;p11"/>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373" name="Google Shape;373;p11"/>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374" name="Google Shape;374;p11"/>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376" name="Google Shape;376;p11"/>
          <p:cNvSpPr txBox="1"/>
          <p:nvPr/>
        </p:nvSpPr>
        <p:spPr>
          <a:xfrm>
            <a:off x="2619077" y="2339304"/>
            <a:ext cx="7059482" cy="101566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6600" b="1" dirty="0">
                <a:solidFill>
                  <a:srgbClr val="0C0C0C"/>
                </a:solidFill>
                <a:latin typeface="Arial"/>
                <a:ea typeface="Arial"/>
                <a:cs typeface="Arial"/>
                <a:sym typeface="Arial"/>
              </a:rPr>
              <a:t>TÌM HIỂU BÀI</a:t>
            </a:r>
            <a:endParaRPr sz="6600" b="1" dirty="0">
              <a:solidFill>
                <a:srgbClr val="0C0C0C"/>
              </a:solidFill>
              <a:latin typeface="Arial"/>
              <a:ea typeface="Arial"/>
              <a:cs typeface="Arial"/>
              <a:sym typeface="Arial"/>
            </a:endParaRPr>
          </a:p>
        </p:txBody>
      </p:sp>
      <p:sp>
        <p:nvSpPr>
          <p:cNvPr id="379" name="Google Shape;379;p11"/>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grpSp>
        <p:nvGrpSpPr>
          <p:cNvPr id="380" name="Google Shape;380;p11"/>
          <p:cNvGrpSpPr/>
          <p:nvPr/>
        </p:nvGrpSpPr>
        <p:grpSpPr>
          <a:xfrm>
            <a:off x="-291871" y="3525845"/>
            <a:ext cx="13654110" cy="3408355"/>
            <a:chOff x="-29140" y="3368913"/>
            <a:chExt cx="13654110" cy="3545778"/>
          </a:xfrm>
        </p:grpSpPr>
        <p:pic>
          <p:nvPicPr>
            <p:cNvPr id="381" name="Google Shape;381;p11"/>
            <p:cNvPicPr preferRelativeResize="0"/>
            <p:nvPr/>
          </p:nvPicPr>
          <p:blipFill rotWithShape="1">
            <a:blip r:embed="rId9">
              <a:alphaModFix/>
            </a:blip>
            <a:srcRect b="4810"/>
            <a:stretch/>
          </p:blipFill>
          <p:spPr>
            <a:xfrm>
              <a:off x="-29140" y="3388588"/>
              <a:ext cx="5290565" cy="3526103"/>
            </a:xfrm>
            <a:prstGeom prst="rect">
              <a:avLst/>
            </a:prstGeom>
            <a:noFill/>
            <a:ln>
              <a:noFill/>
            </a:ln>
          </p:spPr>
        </p:pic>
        <p:pic>
          <p:nvPicPr>
            <p:cNvPr id="382" name="Google Shape;382;p11"/>
            <p:cNvPicPr preferRelativeResize="0"/>
            <p:nvPr/>
          </p:nvPicPr>
          <p:blipFill rotWithShape="1">
            <a:blip r:embed="rId9">
              <a:alphaModFix/>
            </a:blip>
            <a:srcRect b="4810"/>
            <a:stretch/>
          </p:blipFill>
          <p:spPr>
            <a:xfrm>
              <a:off x="4704260" y="3368913"/>
              <a:ext cx="5290565" cy="3526103"/>
            </a:xfrm>
            <a:prstGeom prst="rect">
              <a:avLst/>
            </a:prstGeom>
            <a:noFill/>
            <a:ln>
              <a:noFill/>
            </a:ln>
          </p:spPr>
        </p:pic>
        <p:pic>
          <p:nvPicPr>
            <p:cNvPr id="383" name="Google Shape;383;p11"/>
            <p:cNvPicPr preferRelativeResize="0"/>
            <p:nvPr/>
          </p:nvPicPr>
          <p:blipFill rotWithShape="1">
            <a:blip r:embed="rId9">
              <a:alphaModFix/>
            </a:blip>
            <a:srcRect b="4810"/>
            <a:stretch/>
          </p:blipFill>
          <p:spPr>
            <a:xfrm>
              <a:off x="8698865" y="3368913"/>
              <a:ext cx="4926105" cy="3526103"/>
            </a:xfrm>
            <a:prstGeom prst="rect">
              <a:avLst/>
            </a:prstGeom>
            <a:noFill/>
            <a:ln>
              <a:noFill/>
            </a:ln>
          </p:spPr>
        </p:pic>
      </p:grpSp>
      <p:pic>
        <p:nvPicPr>
          <p:cNvPr id="384" name="Google Shape;384;p11"/>
          <p:cNvPicPr preferRelativeResize="0"/>
          <p:nvPr/>
        </p:nvPicPr>
        <p:blipFill rotWithShape="1">
          <a:blip r:embed="rId10">
            <a:alphaModFix/>
          </a:blip>
          <a:srcRect l="35184" t="55183" r="22473" b="-1013"/>
          <a:stretch/>
        </p:blipFill>
        <p:spPr>
          <a:xfrm>
            <a:off x="7146961" y="46671"/>
            <a:ext cx="1343719" cy="1454336"/>
          </a:xfrm>
          <a:prstGeom prst="rect">
            <a:avLst/>
          </a:prstGeom>
          <a:noFill/>
          <a:ln>
            <a:noFill/>
          </a:ln>
        </p:spPr>
      </p:pic>
      <p:pic>
        <p:nvPicPr>
          <p:cNvPr id="385" name="Google Shape;385;p11"/>
          <p:cNvPicPr preferRelativeResize="0"/>
          <p:nvPr/>
        </p:nvPicPr>
        <p:blipFill rotWithShape="1">
          <a:blip r:embed="rId10">
            <a:alphaModFix/>
          </a:blip>
          <a:srcRect r="57657" b="54170"/>
          <a:stretch/>
        </p:blipFill>
        <p:spPr>
          <a:xfrm rot="6872548">
            <a:off x="1813957" y="3182790"/>
            <a:ext cx="1343719" cy="1454336"/>
          </a:xfrm>
          <a:prstGeom prst="rect">
            <a:avLst/>
          </a:prstGeom>
          <a:noFill/>
          <a:ln>
            <a:noFill/>
          </a:ln>
        </p:spPr>
      </p:pic>
      <p:pic>
        <p:nvPicPr>
          <p:cNvPr id="386" name="Google Shape;386;p11"/>
          <p:cNvPicPr preferRelativeResize="0"/>
          <p:nvPr/>
        </p:nvPicPr>
        <p:blipFill rotWithShape="1">
          <a:blip r:embed="rId10">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5" name="Google Shape;435;p13"/>
          <p:cNvSpPr/>
          <p:nvPr/>
        </p:nvSpPr>
        <p:spPr>
          <a:xfrm>
            <a:off x="1295400" y="646677"/>
            <a:ext cx="9601200" cy="1089438"/>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200" b="1" dirty="0" err="1">
                <a:solidFill>
                  <a:schemeClr val="accent2">
                    <a:lumMod val="50000"/>
                  </a:schemeClr>
                </a:solidFill>
                <a:latin typeface="Calibri" panose="020F0502020204030204" pitchFamily="34" charset="0"/>
                <a:cs typeface="Calibri" panose="020F0502020204030204" pitchFamily="34" charset="0"/>
              </a:rPr>
              <a:t>Điều</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gì</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gợi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anh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chiến</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sĩ</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tới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p>
          <a:p>
            <a:pPr lvl="0" algn="ctr"/>
            <a:r>
              <a:rPr lang="en-US" sz="3200" b="1" dirty="0">
                <a:solidFill>
                  <a:schemeClr val="accent2">
                    <a:lumMod val="50000"/>
                  </a:schemeClr>
                </a:solidFill>
                <a:latin typeface="Calibri" panose="020F0502020204030204" pitchFamily="34" charset="0"/>
                <a:cs typeface="Calibri" panose="020F0502020204030204" pitchFamily="34" charset="0"/>
              </a:rPr>
              <a:t>Anh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hình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ảnh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nào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của</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endParaRPr sz="54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pic>
        <p:nvPicPr>
          <p:cNvPr id="438" name="Google Shape;438;p13"/>
          <p:cNvPicPr preferRelativeResize="0"/>
          <p:nvPr/>
        </p:nvPicPr>
        <p:blipFill rotWithShape="1">
          <a:blip r:embed="rId3">
            <a:alphaModFix/>
          </a:blip>
          <a:srcRect l="35184" t="55183" r="22473" b="-1013"/>
          <a:stretch/>
        </p:blipFill>
        <p:spPr>
          <a:xfrm rot="8461115">
            <a:off x="304009" y="1191156"/>
            <a:ext cx="1343719" cy="1454336"/>
          </a:xfrm>
          <a:prstGeom prst="rect">
            <a:avLst/>
          </a:prstGeom>
          <a:noFill/>
          <a:ln>
            <a:noFill/>
          </a:ln>
        </p:spPr>
      </p:pic>
      <p:sp>
        <p:nvSpPr>
          <p:cNvPr id="441" name="Google Shape;441;p13"/>
          <p:cNvSpPr txBox="1"/>
          <p:nvPr/>
        </p:nvSpPr>
        <p:spPr>
          <a:xfrm>
            <a:off x="4479697" y="2235914"/>
            <a:ext cx="7160301" cy="3970277"/>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lvl="0" algn="just">
              <a:buClr>
                <a:srgbClr val="0C0C0C"/>
              </a:buClr>
              <a:buSzPts val="2800"/>
            </a:pPr>
            <a:r>
              <a:rPr lang="en-US" sz="3600" b="1" dirty="0">
                <a:solidFill>
                  <a:srgbClr val="002060"/>
                </a:solidFill>
              </a:rPr>
              <a:t>	</a:t>
            </a:r>
            <a:r>
              <a:rPr lang="vi-VN" sz="3600" b="1" dirty="0" err="1">
                <a:solidFill>
                  <a:srgbClr val="002060"/>
                </a:solidFill>
              </a:rPr>
              <a:t>Cảnh</a:t>
            </a:r>
            <a:r>
              <a:rPr lang="vi-VN" sz="3600" b="1" dirty="0">
                <a:solidFill>
                  <a:srgbClr val="002060"/>
                </a:solidFill>
              </a:rPr>
              <a:t> chiều đông gió bấc như mưa phùn, lúc này các làng quê vào vụ </a:t>
            </a:r>
            <a:r>
              <a:rPr lang="vi-VN" sz="3600" b="1" dirty="0" err="1">
                <a:solidFill>
                  <a:srgbClr val="002060"/>
                </a:solidFill>
              </a:rPr>
              <a:t>cấy</a:t>
            </a:r>
            <a:r>
              <a:rPr lang="vi-VN" sz="3600" b="1" dirty="0">
                <a:solidFill>
                  <a:srgbClr val="002060"/>
                </a:solidFill>
              </a:rPr>
              <a:t> đông làm anh chiến </a:t>
            </a:r>
            <a:r>
              <a:rPr lang="vi-VN" sz="3600" b="1" dirty="0" err="1">
                <a:solidFill>
                  <a:srgbClr val="002060"/>
                </a:solidFill>
              </a:rPr>
              <a:t>sĩ</a:t>
            </a:r>
            <a:r>
              <a:rPr lang="vi-VN" sz="3600" b="1" dirty="0">
                <a:solidFill>
                  <a:srgbClr val="002060"/>
                </a:solidFill>
              </a:rPr>
              <a:t> </a:t>
            </a:r>
            <a:r>
              <a:rPr lang="vi-VN" sz="3600" b="1" dirty="0" err="1">
                <a:solidFill>
                  <a:srgbClr val="002060"/>
                </a:solidFill>
              </a:rPr>
              <a:t>chạnh</a:t>
            </a:r>
            <a:r>
              <a:rPr lang="en-US" sz="3600" b="1" dirty="0">
                <a:solidFill>
                  <a:srgbClr val="002060"/>
                </a:solidFill>
              </a:rPr>
              <a:t> </a:t>
            </a:r>
            <a:r>
              <a:rPr lang="en-US" sz="3600" b="1" dirty="0" err="1">
                <a:solidFill>
                  <a:srgbClr val="002060"/>
                </a:solidFill>
              </a:rPr>
              <a:t>lòng</a:t>
            </a:r>
            <a:r>
              <a:rPr lang="vi-VN" sz="3600" b="1" dirty="0">
                <a:solidFill>
                  <a:srgbClr val="002060"/>
                </a:solidFill>
              </a:rPr>
              <a:t> nhớ </a:t>
            </a:r>
            <a:r>
              <a:rPr lang="vi-VN" sz="3600" b="1" dirty="0" err="1">
                <a:solidFill>
                  <a:srgbClr val="002060"/>
                </a:solidFill>
              </a:rPr>
              <a:t>tới</a:t>
            </a:r>
            <a:r>
              <a:rPr lang="vi-VN" sz="3600" b="1" dirty="0">
                <a:solidFill>
                  <a:srgbClr val="002060"/>
                </a:solidFill>
              </a:rPr>
              <a:t> </a:t>
            </a:r>
            <a:r>
              <a:rPr lang="vi-VN" sz="3600" b="1" dirty="0" err="1">
                <a:solidFill>
                  <a:srgbClr val="002060"/>
                </a:solidFill>
              </a:rPr>
              <a:t>mẹ</a:t>
            </a:r>
            <a:r>
              <a:rPr lang="en-US" sz="3600" b="1" dirty="0">
                <a:solidFill>
                  <a:srgbClr val="002060"/>
                </a:solidFill>
              </a:rPr>
              <a:t>,</a:t>
            </a:r>
            <a:r>
              <a:rPr lang="vi-VN" sz="3600" b="1" dirty="0">
                <a:solidFill>
                  <a:srgbClr val="002060"/>
                </a:solidFill>
              </a:rPr>
              <a:t> thương mẹ phải vất vả lội ruộng bùn trong mưa gió rét buốt.</a:t>
            </a:r>
            <a:endParaRPr sz="3600" b="1" dirty="0">
              <a:solidFill>
                <a:srgbClr val="002060"/>
              </a:solidFill>
            </a:endParaRPr>
          </a:p>
        </p:txBody>
      </p:sp>
      <p:pic>
        <p:nvPicPr>
          <p:cNvPr id="442" name="Google Shape;442;p13"/>
          <p:cNvPicPr preferRelativeResize="0"/>
          <p:nvPr/>
        </p:nvPicPr>
        <p:blipFill rotWithShape="1">
          <a:blip r:embed="rId4">
            <a:alphaModFix/>
          </a:blip>
          <a:srcRect/>
          <a:stretch/>
        </p:blipFill>
        <p:spPr>
          <a:xfrm flipH="1">
            <a:off x="12709" y="2558515"/>
            <a:ext cx="4119445" cy="4299485"/>
          </a:xfrm>
          <a:prstGeom prst="rect">
            <a:avLst/>
          </a:prstGeom>
          <a:noFill/>
          <a:ln>
            <a:noFill/>
          </a:ln>
        </p:spPr>
      </p:pic>
      <p:sp>
        <p:nvSpPr>
          <p:cNvPr id="15" name="Google Shape;366;p11">
            <a:extLst>
              <a:ext uri="{FF2B5EF4-FFF2-40B4-BE49-F238E27FC236}">
                <a16:creationId xmlns:a16="http://schemas.microsoft.com/office/drawing/2014/main" id="{7E489576-536F-3842-B655-30421995DCC3}"/>
              </a:ext>
            </a:extLst>
          </p:cNvPr>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6" name="Google Shape;379;p11">
            <a:extLst>
              <a:ext uri="{FF2B5EF4-FFF2-40B4-BE49-F238E27FC236}">
                <a16:creationId xmlns:a16="http://schemas.microsoft.com/office/drawing/2014/main" id="{0E8AD990-1FEC-1642-B7A5-7E920DFDCDE5}"/>
              </a:ext>
            </a:extLst>
          </p:cNvPr>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dissolve">
                                      <p:cBhvr>
                                        <p:cTn id="7" dur="500"/>
                                        <p:tgtEl>
                                          <p:spTgt spid="435"/>
                                        </p:tgtEl>
                                      </p:cBhvr>
                                    </p:animEffect>
                                  </p:childTnLst>
                                </p:cTn>
                              </p:par>
                              <p:par>
                                <p:cTn id="8" presetID="37" presetClass="entr" presetSubtype="0" fill="hold"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fade">
                                      <p:cBhvr>
                                        <p:cTn id="10" dur="1000"/>
                                        <p:tgtEl>
                                          <p:spTgt spid="442"/>
                                        </p:tgtEl>
                                      </p:cBhvr>
                                    </p:animEffect>
                                    <p:anim calcmode="lin" valueType="num">
                                      <p:cBhvr>
                                        <p:cTn id="11" dur="1000" fill="hold"/>
                                        <p:tgtEl>
                                          <p:spTgt spid="442"/>
                                        </p:tgtEl>
                                        <p:attrNameLst>
                                          <p:attrName>ppt_x</p:attrName>
                                        </p:attrNameLst>
                                      </p:cBhvr>
                                      <p:tavLst>
                                        <p:tav tm="0">
                                          <p:val>
                                            <p:strVal val="#ppt_x"/>
                                          </p:val>
                                        </p:tav>
                                        <p:tav tm="100000">
                                          <p:val>
                                            <p:strVal val="#ppt_x"/>
                                          </p:val>
                                        </p:tav>
                                      </p:tavLst>
                                    </p:anim>
                                    <p:anim calcmode="lin" valueType="num">
                                      <p:cBhvr>
                                        <p:cTn id="12" dur="900" decel="100000" fill="hold"/>
                                        <p:tgtEl>
                                          <p:spTgt spid="44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42"/>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438"/>
                                        </p:tgtEl>
                                        <p:attrNameLst>
                                          <p:attrName>r</p:attrName>
                                        </p:attrNameLst>
                                      </p:cBhvr>
                                    </p:animRot>
                                    <p:animRot by="-240000">
                                      <p:cBhvr>
                                        <p:cTn id="17" dur="200" fill="hold">
                                          <p:stCondLst>
                                            <p:cond delay="200"/>
                                          </p:stCondLst>
                                        </p:cTn>
                                        <p:tgtEl>
                                          <p:spTgt spid="438"/>
                                        </p:tgtEl>
                                        <p:attrNameLst>
                                          <p:attrName>r</p:attrName>
                                        </p:attrNameLst>
                                      </p:cBhvr>
                                    </p:animRot>
                                    <p:animRot by="240000">
                                      <p:cBhvr>
                                        <p:cTn id="18" dur="200" fill="hold">
                                          <p:stCondLst>
                                            <p:cond delay="400"/>
                                          </p:stCondLst>
                                        </p:cTn>
                                        <p:tgtEl>
                                          <p:spTgt spid="438"/>
                                        </p:tgtEl>
                                        <p:attrNameLst>
                                          <p:attrName>r</p:attrName>
                                        </p:attrNameLst>
                                      </p:cBhvr>
                                    </p:animRot>
                                    <p:animRot by="-240000">
                                      <p:cBhvr>
                                        <p:cTn id="19" dur="200" fill="hold">
                                          <p:stCondLst>
                                            <p:cond delay="600"/>
                                          </p:stCondLst>
                                        </p:cTn>
                                        <p:tgtEl>
                                          <p:spTgt spid="438"/>
                                        </p:tgtEl>
                                        <p:attrNameLst>
                                          <p:attrName>r</p:attrName>
                                        </p:attrNameLst>
                                      </p:cBhvr>
                                    </p:animRot>
                                    <p:animRot by="120000">
                                      <p:cBhvr>
                                        <p:cTn id="20" dur="200" fill="hold">
                                          <p:stCondLst>
                                            <p:cond delay="800"/>
                                          </p:stCondLst>
                                        </p:cTn>
                                        <p:tgtEl>
                                          <p:spTgt spid="43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1"/>
                                        </p:tgtEl>
                                        <p:attrNameLst>
                                          <p:attrName>style.visibility</p:attrName>
                                        </p:attrNameLst>
                                      </p:cBhvr>
                                      <p:to>
                                        <p:strVal val="visible"/>
                                      </p:to>
                                    </p:set>
                                    <p:animEffect transition="in" filter="fade">
                                      <p:cBhvr>
                                        <p:cTn id="25"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pic>
        <p:nvPicPr>
          <p:cNvPr id="483" name="Google Shape;483;p15"/>
          <p:cNvPicPr preferRelativeResize="0"/>
          <p:nvPr/>
        </p:nvPicPr>
        <p:blipFill rotWithShape="1">
          <a:blip r:embed="rId3">
            <a:alphaModFix/>
          </a:blip>
          <a:srcRect/>
          <a:stretch/>
        </p:blipFill>
        <p:spPr>
          <a:xfrm rot="469607">
            <a:off x="51016" y="4449597"/>
            <a:ext cx="2306572" cy="3051545"/>
          </a:xfrm>
          <a:prstGeom prst="rect">
            <a:avLst/>
          </a:prstGeom>
          <a:noFill/>
          <a:ln>
            <a:noFill/>
          </a:ln>
        </p:spPr>
      </p:pic>
      <p:pic>
        <p:nvPicPr>
          <p:cNvPr id="484" name="Google Shape;484;p15"/>
          <p:cNvPicPr preferRelativeResize="0"/>
          <p:nvPr/>
        </p:nvPicPr>
        <p:blipFill rotWithShape="1">
          <a:blip r:embed="rId4">
            <a:alphaModFix/>
          </a:blip>
          <a:srcRect l="32700" t="26629" r="36276" b="50000"/>
          <a:stretch/>
        </p:blipFill>
        <p:spPr>
          <a:xfrm>
            <a:off x="8704695" y="-85648"/>
            <a:ext cx="3657598" cy="2755320"/>
          </a:xfrm>
          <a:prstGeom prst="rect">
            <a:avLst/>
          </a:prstGeom>
          <a:noFill/>
          <a:ln>
            <a:noFill/>
          </a:ln>
        </p:spPr>
      </p:pic>
      <p:pic>
        <p:nvPicPr>
          <p:cNvPr id="486" name="Google Shape;486;p15"/>
          <p:cNvPicPr preferRelativeResize="0"/>
          <p:nvPr/>
        </p:nvPicPr>
        <p:blipFill rotWithShape="1">
          <a:blip r:embed="rId5">
            <a:alphaModFix/>
          </a:blip>
          <a:srcRect l="35184" t="55183" r="22473" b="-1013"/>
          <a:stretch/>
        </p:blipFill>
        <p:spPr>
          <a:xfrm>
            <a:off x="10819252" y="5381424"/>
            <a:ext cx="1343719" cy="1454336"/>
          </a:xfrm>
          <a:prstGeom prst="rect">
            <a:avLst/>
          </a:prstGeom>
          <a:noFill/>
          <a:ln>
            <a:noFill/>
          </a:ln>
        </p:spPr>
      </p:pic>
      <p:pic>
        <p:nvPicPr>
          <p:cNvPr id="489" name="Google Shape;489;p15"/>
          <p:cNvPicPr preferRelativeResize="0"/>
          <p:nvPr/>
        </p:nvPicPr>
        <p:blipFill rotWithShape="1">
          <a:blip r:embed="rId4">
            <a:alphaModFix/>
          </a:blip>
          <a:srcRect t="26629" r="67078" b="50000"/>
          <a:stretch/>
        </p:blipFill>
        <p:spPr>
          <a:xfrm>
            <a:off x="2432682" y="975127"/>
            <a:ext cx="3909387" cy="2755320"/>
          </a:xfrm>
          <a:prstGeom prst="rect">
            <a:avLst/>
          </a:prstGeom>
          <a:noFill/>
          <a:ln>
            <a:noFill/>
          </a:ln>
        </p:spPr>
      </p:pic>
      <p:pic>
        <p:nvPicPr>
          <p:cNvPr id="490" name="Google Shape;490;p15"/>
          <p:cNvPicPr preferRelativeResize="0"/>
          <p:nvPr/>
        </p:nvPicPr>
        <p:blipFill rotWithShape="1">
          <a:blip r:embed="rId3">
            <a:alphaModFix/>
          </a:blip>
          <a:srcRect/>
          <a:stretch/>
        </p:blipFill>
        <p:spPr>
          <a:xfrm rot="-649360">
            <a:off x="-882636" y="1737445"/>
            <a:ext cx="2630100" cy="5562847"/>
          </a:xfrm>
          <a:prstGeom prst="rect">
            <a:avLst/>
          </a:prstGeom>
          <a:noFill/>
          <a:ln>
            <a:noFill/>
          </a:ln>
        </p:spPr>
      </p:pic>
      <p:pic>
        <p:nvPicPr>
          <p:cNvPr id="491" name="Google Shape;491;p15"/>
          <p:cNvPicPr preferRelativeResize="0"/>
          <p:nvPr/>
        </p:nvPicPr>
        <p:blipFill rotWithShape="1">
          <a:blip r:embed="rId6">
            <a:alphaModFix/>
          </a:blip>
          <a:srcRect l="67078" t="26629" b="50000"/>
          <a:stretch/>
        </p:blipFill>
        <p:spPr>
          <a:xfrm>
            <a:off x="2989807" y="-212512"/>
            <a:ext cx="2991893" cy="2123892"/>
          </a:xfrm>
          <a:prstGeom prst="rect">
            <a:avLst/>
          </a:prstGeom>
          <a:noFill/>
          <a:ln>
            <a:noFill/>
          </a:ln>
        </p:spPr>
      </p:pic>
      <p:sp>
        <p:nvSpPr>
          <p:cNvPr id="492" name="Google Shape;492;p15"/>
          <p:cNvSpPr/>
          <p:nvPr/>
        </p:nvSpPr>
        <p:spPr>
          <a:xfrm>
            <a:off x="1502875" y="365784"/>
            <a:ext cx="1033622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600" b="1" dirty="0" err="1">
                <a:solidFill>
                  <a:schemeClr val="accent2">
                    <a:lumMod val="50000"/>
                  </a:schemeClr>
                </a:solidFill>
                <a:latin typeface="Calibri" panose="020F0502020204030204" pitchFamily="34" charset="0"/>
                <a:cs typeface="Calibri" panose="020F0502020204030204" pitchFamily="34" charset="0"/>
              </a:rPr>
              <a:t>Tìm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những</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hình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ảnh</a:t>
            </a:r>
            <a:r>
              <a:rPr lang="en-US" sz="3600" b="1" dirty="0">
                <a:solidFill>
                  <a:schemeClr val="accent2">
                    <a:lumMod val="50000"/>
                  </a:schemeClr>
                </a:solidFill>
                <a:latin typeface="Calibri" panose="020F0502020204030204" pitchFamily="34" charset="0"/>
                <a:cs typeface="Calibri" panose="020F0502020204030204" pitchFamily="34" charset="0"/>
              </a:rPr>
              <a:t> so </a:t>
            </a:r>
            <a:r>
              <a:rPr lang="en-US" sz="3600" b="1" dirty="0" err="1">
                <a:solidFill>
                  <a:schemeClr val="accent2">
                    <a:lumMod val="50000"/>
                  </a:schemeClr>
                </a:solidFill>
                <a:latin typeface="Calibri" panose="020F0502020204030204" pitchFamily="34" charset="0"/>
                <a:cs typeface="Calibri" panose="020F0502020204030204" pitchFamily="34" charset="0"/>
              </a:rPr>
              <a:t>sánh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thể</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hiện</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tình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cảm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mẹ</a:t>
            </a:r>
            <a:r>
              <a:rPr lang="en-US" sz="3600" b="1" dirty="0">
                <a:solidFill>
                  <a:schemeClr val="accent2">
                    <a:lumMod val="50000"/>
                  </a:schemeClr>
                </a:solidFill>
                <a:latin typeface="Calibri" panose="020F0502020204030204" pitchFamily="34" charset="0"/>
                <a:cs typeface="Calibri" panose="020F0502020204030204" pitchFamily="34" charset="0"/>
              </a:rPr>
              <a:t> con </a:t>
            </a:r>
            <a:r>
              <a:rPr lang="en-US" sz="3600" b="1" dirty="0" err="1">
                <a:solidFill>
                  <a:schemeClr val="accent2">
                    <a:lumMod val="50000"/>
                  </a:schemeClr>
                </a:solidFill>
                <a:latin typeface="Calibri" panose="020F0502020204030204" pitchFamily="34" charset="0"/>
                <a:cs typeface="Calibri" panose="020F0502020204030204" pitchFamily="34" charset="0"/>
              </a:rPr>
              <a:t>thắm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thiết</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sâu</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nặng</a:t>
            </a:r>
            <a:r>
              <a:rPr lang="en-US" sz="3600" b="1" dirty="0">
                <a:solidFill>
                  <a:schemeClr val="accent2">
                    <a:lumMod val="50000"/>
                  </a:schemeClr>
                </a:solidFill>
                <a:latin typeface="Calibri" panose="020F0502020204030204" pitchFamily="34" charset="0"/>
                <a:cs typeface="Calibri" panose="020F0502020204030204" pitchFamily="34" charset="0"/>
              </a:rPr>
              <a:t>.</a:t>
            </a:r>
            <a:endParaRPr sz="60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sp>
        <p:nvSpPr>
          <p:cNvPr id="494" name="Google Shape;494;p15"/>
          <p:cNvSpPr txBox="1"/>
          <p:nvPr/>
        </p:nvSpPr>
        <p:spPr>
          <a:xfrm>
            <a:off x="1620747" y="2298344"/>
            <a:ext cx="6815528" cy="954067"/>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algn="ctr"/>
            <a:r>
              <a:rPr lang="vi-VN" sz="2800" b="1" dirty="0">
                <a:latin typeface="Calibri" panose="020F0502020204030204" pitchFamily="34" charset="0"/>
                <a:cs typeface="Calibri" panose="020F0502020204030204" pitchFamily="34" charset="0"/>
              </a:rPr>
              <a:t>Mạ non bầm cấy mấy đon</a:t>
            </a:r>
          </a:p>
          <a:p>
            <a:pPr algn="ctr"/>
            <a:r>
              <a:rPr lang="vi-VN" sz="2800" b="1" dirty="0">
                <a:latin typeface="Calibri" panose="020F0502020204030204" pitchFamily="34" charset="0"/>
                <a:cs typeface="Calibri" panose="020F0502020204030204" pitchFamily="34" charset="0"/>
              </a:rPr>
              <a:t>Ruột gan bầm lại thương con mấy lần.</a:t>
            </a:r>
          </a:p>
        </p:txBody>
      </p:sp>
      <p:sp>
        <p:nvSpPr>
          <p:cNvPr id="2" name="Rectangle 1">
            <a:extLst>
              <a:ext uri="{FF2B5EF4-FFF2-40B4-BE49-F238E27FC236}">
                <a16:creationId xmlns:a16="http://schemas.microsoft.com/office/drawing/2014/main" id="{D3ABB4F8-2E2F-9E43-B8EE-90B029C8C4FB}"/>
              </a:ext>
            </a:extLst>
          </p:cNvPr>
          <p:cNvSpPr/>
          <p:nvPr/>
        </p:nvSpPr>
        <p:spPr>
          <a:xfrm>
            <a:off x="8561210" y="2298323"/>
            <a:ext cx="2747737" cy="954107"/>
          </a:xfrm>
          <a:prstGeom prst="rect">
            <a:avLst/>
          </a:prstGeom>
          <a:solidFill>
            <a:schemeClr val="accent3"/>
          </a:solidFill>
        </p:spPr>
        <p:txBody>
          <a:bodyPr wrap="square">
            <a:spAutoFit/>
          </a:bodyPr>
          <a:lstStyle/>
          <a:p>
            <a:pPr algn="ctr"/>
            <a:r>
              <a:rPr lang="vi-VN" sz="2800" b="1" dirty="0">
                <a:solidFill>
                  <a:schemeClr val="bg2"/>
                </a:solidFill>
                <a:latin typeface="Calibri" panose="020F0502020204030204" pitchFamily="34" charset="0"/>
                <a:cs typeface="Calibri" panose="020F0502020204030204" pitchFamily="34" charset="0"/>
              </a:rPr>
              <a:t>(Tình cảm của mẹ đối với con)</a:t>
            </a:r>
          </a:p>
        </p:txBody>
      </p:sp>
      <p:sp>
        <p:nvSpPr>
          <p:cNvPr id="3" name="Rectangle 2">
            <a:extLst>
              <a:ext uri="{FF2B5EF4-FFF2-40B4-BE49-F238E27FC236}">
                <a16:creationId xmlns:a16="http://schemas.microsoft.com/office/drawing/2014/main" id="{F56CD0F6-22FA-3647-B461-5E699D51D1AC}"/>
              </a:ext>
            </a:extLst>
          </p:cNvPr>
          <p:cNvSpPr/>
          <p:nvPr/>
        </p:nvSpPr>
        <p:spPr>
          <a:xfrm>
            <a:off x="1620747" y="3545431"/>
            <a:ext cx="6815528" cy="954107"/>
          </a:xfrm>
          <a:prstGeom prst="rect">
            <a:avLst/>
          </a:prstGeom>
          <a:solidFill>
            <a:schemeClr val="accent6">
              <a:lumMod val="20000"/>
              <a:lumOff val="80000"/>
            </a:schemeClr>
          </a:solidFill>
        </p:spPr>
        <p:txBody>
          <a:bodyPr wrap="square">
            <a:sp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bao nhiêu hạt thương bầm bấy nhiêu</a:t>
            </a:r>
          </a:p>
        </p:txBody>
      </p:sp>
      <p:sp>
        <p:nvSpPr>
          <p:cNvPr id="5" name="Rectangle 4">
            <a:extLst>
              <a:ext uri="{FF2B5EF4-FFF2-40B4-BE49-F238E27FC236}">
                <a16:creationId xmlns:a16="http://schemas.microsoft.com/office/drawing/2014/main" id="{46D7743A-068C-F741-9829-B712A532D654}"/>
              </a:ext>
            </a:extLst>
          </p:cNvPr>
          <p:cNvSpPr/>
          <p:nvPr/>
        </p:nvSpPr>
        <p:spPr>
          <a:xfrm>
            <a:off x="2246341" y="4959384"/>
            <a:ext cx="8765133" cy="954107"/>
          </a:xfrm>
          <a:prstGeom prst="rect">
            <a:avLst/>
          </a:prstGeom>
        </p:spPr>
        <p:txBody>
          <a:bodyPr wrap="square">
            <a:spAutoFit/>
          </a:bodyPr>
          <a:lstStyle/>
          <a:p>
            <a:pPr algn="ctr"/>
            <a:r>
              <a:rPr lang="vi-VN" sz="2800" b="1" dirty="0">
                <a:solidFill>
                  <a:srgbClr val="FF0000"/>
                </a:solidFill>
                <a:latin typeface="Calibri" panose="020F0502020204030204" pitchFamily="34" charset="0"/>
                <a:cs typeface="Calibri" panose="020F0502020204030204" pitchFamily="34" charset="0"/>
              </a:rPr>
              <a:t>Những hình ảnh so sánh trên thể hiện tình cảm mẹ con thắm thiết, sâu nặng: mẹ thương con, con thương mẹ.</a:t>
            </a:r>
          </a:p>
        </p:txBody>
      </p:sp>
      <p:sp>
        <p:nvSpPr>
          <p:cNvPr id="19" name="Rectangle 18">
            <a:extLst>
              <a:ext uri="{FF2B5EF4-FFF2-40B4-BE49-F238E27FC236}">
                <a16:creationId xmlns:a16="http://schemas.microsoft.com/office/drawing/2014/main" id="{101742E6-2768-6B4D-BB27-644054D5BA7B}"/>
              </a:ext>
            </a:extLst>
          </p:cNvPr>
          <p:cNvSpPr/>
          <p:nvPr/>
        </p:nvSpPr>
        <p:spPr>
          <a:xfrm>
            <a:off x="8561209" y="3545430"/>
            <a:ext cx="2747737" cy="954107"/>
          </a:xfrm>
          <a:prstGeom prst="rect">
            <a:avLst/>
          </a:prstGeom>
          <a:solidFill>
            <a:schemeClr val="accent3"/>
          </a:solidFill>
        </p:spPr>
        <p:txBody>
          <a:bodyPr wrap="square">
            <a:spAutoFit/>
          </a:bodyPr>
          <a:lstStyle/>
          <a:p>
            <a:pPr algn="ctr"/>
            <a:r>
              <a:rPr lang="vi-VN" sz="2800" b="1" dirty="0">
                <a:solidFill>
                  <a:schemeClr val="bg2"/>
                </a:solidFill>
                <a:latin typeface="Calibri" panose="020F0502020204030204" pitchFamily="34" charset="0"/>
                <a:cs typeface="Calibri" panose="020F0502020204030204" pitchFamily="34" charset="0"/>
              </a:rPr>
              <a:t>(Tình cảm của con đối với mẹ)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822"/>
                                        <p:tgtEl>
                                          <p:spTgt spid="4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98"/>
        <p:cNvGrpSpPr/>
        <p:nvPr/>
      </p:nvGrpSpPr>
      <p:grpSpPr>
        <a:xfrm>
          <a:off x="0" y="0"/>
          <a:ext cx="0" cy="0"/>
          <a:chOff x="0" y="0"/>
          <a:chExt cx="0" cy="0"/>
        </a:xfrm>
      </p:grpSpPr>
      <p:pic>
        <p:nvPicPr>
          <p:cNvPr id="20" name="Picture 5">
            <a:extLst>
              <a:ext uri="{FF2B5EF4-FFF2-40B4-BE49-F238E27FC236}">
                <a16:creationId xmlns:a16="http://schemas.microsoft.com/office/drawing/2014/main" id="{C4F8A867-6680-BE43-83EF-6323644FA36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26571" b="38363"/>
          <a:stretch/>
        </p:blipFill>
        <p:spPr>
          <a:xfrm>
            <a:off x="-879837" y="4472656"/>
            <a:ext cx="6089676" cy="2385344"/>
          </a:xfrm>
          <a:prstGeom prst="rect">
            <a:avLst/>
          </a:prstGeom>
        </p:spPr>
      </p:pic>
      <p:sp>
        <p:nvSpPr>
          <p:cNvPr id="501" name="Google Shape;501;p16"/>
          <p:cNvSpPr/>
          <p:nvPr/>
        </p:nvSpPr>
        <p:spPr>
          <a:xfrm>
            <a:off x="2165001" y="195390"/>
            <a:ext cx="8458200" cy="1114973"/>
          </a:xfrm>
          <a:custGeom>
            <a:avLst/>
            <a:gdLst/>
            <a:ahLst/>
            <a:cxnLst/>
            <a:rect l="l" t="t" r="r" b="b"/>
            <a:pathLst>
              <a:path w="8458200" h="753740" fill="none" extrusionOk="0">
                <a:moveTo>
                  <a:pt x="0" y="376870"/>
                </a:moveTo>
                <a:cubicBezTo>
                  <a:pt x="4537" y="162075"/>
                  <a:pt x="210520" y="10547"/>
                  <a:pt x="376870" y="0"/>
                </a:cubicBezTo>
                <a:cubicBezTo>
                  <a:pt x="613373" y="-17939"/>
                  <a:pt x="757539" y="63804"/>
                  <a:pt x="1046565" y="0"/>
                </a:cubicBezTo>
                <a:cubicBezTo>
                  <a:pt x="1335592" y="-63804"/>
                  <a:pt x="1427140" y="79171"/>
                  <a:pt x="1716261" y="0"/>
                </a:cubicBezTo>
                <a:cubicBezTo>
                  <a:pt x="2005382" y="-79171"/>
                  <a:pt x="2189843" y="33627"/>
                  <a:pt x="2308912" y="0"/>
                </a:cubicBezTo>
                <a:cubicBezTo>
                  <a:pt x="2427981" y="-33627"/>
                  <a:pt x="2537345" y="14061"/>
                  <a:pt x="2747473" y="0"/>
                </a:cubicBezTo>
                <a:cubicBezTo>
                  <a:pt x="2957601" y="-14061"/>
                  <a:pt x="3015707" y="2908"/>
                  <a:pt x="3186035" y="0"/>
                </a:cubicBezTo>
                <a:cubicBezTo>
                  <a:pt x="3356363" y="-2908"/>
                  <a:pt x="3511179" y="37694"/>
                  <a:pt x="3778685" y="0"/>
                </a:cubicBezTo>
                <a:cubicBezTo>
                  <a:pt x="4046191" y="-37694"/>
                  <a:pt x="4061512" y="34603"/>
                  <a:pt x="4140202" y="0"/>
                </a:cubicBezTo>
                <a:cubicBezTo>
                  <a:pt x="4218892" y="-34603"/>
                  <a:pt x="4446149" y="38011"/>
                  <a:pt x="4655809" y="0"/>
                </a:cubicBezTo>
                <a:cubicBezTo>
                  <a:pt x="4865469" y="-38011"/>
                  <a:pt x="5111501" y="57498"/>
                  <a:pt x="5248459" y="0"/>
                </a:cubicBezTo>
                <a:cubicBezTo>
                  <a:pt x="5385417" y="-57498"/>
                  <a:pt x="5750502" y="37117"/>
                  <a:pt x="5918155" y="0"/>
                </a:cubicBezTo>
                <a:cubicBezTo>
                  <a:pt x="6085808" y="-37117"/>
                  <a:pt x="6331299" y="79297"/>
                  <a:pt x="6587850" y="0"/>
                </a:cubicBezTo>
                <a:cubicBezTo>
                  <a:pt x="6844402" y="-79297"/>
                  <a:pt x="6853583" y="60815"/>
                  <a:pt x="7103456" y="0"/>
                </a:cubicBezTo>
                <a:cubicBezTo>
                  <a:pt x="7353329" y="-60815"/>
                  <a:pt x="7666796" y="23340"/>
                  <a:pt x="8081330" y="0"/>
                </a:cubicBezTo>
                <a:cubicBezTo>
                  <a:pt x="8270540" y="-54146"/>
                  <a:pt x="8438467" y="198478"/>
                  <a:pt x="8458200" y="376870"/>
                </a:cubicBezTo>
                <a:lnTo>
                  <a:pt x="8458200" y="376870"/>
                </a:lnTo>
                <a:cubicBezTo>
                  <a:pt x="8483877" y="621234"/>
                  <a:pt x="8296441" y="740595"/>
                  <a:pt x="8081330" y="753740"/>
                </a:cubicBezTo>
                <a:cubicBezTo>
                  <a:pt x="7888129" y="758209"/>
                  <a:pt x="7826734" y="748192"/>
                  <a:pt x="7642768" y="753740"/>
                </a:cubicBezTo>
                <a:cubicBezTo>
                  <a:pt x="7458802" y="759288"/>
                  <a:pt x="7421063" y="728490"/>
                  <a:pt x="7204207" y="753740"/>
                </a:cubicBezTo>
                <a:cubicBezTo>
                  <a:pt x="6987351" y="778990"/>
                  <a:pt x="6735513" y="736874"/>
                  <a:pt x="6611556" y="753740"/>
                </a:cubicBezTo>
                <a:cubicBezTo>
                  <a:pt x="6487599" y="770606"/>
                  <a:pt x="6320548" y="731407"/>
                  <a:pt x="6172995" y="753740"/>
                </a:cubicBezTo>
                <a:cubicBezTo>
                  <a:pt x="6025442" y="776073"/>
                  <a:pt x="5751998" y="711408"/>
                  <a:pt x="5580344" y="753740"/>
                </a:cubicBezTo>
                <a:cubicBezTo>
                  <a:pt x="5408690" y="796072"/>
                  <a:pt x="5110238" y="738558"/>
                  <a:pt x="4987693" y="753740"/>
                </a:cubicBezTo>
                <a:cubicBezTo>
                  <a:pt x="4865148" y="768922"/>
                  <a:pt x="4488495" y="703424"/>
                  <a:pt x="4240953" y="753740"/>
                </a:cubicBezTo>
                <a:cubicBezTo>
                  <a:pt x="3993411" y="804056"/>
                  <a:pt x="3802734" y="739711"/>
                  <a:pt x="3494213" y="753740"/>
                </a:cubicBezTo>
                <a:cubicBezTo>
                  <a:pt x="3185692" y="767769"/>
                  <a:pt x="3010395" y="686304"/>
                  <a:pt x="2824518" y="753740"/>
                </a:cubicBezTo>
                <a:cubicBezTo>
                  <a:pt x="2638641" y="821176"/>
                  <a:pt x="2524505" y="735954"/>
                  <a:pt x="2231867" y="753740"/>
                </a:cubicBezTo>
                <a:cubicBezTo>
                  <a:pt x="1939229" y="771526"/>
                  <a:pt x="1896592" y="714942"/>
                  <a:pt x="1793305" y="753740"/>
                </a:cubicBezTo>
                <a:cubicBezTo>
                  <a:pt x="1690018" y="792538"/>
                  <a:pt x="1293312" y="677020"/>
                  <a:pt x="1123610" y="753740"/>
                </a:cubicBezTo>
                <a:cubicBezTo>
                  <a:pt x="953908" y="830460"/>
                  <a:pt x="610934" y="668628"/>
                  <a:pt x="376870" y="753740"/>
                </a:cubicBezTo>
                <a:cubicBezTo>
                  <a:pt x="129101" y="770859"/>
                  <a:pt x="16344" y="616177"/>
                  <a:pt x="0" y="376870"/>
                </a:cubicBezTo>
                <a:close/>
              </a:path>
              <a:path w="8458200" h="753740" extrusionOk="0">
                <a:moveTo>
                  <a:pt x="0" y="376870"/>
                </a:moveTo>
                <a:cubicBezTo>
                  <a:pt x="18021" y="148682"/>
                  <a:pt x="110543" y="-21955"/>
                  <a:pt x="376870" y="0"/>
                </a:cubicBezTo>
                <a:cubicBezTo>
                  <a:pt x="564433" y="-33422"/>
                  <a:pt x="677756" y="47197"/>
                  <a:pt x="815432" y="0"/>
                </a:cubicBezTo>
                <a:cubicBezTo>
                  <a:pt x="953108" y="-47197"/>
                  <a:pt x="1245257" y="69883"/>
                  <a:pt x="1408082" y="0"/>
                </a:cubicBezTo>
                <a:cubicBezTo>
                  <a:pt x="1570907" y="-69883"/>
                  <a:pt x="1841365" y="14510"/>
                  <a:pt x="2077778" y="0"/>
                </a:cubicBezTo>
                <a:cubicBezTo>
                  <a:pt x="2314191" y="-14510"/>
                  <a:pt x="2358564" y="20798"/>
                  <a:pt x="2516339" y="0"/>
                </a:cubicBezTo>
                <a:cubicBezTo>
                  <a:pt x="2674114" y="-20798"/>
                  <a:pt x="2765658" y="40787"/>
                  <a:pt x="2954901" y="0"/>
                </a:cubicBezTo>
                <a:cubicBezTo>
                  <a:pt x="3144144" y="-40787"/>
                  <a:pt x="3363674" y="13378"/>
                  <a:pt x="3470507" y="0"/>
                </a:cubicBezTo>
                <a:cubicBezTo>
                  <a:pt x="3577340" y="-13378"/>
                  <a:pt x="3755613" y="30789"/>
                  <a:pt x="3832024" y="0"/>
                </a:cubicBezTo>
                <a:cubicBezTo>
                  <a:pt x="3908435" y="-30789"/>
                  <a:pt x="4220854" y="35225"/>
                  <a:pt x="4578764" y="0"/>
                </a:cubicBezTo>
                <a:cubicBezTo>
                  <a:pt x="4936674" y="-35225"/>
                  <a:pt x="4986416" y="32775"/>
                  <a:pt x="5094370" y="0"/>
                </a:cubicBezTo>
                <a:cubicBezTo>
                  <a:pt x="5202324" y="-32775"/>
                  <a:pt x="5457374" y="27188"/>
                  <a:pt x="5687021" y="0"/>
                </a:cubicBezTo>
                <a:cubicBezTo>
                  <a:pt x="5916668" y="-27188"/>
                  <a:pt x="5961285" y="40413"/>
                  <a:pt x="6048538" y="0"/>
                </a:cubicBezTo>
                <a:cubicBezTo>
                  <a:pt x="6135791" y="-40413"/>
                  <a:pt x="6263547" y="7569"/>
                  <a:pt x="6410055" y="0"/>
                </a:cubicBezTo>
                <a:cubicBezTo>
                  <a:pt x="6556563" y="-7569"/>
                  <a:pt x="6784518" y="34727"/>
                  <a:pt x="7079750" y="0"/>
                </a:cubicBezTo>
                <a:cubicBezTo>
                  <a:pt x="7374982" y="-34727"/>
                  <a:pt x="7761776" y="95524"/>
                  <a:pt x="8081330" y="0"/>
                </a:cubicBezTo>
                <a:cubicBezTo>
                  <a:pt x="8276115" y="19484"/>
                  <a:pt x="8490694" y="170575"/>
                  <a:pt x="8458200" y="376870"/>
                </a:cubicBezTo>
                <a:lnTo>
                  <a:pt x="8458200" y="376870"/>
                </a:lnTo>
                <a:cubicBezTo>
                  <a:pt x="8507711" y="607065"/>
                  <a:pt x="8280720" y="764723"/>
                  <a:pt x="8081330" y="753740"/>
                </a:cubicBezTo>
                <a:cubicBezTo>
                  <a:pt x="7854291" y="828452"/>
                  <a:pt x="7579575" y="685693"/>
                  <a:pt x="7411635" y="753740"/>
                </a:cubicBezTo>
                <a:cubicBezTo>
                  <a:pt x="7243695" y="821787"/>
                  <a:pt x="7071577" y="715171"/>
                  <a:pt x="6818984" y="753740"/>
                </a:cubicBezTo>
                <a:cubicBezTo>
                  <a:pt x="6566391" y="792309"/>
                  <a:pt x="6580334" y="740867"/>
                  <a:pt x="6457467" y="753740"/>
                </a:cubicBezTo>
                <a:cubicBezTo>
                  <a:pt x="6334600" y="766613"/>
                  <a:pt x="6105656" y="744403"/>
                  <a:pt x="5787772" y="753740"/>
                </a:cubicBezTo>
                <a:cubicBezTo>
                  <a:pt x="5469888" y="763077"/>
                  <a:pt x="5245654" y="729091"/>
                  <a:pt x="5041032" y="753740"/>
                </a:cubicBezTo>
                <a:cubicBezTo>
                  <a:pt x="4836410" y="778389"/>
                  <a:pt x="4740414" y="707328"/>
                  <a:pt x="4448381" y="753740"/>
                </a:cubicBezTo>
                <a:cubicBezTo>
                  <a:pt x="4156348" y="800152"/>
                  <a:pt x="3985438" y="737553"/>
                  <a:pt x="3855730" y="753740"/>
                </a:cubicBezTo>
                <a:cubicBezTo>
                  <a:pt x="3726022" y="769927"/>
                  <a:pt x="3669157" y="719089"/>
                  <a:pt x="3494213" y="753740"/>
                </a:cubicBezTo>
                <a:cubicBezTo>
                  <a:pt x="3319269" y="788391"/>
                  <a:pt x="2899782" y="669240"/>
                  <a:pt x="2747473" y="753740"/>
                </a:cubicBezTo>
                <a:cubicBezTo>
                  <a:pt x="2595164" y="838240"/>
                  <a:pt x="2458215" y="711847"/>
                  <a:pt x="2231867" y="753740"/>
                </a:cubicBezTo>
                <a:cubicBezTo>
                  <a:pt x="2005519" y="795633"/>
                  <a:pt x="1817494" y="696670"/>
                  <a:pt x="1639216" y="753740"/>
                </a:cubicBezTo>
                <a:cubicBezTo>
                  <a:pt x="1460938" y="810810"/>
                  <a:pt x="1280647" y="738787"/>
                  <a:pt x="1046565" y="753740"/>
                </a:cubicBezTo>
                <a:cubicBezTo>
                  <a:pt x="812483" y="768693"/>
                  <a:pt x="580232" y="751387"/>
                  <a:pt x="376870" y="753740"/>
                </a:cubicBezTo>
                <a:cubicBezTo>
                  <a:pt x="166677" y="786532"/>
                  <a:pt x="-43014" y="628907"/>
                  <a:pt x="0" y="376870"/>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200" b="1" dirty="0">
                <a:solidFill>
                  <a:schemeClr val="accent1">
                    <a:lumMod val="50000"/>
                  </a:schemeClr>
                </a:solidFill>
                <a:latin typeface="Calibri" panose="020F0502020204030204" pitchFamily="34" charset="0"/>
                <a:cs typeface="Calibri" panose="020F0502020204030204" pitchFamily="34" charset="0"/>
              </a:rPr>
              <a:t>Anh chiến sĩ đã dùng cách nói như thế nào để làm yên lòng mẹ?</a:t>
            </a:r>
            <a:endParaRPr sz="5400" b="1" dirty="0">
              <a:solidFill>
                <a:schemeClr val="accent1">
                  <a:lumMod val="50000"/>
                </a:schemeClr>
              </a:solidFill>
              <a:latin typeface="Calibri" panose="020F0502020204030204" pitchFamily="34" charset="0"/>
              <a:ea typeface="Calibri"/>
              <a:cs typeface="Calibri" panose="020F0502020204030204" pitchFamily="34" charset="0"/>
              <a:sym typeface="Calibri"/>
            </a:endParaRPr>
          </a:p>
        </p:txBody>
      </p:sp>
      <p:sp>
        <p:nvSpPr>
          <p:cNvPr id="505" name="Google Shape;505;p16"/>
          <p:cNvSpPr/>
          <p:nvPr/>
        </p:nvSpPr>
        <p:spPr>
          <a:xfrm>
            <a:off x="3770844" y="2177145"/>
            <a:ext cx="7127006" cy="1100460"/>
          </a:xfrm>
          <a:prstGeom prst="roundRect">
            <a:avLst>
              <a:gd name="adj" fmla="val 16667"/>
            </a:avLst>
          </a:prstGeom>
          <a:solidFill>
            <a:srgbClr val="F7C1D6"/>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Con đi trăm núi ngàn khe</a:t>
            </a:r>
          </a:p>
          <a:p>
            <a:pPr algn="ctr"/>
            <a:r>
              <a:rPr lang="vi-VN" sz="2800" b="1" dirty="0">
                <a:solidFill>
                  <a:srgbClr val="FF0000"/>
                </a:solidFill>
                <a:latin typeface="Calibri" panose="020F0502020204030204" pitchFamily="34" charset="0"/>
                <a:cs typeface="Calibri" panose="020F0502020204030204" pitchFamily="34" charset="0"/>
              </a:rPr>
              <a:t>Chưa bằng </a:t>
            </a:r>
            <a:r>
              <a:rPr lang="vi-VN" sz="2800" b="1" dirty="0">
                <a:latin typeface="Calibri" panose="020F0502020204030204" pitchFamily="34" charset="0"/>
                <a:cs typeface="Calibri" panose="020F0502020204030204" pitchFamily="34" charset="0"/>
              </a:rPr>
              <a:t>muôn nỗi tái tê lòng bầm</a:t>
            </a:r>
          </a:p>
        </p:txBody>
      </p:sp>
      <p:sp>
        <p:nvSpPr>
          <p:cNvPr id="507" name="Google Shape;507;p16"/>
          <p:cNvSpPr/>
          <p:nvPr/>
        </p:nvSpPr>
        <p:spPr>
          <a:xfrm>
            <a:off x="3770844" y="3437177"/>
            <a:ext cx="7127006" cy="1114973"/>
          </a:xfrm>
          <a:prstGeom prst="roundRect">
            <a:avLst>
              <a:gd name="adj" fmla="val 16667"/>
            </a:avLst>
          </a:prstGeom>
          <a:solidFill>
            <a:srgbClr val="B5EBDD"/>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a:t>
            </a:r>
            <a:r>
              <a:rPr lang="vi-VN" sz="2800" b="1" dirty="0">
                <a:solidFill>
                  <a:srgbClr val="FF0000"/>
                </a:solidFill>
                <a:latin typeface="Calibri" panose="020F0502020204030204" pitchFamily="34" charset="0"/>
                <a:cs typeface="Calibri" panose="020F0502020204030204" pitchFamily="34" charset="0"/>
              </a:rPr>
              <a:t>bao nhiêu </a:t>
            </a:r>
            <a:r>
              <a:rPr lang="vi-VN" sz="2800" b="1" dirty="0">
                <a:latin typeface="Calibri" panose="020F0502020204030204" pitchFamily="34" charset="0"/>
                <a:cs typeface="Calibri" panose="020F0502020204030204" pitchFamily="34" charset="0"/>
              </a:rPr>
              <a:t>hạt thương bầm </a:t>
            </a:r>
            <a:r>
              <a:rPr lang="vi-VN" sz="2800" b="1" dirty="0">
                <a:solidFill>
                  <a:srgbClr val="FF0000"/>
                </a:solidFill>
                <a:latin typeface="Calibri" panose="020F0502020204030204" pitchFamily="34" charset="0"/>
                <a:cs typeface="Calibri" panose="020F0502020204030204" pitchFamily="34" charset="0"/>
              </a:rPr>
              <a:t>bấy nhiêu</a:t>
            </a:r>
            <a:r>
              <a:rPr lang="vi-VN" sz="2800" b="1" dirty="0">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DAC8C29C-64E9-1745-8C5F-6BCBD34C800F}"/>
              </a:ext>
            </a:extLst>
          </p:cNvPr>
          <p:cNvSpPr/>
          <p:nvPr/>
        </p:nvSpPr>
        <p:spPr>
          <a:xfrm>
            <a:off x="3770844" y="1527077"/>
            <a:ext cx="6436377" cy="523220"/>
          </a:xfrm>
          <a:prstGeom prst="rect">
            <a:avLst/>
          </a:prstGeom>
        </p:spPr>
        <p:txBody>
          <a:bodyPr wrap="none">
            <a:spAutoFit/>
          </a:bodyPr>
          <a:lstStyle/>
          <a:p>
            <a:r>
              <a:rPr lang="en-US" sz="2800" b="1" dirty="0">
                <a:latin typeface="Arial" panose="020B0604020202020204" pitchFamily="34" charset="0"/>
              </a:rPr>
              <a:t>Anh </a:t>
            </a:r>
            <a:r>
              <a:rPr lang="en-US" sz="2800" b="1" dirty="0" err="1">
                <a:latin typeface="Arial" panose="020B0604020202020204" pitchFamily="34" charset="0"/>
              </a:rPr>
              <a:t>chiến</a:t>
            </a:r>
            <a:r>
              <a:rPr lang="en-US" sz="2800" b="1" dirty="0">
                <a:latin typeface="Arial" panose="020B0604020202020204" pitchFamily="34" charset="0"/>
              </a:rPr>
              <a:t> </a:t>
            </a:r>
            <a:r>
              <a:rPr lang="en-US" sz="2800" b="1" dirty="0" err="1">
                <a:latin typeface="Arial" panose="020B0604020202020204" pitchFamily="34" charset="0"/>
              </a:rPr>
              <a:t>sĩ</a:t>
            </a:r>
            <a:r>
              <a:rPr lang="en-US" sz="2800" b="1" dirty="0">
                <a:latin typeface="Arial" panose="020B0604020202020204" pitchFamily="34" charset="0"/>
              </a:rPr>
              <a:t> </a:t>
            </a:r>
            <a:r>
              <a:rPr lang="en-US" sz="2800" b="1" dirty="0" err="1">
                <a:latin typeface="Arial" panose="020B0604020202020204" pitchFamily="34" charset="0"/>
              </a:rPr>
              <a:t>dùng</a:t>
            </a:r>
            <a:r>
              <a:rPr lang="en-US" sz="2800" b="1" dirty="0">
                <a:latin typeface="Arial" panose="020B0604020202020204" pitchFamily="34" charset="0"/>
              </a:rPr>
              <a:t> </a:t>
            </a:r>
            <a:r>
              <a:rPr lang="en-US" sz="2800" b="1" dirty="0" err="1">
                <a:latin typeface="Arial" panose="020B0604020202020204" pitchFamily="34" charset="0"/>
              </a:rPr>
              <a:t>cách</a:t>
            </a:r>
            <a:r>
              <a:rPr lang="en-US" sz="2800" b="1" dirty="0">
                <a:latin typeface="Arial" panose="020B0604020202020204" pitchFamily="34" charset="0"/>
              </a:rPr>
              <a:t> </a:t>
            </a:r>
            <a:r>
              <a:rPr lang="en-US" sz="2800" b="1" dirty="0" err="1">
                <a:latin typeface="Arial" panose="020B0604020202020204" pitchFamily="34" charset="0"/>
              </a:rPr>
              <a:t>nói</a:t>
            </a:r>
            <a:r>
              <a:rPr lang="en-US" sz="2800" b="1" dirty="0">
                <a:latin typeface="Arial" panose="020B0604020202020204" pitchFamily="34" charset="0"/>
              </a:rPr>
              <a:t> so </a:t>
            </a:r>
            <a:r>
              <a:rPr lang="en-US" sz="2800" b="1" dirty="0" err="1">
                <a:latin typeface="Arial" panose="020B0604020202020204" pitchFamily="34" charset="0"/>
              </a:rPr>
              <a:t>sánh</a:t>
            </a:r>
            <a:r>
              <a:rPr lang="en-US" sz="2800" b="1" dirty="0">
                <a:latin typeface="Arial" panose="020B0604020202020204" pitchFamily="34" charset="0"/>
              </a:rPr>
              <a:t>:</a:t>
            </a:r>
            <a:endParaRPr lang="en-VN" sz="2800" b="1" dirty="0"/>
          </a:p>
        </p:txBody>
      </p:sp>
      <p:pic>
        <p:nvPicPr>
          <p:cNvPr id="18" name="Picture 17">
            <a:extLst>
              <a:ext uri="{FF2B5EF4-FFF2-40B4-BE49-F238E27FC236}">
                <a16:creationId xmlns:a16="http://schemas.microsoft.com/office/drawing/2014/main" id="{106D7F85-3FE3-2040-B25F-3B2A91666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06" t="-1775" r="51471" b="45806"/>
          <a:stretch/>
        </p:blipFill>
        <p:spPr>
          <a:xfrm>
            <a:off x="0" y="1788355"/>
            <a:ext cx="3562647" cy="5069645"/>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DDA5F88E-DC67-F846-903C-410C99BE6CFC}"/>
              </a:ext>
            </a:extLst>
          </p:cNvPr>
          <p:cNvSpPr/>
          <p:nvPr/>
        </p:nvSpPr>
        <p:spPr>
          <a:xfrm>
            <a:off x="3770844" y="4701022"/>
            <a:ext cx="8101366" cy="1200329"/>
          </a:xfrm>
          <a:prstGeom prst="rect">
            <a:avLst/>
          </a:prstGeom>
        </p:spPr>
        <p:txBody>
          <a:bodyPr wrap="square">
            <a:spAutoFit/>
          </a:bodyPr>
          <a:lstStyle/>
          <a:p>
            <a:pPr algn="just"/>
            <a:r>
              <a:rPr lang="en-US" sz="2400" b="1" dirty="0">
                <a:solidFill>
                  <a:srgbClr val="7030A0"/>
                </a:solidFill>
                <a:latin typeface="Arial" panose="020B0604020202020204" pitchFamily="34" charset="0"/>
              </a:rPr>
              <a:t>     </a:t>
            </a:r>
            <a:r>
              <a:rPr lang="vi-VN" sz="2400" b="1" dirty="0">
                <a:solidFill>
                  <a:srgbClr val="7030A0"/>
                </a:solidFill>
                <a:latin typeface="Arial" panose="020B0604020202020204" pitchFamily="34" charset="0"/>
              </a:rPr>
              <a:t>Ý anh muốn nói những việc con đang làm không sao sánh được với những vất vả, khó nhọc của mẹ nơi quê nhà, mẹ yên tâm, đừng lo nhiều cho con nữa.</a:t>
            </a:r>
            <a:endParaRPr lang="en-VN" sz="2400" b="1" dirty="0">
              <a:solidFill>
                <a:srgbClr val="7030A0"/>
              </a:solidFill>
            </a:endParaRPr>
          </a:p>
        </p:txBody>
      </p:sp>
      <p:pic>
        <p:nvPicPr>
          <p:cNvPr id="29" name="Google Shape;664;p21">
            <a:extLst>
              <a:ext uri="{FF2B5EF4-FFF2-40B4-BE49-F238E27FC236}">
                <a16:creationId xmlns:a16="http://schemas.microsoft.com/office/drawing/2014/main" id="{A7D7D3DB-25CC-AE48-9928-E77B7FD7D8D4}"/>
              </a:ext>
            </a:extLst>
          </p:cNvPr>
          <p:cNvPicPr preferRelativeResize="0"/>
          <p:nvPr/>
        </p:nvPicPr>
        <p:blipFill rotWithShape="1">
          <a:blip r:embed="rId6">
            <a:alphaModFix/>
          </a:blip>
          <a:srcRect l="10929" r="56119"/>
          <a:stretch/>
        </p:blipFill>
        <p:spPr>
          <a:xfrm flipH="1">
            <a:off x="10351465" y="5597495"/>
            <a:ext cx="2000430" cy="1260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05"/>
                                        </p:tgtEl>
                                        <p:attrNameLst>
                                          <p:attrName>style.visibility</p:attrName>
                                        </p:attrNameLst>
                                      </p:cBhvr>
                                      <p:to>
                                        <p:strVal val="visible"/>
                                      </p:to>
                                    </p:set>
                                    <p:anim calcmode="lin" valueType="num">
                                      <p:cBhvr additive="base">
                                        <p:cTn id="18" dur="500"/>
                                        <p:tgtEl>
                                          <p:spTgt spid="505"/>
                                        </p:tgtEl>
                                        <p:attrNameLst>
                                          <p:attrName>ppt_y</p:attrName>
                                        </p:attrNameLst>
                                      </p:cBhvr>
                                      <p:tavLst>
                                        <p:tav tm="0">
                                          <p:val>
                                            <p:strVal val="#ppt_y+#ppt_h*1.125000"/>
                                          </p:val>
                                        </p:tav>
                                        <p:tav tm="100000">
                                          <p:val>
                                            <p:strVal val="#ppt_y"/>
                                          </p:val>
                                        </p:tav>
                                      </p:tavLst>
                                    </p:anim>
                                    <p:animEffect transition="in" filter="wipe(up)">
                                      <p:cBhvr>
                                        <p:cTn id="19" dur="500"/>
                                        <p:tgtEl>
                                          <p:spTgt spid="505"/>
                                        </p:tgtEl>
                                      </p:cBhvr>
                                    </p:animEffect>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507"/>
                                        </p:tgtEl>
                                        <p:attrNameLst>
                                          <p:attrName>style.visibility</p:attrName>
                                        </p:attrNameLst>
                                      </p:cBhvr>
                                      <p:to>
                                        <p:strVal val="visible"/>
                                      </p:to>
                                    </p:set>
                                    <p:anim calcmode="lin" valueType="num">
                                      <p:cBhvr additive="base">
                                        <p:cTn id="23" dur="500"/>
                                        <p:tgtEl>
                                          <p:spTgt spid="507"/>
                                        </p:tgtEl>
                                        <p:attrNameLst>
                                          <p:attrName>ppt_y</p:attrName>
                                        </p:attrNameLst>
                                      </p:cBhvr>
                                      <p:tavLst>
                                        <p:tav tm="0">
                                          <p:val>
                                            <p:strVal val="#ppt_y+#ppt_h*1.125000"/>
                                          </p:val>
                                        </p:tav>
                                        <p:tav tm="100000">
                                          <p:val>
                                            <p:strVal val="#ppt_y"/>
                                          </p:val>
                                        </p:tav>
                                      </p:tavLst>
                                    </p:anim>
                                    <p:animEffect transition="in" filter="wipe(up)">
                                      <p:cBhvr>
                                        <p:cTn id="24" dur="500"/>
                                        <p:tgtEl>
                                          <p:spTgt spid="50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7"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30"/>
        <p:cNvGrpSpPr/>
        <p:nvPr/>
      </p:nvGrpSpPr>
      <p:grpSpPr>
        <a:xfrm>
          <a:off x="0" y="0"/>
          <a:ext cx="0" cy="0"/>
          <a:chOff x="0" y="0"/>
          <a:chExt cx="0" cy="0"/>
        </a:xfrm>
      </p:grpSpPr>
      <p:sp>
        <p:nvSpPr>
          <p:cNvPr id="531" name="Google Shape;531;p18"/>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32" name="Google Shape;532;p18"/>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3" name="Google Shape;533;p18"/>
          <p:cNvSpPr/>
          <p:nvPr/>
        </p:nvSpPr>
        <p:spPr>
          <a:xfrm>
            <a:off x="1696599" y="63555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4" name="Google Shape;534;p18"/>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5" name="Google Shape;535;p1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36" name="Google Shape;536;p1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537" name="Google Shape;537;p18"/>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538" name="Google Shape;538;p18"/>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539" name="Google Shape;539;p18"/>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540" name="Google Shape;540;p18"/>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541" name="Google Shape;541;p18"/>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542" name="Google Shape;542;p18"/>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543" name="Google Shape;543;p18"/>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544" name="Google Shape;544;p18"/>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545" name="Google Shape;545;p1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46" name="Google Shape;546;p18"/>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551" name="Google Shape;551;p18"/>
          <p:cNvPicPr preferRelativeResize="0"/>
          <p:nvPr/>
        </p:nvPicPr>
        <p:blipFill rotWithShape="1">
          <a:blip r:embed="rId9">
            <a:alphaModFix/>
          </a:blip>
          <a:srcRect l="35184" t="55183" r="22473" b="-1013"/>
          <a:stretch/>
        </p:blipFill>
        <p:spPr>
          <a:xfrm>
            <a:off x="6553002" y="218722"/>
            <a:ext cx="1343719" cy="1454336"/>
          </a:xfrm>
          <a:prstGeom prst="rect">
            <a:avLst/>
          </a:prstGeom>
          <a:noFill/>
          <a:ln>
            <a:noFill/>
          </a:ln>
        </p:spPr>
      </p:pic>
      <p:pic>
        <p:nvPicPr>
          <p:cNvPr id="552" name="Google Shape;552;p18"/>
          <p:cNvPicPr preferRelativeResize="0"/>
          <p:nvPr/>
        </p:nvPicPr>
        <p:blipFill rotWithShape="1">
          <a:blip r:embed="rId9">
            <a:alphaModFix/>
          </a:blip>
          <a:srcRect r="57657" b="54170"/>
          <a:stretch/>
        </p:blipFill>
        <p:spPr>
          <a:xfrm rot="6872548">
            <a:off x="7480640" y="3526826"/>
            <a:ext cx="1343719" cy="1454336"/>
          </a:xfrm>
          <a:prstGeom prst="rect">
            <a:avLst/>
          </a:prstGeom>
          <a:noFill/>
          <a:ln>
            <a:noFill/>
          </a:ln>
        </p:spPr>
      </p:pic>
      <p:pic>
        <p:nvPicPr>
          <p:cNvPr id="553" name="Google Shape;553;p18"/>
          <p:cNvPicPr preferRelativeResize="0"/>
          <p:nvPr/>
        </p:nvPicPr>
        <p:blipFill rotWithShape="1">
          <a:blip r:embed="rId9">
            <a:alphaModFix/>
          </a:blip>
          <a:srcRect r="57657" b="54170"/>
          <a:stretch/>
        </p:blipFill>
        <p:spPr>
          <a:xfrm rot="3908138" flipH="1">
            <a:off x="126426" y="304327"/>
            <a:ext cx="1443745" cy="1562596"/>
          </a:xfrm>
          <a:prstGeom prst="rect">
            <a:avLst/>
          </a:prstGeom>
          <a:noFill/>
          <a:ln>
            <a:noFill/>
          </a:ln>
        </p:spPr>
      </p:pic>
      <p:sp>
        <p:nvSpPr>
          <p:cNvPr id="554" name="Google Shape;554;p18"/>
          <p:cNvSpPr/>
          <p:nvPr/>
        </p:nvSpPr>
        <p:spPr>
          <a:xfrm>
            <a:off x="0" y="-20144"/>
            <a:ext cx="12192000" cy="6954343"/>
          </a:xfrm>
          <a:prstGeom prst="rect">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35" name="Google Shape;492;p15">
            <a:extLst>
              <a:ext uri="{FF2B5EF4-FFF2-40B4-BE49-F238E27FC236}">
                <a16:creationId xmlns:a16="http://schemas.microsoft.com/office/drawing/2014/main" id="{F7DF87B5-2B18-8A46-A66D-40922A86B262}"/>
              </a:ext>
            </a:extLst>
          </p:cNvPr>
          <p:cNvSpPr/>
          <p:nvPr/>
        </p:nvSpPr>
        <p:spPr>
          <a:xfrm>
            <a:off x="1502875" y="365784"/>
            <a:ext cx="1033622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600" b="1" dirty="0">
                <a:solidFill>
                  <a:srgbClr val="0070C0"/>
                </a:solidFill>
                <a:latin typeface="Calibri" panose="020F0502020204030204" pitchFamily="34" charset="0"/>
                <a:cs typeface="Calibri" panose="020F0502020204030204" pitchFamily="34" charset="0"/>
              </a:rPr>
              <a:t>Qua lời tâm tình của anh chiến sĩ, em nghĩ gì </a:t>
            </a:r>
          </a:p>
          <a:p>
            <a:pPr lvl="0" algn="ctr"/>
            <a:r>
              <a:rPr lang="vi-VN" sz="3600" b="1" dirty="0">
                <a:solidFill>
                  <a:srgbClr val="0070C0"/>
                </a:solidFill>
                <a:latin typeface="Calibri" panose="020F0502020204030204" pitchFamily="34" charset="0"/>
                <a:cs typeface="Calibri" panose="020F0502020204030204" pitchFamily="34" charset="0"/>
              </a:rPr>
              <a:t>về người mẹ của anh?</a:t>
            </a:r>
            <a:endParaRPr sz="13800" b="1" dirty="0">
              <a:solidFill>
                <a:srgbClr val="0070C0"/>
              </a:solidFill>
              <a:latin typeface="Calibri" panose="020F0502020204030204" pitchFamily="34" charset="0"/>
              <a:ea typeface="Calibri"/>
              <a:cs typeface="Calibri" panose="020F0502020204030204" pitchFamily="34" charset="0"/>
              <a:sym typeface="Calibri"/>
            </a:endParaRPr>
          </a:p>
        </p:txBody>
      </p:sp>
      <p:pic>
        <p:nvPicPr>
          <p:cNvPr id="36" name="Picture 3">
            <a:extLst>
              <a:ext uri="{FF2B5EF4-FFF2-40B4-BE49-F238E27FC236}">
                <a16:creationId xmlns:a16="http://schemas.microsoft.com/office/drawing/2014/main" id="{086E3314-EDB8-854E-9DE6-4A5A3C355A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8838993" y="3532500"/>
            <a:ext cx="3382557" cy="3428593"/>
          </a:xfrm>
          <a:prstGeom prst="rect">
            <a:avLst/>
          </a:prstGeom>
        </p:spPr>
      </p:pic>
      <p:sp>
        <p:nvSpPr>
          <p:cNvPr id="2" name="Rectangle 1">
            <a:extLst>
              <a:ext uri="{FF2B5EF4-FFF2-40B4-BE49-F238E27FC236}">
                <a16:creationId xmlns:a16="http://schemas.microsoft.com/office/drawing/2014/main" id="{31BD14CE-51D1-AC40-85A2-F08D083F0217}"/>
              </a:ext>
            </a:extLst>
          </p:cNvPr>
          <p:cNvSpPr/>
          <p:nvPr/>
        </p:nvSpPr>
        <p:spPr>
          <a:xfrm>
            <a:off x="1592145" y="2065040"/>
            <a:ext cx="7906154" cy="2062103"/>
          </a:xfrm>
          <a:prstGeom prst="rect">
            <a:avLst/>
          </a:prstGeom>
        </p:spPr>
        <p:txBody>
          <a:bodyPr wrap="square">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Lời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vi-VN" sz="3200" b="1" dirty="0">
                <a:solidFill>
                  <a:schemeClr val="accent2">
                    <a:lumMod val="50000"/>
                  </a:schemeClr>
                </a:solidFill>
                <a:latin typeface="Calibri" panose="020F0502020204030204" pitchFamily="34" charset="0"/>
                <a:cs typeface="Calibri" panose="020F0502020204030204" pitchFamily="34" charset="0"/>
              </a:rPr>
              <a:t>tâm tình của anh chiến sĩ cho thấy người mẹ của anh là một phụ nữ Việt Nam tiêu biểu: chịu thương chịu khó, hiền hậu, rất mực yêu thương con.</a:t>
            </a:r>
            <a:endParaRPr lang="en-VN" sz="3200" b="1" dirty="0">
              <a:solidFill>
                <a:schemeClr val="accent2">
                  <a:lumMod val="50000"/>
                </a:schemeClr>
              </a:solidFill>
              <a:latin typeface="Calibri" panose="020F0502020204030204" pitchFamily="34" charset="0"/>
              <a:cs typeface="Calibri" panose="020F0502020204030204" pitchFamily="34" charset="0"/>
            </a:endParaRPr>
          </a:p>
        </p:txBody>
      </p:sp>
      <p:grpSp>
        <p:nvGrpSpPr>
          <p:cNvPr id="38" name="Google Shape;588;p19">
            <a:extLst>
              <a:ext uri="{FF2B5EF4-FFF2-40B4-BE49-F238E27FC236}">
                <a16:creationId xmlns:a16="http://schemas.microsoft.com/office/drawing/2014/main" id="{0C46C0D4-1F16-4B49-8BB1-F1AF2CB2091F}"/>
              </a:ext>
            </a:extLst>
          </p:cNvPr>
          <p:cNvGrpSpPr/>
          <p:nvPr/>
        </p:nvGrpSpPr>
        <p:grpSpPr>
          <a:xfrm>
            <a:off x="-29550" y="4127144"/>
            <a:ext cx="9122590" cy="2902764"/>
            <a:chOff x="-29140" y="3368913"/>
            <a:chExt cx="10023965" cy="3545778"/>
          </a:xfrm>
        </p:grpSpPr>
        <p:pic>
          <p:nvPicPr>
            <p:cNvPr id="39" name="Google Shape;589;p19">
              <a:extLst>
                <a:ext uri="{FF2B5EF4-FFF2-40B4-BE49-F238E27FC236}">
                  <a16:creationId xmlns:a16="http://schemas.microsoft.com/office/drawing/2014/main" id="{55F91ED4-82E6-DC46-BC89-4483FE0EAA70}"/>
                </a:ext>
              </a:extLst>
            </p:cNvPr>
            <p:cNvPicPr preferRelativeResize="0"/>
            <p:nvPr/>
          </p:nvPicPr>
          <p:blipFill rotWithShape="1">
            <a:blip r:embed="rId12">
              <a:alphaModFix/>
            </a:blip>
            <a:srcRect b="4810"/>
            <a:stretch/>
          </p:blipFill>
          <p:spPr>
            <a:xfrm>
              <a:off x="-29140" y="3388588"/>
              <a:ext cx="5290565" cy="3526103"/>
            </a:xfrm>
            <a:prstGeom prst="rect">
              <a:avLst/>
            </a:prstGeom>
            <a:noFill/>
            <a:ln>
              <a:noFill/>
            </a:ln>
          </p:spPr>
        </p:pic>
        <p:pic>
          <p:nvPicPr>
            <p:cNvPr id="40" name="Google Shape;590;p19">
              <a:extLst>
                <a:ext uri="{FF2B5EF4-FFF2-40B4-BE49-F238E27FC236}">
                  <a16:creationId xmlns:a16="http://schemas.microsoft.com/office/drawing/2014/main" id="{B842AC6E-E018-8D42-8681-A61344D52ECC}"/>
                </a:ext>
              </a:extLst>
            </p:cNvPr>
            <p:cNvPicPr preferRelativeResize="0"/>
            <p:nvPr/>
          </p:nvPicPr>
          <p:blipFill rotWithShape="1">
            <a:blip r:embed="rId12">
              <a:alphaModFix/>
            </a:blip>
            <a:srcRect b="4810"/>
            <a:stretch/>
          </p:blipFill>
          <p:spPr>
            <a:xfrm>
              <a:off x="4704260" y="3368913"/>
              <a:ext cx="5290565" cy="352610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505</Words>
  <Application>Microsoft Office PowerPoint</Application>
  <PresentationFormat>Widescreen</PresentationFormat>
  <Paragraphs>57</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Noto Sans Masaram Gondi</vt:lpstr>
      <vt:lpstr>Nunito</vt:lpstr>
      <vt:lpstr>Arial</vt:lpstr>
      <vt:lpstr>Times New Roman</vt:lpstr>
      <vt:lpstr>Oi</vt:lpstr>
      <vt:lpstr>UTM Cooper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dc:creator>
  <cp:lastModifiedBy>Windows 10</cp:lastModifiedBy>
  <cp:revision>6</cp:revision>
  <dcterms:created xsi:type="dcterms:W3CDTF">2021-12-12T00:14:00Z</dcterms:created>
  <dcterms:modified xsi:type="dcterms:W3CDTF">2023-06-03T08:36:33Z</dcterms:modified>
</cp:coreProperties>
</file>