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9"/>
  </p:notesMasterIdLst>
  <p:sldIdLst>
    <p:sldId id="492" r:id="rId2"/>
    <p:sldId id="494" r:id="rId3"/>
    <p:sldId id="481" r:id="rId4"/>
    <p:sldId id="464" r:id="rId5"/>
    <p:sldId id="465" r:id="rId6"/>
    <p:sldId id="445" r:id="rId7"/>
    <p:sldId id="495" r:id="rId8"/>
    <p:sldId id="471" r:id="rId9"/>
    <p:sldId id="414" r:id="rId10"/>
    <p:sldId id="447" r:id="rId11"/>
    <p:sldId id="417" r:id="rId12"/>
    <p:sldId id="455" r:id="rId13"/>
    <p:sldId id="450" r:id="rId14"/>
    <p:sldId id="452" r:id="rId15"/>
    <p:sldId id="489" r:id="rId16"/>
    <p:sldId id="488" r:id="rId17"/>
    <p:sldId id="337" r:id="rId18"/>
  </p:sldIdLst>
  <p:sldSz cx="9144000" cy="6858000" type="screen4x3"/>
  <p:notesSz cx="6858000" cy="9144000"/>
  <p:defaultTextStyle>
    <a:defPPr>
      <a:defRPr lang="en-US"/>
    </a:defPPr>
    <a:lvl1pPr algn="l" rtl="0" fontAlgn="base">
      <a:spcBef>
        <a:spcPct val="0"/>
      </a:spcBef>
      <a:spcAft>
        <a:spcPct val="0"/>
      </a:spcAft>
      <a:defRPr sz="2800" u="sng" kern="1200">
        <a:solidFill>
          <a:schemeClr val="tx1"/>
        </a:solidFill>
        <a:latin typeface="VNI-Times" pitchFamily="2" charset="0"/>
        <a:ea typeface="+mn-ea"/>
        <a:cs typeface="Arial" charset="0"/>
      </a:defRPr>
    </a:lvl1pPr>
    <a:lvl2pPr marL="457200" algn="l" rtl="0" fontAlgn="base">
      <a:spcBef>
        <a:spcPct val="0"/>
      </a:spcBef>
      <a:spcAft>
        <a:spcPct val="0"/>
      </a:spcAft>
      <a:defRPr sz="2800" u="sng" kern="1200">
        <a:solidFill>
          <a:schemeClr val="tx1"/>
        </a:solidFill>
        <a:latin typeface="VNI-Times" pitchFamily="2" charset="0"/>
        <a:ea typeface="+mn-ea"/>
        <a:cs typeface="Arial" charset="0"/>
      </a:defRPr>
    </a:lvl2pPr>
    <a:lvl3pPr marL="914400" algn="l" rtl="0" fontAlgn="base">
      <a:spcBef>
        <a:spcPct val="0"/>
      </a:spcBef>
      <a:spcAft>
        <a:spcPct val="0"/>
      </a:spcAft>
      <a:defRPr sz="2800" u="sng" kern="1200">
        <a:solidFill>
          <a:schemeClr val="tx1"/>
        </a:solidFill>
        <a:latin typeface="VNI-Times" pitchFamily="2" charset="0"/>
        <a:ea typeface="+mn-ea"/>
        <a:cs typeface="Arial" charset="0"/>
      </a:defRPr>
    </a:lvl3pPr>
    <a:lvl4pPr marL="1371600" algn="l" rtl="0" fontAlgn="base">
      <a:spcBef>
        <a:spcPct val="0"/>
      </a:spcBef>
      <a:spcAft>
        <a:spcPct val="0"/>
      </a:spcAft>
      <a:defRPr sz="2800" u="sng" kern="1200">
        <a:solidFill>
          <a:schemeClr val="tx1"/>
        </a:solidFill>
        <a:latin typeface="VNI-Times" pitchFamily="2" charset="0"/>
        <a:ea typeface="+mn-ea"/>
        <a:cs typeface="Arial" charset="0"/>
      </a:defRPr>
    </a:lvl4pPr>
    <a:lvl5pPr marL="1828800" algn="l" rtl="0" fontAlgn="base">
      <a:spcBef>
        <a:spcPct val="0"/>
      </a:spcBef>
      <a:spcAft>
        <a:spcPct val="0"/>
      </a:spcAft>
      <a:defRPr sz="2800" u="sng" kern="1200">
        <a:solidFill>
          <a:schemeClr val="tx1"/>
        </a:solidFill>
        <a:latin typeface="VNI-Times" pitchFamily="2" charset="0"/>
        <a:ea typeface="+mn-ea"/>
        <a:cs typeface="Arial" charset="0"/>
      </a:defRPr>
    </a:lvl5pPr>
    <a:lvl6pPr marL="2286000" algn="l" defTabSz="914400" rtl="0" eaLnBrk="1" latinLnBrk="0" hangingPunct="1">
      <a:defRPr sz="2800" u="sng" kern="1200">
        <a:solidFill>
          <a:schemeClr val="tx1"/>
        </a:solidFill>
        <a:latin typeface="VNI-Times" pitchFamily="2" charset="0"/>
        <a:ea typeface="+mn-ea"/>
        <a:cs typeface="Arial" charset="0"/>
      </a:defRPr>
    </a:lvl6pPr>
    <a:lvl7pPr marL="2743200" algn="l" defTabSz="914400" rtl="0" eaLnBrk="1" latinLnBrk="0" hangingPunct="1">
      <a:defRPr sz="2800" u="sng" kern="1200">
        <a:solidFill>
          <a:schemeClr val="tx1"/>
        </a:solidFill>
        <a:latin typeface="VNI-Times" pitchFamily="2" charset="0"/>
        <a:ea typeface="+mn-ea"/>
        <a:cs typeface="Arial" charset="0"/>
      </a:defRPr>
    </a:lvl7pPr>
    <a:lvl8pPr marL="3200400" algn="l" defTabSz="914400" rtl="0" eaLnBrk="1" latinLnBrk="0" hangingPunct="1">
      <a:defRPr sz="2800" u="sng" kern="1200">
        <a:solidFill>
          <a:schemeClr val="tx1"/>
        </a:solidFill>
        <a:latin typeface="VNI-Times" pitchFamily="2" charset="0"/>
        <a:ea typeface="+mn-ea"/>
        <a:cs typeface="Arial" charset="0"/>
      </a:defRPr>
    </a:lvl8pPr>
    <a:lvl9pPr marL="3657600" algn="l" defTabSz="914400" rtl="0" eaLnBrk="1" latinLnBrk="0" hangingPunct="1">
      <a:defRPr sz="2800" u="sng" kern="1200">
        <a:solidFill>
          <a:schemeClr val="tx1"/>
        </a:solidFill>
        <a:latin typeface="VNI-Times" pitchFamily="2"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66FF"/>
    <a:srgbClr val="000099"/>
    <a:srgbClr val="0000CC"/>
    <a:srgbClr val="FFCCCC"/>
    <a:srgbClr val="FF3300"/>
    <a:srgbClr val="FFFF00"/>
    <a:srgbClr val="FF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4660"/>
  </p:normalViewPr>
  <p:slideViewPr>
    <p:cSldViewPr>
      <p:cViewPr varScale="1">
        <p:scale>
          <a:sx n="68" d="100"/>
          <a:sy n="68" d="100"/>
        </p:scale>
        <p:origin x="31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Arial" charset="0"/>
              </a:defRPr>
            </a:lvl1pPr>
          </a:lstStyle>
          <a:p>
            <a:pPr>
              <a:defRPr/>
            </a:pPr>
            <a:endParaRPr lang="en-US"/>
          </a:p>
        </p:txBody>
      </p:sp>
      <p:sp>
        <p:nvSpPr>
          <p:cNvPr id="84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Arial" charset="0"/>
              </a:defRPr>
            </a:lvl1pPr>
          </a:lstStyle>
          <a:p>
            <a:pPr>
              <a:defRPr/>
            </a:pPr>
            <a:endParaRPr lang="en-US"/>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Arial" charset="0"/>
              </a:defRPr>
            </a:lvl1pPr>
          </a:lstStyle>
          <a:p>
            <a:pPr>
              <a:defRPr/>
            </a:pPr>
            <a:fld id="{31DE8591-49E6-41C2-867B-F8EC6D62341C}" type="slidenum">
              <a:rPr lang="en-US"/>
              <a:pPr>
                <a:defRPr/>
              </a:pPr>
              <a:t>‹#›</a:t>
            </a:fld>
            <a:endParaRPr lang="en-US"/>
          </a:p>
        </p:txBody>
      </p:sp>
    </p:spTree>
    <p:extLst>
      <p:ext uri="{BB962C8B-B14F-4D97-AF65-F5344CB8AC3E}">
        <p14:creationId xmlns:p14="http://schemas.microsoft.com/office/powerpoint/2010/main" val="406338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F82805-98A1-4602-B674-FA5FF7E20221}" type="slidenum">
              <a:rPr lang="en-US" smtClean="0"/>
              <a:pPr>
                <a:defRPr/>
              </a:pPr>
              <a:t>‹#›</a:t>
            </a:fld>
            <a:endParaRPr lang="en-US"/>
          </a:p>
        </p:txBody>
      </p:sp>
    </p:spTree>
    <p:extLst>
      <p:ext uri="{BB962C8B-B14F-4D97-AF65-F5344CB8AC3E}">
        <p14:creationId xmlns:p14="http://schemas.microsoft.com/office/powerpoint/2010/main" val="423822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E24D29-BA22-4BF6-B032-F54D45CC41D8}" type="slidenum">
              <a:rPr lang="en-US" smtClean="0"/>
              <a:pPr>
                <a:defRPr/>
              </a:pPr>
              <a:t>‹#›</a:t>
            </a:fld>
            <a:endParaRPr lang="en-US"/>
          </a:p>
        </p:txBody>
      </p:sp>
    </p:spTree>
    <p:extLst>
      <p:ext uri="{BB962C8B-B14F-4D97-AF65-F5344CB8AC3E}">
        <p14:creationId xmlns:p14="http://schemas.microsoft.com/office/powerpoint/2010/main" val="179347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E24D29-BA22-4BF6-B032-F54D45CC41D8}"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948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E24D29-BA22-4BF6-B032-F54D45CC41D8}" type="slidenum">
              <a:rPr lang="en-US" smtClean="0"/>
              <a:pPr>
                <a:defRPr/>
              </a:pPr>
              <a:t>‹#›</a:t>
            </a:fld>
            <a:endParaRPr lang="en-US"/>
          </a:p>
        </p:txBody>
      </p:sp>
    </p:spTree>
    <p:extLst>
      <p:ext uri="{BB962C8B-B14F-4D97-AF65-F5344CB8AC3E}">
        <p14:creationId xmlns:p14="http://schemas.microsoft.com/office/powerpoint/2010/main" val="269535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E24D29-BA22-4BF6-B032-F54D45CC41D8}"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9461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E24D29-BA22-4BF6-B032-F54D45CC41D8}" type="slidenum">
              <a:rPr lang="en-US" smtClean="0"/>
              <a:pPr>
                <a:defRPr/>
              </a:pPr>
              <a:t>‹#›</a:t>
            </a:fld>
            <a:endParaRPr lang="en-US"/>
          </a:p>
        </p:txBody>
      </p:sp>
    </p:spTree>
    <p:extLst>
      <p:ext uri="{BB962C8B-B14F-4D97-AF65-F5344CB8AC3E}">
        <p14:creationId xmlns:p14="http://schemas.microsoft.com/office/powerpoint/2010/main" val="162389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E6A42A-E794-4EF9-B2CC-0CD44820B159}" type="slidenum">
              <a:rPr lang="en-US" smtClean="0"/>
              <a:pPr>
                <a:defRPr/>
              </a:pPr>
              <a:t>‹#›</a:t>
            </a:fld>
            <a:endParaRPr lang="en-US"/>
          </a:p>
        </p:txBody>
      </p:sp>
    </p:spTree>
    <p:extLst>
      <p:ext uri="{BB962C8B-B14F-4D97-AF65-F5344CB8AC3E}">
        <p14:creationId xmlns:p14="http://schemas.microsoft.com/office/powerpoint/2010/main" val="79924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508BD2-E03B-4613-9F96-EF825E8EB353}" type="slidenum">
              <a:rPr lang="en-US" smtClean="0"/>
              <a:pPr>
                <a:defRPr/>
              </a:pPr>
              <a:t>‹#›</a:t>
            </a:fld>
            <a:endParaRPr lang="en-US"/>
          </a:p>
        </p:txBody>
      </p:sp>
    </p:spTree>
    <p:extLst>
      <p:ext uri="{BB962C8B-B14F-4D97-AF65-F5344CB8AC3E}">
        <p14:creationId xmlns:p14="http://schemas.microsoft.com/office/powerpoint/2010/main" val="64336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E90B86-787C-4BA6-A990-D3D8CCDA0D2F}" type="slidenum">
              <a:rPr lang="en-US" smtClean="0"/>
              <a:pPr>
                <a:defRPr/>
              </a:pPr>
              <a:t>‹#›</a:t>
            </a:fld>
            <a:endParaRPr lang="en-US"/>
          </a:p>
        </p:txBody>
      </p:sp>
    </p:spTree>
    <p:extLst>
      <p:ext uri="{BB962C8B-B14F-4D97-AF65-F5344CB8AC3E}">
        <p14:creationId xmlns:p14="http://schemas.microsoft.com/office/powerpoint/2010/main" val="382065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C9FCDA-1FC9-4AA5-80C1-849E890FCFDE}" type="slidenum">
              <a:rPr lang="en-US" smtClean="0"/>
              <a:pPr>
                <a:defRPr/>
              </a:pPr>
              <a:t>‹#›</a:t>
            </a:fld>
            <a:endParaRPr lang="en-US"/>
          </a:p>
        </p:txBody>
      </p:sp>
    </p:spTree>
    <p:extLst>
      <p:ext uri="{BB962C8B-B14F-4D97-AF65-F5344CB8AC3E}">
        <p14:creationId xmlns:p14="http://schemas.microsoft.com/office/powerpoint/2010/main" val="222160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AF91C1-C8D8-4C1D-B78B-65A2AC3D8EFB}" type="slidenum">
              <a:rPr lang="en-US" smtClean="0"/>
              <a:pPr>
                <a:defRPr/>
              </a:pPr>
              <a:t>‹#›</a:t>
            </a:fld>
            <a:endParaRPr lang="en-US"/>
          </a:p>
        </p:txBody>
      </p:sp>
    </p:spTree>
    <p:extLst>
      <p:ext uri="{BB962C8B-B14F-4D97-AF65-F5344CB8AC3E}">
        <p14:creationId xmlns:p14="http://schemas.microsoft.com/office/powerpoint/2010/main" val="224380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C5D97FD-95F8-4A1A-B7A1-CC0465D1CD12}" type="slidenum">
              <a:rPr lang="en-US" smtClean="0"/>
              <a:pPr>
                <a:defRPr/>
              </a:pPr>
              <a:t>‹#›</a:t>
            </a:fld>
            <a:endParaRPr lang="en-US"/>
          </a:p>
        </p:txBody>
      </p:sp>
    </p:spTree>
    <p:extLst>
      <p:ext uri="{BB962C8B-B14F-4D97-AF65-F5344CB8AC3E}">
        <p14:creationId xmlns:p14="http://schemas.microsoft.com/office/powerpoint/2010/main" val="177990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05EA6F5-C947-46B7-83CA-FBEDABF4E307}" type="slidenum">
              <a:rPr lang="en-US" smtClean="0"/>
              <a:pPr>
                <a:defRPr/>
              </a:pPr>
              <a:t>‹#›</a:t>
            </a:fld>
            <a:endParaRPr lang="en-US"/>
          </a:p>
        </p:txBody>
      </p:sp>
    </p:spTree>
    <p:extLst>
      <p:ext uri="{BB962C8B-B14F-4D97-AF65-F5344CB8AC3E}">
        <p14:creationId xmlns:p14="http://schemas.microsoft.com/office/powerpoint/2010/main" val="202826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A826FFF-1ACE-4A4D-B189-0AFC1BB52174}" type="slidenum">
              <a:rPr lang="en-US" smtClean="0"/>
              <a:pPr>
                <a:defRPr/>
              </a:pPr>
              <a:t>‹#›</a:t>
            </a:fld>
            <a:endParaRPr lang="en-US"/>
          </a:p>
        </p:txBody>
      </p:sp>
    </p:spTree>
    <p:extLst>
      <p:ext uri="{BB962C8B-B14F-4D97-AF65-F5344CB8AC3E}">
        <p14:creationId xmlns:p14="http://schemas.microsoft.com/office/powerpoint/2010/main" val="86533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A0CA12F-79FF-423C-8C0A-3DA50C99DBEA}" type="slidenum">
              <a:rPr lang="en-US" smtClean="0"/>
              <a:pPr>
                <a:defRPr/>
              </a:pPr>
              <a:t>‹#›</a:t>
            </a:fld>
            <a:endParaRPr lang="en-US"/>
          </a:p>
        </p:txBody>
      </p:sp>
    </p:spTree>
    <p:extLst>
      <p:ext uri="{BB962C8B-B14F-4D97-AF65-F5344CB8AC3E}">
        <p14:creationId xmlns:p14="http://schemas.microsoft.com/office/powerpoint/2010/main" val="106032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59B6FA-525B-4EBD-886E-D40BFD44DC27}" type="slidenum">
              <a:rPr lang="en-US" smtClean="0"/>
              <a:pPr>
                <a:defRPr/>
              </a:pPr>
              <a:t>‹#›</a:t>
            </a:fld>
            <a:endParaRPr lang="en-US"/>
          </a:p>
        </p:txBody>
      </p:sp>
    </p:spTree>
    <p:extLst>
      <p:ext uri="{BB962C8B-B14F-4D97-AF65-F5344CB8AC3E}">
        <p14:creationId xmlns:p14="http://schemas.microsoft.com/office/powerpoint/2010/main" val="166937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6E24D29-BA22-4BF6-B032-F54D45CC41D8}" type="slidenum">
              <a:rPr lang="en-US" smtClean="0"/>
              <a:pPr>
                <a:defRPr/>
              </a:pPr>
              <a:t>‹#›</a:t>
            </a:fld>
            <a:endParaRPr lang="en-US"/>
          </a:p>
        </p:txBody>
      </p:sp>
    </p:spTree>
    <p:extLst>
      <p:ext uri="{BB962C8B-B14F-4D97-AF65-F5344CB8AC3E}">
        <p14:creationId xmlns:p14="http://schemas.microsoft.com/office/powerpoint/2010/main" val="224542019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173970" y="2590800"/>
            <a:ext cx="6858000" cy="1323439"/>
          </a:xfrm>
          <a:prstGeom prst="rect">
            <a:avLst/>
          </a:prstGeom>
        </p:spPr>
        <p:txBody>
          <a:bodyPr wrap="square">
            <a:spAutoFit/>
          </a:bodyPr>
          <a:lstStyle/>
          <a:p>
            <a:pPr algn="ctr" eaLnBrk="1" hangingPunct="1"/>
            <a:r>
              <a:rPr lang="en-US" altLang="vi-VN" sz="4000" b="1" u="none" dirty="0">
                <a:solidFill>
                  <a:srgbClr val="FF0000"/>
                </a:solidFill>
                <a:latin typeface="Times New Roman" panose="02020603050405020304" pitchFamily="18" charset="0"/>
                <a:cs typeface="Times New Roman" panose="02020603050405020304" pitchFamily="18" charset="0"/>
              </a:rPr>
              <a:t>NGU CÔNG XÃ </a:t>
            </a:r>
          </a:p>
          <a:p>
            <a:pPr algn="ctr" eaLnBrk="1" hangingPunct="1"/>
            <a:r>
              <a:rPr lang="en-US" altLang="vi-VN" sz="4000" b="1" u="none" dirty="0">
                <a:solidFill>
                  <a:srgbClr val="FF0000"/>
                </a:solidFill>
                <a:latin typeface="Times New Roman" panose="02020603050405020304" pitchFamily="18" charset="0"/>
                <a:cs typeface="Times New Roman" panose="02020603050405020304" pitchFamily="18" charset="0"/>
              </a:rPr>
              <a:t>TRỊNH TƯỜNG</a:t>
            </a:r>
          </a:p>
        </p:txBody>
      </p:sp>
      <p:sp>
        <p:nvSpPr>
          <p:cNvPr id="7" name="TextBox 6"/>
          <p:cNvSpPr txBox="1"/>
          <p:nvPr/>
        </p:nvSpPr>
        <p:spPr>
          <a:xfrm>
            <a:off x="1524000" y="874352"/>
            <a:ext cx="6157940" cy="649217"/>
          </a:xfrm>
          <a:prstGeom prst="rect">
            <a:avLst/>
          </a:prstGeom>
        </p:spPr>
        <p:txBody>
          <a:bodyPr wrap="square" lIns="0" tIns="0" rIns="0" bIns="0" rtlCol="0" anchor="t">
            <a:spAutoFit/>
          </a:bodyPr>
          <a:lstStyle/>
          <a:p>
            <a:pPr algn="ctr" defTabSz="457223">
              <a:lnSpc>
                <a:spcPts val="5505"/>
              </a:lnSpc>
            </a:pPr>
            <a:r>
              <a:rPr lang="en-US" sz="4000" b="1" u="none" dirty="0">
                <a:solidFill>
                  <a:srgbClr val="00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 ĐỌC</a:t>
            </a:r>
          </a:p>
        </p:txBody>
      </p:sp>
    </p:spTree>
    <p:extLst>
      <p:ext uri="{BB962C8B-B14F-4D97-AF65-F5344CB8AC3E}">
        <p14:creationId xmlns:p14="http://schemas.microsoft.com/office/powerpoint/2010/main" val="143690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POINSET2"/>
          <p:cNvPicPr>
            <a:picLocks noChangeAspect="1" noChangeArrowheads="1"/>
          </p:cNvPicPr>
          <p:nvPr/>
        </p:nvPicPr>
        <p:blipFill>
          <a:blip r:embed="rId2"/>
          <a:srcRect/>
          <a:stretch>
            <a:fillRect/>
          </a:stretch>
        </p:blipFill>
        <p:spPr bwMode="auto">
          <a:xfrm rot="-5400000">
            <a:off x="-3175" y="5035550"/>
            <a:ext cx="1831975" cy="1819275"/>
          </a:xfrm>
          <a:prstGeom prst="rect">
            <a:avLst/>
          </a:prstGeom>
          <a:noFill/>
          <a:ln w="9525">
            <a:noFill/>
            <a:miter lim="800000"/>
            <a:headEnd/>
            <a:tailEnd/>
          </a:ln>
        </p:spPr>
      </p:pic>
      <p:sp>
        <p:nvSpPr>
          <p:cNvPr id="20483" name="Rectangle 3"/>
          <p:cNvSpPr>
            <a:spLocks noChangeArrowheads="1"/>
          </p:cNvSpPr>
          <p:nvPr/>
        </p:nvSpPr>
        <p:spPr bwMode="auto">
          <a:xfrm>
            <a:off x="-6350" y="3715597"/>
            <a:ext cx="3511550" cy="621105"/>
          </a:xfrm>
          <a:prstGeom prst="rect">
            <a:avLst/>
          </a:prstGeom>
          <a:noFill/>
          <a:ln w="9525">
            <a:noFill/>
            <a:miter lim="800000"/>
            <a:headEnd/>
            <a:tailEnd/>
          </a:ln>
        </p:spPr>
        <p:txBody>
          <a:bodyPr/>
          <a:lstStyle/>
          <a:p>
            <a:pPr marL="342900" indent="-342900">
              <a:spcBef>
                <a:spcPct val="20000"/>
              </a:spcBef>
            </a:pPr>
            <a:r>
              <a:rPr lang="en-US" b="1" u="none" dirty="0">
                <a:solidFill>
                  <a:srgbClr val="0066FF"/>
                </a:solidFill>
                <a:latin typeface="Times New Roman" pitchFamily="18" charset="0"/>
                <a:cs typeface="Times New Roman" pitchFamily="18" charset="0"/>
              </a:rPr>
              <a:t> </a:t>
            </a:r>
            <a:r>
              <a:rPr lang="es-ES_tradnl" b="1" u="none" dirty="0" err="1">
                <a:solidFill>
                  <a:srgbClr val="000099"/>
                </a:solidFill>
                <a:latin typeface="Times New Roman" pitchFamily="18" charset="0"/>
                <a:cs typeface="Times New Roman" pitchFamily="18" charset="0"/>
              </a:rPr>
              <a:t>Nhờ</a:t>
            </a:r>
            <a:r>
              <a:rPr lang="es-ES_tradnl" b="1" u="none" dirty="0">
                <a:solidFill>
                  <a:srgbClr val="000099"/>
                </a:solidFill>
                <a:latin typeface="Times New Roman" pitchFamily="18" charset="0"/>
                <a:cs typeface="Times New Roman" pitchFamily="18" charset="0"/>
              </a:rPr>
              <a:t> </a:t>
            </a:r>
            <a:r>
              <a:rPr lang="es-ES_tradnl" b="1" u="none" dirty="0" err="1">
                <a:solidFill>
                  <a:srgbClr val="000099"/>
                </a:solidFill>
                <a:latin typeface="Times New Roman" pitchFamily="18" charset="0"/>
                <a:cs typeface="Times New Roman" pitchFamily="18" charset="0"/>
              </a:rPr>
              <a:t>có</a:t>
            </a:r>
            <a:r>
              <a:rPr lang="es-ES_tradnl" b="1" u="none" dirty="0">
                <a:solidFill>
                  <a:srgbClr val="000099"/>
                </a:solidFill>
                <a:latin typeface="Times New Roman" pitchFamily="18" charset="0"/>
                <a:cs typeface="Times New Roman" pitchFamily="18" charset="0"/>
              </a:rPr>
              <a:t> m</a:t>
            </a:r>
            <a:r>
              <a:rPr lang="vi-VN" b="1" u="none" dirty="0">
                <a:solidFill>
                  <a:srgbClr val="000099"/>
                </a:solidFill>
                <a:latin typeface="Times New Roman" pitchFamily="18" charset="0"/>
                <a:cs typeface="Times New Roman" pitchFamily="18" charset="0"/>
              </a:rPr>
              <a:t>ươ</a:t>
            </a:r>
            <a:r>
              <a:rPr lang="es-ES_tradnl" b="1" u="none" dirty="0" err="1">
                <a:solidFill>
                  <a:srgbClr val="000099"/>
                </a:solidFill>
                <a:latin typeface="Times New Roman" pitchFamily="18" charset="0"/>
                <a:cs typeface="Times New Roman" pitchFamily="18" charset="0"/>
              </a:rPr>
              <a:t>ng</a:t>
            </a:r>
            <a:r>
              <a:rPr lang="es-ES_tradnl" b="1" u="none" dirty="0">
                <a:solidFill>
                  <a:srgbClr val="000099"/>
                </a:solidFill>
                <a:latin typeface="Times New Roman" pitchFamily="18" charset="0"/>
                <a:cs typeface="Times New Roman" pitchFamily="18" charset="0"/>
              </a:rPr>
              <a:t> n</a:t>
            </a:r>
            <a:r>
              <a:rPr lang="vi-VN" b="1" u="none" dirty="0">
                <a:solidFill>
                  <a:srgbClr val="000099"/>
                </a:solidFill>
                <a:latin typeface="Times New Roman" pitchFamily="18" charset="0"/>
                <a:cs typeface="Times New Roman" pitchFamily="18" charset="0"/>
              </a:rPr>
              <a:t>ư</a:t>
            </a:r>
            <a:r>
              <a:rPr lang="es-ES_tradnl" b="1" u="none" dirty="0">
                <a:solidFill>
                  <a:srgbClr val="000099"/>
                </a:solidFill>
                <a:latin typeface="Times New Roman" pitchFamily="18" charset="0"/>
                <a:cs typeface="Times New Roman" pitchFamily="18" charset="0"/>
              </a:rPr>
              <a:t>ớc</a:t>
            </a:r>
            <a:endParaRPr lang="en-US" b="1" u="none" dirty="0">
              <a:solidFill>
                <a:srgbClr val="000099"/>
              </a:solidFill>
              <a:latin typeface="Times New Roman" pitchFamily="18" charset="0"/>
              <a:cs typeface="Times New Roman" pitchFamily="18" charset="0"/>
            </a:endParaRPr>
          </a:p>
        </p:txBody>
      </p:sp>
      <p:grpSp>
        <p:nvGrpSpPr>
          <p:cNvPr id="2" name="Group 4"/>
          <p:cNvGrpSpPr>
            <a:grpSpLocks/>
          </p:cNvGrpSpPr>
          <p:nvPr/>
        </p:nvGrpSpPr>
        <p:grpSpPr bwMode="auto">
          <a:xfrm>
            <a:off x="3327341" y="3158523"/>
            <a:ext cx="1143000" cy="1524000"/>
            <a:chOff x="2064" y="2544"/>
            <a:chExt cx="240" cy="960"/>
          </a:xfrm>
        </p:grpSpPr>
        <p:sp>
          <p:nvSpPr>
            <p:cNvPr id="20488" name="Line 5"/>
            <p:cNvSpPr>
              <a:spLocks noChangeShapeType="1"/>
            </p:cNvSpPr>
            <p:nvPr/>
          </p:nvSpPr>
          <p:spPr bwMode="auto">
            <a:xfrm flipV="1">
              <a:off x="2064" y="2544"/>
              <a:ext cx="240" cy="528"/>
            </a:xfrm>
            <a:prstGeom prst="line">
              <a:avLst/>
            </a:prstGeom>
            <a:noFill/>
            <a:ln w="38100" cmpd="dbl">
              <a:solidFill>
                <a:srgbClr val="FF0000"/>
              </a:solidFill>
              <a:round/>
              <a:headEnd/>
              <a:tailEnd type="triangle" w="med" len="med"/>
            </a:ln>
          </p:spPr>
          <p:txBody>
            <a:bodyPr/>
            <a:lstStyle/>
            <a:p>
              <a:endParaRPr lang="en-US" b="1">
                <a:latin typeface="Times New Roman" pitchFamily="18" charset="0"/>
                <a:cs typeface="Times New Roman" pitchFamily="18" charset="0"/>
              </a:endParaRPr>
            </a:p>
          </p:txBody>
        </p:sp>
        <p:sp>
          <p:nvSpPr>
            <p:cNvPr id="20489" name="Line 6"/>
            <p:cNvSpPr>
              <a:spLocks noChangeShapeType="1"/>
            </p:cNvSpPr>
            <p:nvPr/>
          </p:nvSpPr>
          <p:spPr bwMode="auto">
            <a:xfrm>
              <a:off x="2064" y="3072"/>
              <a:ext cx="240" cy="432"/>
            </a:xfrm>
            <a:prstGeom prst="line">
              <a:avLst/>
            </a:prstGeom>
            <a:noFill/>
            <a:ln w="38100" cmpd="dbl">
              <a:solidFill>
                <a:srgbClr val="FF0000"/>
              </a:solidFill>
              <a:round/>
              <a:headEnd/>
              <a:tailEnd type="triangle" w="med" len="med"/>
            </a:ln>
          </p:spPr>
          <p:txBody>
            <a:bodyPr/>
            <a:lstStyle/>
            <a:p>
              <a:endParaRPr lang="en-US" b="1">
                <a:latin typeface="Times New Roman" pitchFamily="18" charset="0"/>
                <a:cs typeface="Times New Roman" pitchFamily="18" charset="0"/>
              </a:endParaRPr>
            </a:p>
          </p:txBody>
        </p:sp>
      </p:grpSp>
      <p:sp>
        <p:nvSpPr>
          <p:cNvPr id="20485" name="Text Box 7"/>
          <p:cNvSpPr txBox="1">
            <a:spLocks noChangeArrowheads="1"/>
          </p:cNvSpPr>
          <p:nvPr/>
        </p:nvSpPr>
        <p:spPr bwMode="auto">
          <a:xfrm>
            <a:off x="4687096" y="2250582"/>
            <a:ext cx="4114800" cy="1815882"/>
          </a:xfrm>
          <a:prstGeom prst="rect">
            <a:avLst/>
          </a:prstGeom>
          <a:noFill/>
          <a:ln w="38100">
            <a:solidFill>
              <a:schemeClr val="tx1"/>
            </a:solidFill>
            <a:miter lim="800000"/>
            <a:headEnd/>
            <a:tailEnd/>
          </a:ln>
        </p:spPr>
        <p:txBody>
          <a:bodyPr>
            <a:spAutoFit/>
          </a:bodyPr>
          <a:lstStyle/>
          <a:p>
            <a:pPr eaLnBrk="0" hangingPunct="0">
              <a:spcBef>
                <a:spcPct val="50000"/>
              </a:spcBef>
            </a:pPr>
            <a:r>
              <a:rPr lang="en-US" b="1" u="none" dirty="0">
                <a:solidFill>
                  <a:srgbClr val="FF0000"/>
                </a:solidFill>
                <a:latin typeface="Times New Roman" pitchFamily="18" charset="0"/>
                <a:cs typeface="Times New Roman" pitchFamily="18" charset="0"/>
              </a:rPr>
              <a:t>T</a:t>
            </a:r>
            <a:r>
              <a:rPr lang="es-ES_tradnl" b="1" u="none" dirty="0" err="1">
                <a:solidFill>
                  <a:srgbClr val="FF0000"/>
                </a:solidFill>
                <a:latin typeface="Times New Roman" pitchFamily="18" charset="0"/>
                <a:cs typeface="Times New Roman" pitchFamily="18" charset="0"/>
              </a:rPr>
              <a:t>ập</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quán</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canh</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tác</a:t>
            </a:r>
            <a:r>
              <a:rPr lang="es-ES_tradnl" b="1" u="none" dirty="0">
                <a:solidFill>
                  <a:srgbClr val="FF0000"/>
                </a:solidFill>
                <a:latin typeface="Times New Roman" pitchFamily="18" charset="0"/>
                <a:cs typeface="Times New Roman" pitchFamily="18" charset="0"/>
              </a:rPr>
              <a:t>: </a:t>
            </a:r>
            <a:r>
              <a:rPr lang="en-US" b="1" u="none" dirty="0" err="1">
                <a:latin typeface="Times New Roman" pitchFamily="18" charset="0"/>
                <a:cs typeface="Times New Roman" pitchFamily="18" charset="0"/>
              </a:rPr>
              <a:t>Họ</a:t>
            </a: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trồng</a:t>
            </a: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lúa</a:t>
            </a:r>
            <a:r>
              <a:rPr lang="en-US" b="1" u="none" dirty="0">
                <a:latin typeface="Times New Roman" pitchFamily="18" charset="0"/>
                <a:cs typeface="Times New Roman" pitchFamily="18" charset="0"/>
              </a:rPr>
              <a:t> n</a:t>
            </a:r>
            <a:r>
              <a:rPr lang="vi-VN" b="1" u="none" dirty="0">
                <a:latin typeface="Times New Roman" pitchFamily="18" charset="0"/>
                <a:cs typeface="Times New Roman" pitchFamily="18" charset="0"/>
              </a:rPr>
              <a:t>ư</a:t>
            </a:r>
            <a:r>
              <a:rPr lang="en-US" b="1" u="none" dirty="0" err="1">
                <a:latin typeface="Times New Roman" pitchFamily="18" charset="0"/>
                <a:cs typeface="Times New Roman" pitchFamily="18" charset="0"/>
              </a:rPr>
              <a:t>ớc</a:t>
            </a: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không</a:t>
            </a: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làm</a:t>
            </a:r>
            <a:r>
              <a:rPr lang="en-US" b="1" u="none" dirty="0">
                <a:latin typeface="Times New Roman" pitchFamily="18" charset="0"/>
                <a:cs typeface="Times New Roman" pitchFamily="18" charset="0"/>
              </a:rPr>
              <a:t> n</a:t>
            </a:r>
            <a:r>
              <a:rPr lang="vi-VN" b="1" u="none" dirty="0">
                <a:latin typeface="Times New Roman" pitchFamily="18" charset="0"/>
                <a:cs typeface="Times New Roman" pitchFamily="18" charset="0"/>
              </a:rPr>
              <a:t>ươ</a:t>
            </a:r>
            <a:r>
              <a:rPr lang="en-US" b="1" u="none" dirty="0" err="1">
                <a:latin typeface="Times New Roman" pitchFamily="18" charset="0"/>
                <a:cs typeface="Times New Roman" pitchFamily="18" charset="0"/>
              </a:rPr>
              <a:t>ng</a:t>
            </a:r>
            <a:r>
              <a:rPr lang="en-US" b="1" u="none" dirty="0">
                <a:latin typeface="Times New Roman" pitchFamily="18" charset="0"/>
                <a:cs typeface="Times New Roman" pitchFamily="18" charset="0"/>
              </a:rPr>
              <a:t> , </a:t>
            </a:r>
            <a:r>
              <a:rPr lang="en-US" b="1" u="none" dirty="0" err="1">
                <a:latin typeface="Times New Roman" pitchFamily="18" charset="0"/>
                <a:cs typeface="Times New Roman" pitchFamily="18" charset="0"/>
              </a:rPr>
              <a:t>không</a:t>
            </a: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phá</a:t>
            </a: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rừng</a:t>
            </a:r>
            <a:r>
              <a:rPr lang="es-ES_tradnl" b="1" u="none" dirty="0">
                <a:latin typeface="Times New Roman" pitchFamily="18" charset="0"/>
                <a:cs typeface="Times New Roman" pitchFamily="18" charset="0"/>
              </a:rPr>
              <a:t> </a:t>
            </a:r>
          </a:p>
        </p:txBody>
      </p:sp>
      <p:sp>
        <p:nvSpPr>
          <p:cNvPr id="358408" name="Text Box 8"/>
          <p:cNvSpPr txBox="1">
            <a:spLocks noChangeArrowheads="1"/>
          </p:cNvSpPr>
          <p:nvPr/>
        </p:nvSpPr>
        <p:spPr bwMode="auto">
          <a:xfrm>
            <a:off x="4801396" y="4336702"/>
            <a:ext cx="3886200" cy="1384995"/>
          </a:xfrm>
          <a:prstGeom prst="rect">
            <a:avLst/>
          </a:prstGeom>
          <a:noFill/>
          <a:ln w="38100">
            <a:solidFill>
              <a:schemeClr val="tx1"/>
            </a:solidFill>
            <a:miter lim="800000"/>
            <a:headEnd/>
            <a:tailEnd/>
          </a:ln>
        </p:spPr>
        <p:txBody>
          <a:bodyPr>
            <a:spAutoFit/>
          </a:bodyPr>
          <a:lstStyle/>
          <a:p>
            <a:r>
              <a:rPr lang="en-US" b="1" u="none" dirty="0">
                <a:solidFill>
                  <a:srgbClr val="FF0000"/>
                </a:solidFill>
                <a:latin typeface="Times New Roman" pitchFamily="18" charset="0"/>
                <a:cs typeface="Times New Roman" pitchFamily="18" charset="0"/>
              </a:rPr>
              <a:t>C</a:t>
            </a:r>
            <a:r>
              <a:rPr lang="es-ES_tradnl" b="1" u="none" dirty="0" err="1">
                <a:solidFill>
                  <a:srgbClr val="FF0000"/>
                </a:solidFill>
                <a:latin typeface="Times New Roman" pitchFamily="18" charset="0"/>
                <a:cs typeface="Times New Roman" pitchFamily="18" charset="0"/>
              </a:rPr>
              <a:t>uộc</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sống</a:t>
            </a:r>
            <a:r>
              <a:rPr lang="es-ES_tradnl" b="1" u="none" dirty="0">
                <a:solidFill>
                  <a:srgbClr val="FF0000"/>
                </a:solidFill>
                <a:latin typeface="Times New Roman" pitchFamily="18" charset="0"/>
                <a:cs typeface="Times New Roman" pitchFamily="18" charset="0"/>
              </a:rPr>
              <a:t> ở </a:t>
            </a:r>
            <a:r>
              <a:rPr lang="es-ES_tradnl" b="1" u="none" dirty="0" err="1">
                <a:solidFill>
                  <a:srgbClr val="FF0000"/>
                </a:solidFill>
                <a:latin typeface="Times New Roman" pitchFamily="18" charset="0"/>
                <a:cs typeface="Times New Roman" pitchFamily="18" charset="0"/>
              </a:rPr>
              <a:t>thôn</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Phìn</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Ngan</a:t>
            </a:r>
            <a:r>
              <a:rPr lang="es-ES_tradnl" b="1" u="none" dirty="0">
                <a:solidFill>
                  <a:srgbClr val="FF0000"/>
                </a:solidFill>
                <a:latin typeface="Times New Roman" pitchFamily="18" charset="0"/>
                <a:cs typeface="Times New Roman" pitchFamily="18" charset="0"/>
              </a:rPr>
              <a:t>:</a:t>
            </a:r>
            <a:r>
              <a:rPr lang="vi-VN" b="1" u="none" dirty="0">
                <a:solidFill>
                  <a:srgbClr val="FF0000"/>
                </a:solidFill>
                <a:latin typeface="Times New Roman" pitchFamily="18" charset="0"/>
                <a:cs typeface="Times New Roman" pitchFamily="18" charset="0"/>
              </a:rPr>
              <a:t> </a:t>
            </a:r>
            <a:r>
              <a:rPr lang="vi-VN" b="1" u="none" dirty="0">
                <a:latin typeface="Times New Roman" pitchFamily="18" charset="0"/>
                <a:cs typeface="Times New Roman" pitchFamily="18" charset="0"/>
              </a:rPr>
              <a:t>c</a:t>
            </a:r>
            <a:r>
              <a:rPr lang="en-US" b="1" u="none" dirty="0">
                <a:latin typeface="Times New Roman" pitchFamily="18" charset="0"/>
                <a:cs typeface="Times New Roman" pitchFamily="18" charset="0"/>
              </a:rPr>
              <a:t>ả </a:t>
            </a:r>
            <a:r>
              <a:rPr lang="en-US" b="1" u="none" dirty="0" err="1">
                <a:latin typeface="Times New Roman" pitchFamily="18" charset="0"/>
                <a:cs typeface="Times New Roman" pitchFamily="18" charset="0"/>
              </a:rPr>
              <a:t>thôn</a:t>
            </a: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không</a:t>
            </a: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còn</a:t>
            </a: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hộ</a:t>
            </a:r>
            <a:r>
              <a:rPr lang="en-US" b="1" u="none" dirty="0">
                <a:latin typeface="Times New Roman" pitchFamily="18" charset="0"/>
                <a:cs typeface="Times New Roman" pitchFamily="18" charset="0"/>
              </a:rPr>
              <a:t> </a:t>
            </a:r>
            <a:r>
              <a:rPr lang="vi-VN" b="1" u="none" dirty="0">
                <a:latin typeface="Times New Roman" pitchFamily="18" charset="0"/>
                <a:cs typeface="Times New Roman" pitchFamily="18" charset="0"/>
              </a:rPr>
              <a:t>đ</a:t>
            </a:r>
            <a:r>
              <a:rPr lang="en-US" b="1" u="none" dirty="0" err="1">
                <a:latin typeface="Times New Roman" pitchFamily="18" charset="0"/>
                <a:cs typeface="Times New Roman" pitchFamily="18" charset="0"/>
              </a:rPr>
              <a:t>ói</a:t>
            </a:r>
            <a:r>
              <a:rPr lang="en-US" b="1" u="none" dirty="0">
                <a:latin typeface="Times New Roman" pitchFamily="18" charset="0"/>
                <a:cs typeface="Times New Roman" pitchFamily="18" charset="0"/>
              </a:rPr>
              <a:t> .</a:t>
            </a:r>
          </a:p>
        </p:txBody>
      </p:sp>
      <p:sp>
        <p:nvSpPr>
          <p:cNvPr id="20487" name="Rectangle 9"/>
          <p:cNvSpPr>
            <a:spLocks noChangeArrowheads="1"/>
          </p:cNvSpPr>
          <p:nvPr/>
        </p:nvSpPr>
        <p:spPr bwMode="auto">
          <a:xfrm>
            <a:off x="16510" y="1160904"/>
            <a:ext cx="8845550" cy="954107"/>
          </a:xfrm>
          <a:prstGeom prst="rect">
            <a:avLst/>
          </a:prstGeom>
          <a:noFill/>
          <a:ln w="9525">
            <a:noFill/>
            <a:miter lim="800000"/>
            <a:headEnd/>
            <a:tailEnd/>
          </a:ln>
        </p:spPr>
        <p:txBody>
          <a:bodyPr anchor="ctr">
            <a:spAutoFit/>
          </a:bodyPr>
          <a:lstStyle/>
          <a:p>
            <a:pPr marL="342900" indent="-342900" eaLnBrk="0" hangingPunct="0">
              <a:tabLst>
                <a:tab pos="131763" algn="l"/>
              </a:tabLst>
            </a:pPr>
            <a:r>
              <a:rPr lang="es-ES_tradnl" b="1" u="none" dirty="0">
                <a:solidFill>
                  <a:srgbClr val="FF0000"/>
                </a:solidFill>
                <a:latin typeface="Times New Roman" pitchFamily="18" charset="0"/>
                <a:cs typeface="Times New Roman" pitchFamily="18" charset="0"/>
              </a:rPr>
              <a:t>3. </a:t>
            </a:r>
            <a:r>
              <a:rPr lang="es-ES_tradnl" b="1" u="none" dirty="0" err="1">
                <a:solidFill>
                  <a:srgbClr val="FF0000"/>
                </a:solidFill>
                <a:latin typeface="Times New Roman" pitchFamily="18" charset="0"/>
                <a:cs typeface="Times New Roman" pitchFamily="18" charset="0"/>
              </a:rPr>
              <a:t>Nhờ</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có</a:t>
            </a:r>
            <a:r>
              <a:rPr lang="es-ES_tradnl" b="1" u="none" dirty="0">
                <a:solidFill>
                  <a:srgbClr val="FF0000"/>
                </a:solidFill>
                <a:latin typeface="Times New Roman" pitchFamily="18" charset="0"/>
                <a:cs typeface="Times New Roman" pitchFamily="18" charset="0"/>
              </a:rPr>
              <a:t> m</a:t>
            </a:r>
            <a:r>
              <a:rPr lang="vi-VN" b="1" u="none" dirty="0">
                <a:solidFill>
                  <a:srgbClr val="FF0000"/>
                </a:solidFill>
                <a:latin typeface="Times New Roman" pitchFamily="18" charset="0"/>
                <a:cs typeface="Times New Roman" pitchFamily="18" charset="0"/>
              </a:rPr>
              <a:t>ươ</a:t>
            </a:r>
            <a:r>
              <a:rPr lang="es-ES_tradnl" b="1" u="none" dirty="0" err="1">
                <a:solidFill>
                  <a:srgbClr val="FF0000"/>
                </a:solidFill>
                <a:latin typeface="Times New Roman" pitchFamily="18" charset="0"/>
                <a:cs typeface="Times New Roman" pitchFamily="18" charset="0"/>
              </a:rPr>
              <a:t>ng</a:t>
            </a:r>
            <a:r>
              <a:rPr lang="es-ES_tradnl" b="1" u="none" dirty="0">
                <a:solidFill>
                  <a:srgbClr val="FF0000"/>
                </a:solidFill>
                <a:latin typeface="Times New Roman" pitchFamily="18" charset="0"/>
                <a:cs typeface="Times New Roman" pitchFamily="18" charset="0"/>
              </a:rPr>
              <a:t> n</a:t>
            </a:r>
            <a:r>
              <a:rPr lang="vi-VN" b="1" u="none" dirty="0">
                <a:solidFill>
                  <a:srgbClr val="FF0000"/>
                </a:solidFill>
                <a:latin typeface="Times New Roman" pitchFamily="18" charset="0"/>
                <a:cs typeface="Times New Roman" pitchFamily="18" charset="0"/>
              </a:rPr>
              <a:t>ư</a:t>
            </a:r>
            <a:r>
              <a:rPr lang="es-ES_tradnl" b="1" u="none" dirty="0" err="1">
                <a:solidFill>
                  <a:srgbClr val="FF0000"/>
                </a:solidFill>
                <a:latin typeface="Times New Roman" pitchFamily="18" charset="0"/>
                <a:cs typeface="Times New Roman" pitchFamily="18" charset="0"/>
              </a:rPr>
              <a:t>ớc</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tập</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quán</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canh</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tác</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và</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cuộc</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sống</a:t>
            </a:r>
            <a:r>
              <a:rPr lang="es-ES_tradnl" b="1" u="none" dirty="0">
                <a:solidFill>
                  <a:srgbClr val="FF0000"/>
                </a:solidFill>
                <a:latin typeface="Times New Roman" pitchFamily="18" charset="0"/>
                <a:cs typeface="Times New Roman" pitchFamily="18" charset="0"/>
              </a:rPr>
              <a:t> ở </a:t>
            </a:r>
            <a:r>
              <a:rPr lang="es-ES_tradnl" b="1" u="none" dirty="0" err="1">
                <a:solidFill>
                  <a:srgbClr val="FF0000"/>
                </a:solidFill>
                <a:latin typeface="Times New Roman" pitchFamily="18" charset="0"/>
                <a:cs typeface="Times New Roman" pitchFamily="18" charset="0"/>
              </a:rPr>
              <a:t>thôn</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Phìn</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Ngan</a:t>
            </a:r>
            <a:r>
              <a:rPr lang="es-ES_tradnl" b="1" u="none" dirty="0">
                <a:solidFill>
                  <a:srgbClr val="FF0000"/>
                </a:solidFill>
                <a:latin typeface="Times New Roman" pitchFamily="18" charset="0"/>
                <a:cs typeface="Times New Roman" pitchFamily="18" charset="0"/>
              </a:rPr>
              <a:t> </a:t>
            </a:r>
            <a:r>
              <a:rPr lang="vi-VN" b="1" u="none" dirty="0">
                <a:solidFill>
                  <a:srgbClr val="FF0000"/>
                </a:solidFill>
                <a:latin typeface="Times New Roman" pitchFamily="18" charset="0"/>
                <a:cs typeface="Times New Roman" pitchFamily="18" charset="0"/>
              </a:rPr>
              <a:t>đ</a:t>
            </a:r>
            <a:r>
              <a:rPr lang="es-ES_tradnl" b="1" u="none" dirty="0">
                <a:solidFill>
                  <a:srgbClr val="FF0000"/>
                </a:solidFill>
                <a:latin typeface="Times New Roman" pitchFamily="18" charset="0"/>
                <a:cs typeface="Times New Roman" pitchFamily="18" charset="0"/>
              </a:rPr>
              <a:t>ã </a:t>
            </a:r>
            <a:r>
              <a:rPr lang="es-ES_tradnl" b="1" u="none" dirty="0" err="1">
                <a:solidFill>
                  <a:srgbClr val="FF0000"/>
                </a:solidFill>
                <a:latin typeface="Times New Roman" pitchFamily="18" charset="0"/>
                <a:cs typeface="Times New Roman" pitchFamily="18" charset="0"/>
              </a:rPr>
              <a:t>thay</a:t>
            </a:r>
            <a:r>
              <a:rPr lang="es-ES_tradnl" b="1" u="none" dirty="0">
                <a:solidFill>
                  <a:srgbClr val="FF0000"/>
                </a:solidFill>
                <a:latin typeface="Times New Roman" pitchFamily="18" charset="0"/>
                <a:cs typeface="Times New Roman" pitchFamily="18" charset="0"/>
              </a:rPr>
              <a:t> </a:t>
            </a:r>
            <a:r>
              <a:rPr lang="vi-VN" b="1" u="none" dirty="0">
                <a:solidFill>
                  <a:srgbClr val="FF0000"/>
                </a:solidFill>
                <a:latin typeface="Times New Roman" pitchFamily="18" charset="0"/>
                <a:cs typeface="Times New Roman" pitchFamily="18" charset="0"/>
              </a:rPr>
              <a:t>đ</a:t>
            </a:r>
            <a:r>
              <a:rPr lang="es-ES_tradnl" b="1" u="none" dirty="0" err="1">
                <a:solidFill>
                  <a:srgbClr val="FF0000"/>
                </a:solidFill>
                <a:latin typeface="Times New Roman" pitchFamily="18" charset="0"/>
                <a:cs typeface="Times New Roman" pitchFamily="18" charset="0"/>
              </a:rPr>
              <a:t>ổi</a:t>
            </a:r>
            <a:r>
              <a:rPr lang="es-ES_tradnl" b="1" u="none" dirty="0">
                <a:solidFill>
                  <a:srgbClr val="FF0000"/>
                </a:solidFill>
                <a:latin typeface="Times New Roman" pitchFamily="18" charset="0"/>
                <a:cs typeface="Times New Roman" pitchFamily="18" charset="0"/>
              </a:rPr>
              <a:t> </a:t>
            </a:r>
            <a:endParaRPr lang="en-US" b="1" u="none" dirty="0">
              <a:solidFill>
                <a:srgbClr val="FF0000"/>
              </a:solidFill>
              <a:latin typeface="Times New Roman" pitchFamily="18" charset="0"/>
              <a:cs typeface="Times New Roman" pitchFamily="18" charset="0"/>
            </a:endParaRPr>
          </a:p>
        </p:txBody>
      </p:sp>
      <p:sp>
        <p:nvSpPr>
          <p:cNvPr id="10" name="Text Box 26">
            <a:extLst>
              <a:ext uri="{FF2B5EF4-FFF2-40B4-BE49-F238E27FC236}">
                <a16:creationId xmlns:a16="http://schemas.microsoft.com/office/drawing/2014/main" id="{0D829702-9779-45DC-A198-262D88EA91E7}"/>
              </a:ext>
            </a:extLst>
          </p:cNvPr>
          <p:cNvSpPr txBox="1">
            <a:spLocks noChangeArrowheads="1"/>
          </p:cNvSpPr>
          <p:nvPr/>
        </p:nvSpPr>
        <p:spPr bwMode="auto">
          <a:xfrm>
            <a:off x="695086" y="400055"/>
            <a:ext cx="7488397" cy="584775"/>
          </a:xfrm>
          <a:prstGeom prst="rect">
            <a:avLst/>
          </a:prstGeom>
          <a:noFill/>
          <a:ln w="9525">
            <a:noFill/>
            <a:miter lim="800000"/>
            <a:headEnd/>
            <a:tailEnd/>
          </a:ln>
        </p:spPr>
        <p:txBody>
          <a:bodyPr wrap="square">
            <a:spAutoFit/>
          </a:bodyPr>
          <a:lstStyle/>
          <a:p>
            <a:pPr>
              <a:spcBef>
                <a:spcPct val="50000"/>
              </a:spcBef>
              <a:defRPr/>
            </a:pPr>
            <a:r>
              <a:rPr lang="vi-VN" sz="3200" b="1" u="none" dirty="0">
                <a:solidFill>
                  <a:srgbClr val="0000FF"/>
                </a:solidFill>
                <a:latin typeface="Times New Roman" panose="02020603050405020304" pitchFamily="18" charset="0"/>
                <a:cs typeface="Times New Roman" panose="02020603050405020304" pitchFamily="18" charset="0"/>
              </a:rPr>
              <a:t>Đ</a:t>
            </a:r>
            <a:r>
              <a:rPr lang="en-US" sz="3200" b="1" u="none" dirty="0" err="1">
                <a:solidFill>
                  <a:srgbClr val="0000FF"/>
                </a:solidFill>
                <a:latin typeface="Times New Roman" panose="02020603050405020304" pitchFamily="18" charset="0"/>
                <a:cs typeface="Times New Roman" panose="02020603050405020304" pitchFamily="18" charset="0"/>
              </a:rPr>
              <a:t>ọc</a:t>
            </a:r>
            <a:r>
              <a:rPr lang="en-US" sz="3200" b="1" u="none" dirty="0">
                <a:solidFill>
                  <a:srgbClr val="0000FF"/>
                </a:solidFill>
                <a:latin typeface="Times New Roman" panose="02020603050405020304" pitchFamily="18" charset="0"/>
                <a:cs typeface="Times New Roman" panose="02020603050405020304" pitchFamily="18" charset="0"/>
              </a:rPr>
              <a:t> </a:t>
            </a:r>
            <a:r>
              <a:rPr lang="en-US" sz="3200" b="1" u="none" dirty="0" err="1">
                <a:solidFill>
                  <a:srgbClr val="0000FF"/>
                </a:solidFill>
                <a:latin typeface="Times New Roman" panose="02020603050405020304" pitchFamily="18" charset="0"/>
                <a:cs typeface="Times New Roman" panose="02020603050405020304" pitchFamily="18" charset="0"/>
              </a:rPr>
              <a:t>thầm</a:t>
            </a:r>
            <a:r>
              <a:rPr lang="en-US" sz="3200" b="1" u="none" dirty="0">
                <a:solidFill>
                  <a:srgbClr val="0000FF"/>
                </a:solidFill>
                <a:latin typeface="Times New Roman" panose="02020603050405020304" pitchFamily="18" charset="0"/>
                <a:cs typeface="Times New Roman" panose="02020603050405020304" pitchFamily="18" charset="0"/>
              </a:rPr>
              <a:t> </a:t>
            </a:r>
            <a:r>
              <a:rPr lang="vi-VN" sz="3200" b="1" u="none" dirty="0">
                <a:solidFill>
                  <a:srgbClr val="0000FF"/>
                </a:solidFill>
                <a:latin typeface="Times New Roman" panose="02020603050405020304" pitchFamily="18" charset="0"/>
                <a:cs typeface="Times New Roman" panose="02020603050405020304" pitchFamily="18" charset="0"/>
              </a:rPr>
              <a:t>đ</a:t>
            </a:r>
            <a:r>
              <a:rPr lang="en-US" sz="3200" b="1" u="none" dirty="0" err="1">
                <a:solidFill>
                  <a:srgbClr val="0000FF"/>
                </a:solidFill>
                <a:latin typeface="Times New Roman" panose="02020603050405020304" pitchFamily="18" charset="0"/>
                <a:cs typeface="Times New Roman" panose="02020603050405020304" pitchFamily="18" charset="0"/>
              </a:rPr>
              <a:t>oạn</a:t>
            </a:r>
            <a:r>
              <a:rPr lang="vi-VN" sz="3200" b="1" u="none" dirty="0">
                <a:solidFill>
                  <a:srgbClr val="0000FF"/>
                </a:solidFill>
                <a:latin typeface="Times New Roman" panose="02020603050405020304" pitchFamily="18" charset="0"/>
                <a:cs typeface="Times New Roman" panose="02020603050405020304" pitchFamily="18" charset="0"/>
              </a:rPr>
              <a:t> 2 và trả lời câu hỏi </a:t>
            </a:r>
            <a:endParaRPr lang="en-US" sz="3200" b="1" u="none"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75156" y="5787247"/>
            <a:ext cx="7292644" cy="1384995"/>
          </a:xfrm>
          <a:prstGeom prst="rect">
            <a:avLst/>
          </a:prstGeom>
          <a:noFill/>
        </p:spPr>
        <p:txBody>
          <a:bodyPr wrap="square" rtlCol="0">
            <a:spAutoFit/>
          </a:bodyPr>
          <a:lstStyle/>
          <a:p>
            <a:r>
              <a:rPr lang="vi-VN" b="1" u="none" dirty="0">
                <a:solidFill>
                  <a:srgbClr val="C00000"/>
                </a:solidFill>
                <a:latin typeface="Times New Roman" pitchFamily="18" charset="0"/>
                <a:cs typeface="Times New Roman" pitchFamily="18" charset="0"/>
              </a:rPr>
              <a:t>T</a:t>
            </a:r>
            <a:r>
              <a:rPr lang="en-US" b="1" u="none" dirty="0" err="1">
                <a:solidFill>
                  <a:srgbClr val="C00000"/>
                </a:solidFill>
                <a:latin typeface="Times New Roman" pitchFamily="18" charset="0"/>
                <a:cs typeface="Times New Roman" pitchFamily="18" charset="0"/>
              </a:rPr>
              <a:t>ập</a:t>
            </a:r>
            <a:r>
              <a:rPr lang="en-US" b="1" u="none" dirty="0">
                <a:solidFill>
                  <a:srgbClr val="C00000"/>
                </a:solidFill>
                <a:latin typeface="Times New Roman" pitchFamily="18" charset="0"/>
                <a:cs typeface="Times New Roman" pitchFamily="18" charset="0"/>
              </a:rPr>
              <a:t> </a:t>
            </a:r>
            <a:r>
              <a:rPr lang="en-US" b="1" u="none" dirty="0" err="1">
                <a:solidFill>
                  <a:srgbClr val="C00000"/>
                </a:solidFill>
                <a:latin typeface="Times New Roman" pitchFamily="18" charset="0"/>
                <a:cs typeface="Times New Roman" pitchFamily="18" charset="0"/>
              </a:rPr>
              <a:t>quán</a:t>
            </a:r>
            <a:r>
              <a:rPr lang="vi-VN" b="1" u="none" dirty="0">
                <a:solidFill>
                  <a:srgbClr val="C00000"/>
                </a:solidFill>
                <a:latin typeface="Times New Roman" pitchFamily="18" charset="0"/>
                <a:cs typeface="Times New Roman" pitchFamily="18" charset="0"/>
              </a:rPr>
              <a:t>: </a:t>
            </a:r>
            <a:r>
              <a:rPr lang="vi-VN" u="none" dirty="0">
                <a:solidFill>
                  <a:srgbClr val="0000CC"/>
                </a:solidFill>
                <a:latin typeface="Times New Roman" pitchFamily="18" charset="0"/>
                <a:cs typeface="Times New Roman" pitchFamily="18" charset="0"/>
              </a:rPr>
              <a:t>là một thói quen được hình thành lâu đời được mọi người tuân theo</a:t>
            </a:r>
            <a:endParaRPr lang="en-US" u="none" dirty="0">
              <a:solidFill>
                <a:srgbClr val="0000CC"/>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circle(in)">
                                      <p:cBhvr>
                                        <p:cTn id="7" dur="2000"/>
                                        <p:tgtEl>
                                          <p:spTgt spid="20485"/>
                                        </p:tgtEl>
                                      </p:cBhvr>
                                    </p:animEffect>
                                  </p:childTnLst>
                                </p:cTn>
                              </p:par>
                              <p:par>
                                <p:cTn id="8" presetID="2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8408"/>
                                        </p:tgtEl>
                                        <p:attrNameLst>
                                          <p:attrName>style.visibility</p:attrName>
                                        </p:attrNameLst>
                                      </p:cBhvr>
                                      <p:to>
                                        <p:strVal val="visible"/>
                                      </p:to>
                                    </p:set>
                                    <p:animEffect transition="in" filter="circle(in)">
                                      <p:cBhvr>
                                        <p:cTn id="22" dur="2000"/>
                                        <p:tgtEl>
                                          <p:spTgt spid="358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35840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0" name="Rectangle 2"/>
          <p:cNvSpPr>
            <a:spLocks noGrp="1" noChangeArrowheads="1"/>
          </p:cNvSpPr>
          <p:nvPr>
            <p:ph idx="1"/>
          </p:nvPr>
        </p:nvSpPr>
        <p:spPr>
          <a:xfrm>
            <a:off x="-152400" y="1138384"/>
            <a:ext cx="9144000" cy="988873"/>
          </a:xfrm>
        </p:spPr>
        <p:txBody>
          <a:bodyPr>
            <a:noAutofit/>
          </a:bodyPr>
          <a:lstStyle/>
          <a:p>
            <a:pPr lvl="1" eaLnBrk="1" hangingPunct="1">
              <a:buFontTx/>
              <a:buNone/>
            </a:pPr>
            <a:r>
              <a:rPr lang="es-ES_tradnl" sz="3200" b="1" dirty="0">
                <a:solidFill>
                  <a:srgbClr val="FF0000"/>
                </a:solidFill>
                <a:latin typeface="Times New Roman" pitchFamily="18" charset="0"/>
                <a:cs typeface="Times New Roman" pitchFamily="18" charset="0"/>
              </a:rPr>
              <a:t>4. </a:t>
            </a:r>
            <a:r>
              <a:rPr lang="es-ES_tradnl" sz="3200" b="1" dirty="0" err="1">
                <a:solidFill>
                  <a:srgbClr val="FF0000"/>
                </a:solidFill>
                <a:latin typeface="Times New Roman" pitchFamily="18" charset="0"/>
                <a:cs typeface="Times New Roman" pitchFamily="18" charset="0"/>
              </a:rPr>
              <a:t>Ông</a:t>
            </a:r>
            <a:r>
              <a:rPr lang="es-ES_tradnl" sz="3200" b="1" dirty="0">
                <a:solidFill>
                  <a:srgbClr val="FF0000"/>
                </a:solidFill>
                <a:latin typeface="Times New Roman" pitchFamily="18" charset="0"/>
                <a:cs typeface="Times New Roman" pitchFamily="18" charset="0"/>
              </a:rPr>
              <a:t> </a:t>
            </a:r>
            <a:r>
              <a:rPr lang="es-ES_tradnl" sz="3200" b="1" dirty="0" err="1">
                <a:solidFill>
                  <a:srgbClr val="FF0000"/>
                </a:solidFill>
                <a:latin typeface="Times New Roman" pitchFamily="18" charset="0"/>
                <a:cs typeface="Times New Roman" pitchFamily="18" charset="0"/>
              </a:rPr>
              <a:t>Lìn</a:t>
            </a:r>
            <a:r>
              <a:rPr lang="es-ES_tradnl"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a:t>
            </a:r>
            <a:r>
              <a:rPr lang="es-ES_tradnl" sz="3200" b="1" dirty="0">
                <a:solidFill>
                  <a:srgbClr val="FF0000"/>
                </a:solidFill>
                <a:latin typeface="Times New Roman" pitchFamily="18" charset="0"/>
                <a:cs typeface="Times New Roman" pitchFamily="18" charset="0"/>
              </a:rPr>
              <a:t>ã </a:t>
            </a:r>
            <a:r>
              <a:rPr lang="es-ES_tradnl" sz="3200" b="1" dirty="0" err="1">
                <a:solidFill>
                  <a:srgbClr val="FF0000"/>
                </a:solidFill>
                <a:latin typeface="Times New Roman" pitchFamily="18" charset="0"/>
                <a:cs typeface="Times New Roman" pitchFamily="18" charset="0"/>
              </a:rPr>
              <a:t>nghĩ</a:t>
            </a:r>
            <a:r>
              <a:rPr lang="es-ES_tradnl" sz="3200" b="1" dirty="0">
                <a:solidFill>
                  <a:srgbClr val="FF0000"/>
                </a:solidFill>
                <a:latin typeface="Times New Roman" pitchFamily="18" charset="0"/>
                <a:cs typeface="Times New Roman" pitchFamily="18" charset="0"/>
              </a:rPr>
              <a:t> </a:t>
            </a:r>
            <a:r>
              <a:rPr lang="es-ES_tradnl" sz="3200" b="1" dirty="0" err="1">
                <a:solidFill>
                  <a:srgbClr val="FF0000"/>
                </a:solidFill>
                <a:latin typeface="Times New Roman" pitchFamily="18" charset="0"/>
                <a:cs typeface="Times New Roman" pitchFamily="18" charset="0"/>
              </a:rPr>
              <a:t>ra</a:t>
            </a:r>
            <a:r>
              <a:rPr lang="es-ES_tradnl" sz="3200" b="1" dirty="0">
                <a:solidFill>
                  <a:srgbClr val="FF0000"/>
                </a:solidFill>
                <a:latin typeface="Times New Roman" pitchFamily="18" charset="0"/>
                <a:cs typeface="Times New Roman" pitchFamily="18" charset="0"/>
              </a:rPr>
              <a:t> </a:t>
            </a:r>
            <a:r>
              <a:rPr lang="es-ES_tradnl" sz="3200" b="1" dirty="0" err="1">
                <a:solidFill>
                  <a:srgbClr val="FF0000"/>
                </a:solidFill>
                <a:latin typeface="Times New Roman" pitchFamily="18" charset="0"/>
                <a:cs typeface="Times New Roman" pitchFamily="18" charset="0"/>
              </a:rPr>
              <a:t>cách</a:t>
            </a:r>
            <a:r>
              <a:rPr lang="es-ES_tradnl" sz="3200" b="1" dirty="0">
                <a:solidFill>
                  <a:srgbClr val="FF0000"/>
                </a:solidFill>
                <a:latin typeface="Times New Roman" pitchFamily="18" charset="0"/>
                <a:cs typeface="Times New Roman" pitchFamily="18" charset="0"/>
              </a:rPr>
              <a:t> </a:t>
            </a:r>
            <a:r>
              <a:rPr lang="es-ES_tradnl" sz="3200" b="1" dirty="0" err="1">
                <a:solidFill>
                  <a:srgbClr val="FF0000"/>
                </a:solidFill>
                <a:latin typeface="Times New Roman" pitchFamily="18" charset="0"/>
                <a:cs typeface="Times New Roman" pitchFamily="18" charset="0"/>
              </a:rPr>
              <a:t>gì</a:t>
            </a:r>
            <a:r>
              <a:rPr lang="es-ES_tradnl"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a:t>
            </a:r>
            <a:r>
              <a:rPr lang="es-ES_tradnl" sz="3200" b="1" dirty="0">
                <a:solidFill>
                  <a:srgbClr val="FF0000"/>
                </a:solidFill>
                <a:latin typeface="Times New Roman" pitchFamily="18" charset="0"/>
                <a:cs typeface="Times New Roman" pitchFamily="18" charset="0"/>
              </a:rPr>
              <a:t>ể </a:t>
            </a:r>
            <a:r>
              <a:rPr lang="es-ES_tradnl" sz="3200" b="1" dirty="0" err="1">
                <a:solidFill>
                  <a:srgbClr val="FF0000"/>
                </a:solidFill>
                <a:latin typeface="Times New Roman" pitchFamily="18" charset="0"/>
                <a:cs typeface="Times New Roman" pitchFamily="18" charset="0"/>
              </a:rPr>
              <a:t>giữ</a:t>
            </a:r>
            <a:r>
              <a:rPr lang="es-ES_tradnl" sz="3200" b="1" dirty="0">
                <a:solidFill>
                  <a:srgbClr val="FF0000"/>
                </a:solidFill>
                <a:latin typeface="Times New Roman" pitchFamily="18" charset="0"/>
                <a:cs typeface="Times New Roman" pitchFamily="18" charset="0"/>
              </a:rPr>
              <a:t> </a:t>
            </a:r>
            <a:r>
              <a:rPr lang="es-ES_tradnl" sz="3200" b="1" dirty="0" err="1">
                <a:solidFill>
                  <a:srgbClr val="FF0000"/>
                </a:solidFill>
                <a:latin typeface="Times New Roman" pitchFamily="18" charset="0"/>
                <a:cs typeface="Times New Roman" pitchFamily="18" charset="0"/>
              </a:rPr>
              <a:t>rừng</a:t>
            </a:r>
            <a:r>
              <a:rPr lang="es-ES_tradnl" sz="3200" b="1" dirty="0">
                <a:solidFill>
                  <a:srgbClr val="FF0000"/>
                </a:solidFill>
                <a:latin typeface="Times New Roman" pitchFamily="18" charset="0"/>
                <a:cs typeface="Times New Roman" pitchFamily="18" charset="0"/>
              </a:rPr>
              <a:t>, </a:t>
            </a:r>
            <a:r>
              <a:rPr lang="es-ES_tradnl" sz="3200" b="1" dirty="0" err="1">
                <a:solidFill>
                  <a:srgbClr val="FF0000"/>
                </a:solidFill>
                <a:latin typeface="Times New Roman" pitchFamily="18" charset="0"/>
                <a:cs typeface="Times New Roman" pitchFamily="18" charset="0"/>
              </a:rPr>
              <a:t>bảo</a:t>
            </a:r>
            <a:r>
              <a:rPr lang="es-ES_tradnl" sz="3200" b="1" dirty="0">
                <a:solidFill>
                  <a:srgbClr val="FF0000"/>
                </a:solidFill>
                <a:latin typeface="Times New Roman" pitchFamily="18" charset="0"/>
                <a:cs typeface="Times New Roman" pitchFamily="18" charset="0"/>
              </a:rPr>
              <a:t> </a:t>
            </a:r>
            <a:r>
              <a:rPr lang="es-ES_tradnl" sz="3200" b="1" dirty="0" err="1">
                <a:solidFill>
                  <a:srgbClr val="FF0000"/>
                </a:solidFill>
                <a:latin typeface="Times New Roman" pitchFamily="18" charset="0"/>
                <a:cs typeface="Times New Roman" pitchFamily="18" charset="0"/>
              </a:rPr>
              <a:t>vệ</a:t>
            </a:r>
            <a:r>
              <a:rPr lang="es-ES_tradnl" sz="3200" b="1" dirty="0">
                <a:solidFill>
                  <a:srgbClr val="FF0000"/>
                </a:solidFill>
                <a:latin typeface="Times New Roman" pitchFamily="18" charset="0"/>
                <a:cs typeface="Times New Roman" pitchFamily="18" charset="0"/>
              </a:rPr>
              <a:t> </a:t>
            </a:r>
            <a:r>
              <a:rPr lang="es-ES_tradnl" sz="3200" b="1" dirty="0" err="1">
                <a:solidFill>
                  <a:srgbClr val="FF0000"/>
                </a:solidFill>
                <a:latin typeface="Times New Roman" pitchFamily="18" charset="0"/>
                <a:cs typeface="Times New Roman" pitchFamily="18" charset="0"/>
              </a:rPr>
              <a:t>dòng</a:t>
            </a:r>
            <a:r>
              <a:rPr lang="es-ES_tradnl" sz="3200" b="1" dirty="0">
                <a:solidFill>
                  <a:srgbClr val="FF0000"/>
                </a:solidFill>
                <a:latin typeface="Times New Roman" pitchFamily="18" charset="0"/>
                <a:cs typeface="Times New Roman" pitchFamily="18" charset="0"/>
              </a:rPr>
              <a:t> n</a:t>
            </a:r>
            <a:r>
              <a:rPr lang="vi-VN" sz="3200" b="1" dirty="0">
                <a:solidFill>
                  <a:srgbClr val="FF0000"/>
                </a:solidFill>
                <a:latin typeface="Times New Roman" pitchFamily="18" charset="0"/>
                <a:cs typeface="Times New Roman" pitchFamily="18" charset="0"/>
              </a:rPr>
              <a:t>ư</a:t>
            </a:r>
            <a:r>
              <a:rPr lang="es-ES_tradnl" sz="3200" b="1" dirty="0" err="1">
                <a:solidFill>
                  <a:srgbClr val="FF0000"/>
                </a:solidFill>
                <a:latin typeface="Times New Roman" pitchFamily="18" charset="0"/>
                <a:cs typeface="Times New Roman" pitchFamily="18" charset="0"/>
              </a:rPr>
              <a:t>ớc</a:t>
            </a:r>
            <a:r>
              <a:rPr lang="es-ES_tradnl" sz="3200" b="1" dirty="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pic>
        <p:nvPicPr>
          <p:cNvPr id="21507" name="Picture 3" descr="POINSET2"/>
          <p:cNvPicPr>
            <a:picLocks noChangeAspect="1" noChangeArrowheads="1"/>
          </p:cNvPicPr>
          <p:nvPr/>
        </p:nvPicPr>
        <p:blipFill>
          <a:blip r:embed="rId2"/>
          <a:srcRect/>
          <a:stretch>
            <a:fillRect/>
          </a:stretch>
        </p:blipFill>
        <p:spPr bwMode="auto">
          <a:xfrm>
            <a:off x="-4763" y="4763"/>
            <a:ext cx="1300163" cy="1295400"/>
          </a:xfrm>
          <a:prstGeom prst="rect">
            <a:avLst/>
          </a:prstGeom>
          <a:noFill/>
          <a:ln w="9525">
            <a:noFill/>
            <a:miter lim="800000"/>
            <a:headEnd/>
            <a:tailEnd/>
          </a:ln>
        </p:spPr>
      </p:pic>
      <p:sp>
        <p:nvSpPr>
          <p:cNvPr id="314379" name="Text Box 11"/>
          <p:cNvSpPr txBox="1">
            <a:spLocks noChangeArrowheads="1"/>
          </p:cNvSpPr>
          <p:nvPr/>
        </p:nvSpPr>
        <p:spPr bwMode="auto">
          <a:xfrm>
            <a:off x="152400" y="3075628"/>
            <a:ext cx="4038600" cy="2246769"/>
          </a:xfrm>
          <a:prstGeom prst="rect">
            <a:avLst/>
          </a:prstGeom>
          <a:noFill/>
          <a:ln w="9525">
            <a:noFill/>
            <a:miter lim="800000"/>
            <a:headEnd/>
            <a:tailEnd/>
          </a:ln>
        </p:spPr>
        <p:txBody>
          <a:bodyPr>
            <a:spAutoFit/>
          </a:bodyPr>
          <a:lstStyle/>
          <a:p>
            <a:pPr>
              <a:spcBef>
                <a:spcPct val="50000"/>
              </a:spcBef>
            </a:pPr>
            <a:r>
              <a:rPr lang="en-US"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Ông</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Lìn</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đã</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lặn</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lội</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đến</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các</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xã</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bạn</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học</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cách</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trồng</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cây</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thảo</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quả</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về</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hướng</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dẫn</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cho</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bà</a:t>
            </a:r>
            <a:r>
              <a:rPr lang="en-US" b="1" u="none" dirty="0">
                <a:solidFill>
                  <a:srgbClr val="002060"/>
                </a:solidFill>
                <a:latin typeface="Times New Roman" pitchFamily="18" charset="0"/>
                <a:cs typeface="Times New Roman" pitchFamily="18" charset="0"/>
              </a:rPr>
              <a:t> con </a:t>
            </a:r>
            <a:r>
              <a:rPr lang="en-US" b="1" u="none" dirty="0" err="1">
                <a:solidFill>
                  <a:srgbClr val="002060"/>
                </a:solidFill>
                <a:latin typeface="Times New Roman" pitchFamily="18" charset="0"/>
                <a:cs typeface="Times New Roman" pitchFamily="18" charset="0"/>
              </a:rPr>
              <a:t>cùng</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làm</a:t>
            </a:r>
            <a:r>
              <a:rPr lang="en-US" b="1" u="none" dirty="0">
                <a:solidFill>
                  <a:srgbClr val="002060"/>
                </a:solidFill>
                <a:latin typeface="Times New Roman" pitchFamily="18" charset="0"/>
                <a:cs typeface="Times New Roman" pitchFamily="18" charset="0"/>
              </a:rPr>
              <a:t>.</a:t>
            </a:r>
          </a:p>
        </p:txBody>
      </p:sp>
      <p:pic>
        <p:nvPicPr>
          <p:cNvPr id="314380" name="Picture 12"/>
          <p:cNvPicPr>
            <a:picLocks noChangeAspect="1" noChangeArrowheads="1"/>
          </p:cNvPicPr>
          <p:nvPr/>
        </p:nvPicPr>
        <p:blipFill>
          <a:blip r:embed="rId3"/>
          <a:srcRect/>
          <a:stretch>
            <a:fillRect/>
          </a:stretch>
        </p:blipFill>
        <p:spPr bwMode="auto">
          <a:xfrm>
            <a:off x="4038600" y="2057400"/>
            <a:ext cx="5105400" cy="4800600"/>
          </a:xfrm>
          <a:prstGeom prst="rect">
            <a:avLst/>
          </a:prstGeom>
          <a:noFill/>
          <a:ln w="9525">
            <a:noFill/>
            <a:miter lim="800000"/>
            <a:headEnd/>
            <a:tailEnd/>
          </a:ln>
        </p:spPr>
      </p:pic>
      <p:sp>
        <p:nvSpPr>
          <p:cNvPr id="6" name="Text Box 26">
            <a:extLst>
              <a:ext uri="{FF2B5EF4-FFF2-40B4-BE49-F238E27FC236}">
                <a16:creationId xmlns:a16="http://schemas.microsoft.com/office/drawing/2014/main" id="{3D6C46C6-39FC-436A-ABB9-B9EF742F1443}"/>
              </a:ext>
            </a:extLst>
          </p:cNvPr>
          <p:cNvSpPr txBox="1">
            <a:spLocks noChangeArrowheads="1"/>
          </p:cNvSpPr>
          <p:nvPr/>
        </p:nvSpPr>
        <p:spPr bwMode="auto">
          <a:xfrm>
            <a:off x="838200" y="557182"/>
            <a:ext cx="7488397" cy="523220"/>
          </a:xfrm>
          <a:prstGeom prst="rect">
            <a:avLst/>
          </a:prstGeom>
          <a:noFill/>
          <a:ln w="9525">
            <a:noFill/>
            <a:miter lim="800000"/>
            <a:headEnd/>
            <a:tailEnd/>
          </a:ln>
        </p:spPr>
        <p:txBody>
          <a:bodyPr wrap="square">
            <a:spAutoFit/>
          </a:bodyPr>
          <a:lstStyle/>
          <a:p>
            <a:pPr>
              <a:spcBef>
                <a:spcPct val="50000"/>
              </a:spcBef>
              <a:defRPr/>
            </a:pPr>
            <a:r>
              <a:rPr lang="vi-VN" sz="2800" b="1" u="none" dirty="0">
                <a:solidFill>
                  <a:srgbClr val="0000FF"/>
                </a:solidFill>
                <a:latin typeface="Times New Roman" panose="02020603050405020304" pitchFamily="18" charset="0"/>
                <a:cs typeface="Times New Roman" panose="02020603050405020304" pitchFamily="18" charset="0"/>
              </a:rPr>
              <a:t>Đ</a:t>
            </a:r>
            <a:r>
              <a:rPr lang="en-US" sz="2800" b="1" u="none" dirty="0" err="1">
                <a:solidFill>
                  <a:srgbClr val="0000FF"/>
                </a:solidFill>
                <a:latin typeface="Times New Roman" panose="02020603050405020304" pitchFamily="18" charset="0"/>
                <a:cs typeface="Times New Roman" panose="02020603050405020304" pitchFamily="18" charset="0"/>
              </a:rPr>
              <a:t>ọc</a:t>
            </a:r>
            <a:r>
              <a:rPr lang="en-US" sz="2800" b="1" u="none" dirty="0">
                <a:solidFill>
                  <a:srgbClr val="0000FF"/>
                </a:solidFill>
                <a:latin typeface="Times New Roman" panose="02020603050405020304" pitchFamily="18" charset="0"/>
                <a:cs typeface="Times New Roman" panose="02020603050405020304" pitchFamily="18" charset="0"/>
              </a:rPr>
              <a:t> </a:t>
            </a:r>
            <a:r>
              <a:rPr lang="en-US" sz="2800" b="1" u="none" dirty="0" err="1">
                <a:solidFill>
                  <a:srgbClr val="0000FF"/>
                </a:solidFill>
                <a:latin typeface="Times New Roman" panose="02020603050405020304" pitchFamily="18" charset="0"/>
                <a:cs typeface="Times New Roman" panose="02020603050405020304" pitchFamily="18" charset="0"/>
              </a:rPr>
              <a:t>thầm</a:t>
            </a:r>
            <a:r>
              <a:rPr lang="en-US" sz="2800" b="1" u="none" dirty="0">
                <a:solidFill>
                  <a:srgbClr val="0000FF"/>
                </a:solidFill>
                <a:latin typeface="Times New Roman" panose="02020603050405020304" pitchFamily="18" charset="0"/>
                <a:cs typeface="Times New Roman" panose="02020603050405020304" pitchFamily="18" charset="0"/>
              </a:rPr>
              <a:t> </a:t>
            </a:r>
            <a:r>
              <a:rPr lang="vi-VN" sz="2800" b="1" u="none" dirty="0">
                <a:solidFill>
                  <a:srgbClr val="0000FF"/>
                </a:solidFill>
                <a:latin typeface="Times New Roman" panose="02020603050405020304" pitchFamily="18" charset="0"/>
                <a:cs typeface="Times New Roman" panose="02020603050405020304" pitchFamily="18" charset="0"/>
              </a:rPr>
              <a:t>đ</a:t>
            </a:r>
            <a:r>
              <a:rPr lang="en-US" sz="2800" b="1" u="none" dirty="0" err="1">
                <a:solidFill>
                  <a:srgbClr val="0000FF"/>
                </a:solidFill>
                <a:latin typeface="Times New Roman" panose="02020603050405020304" pitchFamily="18" charset="0"/>
                <a:cs typeface="Times New Roman" panose="02020603050405020304" pitchFamily="18" charset="0"/>
              </a:rPr>
              <a:t>oạn</a:t>
            </a:r>
            <a:r>
              <a:rPr lang="vi-VN" sz="2800" b="1" u="none" dirty="0">
                <a:solidFill>
                  <a:srgbClr val="0000FF"/>
                </a:solidFill>
                <a:latin typeface="Times New Roman" panose="02020603050405020304" pitchFamily="18" charset="0"/>
                <a:cs typeface="Times New Roman" panose="02020603050405020304" pitchFamily="18" charset="0"/>
              </a:rPr>
              <a:t> 3 và trả lời câu hỏi </a:t>
            </a:r>
            <a:endParaRPr lang="en-US" sz="2800" b="1" u="none"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3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14379"/>
                                        </p:tgtEl>
                                        <p:attrNameLst>
                                          <p:attrName>style.visibility</p:attrName>
                                        </p:attrNameLst>
                                      </p:cBhvr>
                                      <p:to>
                                        <p:strVal val="visible"/>
                                      </p:to>
                                    </p:set>
                                    <p:animEffect transition="in" filter="circle(in)">
                                      <p:cBhvr>
                                        <p:cTn id="11" dur="2000"/>
                                        <p:tgtEl>
                                          <p:spTgt spid="314379"/>
                                        </p:tgtEl>
                                      </p:cBhvr>
                                    </p:animEffect>
                                  </p:childTnLst>
                                </p:cTn>
                              </p:par>
                              <p:par>
                                <p:cTn id="12" presetID="3" presetClass="entr" presetSubtype="10" fill="hold" nodeType="withEffect">
                                  <p:stCondLst>
                                    <p:cond delay="0"/>
                                  </p:stCondLst>
                                  <p:childTnLst>
                                    <p:set>
                                      <p:cBhvr>
                                        <p:cTn id="13" dur="1" fill="hold">
                                          <p:stCondLst>
                                            <p:cond delay="0"/>
                                          </p:stCondLst>
                                        </p:cTn>
                                        <p:tgtEl>
                                          <p:spTgt spid="314380"/>
                                        </p:tgtEl>
                                        <p:attrNameLst>
                                          <p:attrName>style.visibility</p:attrName>
                                        </p:attrNameLst>
                                      </p:cBhvr>
                                      <p:to>
                                        <p:strVal val="visible"/>
                                      </p:to>
                                    </p:set>
                                    <p:animEffect transition="in" filter="blinds(horizontal)">
                                      <p:cBhvr>
                                        <p:cTn id="14" dur="500"/>
                                        <p:tgtEl>
                                          <p:spTgt spid="314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p>
        </p:txBody>
      </p:sp>
      <p:sp>
        <p:nvSpPr>
          <p:cNvPr id="23555" name="Rectangle 3"/>
          <p:cNvSpPr>
            <a:spLocks noGrp="1" noChangeArrowheads="1"/>
          </p:cNvSpPr>
          <p:nvPr>
            <p:ph idx="1"/>
          </p:nvPr>
        </p:nvSpPr>
        <p:spPr/>
        <p:txBody>
          <a:bodyPr/>
          <a:lstStyle/>
          <a:p>
            <a:pPr eaLnBrk="1" hangingPunct="1"/>
            <a:endParaRPr lang="en-US"/>
          </a:p>
        </p:txBody>
      </p:sp>
      <p:pic>
        <p:nvPicPr>
          <p:cNvPr id="23556" name="Picture 4" descr="PPL"/>
          <p:cNvPicPr>
            <a:picLocks noChangeAspect="1" noChangeArrowheads="1"/>
          </p:cNvPicPr>
          <p:nvPr/>
        </p:nvPicPr>
        <p:blipFill>
          <a:blip r:embed="rId2"/>
          <a:srcRect/>
          <a:stretch>
            <a:fillRect/>
          </a:stretch>
        </p:blipFill>
        <p:spPr bwMode="auto">
          <a:xfrm>
            <a:off x="77787" y="0"/>
            <a:ext cx="8988425" cy="68119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a:p>
        </p:txBody>
      </p:sp>
      <p:sp>
        <p:nvSpPr>
          <p:cNvPr id="22531" name="Rectangle 3"/>
          <p:cNvSpPr>
            <a:spLocks noGrp="1" noChangeArrowheads="1"/>
          </p:cNvSpPr>
          <p:nvPr>
            <p:ph idx="1"/>
          </p:nvPr>
        </p:nvSpPr>
        <p:spPr/>
        <p:txBody>
          <a:bodyPr/>
          <a:lstStyle/>
          <a:p>
            <a:pPr eaLnBrk="1" hangingPunct="1"/>
            <a:endParaRPr lang="en-US"/>
          </a:p>
        </p:txBody>
      </p:sp>
      <p:pic>
        <p:nvPicPr>
          <p:cNvPr id="361476" name="Picture 4" descr="1-14thaoqua"/>
          <p:cNvPicPr>
            <a:picLocks noChangeAspect="1" noChangeArrowheads="1"/>
          </p:cNvPicPr>
          <p:nvPr/>
        </p:nvPicPr>
        <p:blipFill>
          <a:blip r:embed="rId2"/>
          <a:srcRect/>
          <a:stretch>
            <a:fillRect/>
          </a:stretch>
        </p:blipFill>
        <p:spPr bwMode="auto">
          <a:xfrm>
            <a:off x="31750" y="104775"/>
            <a:ext cx="4762500" cy="3248025"/>
          </a:xfrm>
          <a:prstGeom prst="rect">
            <a:avLst/>
          </a:prstGeom>
          <a:noFill/>
          <a:ln w="9525">
            <a:noFill/>
            <a:miter lim="800000"/>
            <a:headEnd/>
            <a:tailEnd/>
          </a:ln>
        </p:spPr>
      </p:pic>
      <p:pic>
        <p:nvPicPr>
          <p:cNvPr id="361477" name="Picture 5" descr="1-16thao%20qua"/>
          <p:cNvPicPr>
            <a:picLocks noChangeAspect="1" noChangeArrowheads="1"/>
          </p:cNvPicPr>
          <p:nvPr/>
        </p:nvPicPr>
        <p:blipFill>
          <a:blip r:embed="rId3"/>
          <a:srcRect/>
          <a:stretch>
            <a:fillRect/>
          </a:stretch>
        </p:blipFill>
        <p:spPr bwMode="auto">
          <a:xfrm>
            <a:off x="4876800" y="76200"/>
            <a:ext cx="4076700" cy="3276600"/>
          </a:xfrm>
          <a:prstGeom prst="rect">
            <a:avLst/>
          </a:prstGeom>
          <a:noFill/>
          <a:ln w="9525">
            <a:noFill/>
            <a:miter lim="800000"/>
            <a:headEnd/>
            <a:tailEnd/>
          </a:ln>
        </p:spPr>
      </p:pic>
      <p:pic>
        <p:nvPicPr>
          <p:cNvPr id="361478" name="Picture 6" descr="2-2thao%20qua"/>
          <p:cNvPicPr>
            <a:picLocks noChangeAspect="1" noChangeArrowheads="1"/>
          </p:cNvPicPr>
          <p:nvPr/>
        </p:nvPicPr>
        <p:blipFill>
          <a:blip r:embed="rId4"/>
          <a:srcRect/>
          <a:stretch>
            <a:fillRect/>
          </a:stretch>
        </p:blipFill>
        <p:spPr bwMode="auto">
          <a:xfrm>
            <a:off x="0" y="3657600"/>
            <a:ext cx="4762500" cy="3171825"/>
          </a:xfrm>
          <a:prstGeom prst="rect">
            <a:avLst/>
          </a:prstGeom>
          <a:noFill/>
          <a:ln w="9525">
            <a:noFill/>
            <a:miter lim="800000"/>
            <a:headEnd/>
            <a:tailEnd/>
          </a:ln>
        </p:spPr>
      </p:pic>
      <p:pic>
        <p:nvPicPr>
          <p:cNvPr id="361479" name="Picture 7" descr="3-9thao%20qua"/>
          <p:cNvPicPr>
            <a:picLocks noChangeAspect="1" noChangeArrowheads="1"/>
          </p:cNvPicPr>
          <p:nvPr/>
        </p:nvPicPr>
        <p:blipFill>
          <a:blip r:embed="rId5"/>
          <a:srcRect/>
          <a:stretch>
            <a:fillRect/>
          </a:stretch>
        </p:blipFill>
        <p:spPr bwMode="auto">
          <a:xfrm>
            <a:off x="4953000" y="3657600"/>
            <a:ext cx="4038600" cy="304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2933700" y="27256"/>
            <a:ext cx="3276600" cy="584775"/>
          </a:xfrm>
          <a:prstGeom prst="rect">
            <a:avLst/>
          </a:prstGeom>
          <a:noFill/>
          <a:ln w="9525">
            <a:noFill/>
            <a:miter lim="800000"/>
            <a:headEnd/>
            <a:tailEnd/>
          </a:ln>
        </p:spPr>
        <p:txBody>
          <a:bodyPr>
            <a:spAutoFit/>
          </a:bodyPr>
          <a:lstStyle/>
          <a:p>
            <a:pPr algn="ctr">
              <a:spcBef>
                <a:spcPct val="50000"/>
              </a:spcBef>
            </a:pPr>
            <a:r>
              <a:rPr lang="en-US" sz="3200" b="1" u="none" dirty="0" err="1">
                <a:latin typeface="Times New Roman" pitchFamily="18" charset="0"/>
                <a:cs typeface="Times New Roman" pitchFamily="18" charset="0"/>
              </a:rPr>
              <a:t>Tập</a:t>
            </a:r>
            <a:r>
              <a:rPr lang="en-US" sz="3200" b="1" u="none" dirty="0">
                <a:latin typeface="Times New Roman" pitchFamily="18" charset="0"/>
                <a:cs typeface="Times New Roman" pitchFamily="18" charset="0"/>
              </a:rPr>
              <a:t> </a:t>
            </a:r>
            <a:r>
              <a:rPr lang="vi-VN" sz="3200" b="1" u="none" dirty="0">
                <a:latin typeface="Times New Roman" pitchFamily="18" charset="0"/>
                <a:cs typeface="Times New Roman" pitchFamily="18" charset="0"/>
              </a:rPr>
              <a:t>đ</a:t>
            </a:r>
            <a:r>
              <a:rPr lang="en-US" sz="3200" b="1" u="none" dirty="0" err="1">
                <a:latin typeface="Times New Roman" pitchFamily="18" charset="0"/>
                <a:cs typeface="Times New Roman" pitchFamily="18" charset="0"/>
              </a:rPr>
              <a:t>ọc</a:t>
            </a:r>
            <a:endParaRPr lang="en-US" sz="3200" b="1" u="none" dirty="0">
              <a:latin typeface="Times New Roman" pitchFamily="18" charset="0"/>
              <a:cs typeface="Times New Roman" pitchFamily="18" charset="0"/>
            </a:endParaRPr>
          </a:p>
        </p:txBody>
      </p:sp>
      <p:pic>
        <p:nvPicPr>
          <p:cNvPr id="24579" name="Picture 4" descr="x20[1]"/>
          <p:cNvPicPr>
            <a:picLocks noChangeAspect="1" noChangeArrowheads="1" noCrop="1"/>
          </p:cNvPicPr>
          <p:nvPr/>
        </p:nvPicPr>
        <p:blipFill>
          <a:blip r:embed="rId2"/>
          <a:srcRect/>
          <a:stretch>
            <a:fillRect/>
          </a:stretch>
        </p:blipFill>
        <p:spPr bwMode="auto">
          <a:xfrm>
            <a:off x="0" y="5375275"/>
            <a:ext cx="1676400" cy="1482725"/>
          </a:xfrm>
          <a:prstGeom prst="rect">
            <a:avLst/>
          </a:prstGeom>
          <a:noFill/>
          <a:ln w="9525">
            <a:noFill/>
            <a:miter lim="800000"/>
            <a:headEnd/>
            <a:tailEnd/>
          </a:ln>
        </p:spPr>
      </p:pic>
      <p:pic>
        <p:nvPicPr>
          <p:cNvPr id="24580" name="Picture 5" descr="index_image445"/>
          <p:cNvPicPr>
            <a:picLocks noChangeAspect="1" noChangeArrowheads="1" noCrop="1"/>
          </p:cNvPicPr>
          <p:nvPr/>
        </p:nvPicPr>
        <p:blipFill>
          <a:blip r:embed="rId3"/>
          <a:srcRect/>
          <a:stretch>
            <a:fillRect/>
          </a:stretch>
        </p:blipFill>
        <p:spPr bwMode="auto">
          <a:xfrm>
            <a:off x="0" y="5657850"/>
            <a:ext cx="9144000" cy="1200150"/>
          </a:xfrm>
          <a:prstGeom prst="rect">
            <a:avLst/>
          </a:prstGeom>
          <a:noFill/>
          <a:ln w="9525">
            <a:noFill/>
            <a:miter lim="800000"/>
            <a:headEnd/>
            <a:tailEnd/>
          </a:ln>
        </p:spPr>
      </p:pic>
      <p:sp>
        <p:nvSpPr>
          <p:cNvPr id="24581" name="Text Box 7"/>
          <p:cNvSpPr txBox="1">
            <a:spLocks noChangeArrowheads="1"/>
          </p:cNvSpPr>
          <p:nvPr/>
        </p:nvSpPr>
        <p:spPr bwMode="auto">
          <a:xfrm>
            <a:off x="838200" y="491109"/>
            <a:ext cx="8077200" cy="584775"/>
          </a:xfrm>
          <a:prstGeom prst="rect">
            <a:avLst/>
          </a:prstGeom>
          <a:noFill/>
          <a:ln w="9525">
            <a:noFill/>
            <a:miter lim="800000"/>
            <a:headEnd/>
            <a:tailEnd/>
          </a:ln>
        </p:spPr>
        <p:txBody>
          <a:bodyPr>
            <a:spAutoFit/>
          </a:bodyPr>
          <a:lstStyle/>
          <a:p>
            <a:pPr algn="ctr">
              <a:spcBef>
                <a:spcPct val="50000"/>
              </a:spcBef>
            </a:pPr>
            <a:r>
              <a:rPr lang="en-US" sz="3200" b="1" u="none" dirty="0" err="1">
                <a:solidFill>
                  <a:srgbClr val="FF0000"/>
                </a:solidFill>
                <a:latin typeface="Times New Roman" pitchFamily="18" charset="0"/>
                <a:cs typeface="Times New Roman" pitchFamily="18" charset="0"/>
              </a:rPr>
              <a:t>Ngu</a:t>
            </a:r>
            <a:r>
              <a:rPr lang="en-US" sz="3200" b="1" u="none" dirty="0">
                <a:solidFill>
                  <a:srgbClr val="FF0000"/>
                </a:solidFill>
                <a:latin typeface="Times New Roman" pitchFamily="18" charset="0"/>
                <a:cs typeface="Times New Roman" pitchFamily="18" charset="0"/>
              </a:rPr>
              <a:t> </a:t>
            </a:r>
            <a:r>
              <a:rPr lang="en-US" sz="3200" b="1" u="none" dirty="0" err="1">
                <a:solidFill>
                  <a:srgbClr val="FF0000"/>
                </a:solidFill>
                <a:latin typeface="Times New Roman" pitchFamily="18" charset="0"/>
                <a:cs typeface="Times New Roman" pitchFamily="18" charset="0"/>
              </a:rPr>
              <a:t>Công</a:t>
            </a:r>
            <a:r>
              <a:rPr lang="en-US" sz="3200" b="1" u="none" dirty="0">
                <a:solidFill>
                  <a:srgbClr val="FF0000"/>
                </a:solidFill>
                <a:latin typeface="Times New Roman" pitchFamily="18" charset="0"/>
                <a:cs typeface="Times New Roman" pitchFamily="18" charset="0"/>
              </a:rPr>
              <a:t> </a:t>
            </a:r>
            <a:r>
              <a:rPr lang="en-US" sz="3200" b="1" u="none" dirty="0" err="1">
                <a:solidFill>
                  <a:srgbClr val="FF0000"/>
                </a:solidFill>
                <a:latin typeface="Times New Roman" pitchFamily="18" charset="0"/>
                <a:cs typeface="Times New Roman" pitchFamily="18" charset="0"/>
              </a:rPr>
              <a:t>xã</a:t>
            </a:r>
            <a:r>
              <a:rPr lang="en-US" sz="3200" b="1" u="none" dirty="0">
                <a:solidFill>
                  <a:srgbClr val="FF0000"/>
                </a:solidFill>
                <a:latin typeface="Times New Roman" pitchFamily="18" charset="0"/>
                <a:cs typeface="Times New Roman" pitchFamily="18" charset="0"/>
              </a:rPr>
              <a:t> </a:t>
            </a:r>
            <a:r>
              <a:rPr lang="en-US" sz="3200" b="1" u="none" dirty="0" err="1">
                <a:solidFill>
                  <a:srgbClr val="FF0000"/>
                </a:solidFill>
                <a:latin typeface="Times New Roman" pitchFamily="18" charset="0"/>
                <a:cs typeface="Times New Roman" pitchFamily="18" charset="0"/>
              </a:rPr>
              <a:t>Trịnh</a:t>
            </a:r>
            <a:r>
              <a:rPr lang="en-US" sz="3200" b="1" u="none" dirty="0">
                <a:solidFill>
                  <a:srgbClr val="FF0000"/>
                </a:solidFill>
                <a:latin typeface="Times New Roman" pitchFamily="18" charset="0"/>
                <a:cs typeface="Times New Roman" pitchFamily="18" charset="0"/>
              </a:rPr>
              <a:t> T</a:t>
            </a:r>
            <a:r>
              <a:rPr lang="vi-VN" sz="3200" b="1" u="none" dirty="0">
                <a:solidFill>
                  <a:srgbClr val="FF0000"/>
                </a:solidFill>
                <a:latin typeface="Times New Roman" pitchFamily="18" charset="0"/>
                <a:cs typeface="Times New Roman" pitchFamily="18" charset="0"/>
              </a:rPr>
              <a:t>ư</a:t>
            </a:r>
            <a:r>
              <a:rPr lang="en-US" sz="3200" b="1" u="none" dirty="0" err="1">
                <a:solidFill>
                  <a:srgbClr val="FF0000"/>
                </a:solidFill>
                <a:latin typeface="Times New Roman" pitchFamily="18" charset="0"/>
                <a:cs typeface="Times New Roman" pitchFamily="18" charset="0"/>
              </a:rPr>
              <a:t>ờng</a:t>
            </a:r>
            <a:endParaRPr lang="en-US" sz="3200" b="1" u="none" dirty="0">
              <a:solidFill>
                <a:srgbClr val="FF0000"/>
              </a:solidFill>
              <a:latin typeface="Times New Roman" pitchFamily="18" charset="0"/>
              <a:cs typeface="Times New Roman" pitchFamily="18" charset="0"/>
            </a:endParaRPr>
          </a:p>
        </p:txBody>
      </p:sp>
      <p:sp>
        <p:nvSpPr>
          <p:cNvPr id="24582" name="Text Box 8"/>
          <p:cNvSpPr txBox="1">
            <a:spLocks noChangeArrowheads="1"/>
          </p:cNvSpPr>
          <p:nvPr/>
        </p:nvSpPr>
        <p:spPr bwMode="auto">
          <a:xfrm>
            <a:off x="4267200" y="1078072"/>
            <a:ext cx="5410200" cy="461665"/>
          </a:xfrm>
          <a:prstGeom prst="rect">
            <a:avLst/>
          </a:prstGeom>
          <a:noFill/>
          <a:ln w="12700">
            <a:noFill/>
            <a:miter lim="800000"/>
            <a:headEnd/>
            <a:tailEnd/>
          </a:ln>
        </p:spPr>
        <p:txBody>
          <a:bodyPr>
            <a:spAutoFit/>
          </a:bodyPr>
          <a:lstStyle/>
          <a:p>
            <a:pPr>
              <a:spcBef>
                <a:spcPct val="50000"/>
              </a:spcBef>
            </a:pPr>
            <a:r>
              <a:rPr lang="en-US" sz="2400" b="1" i="1" u="none" dirty="0">
                <a:latin typeface="Times New Roman" pitchFamily="18" charset="0"/>
                <a:cs typeface="Times New Roman" pitchFamily="18" charset="0"/>
              </a:rPr>
              <a:t>Theo </a:t>
            </a:r>
            <a:r>
              <a:rPr lang="en-US" sz="2400" b="1" i="1" u="none" dirty="0" err="1">
                <a:latin typeface="Times New Roman" pitchFamily="18" charset="0"/>
                <a:cs typeface="Times New Roman" pitchFamily="18" charset="0"/>
              </a:rPr>
              <a:t>Tr</a:t>
            </a:r>
            <a:r>
              <a:rPr lang="vi-VN" sz="2400" b="1" i="1" u="none" dirty="0">
                <a:latin typeface="Times New Roman" pitchFamily="18" charset="0"/>
                <a:cs typeface="Times New Roman" pitchFamily="18" charset="0"/>
              </a:rPr>
              <a:t>ư</a:t>
            </a:r>
            <a:r>
              <a:rPr lang="en-US" sz="2400" b="1" i="1" u="none" dirty="0" err="1">
                <a:latin typeface="Times New Roman" pitchFamily="18" charset="0"/>
                <a:cs typeface="Times New Roman" pitchFamily="18" charset="0"/>
              </a:rPr>
              <a:t>ờng</a:t>
            </a:r>
            <a:r>
              <a:rPr lang="en-US" sz="2400" b="1" i="1" u="none" dirty="0">
                <a:latin typeface="Times New Roman" pitchFamily="18" charset="0"/>
                <a:cs typeface="Times New Roman" pitchFamily="18" charset="0"/>
              </a:rPr>
              <a:t> </a:t>
            </a:r>
            <a:r>
              <a:rPr lang="en-US" sz="2400" b="1" i="1" u="none" dirty="0" err="1">
                <a:latin typeface="Times New Roman" pitchFamily="18" charset="0"/>
                <a:cs typeface="Times New Roman" pitchFamily="18" charset="0"/>
              </a:rPr>
              <a:t>Giang</a:t>
            </a:r>
            <a:r>
              <a:rPr lang="en-US" sz="2400" b="1" i="1" u="none" dirty="0">
                <a:latin typeface="Times New Roman" pitchFamily="18" charset="0"/>
                <a:cs typeface="Times New Roman" pitchFamily="18" charset="0"/>
              </a:rPr>
              <a:t> – </a:t>
            </a:r>
            <a:r>
              <a:rPr lang="en-US" sz="2400" b="1" i="1" u="none" dirty="0" err="1">
                <a:latin typeface="Times New Roman" pitchFamily="18" charset="0"/>
                <a:cs typeface="Times New Roman" pitchFamily="18" charset="0"/>
              </a:rPr>
              <a:t>Ngọc</a:t>
            </a:r>
            <a:r>
              <a:rPr lang="en-US" sz="2400" b="1" i="1" u="none" dirty="0">
                <a:latin typeface="Times New Roman" pitchFamily="18" charset="0"/>
                <a:cs typeface="Times New Roman" pitchFamily="18" charset="0"/>
              </a:rPr>
              <a:t> Minh</a:t>
            </a:r>
          </a:p>
        </p:txBody>
      </p:sp>
      <p:sp>
        <p:nvSpPr>
          <p:cNvPr id="363529" name="Rectangle 9"/>
          <p:cNvSpPr>
            <a:spLocks noChangeArrowheads="1"/>
          </p:cNvSpPr>
          <p:nvPr/>
        </p:nvSpPr>
        <p:spPr bwMode="auto">
          <a:xfrm>
            <a:off x="149225" y="1809451"/>
            <a:ext cx="8845550" cy="523220"/>
          </a:xfrm>
          <a:prstGeom prst="rect">
            <a:avLst/>
          </a:prstGeom>
          <a:noFill/>
          <a:ln w="9525">
            <a:noFill/>
            <a:miter lim="800000"/>
            <a:headEnd/>
            <a:tailEnd/>
          </a:ln>
        </p:spPr>
        <p:txBody>
          <a:bodyPr anchor="ctr">
            <a:spAutoFit/>
          </a:bodyPr>
          <a:lstStyle/>
          <a:p>
            <a:pPr marL="342900" indent="-342900" eaLnBrk="0" hangingPunct="0">
              <a:tabLst>
                <a:tab pos="131763" algn="l"/>
              </a:tabLst>
            </a:pPr>
            <a:r>
              <a:rPr lang="es-ES_tradnl" b="1" u="none" dirty="0">
                <a:solidFill>
                  <a:srgbClr val="FF0000"/>
                </a:solidFill>
                <a:latin typeface="Times New Roman" pitchFamily="18" charset="0"/>
                <a:cs typeface="Times New Roman" pitchFamily="18" charset="0"/>
              </a:rPr>
              <a:t>5. </a:t>
            </a:r>
            <a:r>
              <a:rPr lang="es-ES_tradnl" b="1" u="none" dirty="0" err="1">
                <a:solidFill>
                  <a:srgbClr val="FF0000"/>
                </a:solidFill>
                <a:latin typeface="Times New Roman" pitchFamily="18" charset="0"/>
                <a:cs typeface="Times New Roman" pitchFamily="18" charset="0"/>
              </a:rPr>
              <a:t>Câu</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chuyện</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giúp</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em</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hiểu</a:t>
            </a:r>
            <a:r>
              <a:rPr lang="es-ES_tradnl" b="1" u="none" dirty="0">
                <a:solidFill>
                  <a:srgbClr val="FF0000"/>
                </a:solidFill>
                <a:latin typeface="Times New Roman" pitchFamily="18" charset="0"/>
                <a:cs typeface="Times New Roman" pitchFamily="18" charset="0"/>
              </a:rPr>
              <a:t> </a:t>
            </a:r>
            <a:r>
              <a:rPr lang="vi-VN" b="1" u="none" dirty="0">
                <a:solidFill>
                  <a:srgbClr val="FF0000"/>
                </a:solidFill>
                <a:latin typeface="Times New Roman" pitchFamily="18" charset="0"/>
                <a:cs typeface="Times New Roman" pitchFamily="18" charset="0"/>
              </a:rPr>
              <a:t>đ</a:t>
            </a:r>
            <a:r>
              <a:rPr lang="es-ES_tradnl" b="1" u="none" dirty="0" err="1">
                <a:solidFill>
                  <a:srgbClr val="FF0000"/>
                </a:solidFill>
                <a:latin typeface="Times New Roman" pitchFamily="18" charset="0"/>
                <a:cs typeface="Times New Roman" pitchFamily="18" charset="0"/>
              </a:rPr>
              <a:t>iều</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gì</a:t>
            </a:r>
            <a:r>
              <a:rPr lang="es-ES_tradnl" b="1" u="none" dirty="0">
                <a:solidFill>
                  <a:srgbClr val="FF0000"/>
                </a:solidFill>
                <a:latin typeface="Times New Roman" pitchFamily="18" charset="0"/>
                <a:cs typeface="Times New Roman" pitchFamily="18" charset="0"/>
              </a:rPr>
              <a:t> ?</a:t>
            </a:r>
          </a:p>
        </p:txBody>
      </p:sp>
      <p:sp>
        <p:nvSpPr>
          <p:cNvPr id="363530" name="Rectangle 10"/>
          <p:cNvSpPr>
            <a:spLocks noChangeArrowheads="1"/>
          </p:cNvSpPr>
          <p:nvPr/>
        </p:nvSpPr>
        <p:spPr bwMode="auto">
          <a:xfrm>
            <a:off x="298213" y="2274621"/>
            <a:ext cx="8763000" cy="3970318"/>
          </a:xfrm>
          <a:prstGeom prst="rect">
            <a:avLst/>
          </a:prstGeom>
          <a:noFill/>
          <a:ln w="9525">
            <a:noFill/>
            <a:miter lim="800000"/>
            <a:headEnd/>
            <a:tailEnd/>
          </a:ln>
        </p:spPr>
        <p:txBody>
          <a:bodyPr wrap="square" anchor="ctr">
            <a:spAutoFit/>
          </a:bodyPr>
          <a:lstStyle/>
          <a:p>
            <a:pPr eaLnBrk="0" hangingPunct="0">
              <a:buFontTx/>
              <a:buChar char="-"/>
              <a:tabLst>
                <a:tab pos="131763" algn="l"/>
              </a:tabLst>
            </a:pP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Ông</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Lìn</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đã</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chiến</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thắng</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đói</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nghèo</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lạc</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hậu</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nhờ</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quyết</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tâm</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và</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tinh</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thần</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vượt</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khó</a:t>
            </a:r>
            <a:r>
              <a:rPr lang="en-US" altLang="en-US" b="1" u="none" dirty="0">
                <a:solidFill>
                  <a:srgbClr val="002060"/>
                </a:solidFill>
                <a:latin typeface="Times New Roman" panose="02020603050405020304" pitchFamily="18" charset="0"/>
                <a:cs typeface="Times New Roman" panose="02020603050405020304" pitchFamily="18" charset="0"/>
              </a:rPr>
              <a:t>.</a:t>
            </a:r>
          </a:p>
          <a:p>
            <a:pPr eaLnBrk="0" hangingPunct="0">
              <a:buFontTx/>
              <a:buChar char="-"/>
              <a:tabLst>
                <a:tab pos="131763" algn="l"/>
              </a:tabLst>
            </a:pP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Bằng</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trí</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thông</a:t>
            </a:r>
            <a:r>
              <a:rPr lang="en-US" altLang="en-US" b="1" u="none" dirty="0">
                <a:solidFill>
                  <a:srgbClr val="002060"/>
                </a:solidFill>
                <a:latin typeface="Times New Roman" panose="02020603050405020304" pitchFamily="18" charset="0"/>
                <a:cs typeface="Times New Roman" panose="02020603050405020304" pitchFamily="18" charset="0"/>
              </a:rPr>
              <a:t> minh </a:t>
            </a:r>
            <a:r>
              <a:rPr lang="en-US" altLang="en-US" b="1" u="none" dirty="0" err="1">
                <a:solidFill>
                  <a:srgbClr val="002060"/>
                </a:solidFill>
                <a:latin typeface="Times New Roman" panose="02020603050405020304" pitchFamily="18" charset="0"/>
                <a:cs typeface="Times New Roman" panose="02020603050405020304" pitchFamily="18" charset="0"/>
              </a:rPr>
              <a:t>và</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lao</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động</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sáng</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tạo</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ông</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Lìn</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đã</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làm</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giàu</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cho</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mình</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làm</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cho</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cả</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thôn</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từ</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nghèo</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đói</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vươn</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lên</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thành</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thôn</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có</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mức</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sống</a:t>
            </a:r>
            <a:r>
              <a:rPr lang="en-US" altLang="en-US" b="1" u="none" dirty="0">
                <a:solidFill>
                  <a:srgbClr val="002060"/>
                </a:solidFill>
                <a:latin typeface="Times New Roman" panose="02020603050405020304" pitchFamily="18" charset="0"/>
                <a:cs typeface="Times New Roman" panose="02020603050405020304" pitchFamily="18" charset="0"/>
              </a:rPr>
              <a:t> </a:t>
            </a:r>
            <a:r>
              <a:rPr lang="en-US" altLang="en-US" b="1" u="none" dirty="0" err="1">
                <a:solidFill>
                  <a:srgbClr val="002060"/>
                </a:solidFill>
                <a:latin typeface="Times New Roman" panose="02020603050405020304" pitchFamily="18" charset="0"/>
                <a:cs typeface="Times New Roman" panose="02020603050405020304" pitchFamily="18" charset="0"/>
              </a:rPr>
              <a:t>khá</a:t>
            </a:r>
            <a:r>
              <a:rPr lang="en-US" altLang="en-US" b="1" u="none" dirty="0">
                <a:solidFill>
                  <a:srgbClr val="002060"/>
                </a:solidFill>
                <a:latin typeface="Times New Roman" panose="02020603050405020304" pitchFamily="18" charset="0"/>
                <a:cs typeface="Times New Roman" panose="02020603050405020304" pitchFamily="18" charset="0"/>
              </a:rPr>
              <a:t>.</a:t>
            </a:r>
          </a:p>
          <a:p>
            <a:pPr eaLnBrk="0" hangingPunct="0">
              <a:buFontTx/>
              <a:buChar char="-"/>
              <a:tabLst>
                <a:tab pos="131763" algn="l"/>
              </a:tabLst>
            </a:pPr>
            <a:r>
              <a:rPr lang="vi-VN" b="1" u="none" dirty="0">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Muốn</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sống</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có</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hạnh</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phúc</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ấm</a:t>
            </a:r>
            <a:r>
              <a:rPr lang="en-US" b="1" u="none" dirty="0">
                <a:solidFill>
                  <a:srgbClr val="002060"/>
                </a:solidFill>
                <a:latin typeface="Times New Roman" pitchFamily="18" charset="0"/>
                <a:cs typeface="Times New Roman" pitchFamily="18" charset="0"/>
              </a:rPr>
              <a:t> no, con</a:t>
            </a:r>
            <a:r>
              <a:rPr lang="vi-VN"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ng</a:t>
            </a:r>
            <a:r>
              <a:rPr lang="vi-VN" b="1" u="none" dirty="0">
                <a:solidFill>
                  <a:srgbClr val="002060"/>
                </a:solidFill>
                <a:latin typeface="Times New Roman" pitchFamily="18" charset="0"/>
                <a:cs typeface="Times New Roman" pitchFamily="18" charset="0"/>
              </a:rPr>
              <a:t>ư</a:t>
            </a:r>
            <a:r>
              <a:rPr lang="en-US" b="1" u="none" dirty="0" err="1">
                <a:solidFill>
                  <a:srgbClr val="002060"/>
                </a:solidFill>
                <a:latin typeface="Times New Roman" pitchFamily="18" charset="0"/>
                <a:cs typeface="Times New Roman" pitchFamily="18" charset="0"/>
              </a:rPr>
              <a:t>ời</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phải</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dám</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nghĩ</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dám</a:t>
            </a:r>
            <a:r>
              <a:rPr lang="en-US" b="1" u="none" dirty="0">
                <a:solidFill>
                  <a:srgbClr val="002060"/>
                </a:solidFill>
                <a:latin typeface="Times New Roman" pitchFamily="18" charset="0"/>
                <a:cs typeface="Times New Roman" pitchFamily="18" charset="0"/>
              </a:rPr>
              <a:t> </a:t>
            </a:r>
            <a:r>
              <a:rPr lang="en-US" b="1" u="none" dirty="0" err="1">
                <a:solidFill>
                  <a:srgbClr val="002060"/>
                </a:solidFill>
                <a:latin typeface="Times New Roman" pitchFamily="18" charset="0"/>
                <a:cs typeface="Times New Roman" pitchFamily="18" charset="0"/>
              </a:rPr>
              <a:t>làm</a:t>
            </a:r>
            <a:r>
              <a:rPr lang="en-US" b="1" u="none" dirty="0">
                <a:solidFill>
                  <a:srgbClr val="002060"/>
                </a:solidFill>
                <a:latin typeface="Times New Roman" pitchFamily="18" charset="0"/>
                <a:cs typeface="Times New Roman" pitchFamily="18" charset="0"/>
              </a:rPr>
              <a:t> …</a:t>
            </a:r>
          </a:p>
          <a:p>
            <a:pPr eaLnBrk="0" hangingPunct="0">
              <a:buFontTx/>
              <a:buChar char="-"/>
              <a:tabLst>
                <a:tab pos="131763" algn="l"/>
              </a:tabLst>
            </a:pPr>
            <a:endParaRPr lang="en-US" altLang="en-US" b="1" u="none" dirty="0">
              <a:solidFill>
                <a:srgbClr val="002060"/>
              </a:solidFill>
              <a:latin typeface="Times New Roman" panose="02020603050405020304" pitchFamily="18" charset="0"/>
              <a:cs typeface="Times New Roman" panose="02020603050405020304" pitchFamily="18" charset="0"/>
            </a:endParaRPr>
          </a:p>
          <a:p>
            <a:pPr eaLnBrk="0" hangingPunct="0">
              <a:buFontTx/>
              <a:buChar char="-"/>
              <a:tabLst>
                <a:tab pos="131763" algn="l"/>
              </a:tabLst>
            </a:pPr>
            <a:endParaRPr lang="en-US" b="1" u="none"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63530"/>
                                        </p:tgtEl>
                                        <p:attrNameLst>
                                          <p:attrName>style.visibility</p:attrName>
                                        </p:attrNameLst>
                                      </p:cBhvr>
                                      <p:to>
                                        <p:strVal val="visible"/>
                                      </p:to>
                                    </p:set>
                                    <p:anim calcmode="lin" valueType="num">
                                      <p:cBhvr>
                                        <p:cTn id="7" dur="500" decel="50000" fill="hold">
                                          <p:stCondLst>
                                            <p:cond delay="0"/>
                                          </p:stCondLst>
                                        </p:cTn>
                                        <p:tgtEl>
                                          <p:spTgt spid="3635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635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63530"/>
                                        </p:tgtEl>
                                        <p:attrNameLst>
                                          <p:attrName>ppt_w</p:attrName>
                                        </p:attrNameLst>
                                      </p:cBhvr>
                                      <p:tavLst>
                                        <p:tav tm="0">
                                          <p:val>
                                            <p:strVal val="#ppt_w*.05"/>
                                          </p:val>
                                        </p:tav>
                                        <p:tav tm="100000">
                                          <p:val>
                                            <p:strVal val="#ppt_w"/>
                                          </p:val>
                                        </p:tav>
                                      </p:tavLst>
                                    </p:anim>
                                    <p:anim calcmode="lin" valueType="num">
                                      <p:cBhvr>
                                        <p:cTn id="10" dur="1000" fill="hold"/>
                                        <p:tgtEl>
                                          <p:spTgt spid="3635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635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635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635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63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3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Text Box 10"/>
          <p:cNvSpPr txBox="1">
            <a:spLocks noChangeArrowheads="1"/>
          </p:cNvSpPr>
          <p:nvPr/>
        </p:nvSpPr>
        <p:spPr bwMode="auto">
          <a:xfrm>
            <a:off x="5257800" y="4495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96619" name="Text Box 11"/>
          <p:cNvSpPr txBox="1">
            <a:spLocks noChangeArrowheads="1"/>
          </p:cNvSpPr>
          <p:nvPr/>
        </p:nvSpPr>
        <p:spPr bwMode="auto">
          <a:xfrm>
            <a:off x="784178" y="3730979"/>
            <a:ext cx="7696200" cy="1384995"/>
          </a:xfrm>
          <a:prstGeom prst="rect">
            <a:avLst/>
          </a:prstGeom>
          <a:noFill/>
          <a:ln w="12700">
            <a:noFill/>
            <a:miter lim="800000"/>
            <a:headEnd/>
            <a:tailEnd/>
          </a:ln>
        </p:spPr>
        <p:txBody>
          <a:bodyPr>
            <a:spAutoFit/>
          </a:bodyPr>
          <a:lstStyle/>
          <a:p>
            <a:pPr algn="just">
              <a:spcBef>
                <a:spcPct val="50000"/>
              </a:spcBef>
            </a:pPr>
            <a:r>
              <a:rPr lang="en-US" altLang="en-US" b="1" u="none" dirty="0">
                <a:solidFill>
                  <a:srgbClr val="0000FF"/>
                </a:solidFill>
                <a:latin typeface="Times New Roman" panose="02020603050405020304" pitchFamily="18" charset="0"/>
                <a:cs typeface="Times New Roman" panose="02020603050405020304" pitchFamily="18" charset="0"/>
              </a:rPr>
              <a:t>Qua </a:t>
            </a:r>
            <a:r>
              <a:rPr lang="en-US" altLang="en-US" b="1" u="none" dirty="0" err="1">
                <a:solidFill>
                  <a:srgbClr val="0000FF"/>
                </a:solidFill>
                <a:latin typeface="Times New Roman" panose="02020603050405020304" pitchFamily="18" charset="0"/>
                <a:cs typeface="Times New Roman" panose="02020603050405020304" pitchFamily="18" charset="0"/>
              </a:rPr>
              <a:t>bài</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này</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các</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em</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phải</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chăm</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chỉ</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học</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hành</a:t>
            </a:r>
            <a:r>
              <a:rPr lang="en-US" altLang="en-US" b="1" u="none" dirty="0">
                <a:solidFill>
                  <a:srgbClr val="0000FF"/>
                </a:solidFill>
                <a:latin typeface="Times New Roman" panose="02020603050405020304" pitchFamily="18" charset="0"/>
                <a:cs typeface="Times New Roman" panose="02020603050405020304" pitchFamily="18" charset="0"/>
              </a:rPr>
              <a:t>,</a:t>
            </a:r>
            <a:r>
              <a:rPr lang="en-US" altLang="en-US" b="1" u="none" dirty="0">
                <a:solidFill>
                  <a:srgbClr val="FF0000"/>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thi</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đua</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học</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tập</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và</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rèn</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luyện</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thật</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tốt</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để</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góp</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phần</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xây</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dựng</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đất</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nước</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thêm</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giàu</a:t>
            </a:r>
            <a:r>
              <a:rPr lang="en-US" altLang="en-US" b="1" u="none" dirty="0">
                <a:solidFill>
                  <a:srgbClr val="0000FF"/>
                </a:solidFill>
                <a:latin typeface="Times New Roman" panose="02020603050405020304" pitchFamily="18" charset="0"/>
                <a:cs typeface="Times New Roman" panose="02020603050405020304" pitchFamily="18" charset="0"/>
              </a:rPr>
              <a:t>, </a:t>
            </a:r>
            <a:r>
              <a:rPr lang="en-US" altLang="en-US" b="1" u="none" dirty="0" err="1">
                <a:solidFill>
                  <a:srgbClr val="0000FF"/>
                </a:solidFill>
                <a:latin typeface="Times New Roman" panose="02020603050405020304" pitchFamily="18" charset="0"/>
                <a:cs typeface="Times New Roman" panose="02020603050405020304" pitchFamily="18" charset="0"/>
              </a:rPr>
              <a:t>mạnh</a:t>
            </a:r>
            <a:r>
              <a:rPr lang="en-US" altLang="en-US" b="1" u="none" dirty="0">
                <a:solidFill>
                  <a:srgbClr val="0000FF"/>
                </a:solidFill>
                <a:latin typeface="Times New Roman" panose="02020603050405020304" pitchFamily="18" charset="0"/>
                <a:cs typeface="Times New Roman" panose="02020603050405020304" pitchFamily="18" charset="0"/>
              </a:rPr>
              <a:t>.</a:t>
            </a:r>
          </a:p>
        </p:txBody>
      </p:sp>
      <p:pic>
        <p:nvPicPr>
          <p:cNvPr id="26629" name="Picture 18"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5943600" y="3581400"/>
            <a:ext cx="6172200" cy="381000"/>
          </a:xfrm>
          <a:prstGeom prst="rect">
            <a:avLst/>
          </a:prstGeom>
          <a:noFill/>
          <a:ln w="9525">
            <a:noFill/>
            <a:miter lim="800000"/>
            <a:headEnd/>
            <a:tailEnd/>
          </a:ln>
        </p:spPr>
      </p:pic>
      <p:pic>
        <p:nvPicPr>
          <p:cNvPr id="26630" name="Picture 19"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2895600" y="3505200"/>
            <a:ext cx="6248400" cy="457200"/>
          </a:xfrm>
          <a:prstGeom prst="rect">
            <a:avLst/>
          </a:prstGeom>
          <a:noFill/>
          <a:ln w="9525">
            <a:noFill/>
            <a:miter lim="800000"/>
            <a:headEnd/>
            <a:tailEnd/>
          </a:ln>
        </p:spPr>
      </p:pic>
      <p:pic>
        <p:nvPicPr>
          <p:cNvPr id="26631" name="Picture 28" descr="index_image445"/>
          <p:cNvPicPr>
            <a:picLocks noChangeAspect="1" noChangeArrowheads="1" noCrop="1"/>
          </p:cNvPicPr>
          <p:nvPr/>
        </p:nvPicPr>
        <p:blipFill>
          <a:blip r:embed="rId3"/>
          <a:srcRect/>
          <a:stretch>
            <a:fillRect/>
          </a:stretch>
        </p:blipFill>
        <p:spPr bwMode="auto">
          <a:xfrm>
            <a:off x="76200" y="5791200"/>
            <a:ext cx="9144000" cy="1123950"/>
          </a:xfrm>
          <a:prstGeom prst="rect">
            <a:avLst/>
          </a:prstGeom>
          <a:noFill/>
          <a:ln w="9525">
            <a:noFill/>
            <a:miter lim="800000"/>
            <a:headEnd/>
            <a:tailEnd/>
          </a:ln>
        </p:spPr>
      </p:pic>
      <p:sp>
        <p:nvSpPr>
          <p:cNvPr id="26632" name="Text Box 31"/>
          <p:cNvSpPr txBox="1">
            <a:spLocks noChangeArrowheads="1"/>
          </p:cNvSpPr>
          <p:nvPr/>
        </p:nvSpPr>
        <p:spPr bwMode="auto">
          <a:xfrm>
            <a:off x="2790092" y="96627"/>
            <a:ext cx="3276600" cy="523220"/>
          </a:xfrm>
          <a:prstGeom prst="rect">
            <a:avLst/>
          </a:prstGeom>
          <a:noFill/>
          <a:ln w="9525">
            <a:noFill/>
            <a:miter lim="800000"/>
            <a:headEnd/>
            <a:tailEnd/>
          </a:ln>
        </p:spPr>
        <p:txBody>
          <a:bodyPr>
            <a:spAutoFit/>
          </a:bodyPr>
          <a:lstStyle/>
          <a:p>
            <a:pPr algn="ctr">
              <a:spcBef>
                <a:spcPct val="50000"/>
              </a:spcBef>
            </a:pP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Tập</a:t>
            </a:r>
            <a:r>
              <a:rPr lang="en-US" b="1" u="none" dirty="0">
                <a:latin typeface="Times New Roman" pitchFamily="18" charset="0"/>
                <a:cs typeface="Times New Roman" pitchFamily="18" charset="0"/>
              </a:rPr>
              <a:t> </a:t>
            </a:r>
            <a:r>
              <a:rPr lang="vi-VN" b="1" u="none" dirty="0">
                <a:latin typeface="Times New Roman" pitchFamily="18" charset="0"/>
                <a:cs typeface="Times New Roman" pitchFamily="18" charset="0"/>
              </a:rPr>
              <a:t>đ</a:t>
            </a:r>
            <a:r>
              <a:rPr lang="en-US" b="1" u="none" dirty="0" err="1">
                <a:latin typeface="Times New Roman" pitchFamily="18" charset="0"/>
                <a:cs typeface="Times New Roman" pitchFamily="18" charset="0"/>
              </a:rPr>
              <a:t>ọc</a:t>
            </a:r>
            <a:endParaRPr lang="en-US" b="1" u="none" dirty="0">
              <a:latin typeface="Times New Roman" pitchFamily="18" charset="0"/>
              <a:cs typeface="Times New Roman" pitchFamily="18" charset="0"/>
            </a:endParaRPr>
          </a:p>
        </p:txBody>
      </p:sp>
      <p:sp>
        <p:nvSpPr>
          <p:cNvPr id="26633" name="Text Box 32"/>
          <p:cNvSpPr txBox="1">
            <a:spLocks noChangeArrowheads="1"/>
          </p:cNvSpPr>
          <p:nvPr/>
        </p:nvSpPr>
        <p:spPr bwMode="auto">
          <a:xfrm>
            <a:off x="479378" y="726907"/>
            <a:ext cx="8077200" cy="523220"/>
          </a:xfrm>
          <a:prstGeom prst="rect">
            <a:avLst/>
          </a:prstGeom>
          <a:noFill/>
          <a:ln w="9525">
            <a:noFill/>
            <a:miter lim="800000"/>
            <a:headEnd/>
            <a:tailEnd/>
          </a:ln>
        </p:spPr>
        <p:txBody>
          <a:bodyPr>
            <a:spAutoFit/>
          </a:bodyPr>
          <a:lstStyle/>
          <a:p>
            <a:pPr algn="ctr">
              <a:spcBef>
                <a:spcPct val="50000"/>
              </a:spcBef>
            </a:pPr>
            <a:r>
              <a:rPr lang="en-US" b="1" u="none" dirty="0" err="1">
                <a:solidFill>
                  <a:srgbClr val="FF0000"/>
                </a:solidFill>
                <a:latin typeface="Times New Roman" pitchFamily="18" charset="0"/>
                <a:cs typeface="Times New Roman" pitchFamily="18" charset="0"/>
              </a:rPr>
              <a:t>Ngu</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Công</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xã</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Trịnh</a:t>
            </a:r>
            <a:r>
              <a:rPr lang="en-US" b="1" u="none" dirty="0">
                <a:solidFill>
                  <a:srgbClr val="FF0000"/>
                </a:solidFill>
                <a:latin typeface="Times New Roman" pitchFamily="18" charset="0"/>
                <a:cs typeface="Times New Roman" pitchFamily="18" charset="0"/>
              </a:rPr>
              <a:t> T</a:t>
            </a:r>
            <a:r>
              <a:rPr lang="vi-VN" b="1" u="none" dirty="0">
                <a:solidFill>
                  <a:srgbClr val="FF0000"/>
                </a:solidFill>
                <a:latin typeface="Times New Roman" pitchFamily="18" charset="0"/>
                <a:cs typeface="Times New Roman" pitchFamily="18" charset="0"/>
              </a:rPr>
              <a:t>ư</a:t>
            </a:r>
            <a:r>
              <a:rPr lang="en-US" b="1" u="none" dirty="0" err="1">
                <a:solidFill>
                  <a:srgbClr val="FF0000"/>
                </a:solidFill>
                <a:latin typeface="Times New Roman" pitchFamily="18" charset="0"/>
                <a:cs typeface="Times New Roman" pitchFamily="18" charset="0"/>
              </a:rPr>
              <a:t>ờng</a:t>
            </a:r>
            <a:endParaRPr lang="en-US" b="1" u="none" dirty="0">
              <a:solidFill>
                <a:srgbClr val="FF0000"/>
              </a:solidFill>
              <a:latin typeface="Times New Roman" pitchFamily="18" charset="0"/>
              <a:cs typeface="Times New Roman" pitchFamily="18" charset="0"/>
            </a:endParaRPr>
          </a:p>
        </p:txBody>
      </p:sp>
      <p:sp>
        <p:nvSpPr>
          <p:cNvPr id="26634" name="Text Box 33"/>
          <p:cNvSpPr txBox="1">
            <a:spLocks noChangeArrowheads="1"/>
          </p:cNvSpPr>
          <p:nvPr/>
        </p:nvSpPr>
        <p:spPr bwMode="auto">
          <a:xfrm>
            <a:off x="4136978" y="1527289"/>
            <a:ext cx="5486400" cy="461665"/>
          </a:xfrm>
          <a:prstGeom prst="rect">
            <a:avLst/>
          </a:prstGeom>
          <a:noFill/>
          <a:ln w="12700">
            <a:noFill/>
            <a:miter lim="800000"/>
            <a:headEnd/>
            <a:tailEnd/>
          </a:ln>
        </p:spPr>
        <p:txBody>
          <a:bodyPr wrap="square">
            <a:spAutoFit/>
          </a:bodyPr>
          <a:lstStyle/>
          <a:p>
            <a:pPr>
              <a:spcBef>
                <a:spcPct val="50000"/>
              </a:spcBef>
            </a:pPr>
            <a:r>
              <a:rPr lang="en-US" sz="2400" b="1" i="1" u="none" dirty="0">
                <a:latin typeface="Times New Roman" pitchFamily="18" charset="0"/>
                <a:cs typeface="Times New Roman" pitchFamily="18" charset="0"/>
              </a:rPr>
              <a:t>Theo </a:t>
            </a:r>
            <a:r>
              <a:rPr lang="en-US" sz="2400" b="1" i="1" u="none" dirty="0" err="1">
                <a:latin typeface="Times New Roman" pitchFamily="18" charset="0"/>
                <a:cs typeface="Times New Roman" pitchFamily="18" charset="0"/>
              </a:rPr>
              <a:t>Tr</a:t>
            </a:r>
            <a:r>
              <a:rPr lang="vi-VN" sz="2400" b="1" i="1" u="none" dirty="0">
                <a:latin typeface="Times New Roman" pitchFamily="18" charset="0"/>
                <a:cs typeface="Times New Roman" pitchFamily="18" charset="0"/>
              </a:rPr>
              <a:t>ư</a:t>
            </a:r>
            <a:r>
              <a:rPr lang="en-US" sz="2400" b="1" i="1" u="none" dirty="0" err="1">
                <a:latin typeface="Times New Roman" pitchFamily="18" charset="0"/>
                <a:cs typeface="Times New Roman" pitchFamily="18" charset="0"/>
              </a:rPr>
              <a:t>ờng</a:t>
            </a:r>
            <a:r>
              <a:rPr lang="en-US" sz="2400" b="1" i="1" u="none" dirty="0">
                <a:latin typeface="Times New Roman" pitchFamily="18" charset="0"/>
                <a:cs typeface="Times New Roman" pitchFamily="18" charset="0"/>
              </a:rPr>
              <a:t> </a:t>
            </a:r>
            <a:r>
              <a:rPr lang="en-US" sz="2400" b="1" i="1" u="none" dirty="0" err="1">
                <a:latin typeface="Times New Roman" pitchFamily="18" charset="0"/>
                <a:cs typeface="Times New Roman" pitchFamily="18" charset="0"/>
              </a:rPr>
              <a:t>Giang</a:t>
            </a:r>
            <a:r>
              <a:rPr lang="en-US" sz="2400" b="1" i="1" u="none" dirty="0">
                <a:latin typeface="Times New Roman" pitchFamily="18" charset="0"/>
                <a:cs typeface="Times New Roman" pitchFamily="18" charset="0"/>
              </a:rPr>
              <a:t> – </a:t>
            </a:r>
            <a:r>
              <a:rPr lang="en-US" sz="2400" b="1" i="1" u="none" dirty="0" err="1">
                <a:latin typeface="Times New Roman" pitchFamily="18" charset="0"/>
                <a:cs typeface="Times New Roman" pitchFamily="18" charset="0"/>
              </a:rPr>
              <a:t>Ngọc</a:t>
            </a:r>
            <a:r>
              <a:rPr lang="en-US" sz="2400" b="1" i="1" u="none" dirty="0">
                <a:latin typeface="Times New Roman" pitchFamily="18" charset="0"/>
                <a:cs typeface="Times New Roman" pitchFamily="18" charset="0"/>
              </a:rPr>
              <a:t> Minh</a:t>
            </a:r>
          </a:p>
        </p:txBody>
      </p:sp>
      <p:sp>
        <p:nvSpPr>
          <p:cNvPr id="12" name="Text Box 3">
            <a:extLst>
              <a:ext uri="{FF2B5EF4-FFF2-40B4-BE49-F238E27FC236}">
                <a16:creationId xmlns:a16="http://schemas.microsoft.com/office/drawing/2014/main" id="{48E3F330-0C0F-4F55-A509-D2B949085638}"/>
              </a:ext>
            </a:extLst>
          </p:cNvPr>
          <p:cNvSpPr txBox="1">
            <a:spLocks noChangeArrowheads="1"/>
          </p:cNvSpPr>
          <p:nvPr/>
        </p:nvSpPr>
        <p:spPr bwMode="auto">
          <a:xfrm>
            <a:off x="533400" y="2195736"/>
            <a:ext cx="8175578" cy="954107"/>
          </a:xfrm>
          <a:prstGeom prst="rect">
            <a:avLst/>
          </a:prstGeom>
          <a:solidFill>
            <a:srgbClr val="FFFF00"/>
          </a:solidFill>
          <a:ln w="9525">
            <a:noFill/>
            <a:miter lim="800000"/>
            <a:headEnd/>
            <a:tailEnd/>
          </a:ln>
        </p:spPr>
        <p:txBody>
          <a:bodyPr wrap="square">
            <a:spAutoFit/>
          </a:bodyPr>
          <a:lstStyle/>
          <a:p>
            <a:pPr algn="just">
              <a:spcBef>
                <a:spcPct val="50000"/>
              </a:spcBef>
            </a:pPr>
            <a:r>
              <a:rPr lang="en-US" altLang="en-US" b="1" u="none" dirty="0">
                <a:solidFill>
                  <a:srgbClr val="FF0000"/>
                </a:solidFill>
                <a:latin typeface="Times New Roman" panose="02020603050405020304" pitchFamily="18" charset="0"/>
                <a:cs typeface="Times New Roman" panose="02020603050405020304" pitchFamily="18" charset="0"/>
              </a:rPr>
              <a:t>Qua bài học này các em học tập được điều gì từ ông Lìn?</a:t>
            </a:r>
          </a:p>
        </p:txBody>
      </p:sp>
    </p:spTree>
    <p:extLst>
      <p:ext uri="{BB962C8B-B14F-4D97-AF65-F5344CB8AC3E}">
        <p14:creationId xmlns:p14="http://schemas.microsoft.com/office/powerpoint/2010/main" val="46624894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6619"/>
                                        </p:tgtEl>
                                        <p:attrNameLst>
                                          <p:attrName>style.visibility</p:attrName>
                                        </p:attrNameLst>
                                      </p:cBhvr>
                                      <p:to>
                                        <p:strVal val="visible"/>
                                      </p:to>
                                    </p:set>
                                    <p:anim calcmode="lin" valueType="num">
                                      <p:cBhvr>
                                        <p:cTn id="7" dur="1000" fill="hold"/>
                                        <p:tgtEl>
                                          <p:spTgt spid="196619"/>
                                        </p:tgtEl>
                                        <p:attrNameLst>
                                          <p:attrName>ppt_w</p:attrName>
                                        </p:attrNameLst>
                                      </p:cBhvr>
                                      <p:tavLst>
                                        <p:tav tm="0">
                                          <p:val>
                                            <p:strVal val="#ppt_w*0.70"/>
                                          </p:val>
                                        </p:tav>
                                        <p:tav tm="100000">
                                          <p:val>
                                            <p:strVal val="#ppt_w"/>
                                          </p:val>
                                        </p:tav>
                                      </p:tavLst>
                                    </p:anim>
                                    <p:anim calcmode="lin" valueType="num">
                                      <p:cBhvr>
                                        <p:cTn id="8" dur="1000" fill="hold"/>
                                        <p:tgtEl>
                                          <p:spTgt spid="196619"/>
                                        </p:tgtEl>
                                        <p:attrNameLst>
                                          <p:attrName>ppt_h</p:attrName>
                                        </p:attrNameLst>
                                      </p:cBhvr>
                                      <p:tavLst>
                                        <p:tav tm="0">
                                          <p:val>
                                            <p:strVal val="#ppt_h"/>
                                          </p:val>
                                        </p:tav>
                                        <p:tav tm="100000">
                                          <p:val>
                                            <p:strVal val="#ppt_h"/>
                                          </p:val>
                                        </p:tav>
                                      </p:tavLst>
                                    </p:anim>
                                    <p:animEffect transition="in" filter="fade">
                                      <p:cBhvr>
                                        <p:cTn id="9" dur="1000"/>
                                        <p:tgtEl>
                                          <p:spTgt spid="196619"/>
                                        </p:tgtEl>
                                      </p:cBhvr>
                                    </p:animEffect>
                                  </p:childTnLst>
                                </p:cTn>
                              </p:par>
                              <p:par>
                                <p:cTn id="10" presetID="2" presetClass="exit" presetSubtype="4" fill="hold" grpId="0" nodeType="withEffect">
                                  <p:stCondLst>
                                    <p:cond delay="0"/>
                                  </p:stCondLst>
                                  <p:childTnLst>
                                    <p:anim calcmode="lin" valueType="num">
                                      <p:cBhvr additive="base">
                                        <p:cTn id="11" dur="500"/>
                                        <p:tgtEl>
                                          <p:spTgt spid="12"/>
                                        </p:tgtEl>
                                        <p:attrNameLst>
                                          <p:attrName>ppt_x</p:attrName>
                                        </p:attrNameLst>
                                      </p:cBhvr>
                                      <p:tavLst>
                                        <p:tav tm="0">
                                          <p:val>
                                            <p:strVal val="ppt_x"/>
                                          </p:val>
                                        </p:tav>
                                        <p:tav tm="100000">
                                          <p:val>
                                            <p:strVal val="ppt_x"/>
                                          </p:val>
                                        </p:tav>
                                      </p:tavLst>
                                    </p:anim>
                                    <p:anim calcmode="lin" valueType="num">
                                      <p:cBhvr additive="base">
                                        <p:cTn id="12" dur="500"/>
                                        <p:tgtEl>
                                          <p:spTgt spid="12"/>
                                        </p:tgtEl>
                                        <p:attrNameLst>
                                          <p:attrName>ppt_y</p:attrName>
                                        </p:attrNameLst>
                                      </p:cBhvr>
                                      <p:tavLst>
                                        <p:tav tm="0">
                                          <p:val>
                                            <p:strVal val="ppt_y"/>
                                          </p:val>
                                        </p:tav>
                                        <p:tav tm="100000">
                                          <p:val>
                                            <p:strVal val="1+ppt_h/2"/>
                                          </p:val>
                                        </p:tav>
                                      </p:tavLst>
                                    </p:anim>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Text Box 10"/>
          <p:cNvSpPr txBox="1">
            <a:spLocks noChangeArrowheads="1"/>
          </p:cNvSpPr>
          <p:nvPr/>
        </p:nvSpPr>
        <p:spPr bwMode="auto">
          <a:xfrm>
            <a:off x="5257800" y="4495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96619" name="Text Box 11"/>
          <p:cNvSpPr txBox="1">
            <a:spLocks noChangeArrowheads="1"/>
          </p:cNvSpPr>
          <p:nvPr/>
        </p:nvSpPr>
        <p:spPr bwMode="auto">
          <a:xfrm>
            <a:off x="990600" y="3602534"/>
            <a:ext cx="7696200" cy="2031325"/>
          </a:xfrm>
          <a:prstGeom prst="rect">
            <a:avLst/>
          </a:prstGeom>
          <a:noFill/>
          <a:ln w="12700">
            <a:noFill/>
            <a:miter lim="800000"/>
            <a:headEnd/>
            <a:tailEnd/>
          </a:ln>
        </p:spPr>
        <p:txBody>
          <a:bodyPr>
            <a:spAutoFit/>
          </a:bodyPr>
          <a:lstStyle/>
          <a:p>
            <a:r>
              <a:rPr lang="vi-VN" b="1" u="none" dirty="0">
                <a:solidFill>
                  <a:srgbClr val="FF0000"/>
                </a:solidFill>
                <a:latin typeface="Times New Roman" pitchFamily="18" charset="0"/>
                <a:cs typeface="Times New Roman" pitchFamily="18" charset="0"/>
              </a:rPr>
              <a:t>Nội dung </a:t>
            </a:r>
            <a:r>
              <a:rPr lang="en-US" b="1" u="none" dirty="0">
                <a:solidFill>
                  <a:srgbClr val="FF0000"/>
                </a:solidFill>
                <a:latin typeface="Times New Roman" pitchFamily="18" charset="0"/>
                <a:cs typeface="Times New Roman" pitchFamily="18" charset="0"/>
              </a:rPr>
              <a:t>: </a:t>
            </a:r>
            <a:r>
              <a:rPr lang="vi-VN" b="1" u="none" dirty="0">
                <a:solidFill>
                  <a:srgbClr val="0000CC"/>
                </a:solidFill>
                <a:latin typeface="Times New Roman" pitchFamily="18" charset="0"/>
                <a:cs typeface="Times New Roman" pitchFamily="18" charset="0"/>
              </a:rPr>
              <a:t>Bài văn c</a:t>
            </a:r>
            <a:r>
              <a:rPr lang="en-US" b="1" u="none" dirty="0">
                <a:solidFill>
                  <a:srgbClr val="0000CC"/>
                </a:solidFill>
                <a:latin typeface="Times New Roman" pitchFamily="18" charset="0"/>
                <a:cs typeface="Times New Roman" pitchFamily="18" charset="0"/>
              </a:rPr>
              <a:t>a </a:t>
            </a:r>
            <a:r>
              <a:rPr lang="en-US" b="1" u="none" dirty="0" err="1">
                <a:solidFill>
                  <a:srgbClr val="0000CC"/>
                </a:solidFill>
                <a:latin typeface="Times New Roman" pitchFamily="18" charset="0"/>
                <a:cs typeface="Times New Roman" pitchFamily="18" charset="0"/>
              </a:rPr>
              <a:t>ngợi</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ông</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Lìn</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cần</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cù</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sáng</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tạo</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dám</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thay</a:t>
            </a:r>
            <a:r>
              <a:rPr lang="en-US" b="1" u="none" dirty="0">
                <a:solidFill>
                  <a:srgbClr val="0000CC"/>
                </a:solidFill>
                <a:latin typeface="Times New Roman" pitchFamily="18" charset="0"/>
                <a:cs typeface="Times New Roman" pitchFamily="18" charset="0"/>
              </a:rPr>
              <a:t> </a:t>
            </a:r>
            <a:r>
              <a:rPr lang="vi-VN" b="1" u="none" dirty="0">
                <a:solidFill>
                  <a:srgbClr val="0000CC"/>
                </a:solidFill>
                <a:latin typeface="Times New Roman" pitchFamily="18" charset="0"/>
                <a:cs typeface="Times New Roman" pitchFamily="18" charset="0"/>
              </a:rPr>
              <a:t>đ</a:t>
            </a:r>
            <a:r>
              <a:rPr lang="en-US" b="1" u="none" dirty="0" err="1">
                <a:solidFill>
                  <a:srgbClr val="0000CC"/>
                </a:solidFill>
                <a:latin typeface="Times New Roman" pitchFamily="18" charset="0"/>
                <a:cs typeface="Times New Roman" pitchFamily="18" charset="0"/>
              </a:rPr>
              <a:t>ổi</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tập</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quán</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canh</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tác</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của</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cả</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một</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vùng</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làm</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thay</a:t>
            </a:r>
            <a:r>
              <a:rPr lang="en-US" b="1" u="none" dirty="0">
                <a:solidFill>
                  <a:srgbClr val="0000CC"/>
                </a:solidFill>
                <a:latin typeface="Times New Roman" pitchFamily="18" charset="0"/>
                <a:cs typeface="Times New Roman" pitchFamily="18" charset="0"/>
              </a:rPr>
              <a:t> </a:t>
            </a:r>
            <a:r>
              <a:rPr lang="vi-VN" b="1" u="none" dirty="0">
                <a:solidFill>
                  <a:srgbClr val="0000CC"/>
                </a:solidFill>
                <a:latin typeface="Times New Roman" pitchFamily="18" charset="0"/>
                <a:cs typeface="Times New Roman" pitchFamily="18" charset="0"/>
              </a:rPr>
              <a:t>đ</a:t>
            </a:r>
            <a:r>
              <a:rPr lang="en-US" b="1" u="none" dirty="0" err="1">
                <a:solidFill>
                  <a:srgbClr val="0000CC"/>
                </a:solidFill>
                <a:latin typeface="Times New Roman" pitchFamily="18" charset="0"/>
                <a:cs typeface="Times New Roman" pitchFamily="18" charset="0"/>
              </a:rPr>
              <a:t>ổi</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cuộc</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sống</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của</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cả</a:t>
            </a:r>
            <a:r>
              <a:rPr lang="en-US" b="1" u="none" dirty="0">
                <a:solidFill>
                  <a:srgbClr val="0000CC"/>
                </a:solidFill>
                <a:latin typeface="Times New Roman" pitchFamily="18" charset="0"/>
                <a:cs typeface="Times New Roman" pitchFamily="18" charset="0"/>
              </a:rPr>
              <a:t> </a:t>
            </a:r>
            <a:r>
              <a:rPr lang="en-US" b="1" u="none" dirty="0" err="1">
                <a:solidFill>
                  <a:srgbClr val="0000CC"/>
                </a:solidFill>
                <a:latin typeface="Times New Roman" pitchFamily="18" charset="0"/>
                <a:cs typeface="Times New Roman" pitchFamily="18" charset="0"/>
              </a:rPr>
              <a:t>thôn</a:t>
            </a:r>
            <a:r>
              <a:rPr lang="en-US" b="1" u="none" dirty="0">
                <a:solidFill>
                  <a:srgbClr val="0000CC"/>
                </a:solidFill>
                <a:latin typeface="Times New Roman" pitchFamily="18" charset="0"/>
                <a:cs typeface="Times New Roman" pitchFamily="18" charset="0"/>
              </a:rPr>
              <a:t>.</a:t>
            </a:r>
          </a:p>
          <a:p>
            <a:pPr>
              <a:spcBef>
                <a:spcPct val="50000"/>
              </a:spcBef>
            </a:pPr>
            <a:endParaRPr lang="en-US" b="1" u="none" dirty="0">
              <a:solidFill>
                <a:srgbClr val="FF0000"/>
              </a:solidFill>
              <a:latin typeface="Times New Roman" pitchFamily="18" charset="0"/>
              <a:cs typeface="Times New Roman" pitchFamily="18" charset="0"/>
            </a:endParaRPr>
          </a:p>
        </p:txBody>
      </p:sp>
      <p:pic>
        <p:nvPicPr>
          <p:cNvPr id="26629" name="Picture 18"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5943600" y="3581400"/>
            <a:ext cx="6172200" cy="381000"/>
          </a:xfrm>
          <a:prstGeom prst="rect">
            <a:avLst/>
          </a:prstGeom>
          <a:noFill/>
          <a:ln w="9525">
            <a:noFill/>
            <a:miter lim="800000"/>
            <a:headEnd/>
            <a:tailEnd/>
          </a:ln>
        </p:spPr>
      </p:pic>
      <p:pic>
        <p:nvPicPr>
          <p:cNvPr id="26630" name="Picture 19" descr="Mjg3NTE4Ng1200689302.gif flower divider / blomster linie / glitter image by lyksus"/>
          <p:cNvPicPr>
            <a:picLocks noChangeAspect="1" noChangeArrowheads="1" noCrop="1"/>
          </p:cNvPicPr>
          <p:nvPr/>
        </p:nvPicPr>
        <p:blipFill>
          <a:blip r:embed="rId2"/>
          <a:srcRect/>
          <a:stretch>
            <a:fillRect/>
          </a:stretch>
        </p:blipFill>
        <p:spPr bwMode="auto">
          <a:xfrm rot="5400000">
            <a:off x="-2895600" y="3505200"/>
            <a:ext cx="6248400" cy="457200"/>
          </a:xfrm>
          <a:prstGeom prst="rect">
            <a:avLst/>
          </a:prstGeom>
          <a:noFill/>
          <a:ln w="9525">
            <a:noFill/>
            <a:miter lim="800000"/>
            <a:headEnd/>
            <a:tailEnd/>
          </a:ln>
        </p:spPr>
      </p:pic>
      <p:pic>
        <p:nvPicPr>
          <p:cNvPr id="26631" name="Picture 28" descr="index_image445"/>
          <p:cNvPicPr>
            <a:picLocks noChangeAspect="1" noChangeArrowheads="1" noCrop="1"/>
          </p:cNvPicPr>
          <p:nvPr/>
        </p:nvPicPr>
        <p:blipFill>
          <a:blip r:embed="rId3"/>
          <a:srcRect/>
          <a:stretch>
            <a:fillRect/>
          </a:stretch>
        </p:blipFill>
        <p:spPr bwMode="auto">
          <a:xfrm>
            <a:off x="76200" y="5791200"/>
            <a:ext cx="9144000" cy="1123950"/>
          </a:xfrm>
          <a:prstGeom prst="rect">
            <a:avLst/>
          </a:prstGeom>
          <a:noFill/>
          <a:ln w="9525">
            <a:noFill/>
            <a:miter lim="800000"/>
            <a:headEnd/>
            <a:tailEnd/>
          </a:ln>
        </p:spPr>
      </p:pic>
      <p:sp>
        <p:nvSpPr>
          <p:cNvPr id="26632" name="Text Box 31"/>
          <p:cNvSpPr txBox="1">
            <a:spLocks noChangeArrowheads="1"/>
          </p:cNvSpPr>
          <p:nvPr/>
        </p:nvSpPr>
        <p:spPr bwMode="auto">
          <a:xfrm>
            <a:off x="2498678" y="430657"/>
            <a:ext cx="3276600" cy="523220"/>
          </a:xfrm>
          <a:prstGeom prst="rect">
            <a:avLst/>
          </a:prstGeom>
          <a:noFill/>
          <a:ln w="9525">
            <a:noFill/>
            <a:miter lim="800000"/>
            <a:headEnd/>
            <a:tailEnd/>
          </a:ln>
        </p:spPr>
        <p:txBody>
          <a:bodyPr>
            <a:spAutoFit/>
          </a:bodyPr>
          <a:lstStyle/>
          <a:p>
            <a:pPr algn="ctr">
              <a:spcBef>
                <a:spcPct val="50000"/>
              </a:spcBef>
            </a:pPr>
            <a:r>
              <a:rPr lang="en-US" b="1" u="none" dirty="0">
                <a:latin typeface="Times New Roman" pitchFamily="18" charset="0"/>
                <a:cs typeface="Times New Roman" pitchFamily="18" charset="0"/>
              </a:rPr>
              <a:t>    </a:t>
            </a:r>
            <a:r>
              <a:rPr lang="en-US" b="1" u="none" dirty="0" err="1">
                <a:latin typeface="Times New Roman" pitchFamily="18" charset="0"/>
                <a:cs typeface="Times New Roman" pitchFamily="18" charset="0"/>
              </a:rPr>
              <a:t>Tập</a:t>
            </a:r>
            <a:r>
              <a:rPr lang="en-US" b="1" u="none" dirty="0">
                <a:latin typeface="Times New Roman" pitchFamily="18" charset="0"/>
                <a:cs typeface="Times New Roman" pitchFamily="18" charset="0"/>
              </a:rPr>
              <a:t> </a:t>
            </a:r>
            <a:r>
              <a:rPr lang="vi-VN" b="1" u="none" dirty="0">
                <a:latin typeface="Times New Roman" pitchFamily="18" charset="0"/>
                <a:cs typeface="Times New Roman" pitchFamily="18" charset="0"/>
              </a:rPr>
              <a:t>đ</a:t>
            </a:r>
            <a:r>
              <a:rPr lang="en-US" b="1" u="none" dirty="0" err="1">
                <a:latin typeface="Times New Roman" pitchFamily="18" charset="0"/>
                <a:cs typeface="Times New Roman" pitchFamily="18" charset="0"/>
              </a:rPr>
              <a:t>ọc</a:t>
            </a:r>
            <a:endParaRPr lang="en-US" b="1" u="none" dirty="0">
              <a:latin typeface="Times New Roman" pitchFamily="18" charset="0"/>
              <a:cs typeface="Times New Roman" pitchFamily="18" charset="0"/>
            </a:endParaRPr>
          </a:p>
        </p:txBody>
      </p:sp>
      <p:sp>
        <p:nvSpPr>
          <p:cNvPr id="26633" name="Text Box 32"/>
          <p:cNvSpPr txBox="1">
            <a:spLocks noChangeArrowheads="1"/>
          </p:cNvSpPr>
          <p:nvPr/>
        </p:nvSpPr>
        <p:spPr bwMode="auto">
          <a:xfrm>
            <a:off x="457200" y="979810"/>
            <a:ext cx="8077200" cy="523220"/>
          </a:xfrm>
          <a:prstGeom prst="rect">
            <a:avLst/>
          </a:prstGeom>
          <a:noFill/>
          <a:ln w="9525">
            <a:noFill/>
            <a:miter lim="800000"/>
            <a:headEnd/>
            <a:tailEnd/>
          </a:ln>
        </p:spPr>
        <p:txBody>
          <a:bodyPr>
            <a:spAutoFit/>
          </a:bodyPr>
          <a:lstStyle/>
          <a:p>
            <a:pPr algn="ctr">
              <a:spcBef>
                <a:spcPct val="50000"/>
              </a:spcBef>
            </a:pPr>
            <a:r>
              <a:rPr lang="en-US" b="1" u="none" dirty="0" err="1">
                <a:solidFill>
                  <a:srgbClr val="FF0000"/>
                </a:solidFill>
                <a:latin typeface="Times New Roman" pitchFamily="18" charset="0"/>
                <a:cs typeface="Times New Roman" pitchFamily="18" charset="0"/>
              </a:rPr>
              <a:t>Ngu</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Công</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xã</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Trịnh</a:t>
            </a:r>
            <a:r>
              <a:rPr lang="en-US" b="1" u="none" dirty="0">
                <a:solidFill>
                  <a:srgbClr val="FF0000"/>
                </a:solidFill>
                <a:latin typeface="Times New Roman" pitchFamily="18" charset="0"/>
                <a:cs typeface="Times New Roman" pitchFamily="18" charset="0"/>
              </a:rPr>
              <a:t> T</a:t>
            </a:r>
            <a:r>
              <a:rPr lang="vi-VN" b="1" u="none" dirty="0">
                <a:solidFill>
                  <a:srgbClr val="FF0000"/>
                </a:solidFill>
                <a:latin typeface="Times New Roman" pitchFamily="18" charset="0"/>
                <a:cs typeface="Times New Roman" pitchFamily="18" charset="0"/>
              </a:rPr>
              <a:t>ư</a:t>
            </a:r>
            <a:r>
              <a:rPr lang="en-US" b="1" u="none" dirty="0" err="1">
                <a:solidFill>
                  <a:srgbClr val="FF0000"/>
                </a:solidFill>
                <a:latin typeface="Times New Roman" pitchFamily="18" charset="0"/>
                <a:cs typeface="Times New Roman" pitchFamily="18" charset="0"/>
              </a:rPr>
              <a:t>ờng</a:t>
            </a:r>
            <a:endParaRPr lang="en-US" b="1" u="none" dirty="0">
              <a:solidFill>
                <a:srgbClr val="FF0000"/>
              </a:solidFill>
              <a:latin typeface="Times New Roman" pitchFamily="18" charset="0"/>
              <a:cs typeface="Times New Roman" pitchFamily="18" charset="0"/>
            </a:endParaRPr>
          </a:p>
        </p:txBody>
      </p:sp>
      <p:sp>
        <p:nvSpPr>
          <p:cNvPr id="26634" name="Text Box 33"/>
          <p:cNvSpPr txBox="1">
            <a:spLocks noChangeArrowheads="1"/>
          </p:cNvSpPr>
          <p:nvPr/>
        </p:nvSpPr>
        <p:spPr bwMode="auto">
          <a:xfrm>
            <a:off x="4136978" y="1527289"/>
            <a:ext cx="5486400" cy="461665"/>
          </a:xfrm>
          <a:prstGeom prst="rect">
            <a:avLst/>
          </a:prstGeom>
          <a:noFill/>
          <a:ln w="12700">
            <a:noFill/>
            <a:miter lim="800000"/>
            <a:headEnd/>
            <a:tailEnd/>
          </a:ln>
        </p:spPr>
        <p:txBody>
          <a:bodyPr wrap="square">
            <a:spAutoFit/>
          </a:bodyPr>
          <a:lstStyle/>
          <a:p>
            <a:pPr>
              <a:spcBef>
                <a:spcPct val="50000"/>
              </a:spcBef>
            </a:pPr>
            <a:r>
              <a:rPr lang="en-US" sz="2400" b="1" i="1" u="none" dirty="0">
                <a:latin typeface="Times New Roman" pitchFamily="18" charset="0"/>
                <a:cs typeface="Times New Roman" pitchFamily="18" charset="0"/>
              </a:rPr>
              <a:t>Theo </a:t>
            </a:r>
            <a:r>
              <a:rPr lang="en-US" sz="2400" b="1" i="1" u="none" dirty="0" err="1">
                <a:latin typeface="Times New Roman" pitchFamily="18" charset="0"/>
                <a:cs typeface="Times New Roman" pitchFamily="18" charset="0"/>
              </a:rPr>
              <a:t>Tr</a:t>
            </a:r>
            <a:r>
              <a:rPr lang="vi-VN" sz="2400" b="1" i="1" u="none" dirty="0">
                <a:latin typeface="Times New Roman" pitchFamily="18" charset="0"/>
                <a:cs typeface="Times New Roman" pitchFamily="18" charset="0"/>
              </a:rPr>
              <a:t>ư</a:t>
            </a:r>
            <a:r>
              <a:rPr lang="en-US" sz="2400" b="1" i="1" u="none" dirty="0" err="1">
                <a:latin typeface="Times New Roman" pitchFamily="18" charset="0"/>
                <a:cs typeface="Times New Roman" pitchFamily="18" charset="0"/>
              </a:rPr>
              <a:t>ờng</a:t>
            </a:r>
            <a:r>
              <a:rPr lang="en-US" sz="2400" b="1" i="1" u="none" dirty="0">
                <a:latin typeface="Times New Roman" pitchFamily="18" charset="0"/>
                <a:cs typeface="Times New Roman" pitchFamily="18" charset="0"/>
              </a:rPr>
              <a:t> </a:t>
            </a:r>
            <a:r>
              <a:rPr lang="en-US" sz="2400" b="1" i="1" u="none" dirty="0" err="1">
                <a:latin typeface="Times New Roman" pitchFamily="18" charset="0"/>
                <a:cs typeface="Times New Roman" pitchFamily="18" charset="0"/>
              </a:rPr>
              <a:t>Giang</a:t>
            </a:r>
            <a:r>
              <a:rPr lang="en-US" sz="2400" b="1" i="1" u="none" dirty="0">
                <a:latin typeface="Times New Roman" pitchFamily="18" charset="0"/>
                <a:cs typeface="Times New Roman" pitchFamily="18" charset="0"/>
              </a:rPr>
              <a:t> – </a:t>
            </a:r>
            <a:r>
              <a:rPr lang="en-US" sz="2400" b="1" i="1" u="none" dirty="0" err="1">
                <a:latin typeface="Times New Roman" pitchFamily="18" charset="0"/>
                <a:cs typeface="Times New Roman" pitchFamily="18" charset="0"/>
              </a:rPr>
              <a:t>Ngọc</a:t>
            </a:r>
            <a:r>
              <a:rPr lang="en-US" sz="2400" b="1" i="1" u="none" dirty="0">
                <a:latin typeface="Times New Roman" pitchFamily="18" charset="0"/>
                <a:cs typeface="Times New Roman" pitchFamily="18" charset="0"/>
              </a:rPr>
              <a:t> Minh</a:t>
            </a:r>
          </a:p>
        </p:txBody>
      </p:sp>
      <p:sp>
        <p:nvSpPr>
          <p:cNvPr id="12" name="Text Box 3">
            <a:extLst>
              <a:ext uri="{FF2B5EF4-FFF2-40B4-BE49-F238E27FC236}">
                <a16:creationId xmlns:a16="http://schemas.microsoft.com/office/drawing/2014/main" id="{48E3F330-0C0F-4F55-A509-D2B949085638}"/>
              </a:ext>
            </a:extLst>
          </p:cNvPr>
          <p:cNvSpPr txBox="1">
            <a:spLocks noChangeArrowheads="1"/>
          </p:cNvSpPr>
          <p:nvPr/>
        </p:nvSpPr>
        <p:spPr bwMode="auto">
          <a:xfrm>
            <a:off x="1745558" y="2593390"/>
            <a:ext cx="6690464" cy="523220"/>
          </a:xfrm>
          <a:prstGeom prst="rect">
            <a:avLst/>
          </a:prstGeom>
          <a:noFill/>
          <a:ln w="9525">
            <a:noFill/>
            <a:miter lim="800000"/>
            <a:headEnd/>
            <a:tailEnd/>
          </a:ln>
        </p:spPr>
        <p:txBody>
          <a:bodyPr wrap="square">
            <a:spAutoFit/>
          </a:bodyPr>
          <a:lstStyle/>
          <a:p>
            <a:pPr>
              <a:spcBef>
                <a:spcPct val="50000"/>
              </a:spcBef>
            </a:pPr>
            <a:r>
              <a:rPr lang="en-US" b="1" u="none" dirty="0">
                <a:solidFill>
                  <a:srgbClr val="FF0000"/>
                </a:solidFill>
                <a:latin typeface="Times New Roman" pitchFamily="18" charset="0"/>
                <a:cs typeface="Times New Roman" pitchFamily="18" charset="0"/>
              </a:rPr>
              <a:t>Bài tập đọc ca ngợi điều gì?</a:t>
            </a:r>
          </a:p>
        </p:txBody>
      </p:sp>
    </p:spTree>
    <p:extLst>
      <p:ext uri="{BB962C8B-B14F-4D97-AF65-F5344CB8AC3E}">
        <p14:creationId xmlns:p14="http://schemas.microsoft.com/office/powerpoint/2010/main" val="1051099009"/>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6619"/>
                                        </p:tgtEl>
                                        <p:attrNameLst>
                                          <p:attrName>style.visibility</p:attrName>
                                        </p:attrNameLst>
                                      </p:cBhvr>
                                      <p:to>
                                        <p:strVal val="visible"/>
                                      </p:to>
                                    </p:set>
                                    <p:anim calcmode="lin" valueType="num">
                                      <p:cBhvr>
                                        <p:cTn id="7" dur="1000" fill="hold"/>
                                        <p:tgtEl>
                                          <p:spTgt spid="196619"/>
                                        </p:tgtEl>
                                        <p:attrNameLst>
                                          <p:attrName>ppt_w</p:attrName>
                                        </p:attrNameLst>
                                      </p:cBhvr>
                                      <p:tavLst>
                                        <p:tav tm="0">
                                          <p:val>
                                            <p:strVal val="#ppt_w*0.70"/>
                                          </p:val>
                                        </p:tav>
                                        <p:tav tm="100000">
                                          <p:val>
                                            <p:strVal val="#ppt_w"/>
                                          </p:val>
                                        </p:tav>
                                      </p:tavLst>
                                    </p:anim>
                                    <p:anim calcmode="lin" valueType="num">
                                      <p:cBhvr>
                                        <p:cTn id="8" dur="1000" fill="hold"/>
                                        <p:tgtEl>
                                          <p:spTgt spid="196619"/>
                                        </p:tgtEl>
                                        <p:attrNameLst>
                                          <p:attrName>ppt_h</p:attrName>
                                        </p:attrNameLst>
                                      </p:cBhvr>
                                      <p:tavLst>
                                        <p:tav tm="0">
                                          <p:val>
                                            <p:strVal val="#ppt_h"/>
                                          </p:val>
                                        </p:tav>
                                        <p:tav tm="100000">
                                          <p:val>
                                            <p:strVal val="#ppt_h"/>
                                          </p:val>
                                        </p:tav>
                                      </p:tavLst>
                                    </p:anim>
                                    <p:animEffect transition="in" filter="fade">
                                      <p:cBhvr>
                                        <p:cTn id="9" dur="1000"/>
                                        <p:tgtEl>
                                          <p:spTgt spid="196619"/>
                                        </p:tgtEl>
                                      </p:cBhvr>
                                    </p:animEffect>
                                  </p:childTnLst>
                                </p:cTn>
                              </p:par>
                              <p:par>
                                <p:cTn id="10" presetID="2" presetClass="exit" presetSubtype="4" fill="hold" grpId="0" nodeType="withEffect">
                                  <p:stCondLst>
                                    <p:cond delay="0"/>
                                  </p:stCondLst>
                                  <p:childTnLst>
                                    <p:anim calcmode="lin" valueType="num">
                                      <p:cBhvr additive="base">
                                        <p:cTn id="11" dur="500"/>
                                        <p:tgtEl>
                                          <p:spTgt spid="12"/>
                                        </p:tgtEl>
                                        <p:attrNameLst>
                                          <p:attrName>ppt_x</p:attrName>
                                        </p:attrNameLst>
                                      </p:cBhvr>
                                      <p:tavLst>
                                        <p:tav tm="0">
                                          <p:val>
                                            <p:strVal val="ppt_x"/>
                                          </p:val>
                                        </p:tav>
                                        <p:tav tm="100000">
                                          <p:val>
                                            <p:strVal val="ppt_x"/>
                                          </p:val>
                                        </p:tav>
                                      </p:tavLst>
                                    </p:anim>
                                    <p:anim calcmode="lin" valueType="num">
                                      <p:cBhvr additive="base">
                                        <p:cTn id="12" dur="500"/>
                                        <p:tgtEl>
                                          <p:spTgt spid="12"/>
                                        </p:tgtEl>
                                        <p:attrNameLst>
                                          <p:attrName>ppt_y</p:attrName>
                                        </p:attrNameLst>
                                      </p:cBhvr>
                                      <p:tavLst>
                                        <p:tav tm="0">
                                          <p:val>
                                            <p:strVal val="ppt_y"/>
                                          </p:val>
                                        </p:tav>
                                        <p:tav tm="100000">
                                          <p:val>
                                            <p:strVal val="1+ppt_h/2"/>
                                          </p:val>
                                        </p:tav>
                                      </p:tavLst>
                                    </p:anim>
                                    <p:set>
                                      <p:cBhvr>
                                        <p:cTn id="13" dur="1" fill="hold">
                                          <p:stCondLst>
                                            <p:cond delay="4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460D1957-2D3F-4B45-8D1E-6F9C6ED7B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WordArt 5">
            <a:extLst>
              <a:ext uri="{FF2B5EF4-FFF2-40B4-BE49-F238E27FC236}">
                <a16:creationId xmlns:a16="http://schemas.microsoft.com/office/drawing/2014/main" id="{FEECFE8F-6A56-4385-90AD-A8318C1A1D1A}"/>
              </a:ext>
            </a:extLst>
          </p:cNvPr>
          <p:cNvSpPr>
            <a:spLocks noChangeArrowheads="1" noChangeShapeType="1" noTextEdit="1"/>
          </p:cNvSpPr>
          <p:nvPr/>
        </p:nvSpPr>
        <p:spPr bwMode="auto">
          <a:xfrm>
            <a:off x="342900" y="1752600"/>
            <a:ext cx="7543800" cy="308768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en-US" sz="1917" b="1" kern="10" dirty="0">
                <a:ln w="9525">
                  <a:round/>
                  <a:headEnd/>
                  <a:tailEnd/>
                </a:ln>
                <a:gradFill rotWithShape="1">
                  <a:gsLst>
                    <a:gs pos="0">
                      <a:srgbClr val="FFE701"/>
                    </a:gs>
                    <a:gs pos="100000">
                      <a:srgbClr val="FE3E02"/>
                    </a:gs>
                  </a:gsLst>
                  <a:lin ang="5400000" scaled="1"/>
                </a:gradFill>
                <a:latin typeface="+mn-lt"/>
                <a:ea typeface="+mn-lt"/>
                <a:cs typeface="+mn-lt"/>
              </a:rPr>
              <a:t>CHÀO TẠM BIỆTCÁC EM!</a:t>
            </a:r>
          </a:p>
        </p:txBody>
      </p:sp>
      <p:sp>
        <p:nvSpPr>
          <p:cNvPr id="28676" name="Rectangle 36">
            <a:extLst>
              <a:ext uri="{FF2B5EF4-FFF2-40B4-BE49-F238E27FC236}">
                <a16:creationId xmlns:a16="http://schemas.microsoft.com/office/drawing/2014/main" id="{61F78561-7FFB-4987-977A-6D6A6D77AF5A}"/>
              </a:ext>
            </a:extLst>
          </p:cNvPr>
          <p:cNvSpPr>
            <a:spLocks noChangeArrowheads="1"/>
          </p:cNvSpPr>
          <p:nvPr/>
        </p:nvSpPr>
        <p:spPr bwMode="auto">
          <a:xfrm>
            <a:off x="76200" y="0"/>
            <a:ext cx="9067800" cy="6781800"/>
          </a:xfrm>
          <a:prstGeom prst="rect">
            <a:avLst/>
          </a:prstGeom>
          <a:noFill/>
          <a:ln w="76200">
            <a:pattFill prst="sphere">
              <a:fgClr>
                <a:srgbClr val="0000FF"/>
              </a:fgClr>
              <a:bgClr>
                <a:srgbClr val="FF0000"/>
              </a:bgClr>
            </a:patt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0"/>
              </a:spcAft>
              <a:buFontTx/>
              <a:buNone/>
              <a:defRPr/>
            </a:pPr>
            <a:endParaRPr lang="vi-VN" altLang="en-US" sz="959"/>
          </a:p>
        </p:txBody>
      </p:sp>
      <p:pic>
        <p:nvPicPr>
          <p:cNvPr id="6" name="Picture 12">
            <a:extLst>
              <a:ext uri="{FF2B5EF4-FFF2-40B4-BE49-F238E27FC236}">
                <a16:creationId xmlns:a16="http://schemas.microsoft.com/office/drawing/2014/main" id="{8CB6CD0B-B10F-4C3D-8758-C9FC84D62E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12659">
            <a:off x="4416524" y="1011238"/>
            <a:ext cx="1487487"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fade">
                                      <p:cBhvr>
                                        <p:cTn id="12"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13" descr="index_image445"/>
          <p:cNvPicPr>
            <a:picLocks noChangeAspect="1" noChangeArrowheads="1" noCrop="1"/>
          </p:cNvPicPr>
          <p:nvPr/>
        </p:nvPicPr>
        <p:blipFill>
          <a:blip r:embed="rId2"/>
          <a:srcRect/>
          <a:stretch>
            <a:fillRect/>
          </a:stretch>
        </p:blipFill>
        <p:spPr bwMode="auto">
          <a:xfrm>
            <a:off x="0" y="5715000"/>
            <a:ext cx="9144000" cy="1200150"/>
          </a:xfrm>
          <a:prstGeom prst="rect">
            <a:avLst/>
          </a:prstGeom>
          <a:noFill/>
          <a:ln w="9525">
            <a:noFill/>
            <a:miter lim="800000"/>
            <a:headEnd/>
            <a:tailEnd/>
          </a:ln>
        </p:spPr>
      </p:pic>
      <p:sp>
        <p:nvSpPr>
          <p:cNvPr id="6" name="Text Box 10"/>
          <p:cNvSpPr txBox="1">
            <a:spLocks noChangeArrowheads="1"/>
          </p:cNvSpPr>
          <p:nvPr/>
        </p:nvSpPr>
        <p:spPr bwMode="auto">
          <a:xfrm>
            <a:off x="646235" y="14556"/>
            <a:ext cx="7810500" cy="523220"/>
          </a:xfrm>
          <a:prstGeom prst="rect">
            <a:avLst/>
          </a:prstGeom>
          <a:noFill/>
          <a:ln w="9525">
            <a:noFill/>
            <a:miter lim="800000"/>
            <a:headEnd/>
            <a:tailEnd/>
          </a:ln>
        </p:spPr>
        <p:txBody>
          <a:bodyPr wrap="square">
            <a:spAutoFit/>
          </a:bodyPr>
          <a:lstStyle/>
          <a:p>
            <a:pPr algn="ctr">
              <a:spcBef>
                <a:spcPct val="50000"/>
              </a:spcBef>
            </a:pPr>
            <a:r>
              <a:rPr lang="en-US" b="1">
                <a:solidFill>
                  <a:srgbClr val="0070C0"/>
                </a:solidFill>
                <a:latin typeface="Times New Roman" pitchFamily="18" charset="0"/>
                <a:cs typeface="Times New Roman" pitchFamily="18" charset="0"/>
              </a:rPr>
              <a:t>Tập </a:t>
            </a:r>
            <a:r>
              <a:rPr lang="en-US" b="1" dirty="0">
                <a:solidFill>
                  <a:srgbClr val="0070C0"/>
                </a:solidFill>
                <a:latin typeface="Times New Roman" pitchFamily="18" charset="0"/>
                <a:cs typeface="Times New Roman" pitchFamily="18" charset="0"/>
              </a:rPr>
              <a:t>đọc</a:t>
            </a:r>
          </a:p>
        </p:txBody>
      </p:sp>
      <p:sp>
        <p:nvSpPr>
          <p:cNvPr id="7" name="Rounded Rectangle 6"/>
          <p:cNvSpPr/>
          <p:nvPr/>
        </p:nvSpPr>
        <p:spPr bwMode="auto">
          <a:xfrm>
            <a:off x="228601" y="1905000"/>
            <a:ext cx="8381999" cy="990600"/>
          </a:xfrm>
          <a:prstGeom prst="roundRect">
            <a:avLst/>
          </a:prstGeom>
          <a:solidFill>
            <a:schemeClr val="accent6">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sng" strike="noStrike" cap="none" normalizeH="0" baseline="0">
              <a:ln>
                <a:noFill/>
              </a:ln>
              <a:solidFill>
                <a:schemeClr val="tx1"/>
              </a:solidFill>
              <a:effectLst/>
              <a:latin typeface="VNI-Times" pitchFamily="2" charset="0"/>
              <a:cs typeface="Arial" charset="0"/>
            </a:endParaRPr>
          </a:p>
        </p:txBody>
      </p:sp>
      <p:sp>
        <p:nvSpPr>
          <p:cNvPr id="8" name="TextBox 7"/>
          <p:cNvSpPr txBox="1"/>
          <p:nvPr/>
        </p:nvSpPr>
        <p:spPr>
          <a:xfrm>
            <a:off x="303336" y="2026448"/>
            <a:ext cx="8612064" cy="646331"/>
          </a:xfrm>
          <a:prstGeom prst="rect">
            <a:avLst/>
          </a:prstGeom>
          <a:noFill/>
        </p:spPr>
        <p:txBody>
          <a:bodyPr wrap="square" rtlCol="0">
            <a:spAutoFit/>
          </a:bodyPr>
          <a:lstStyle/>
          <a:p>
            <a:r>
              <a:rPr lang="en-US" sz="3600" u="none" dirty="0">
                <a:latin typeface="Times New Roman" panose="02020603050405020304" pitchFamily="18" charset="0"/>
                <a:cs typeface="Times New Roman" panose="02020603050405020304" pitchFamily="18" charset="0"/>
              </a:rPr>
              <a:t>Nêu nội dung bài “Thầy cúng đi bệnh viện”</a:t>
            </a:r>
          </a:p>
        </p:txBody>
      </p:sp>
      <p:sp>
        <p:nvSpPr>
          <p:cNvPr id="9" name="TextBox 8"/>
          <p:cNvSpPr txBox="1">
            <a:spLocks noChangeArrowheads="1"/>
          </p:cNvSpPr>
          <p:nvPr/>
        </p:nvSpPr>
        <p:spPr bwMode="auto">
          <a:xfrm>
            <a:off x="152400" y="3581400"/>
            <a:ext cx="8773256" cy="1938992"/>
          </a:xfrm>
          <a:prstGeom prst="rect">
            <a:avLst/>
          </a:prstGeom>
          <a:solidFill>
            <a:schemeClr val="accent3"/>
          </a:solidFill>
          <a:ln w="38100">
            <a:solidFill>
              <a:srgbClr val="FF0000"/>
            </a:solidFill>
          </a:ln>
        </p:spPr>
        <p:txBody>
          <a:bodyPr wrap="square">
            <a:spAutoFit/>
          </a:bodyPr>
          <a:lstStyle>
            <a:lvl1pPr>
              <a:defRPr sz="4400" b="1">
                <a:solidFill>
                  <a:srgbClr val="9933FF"/>
                </a:solidFill>
                <a:latin typeface="Times New Roman" panose="02020603050405020304" pitchFamily="18" charset="0"/>
              </a:defRPr>
            </a:lvl1pPr>
            <a:lvl2pPr marL="742950" indent="-285750">
              <a:defRPr sz="4400" b="1">
                <a:solidFill>
                  <a:srgbClr val="9933FF"/>
                </a:solidFill>
                <a:latin typeface="Times New Roman" panose="02020603050405020304" pitchFamily="18" charset="0"/>
              </a:defRPr>
            </a:lvl2pPr>
            <a:lvl3pPr marL="1143000" indent="-228600">
              <a:defRPr sz="4400" b="1">
                <a:solidFill>
                  <a:srgbClr val="9933FF"/>
                </a:solidFill>
                <a:latin typeface="Times New Roman" panose="02020603050405020304" pitchFamily="18" charset="0"/>
              </a:defRPr>
            </a:lvl3pPr>
            <a:lvl4pPr marL="1600200" indent="-228600">
              <a:defRPr sz="4400" b="1">
                <a:solidFill>
                  <a:srgbClr val="9933FF"/>
                </a:solidFill>
                <a:latin typeface="Times New Roman" panose="02020603050405020304" pitchFamily="18" charset="0"/>
              </a:defRPr>
            </a:lvl4pPr>
            <a:lvl5pPr marL="2057400" indent="-228600">
              <a:defRPr sz="4400" b="1">
                <a:solidFill>
                  <a:srgbClr val="9933FF"/>
                </a:solidFill>
                <a:latin typeface="Times New Roman" panose="02020603050405020304" pitchFamily="18" charset="0"/>
              </a:defRPr>
            </a:lvl5pPr>
            <a:lvl6pPr marL="2514600" indent="-228600" eaLnBrk="0" fontAlgn="base" hangingPunct="0">
              <a:spcBef>
                <a:spcPct val="0"/>
              </a:spcBef>
              <a:spcAft>
                <a:spcPct val="0"/>
              </a:spcAft>
              <a:defRPr sz="4400" b="1">
                <a:solidFill>
                  <a:srgbClr val="9933FF"/>
                </a:solidFill>
                <a:latin typeface="Times New Roman" panose="02020603050405020304" pitchFamily="18" charset="0"/>
              </a:defRPr>
            </a:lvl6pPr>
            <a:lvl7pPr marL="2971800" indent="-228600" eaLnBrk="0" fontAlgn="base" hangingPunct="0">
              <a:spcBef>
                <a:spcPct val="0"/>
              </a:spcBef>
              <a:spcAft>
                <a:spcPct val="0"/>
              </a:spcAft>
              <a:defRPr sz="4400" b="1">
                <a:solidFill>
                  <a:srgbClr val="9933FF"/>
                </a:solidFill>
                <a:latin typeface="Times New Roman" panose="02020603050405020304" pitchFamily="18" charset="0"/>
              </a:defRPr>
            </a:lvl7pPr>
            <a:lvl8pPr marL="3429000" indent="-228600" eaLnBrk="0" fontAlgn="base" hangingPunct="0">
              <a:spcBef>
                <a:spcPct val="0"/>
              </a:spcBef>
              <a:spcAft>
                <a:spcPct val="0"/>
              </a:spcAft>
              <a:defRPr sz="4400" b="1">
                <a:solidFill>
                  <a:srgbClr val="9933FF"/>
                </a:solidFill>
                <a:latin typeface="Times New Roman" panose="02020603050405020304" pitchFamily="18" charset="0"/>
              </a:defRPr>
            </a:lvl8pPr>
            <a:lvl9pPr marL="3886200" indent="-228600" eaLnBrk="0" fontAlgn="base" hangingPunct="0">
              <a:spcBef>
                <a:spcPct val="0"/>
              </a:spcBef>
              <a:spcAft>
                <a:spcPct val="0"/>
              </a:spcAft>
              <a:defRPr sz="4400" b="1">
                <a:solidFill>
                  <a:srgbClr val="9933FF"/>
                </a:solidFill>
                <a:latin typeface="Times New Roman" panose="02020603050405020304" pitchFamily="18" charset="0"/>
              </a:defRPr>
            </a:lvl9pPr>
          </a:lstStyle>
          <a:p>
            <a:pPr algn="just">
              <a:defRPr/>
            </a:pPr>
            <a:r>
              <a:rPr lang="en-US" altLang="en-US" sz="4000" b="0" u="none" dirty="0">
                <a:solidFill>
                  <a:schemeClr val="tx1"/>
                </a:solidFill>
              </a:rPr>
              <a:t>Phê phán cách chữa bệnh bằng cúng bái, khuyên mọi người chữa bệnh phải đi bệnh viện.</a:t>
            </a:r>
            <a:endParaRPr lang="vi-VN" altLang="en-US" sz="4000" b="0" u="none" dirty="0">
              <a:solidFill>
                <a:schemeClr val="tx1"/>
              </a:solidFill>
            </a:endParaRPr>
          </a:p>
        </p:txBody>
      </p:sp>
    </p:spTree>
    <p:extLst>
      <p:ext uri="{BB962C8B-B14F-4D97-AF65-F5344CB8AC3E}">
        <p14:creationId xmlns:p14="http://schemas.microsoft.com/office/powerpoint/2010/main" val="196839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6" name="Text Box 6"/>
          <p:cNvSpPr txBox="1">
            <a:spLocks noChangeArrowheads="1"/>
          </p:cNvSpPr>
          <p:nvPr/>
        </p:nvSpPr>
        <p:spPr bwMode="auto">
          <a:xfrm>
            <a:off x="3124200" y="36576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0247" name="Text Box 7"/>
          <p:cNvSpPr txBox="1">
            <a:spLocks noChangeArrowheads="1"/>
          </p:cNvSpPr>
          <p:nvPr/>
        </p:nvSpPr>
        <p:spPr bwMode="auto">
          <a:xfrm>
            <a:off x="762000" y="2667000"/>
            <a:ext cx="29718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0248" name="Text Box 8"/>
          <p:cNvSpPr txBox="1">
            <a:spLocks noChangeArrowheads="1"/>
          </p:cNvSpPr>
          <p:nvPr/>
        </p:nvSpPr>
        <p:spPr bwMode="auto">
          <a:xfrm>
            <a:off x="4953000" y="4114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0249" name="Text Box 10"/>
          <p:cNvSpPr txBox="1">
            <a:spLocks noChangeArrowheads="1"/>
          </p:cNvSpPr>
          <p:nvPr/>
        </p:nvSpPr>
        <p:spPr bwMode="auto">
          <a:xfrm>
            <a:off x="646235" y="14556"/>
            <a:ext cx="7810500" cy="523220"/>
          </a:xfrm>
          <a:prstGeom prst="rect">
            <a:avLst/>
          </a:prstGeom>
          <a:noFill/>
          <a:ln w="9525">
            <a:noFill/>
            <a:miter lim="800000"/>
            <a:headEnd/>
            <a:tailEnd/>
          </a:ln>
        </p:spPr>
        <p:txBody>
          <a:bodyPr wrap="square">
            <a:spAutoFit/>
          </a:bodyPr>
          <a:lstStyle/>
          <a:p>
            <a:pPr algn="ctr">
              <a:spcBef>
                <a:spcPct val="50000"/>
              </a:spcBef>
            </a:pPr>
            <a:r>
              <a:rPr lang="en-US" b="1">
                <a:solidFill>
                  <a:srgbClr val="0070C0"/>
                </a:solidFill>
                <a:latin typeface="Times New Roman" pitchFamily="18" charset="0"/>
                <a:cs typeface="Times New Roman" pitchFamily="18" charset="0"/>
              </a:rPr>
              <a:t>Tập </a:t>
            </a:r>
            <a:r>
              <a:rPr lang="en-US" b="1" dirty="0">
                <a:solidFill>
                  <a:srgbClr val="0070C0"/>
                </a:solidFill>
                <a:latin typeface="Times New Roman" pitchFamily="18" charset="0"/>
                <a:cs typeface="Times New Roman" pitchFamily="18" charset="0"/>
              </a:rPr>
              <a:t>đọc</a:t>
            </a:r>
          </a:p>
        </p:txBody>
      </p:sp>
      <p:pic>
        <p:nvPicPr>
          <p:cNvPr id="10252" name="Picture 13" descr="index_image445"/>
          <p:cNvPicPr>
            <a:picLocks noChangeAspect="1" noChangeArrowheads="1" noCrop="1"/>
          </p:cNvPicPr>
          <p:nvPr/>
        </p:nvPicPr>
        <p:blipFill>
          <a:blip r:embed="rId2"/>
          <a:srcRect/>
          <a:stretch>
            <a:fillRect/>
          </a:stretch>
        </p:blipFill>
        <p:spPr bwMode="auto">
          <a:xfrm>
            <a:off x="0" y="5715000"/>
            <a:ext cx="9144000" cy="1200150"/>
          </a:xfrm>
          <a:prstGeom prst="rect">
            <a:avLst/>
          </a:prstGeom>
          <a:noFill/>
          <a:ln w="9525">
            <a:noFill/>
            <a:miter lim="800000"/>
            <a:headEnd/>
            <a:tailEnd/>
          </a:ln>
        </p:spPr>
      </p:pic>
      <p:sp>
        <p:nvSpPr>
          <p:cNvPr id="10253" name="Text Box 14"/>
          <p:cNvSpPr txBox="1">
            <a:spLocks noChangeArrowheads="1"/>
          </p:cNvSpPr>
          <p:nvPr/>
        </p:nvSpPr>
        <p:spPr bwMode="auto">
          <a:xfrm>
            <a:off x="1066800" y="1112549"/>
            <a:ext cx="7162800" cy="584775"/>
          </a:xfrm>
          <a:prstGeom prst="rect">
            <a:avLst/>
          </a:prstGeom>
          <a:noFill/>
          <a:ln w="9525">
            <a:noFill/>
            <a:miter lim="800000"/>
            <a:headEnd/>
            <a:tailEnd/>
          </a:ln>
        </p:spPr>
        <p:txBody>
          <a:bodyPr wrap="square">
            <a:spAutoFit/>
          </a:bodyPr>
          <a:lstStyle/>
          <a:p>
            <a:pPr algn="ctr">
              <a:spcBef>
                <a:spcPct val="50000"/>
              </a:spcBef>
            </a:pPr>
            <a:r>
              <a:rPr lang="en-US" sz="3200" b="1" u="none" dirty="0">
                <a:solidFill>
                  <a:srgbClr val="FF0000"/>
                </a:solidFill>
                <a:latin typeface="Times New Roman" pitchFamily="18" charset="0"/>
                <a:cs typeface="Times New Roman" pitchFamily="18" charset="0"/>
              </a:rPr>
              <a:t>Ngu Công xã Trịnh T</a:t>
            </a:r>
            <a:r>
              <a:rPr lang="vi-VN" sz="3200" b="1" u="none" dirty="0">
                <a:solidFill>
                  <a:srgbClr val="FF0000"/>
                </a:solidFill>
                <a:latin typeface="Times New Roman" pitchFamily="18" charset="0"/>
                <a:cs typeface="Times New Roman" pitchFamily="18" charset="0"/>
              </a:rPr>
              <a:t>ư</a:t>
            </a:r>
            <a:r>
              <a:rPr lang="en-US" sz="3200" b="1" u="none" dirty="0" err="1">
                <a:solidFill>
                  <a:srgbClr val="FF0000"/>
                </a:solidFill>
                <a:latin typeface="Times New Roman" pitchFamily="18" charset="0"/>
                <a:cs typeface="Times New Roman" pitchFamily="18" charset="0"/>
              </a:rPr>
              <a:t>ờng</a:t>
            </a:r>
            <a:endParaRPr lang="en-US" sz="3200" b="1" u="none" dirty="0">
              <a:solidFill>
                <a:srgbClr val="FF0000"/>
              </a:solidFill>
              <a:latin typeface="Times New Roman" pitchFamily="18" charset="0"/>
              <a:cs typeface="Times New Roman" pitchFamily="18" charset="0"/>
            </a:endParaRPr>
          </a:p>
        </p:txBody>
      </p:sp>
      <p:sp>
        <p:nvSpPr>
          <p:cNvPr id="10254" name="Text Box 15"/>
          <p:cNvSpPr txBox="1">
            <a:spLocks noChangeArrowheads="1"/>
          </p:cNvSpPr>
          <p:nvPr/>
        </p:nvSpPr>
        <p:spPr bwMode="auto">
          <a:xfrm>
            <a:off x="4343400" y="1744445"/>
            <a:ext cx="5410200" cy="461962"/>
          </a:xfrm>
          <a:prstGeom prst="rect">
            <a:avLst/>
          </a:prstGeom>
          <a:noFill/>
          <a:ln w="12700">
            <a:noFill/>
            <a:miter lim="800000"/>
            <a:headEnd/>
            <a:tailEnd/>
          </a:ln>
        </p:spPr>
        <p:txBody>
          <a:bodyPr>
            <a:spAutoFit/>
          </a:bodyPr>
          <a:lstStyle/>
          <a:p>
            <a:pPr>
              <a:spcBef>
                <a:spcPct val="50000"/>
              </a:spcBef>
            </a:pPr>
            <a:r>
              <a:rPr lang="en-US" sz="2400" b="1" i="1" u="none" dirty="0">
                <a:latin typeface="Times New Roman" pitchFamily="18" charset="0"/>
                <a:cs typeface="Times New Roman" pitchFamily="18" charset="0"/>
              </a:rPr>
              <a:t>Theo Tr</a:t>
            </a:r>
            <a:r>
              <a:rPr lang="vi-VN" sz="2400" b="1" i="1" u="none" dirty="0">
                <a:latin typeface="Times New Roman" pitchFamily="18" charset="0"/>
                <a:cs typeface="Times New Roman" pitchFamily="18" charset="0"/>
              </a:rPr>
              <a:t>ư</a:t>
            </a:r>
            <a:r>
              <a:rPr lang="en-US" sz="2400" b="1" i="1" u="none" dirty="0" err="1">
                <a:latin typeface="Times New Roman" pitchFamily="18" charset="0"/>
                <a:cs typeface="Times New Roman" pitchFamily="18" charset="0"/>
              </a:rPr>
              <a:t>ờng</a:t>
            </a:r>
            <a:r>
              <a:rPr lang="en-US" sz="2400" b="1" i="1" u="none" dirty="0">
                <a:latin typeface="Times New Roman" pitchFamily="18" charset="0"/>
                <a:cs typeface="Times New Roman" pitchFamily="18" charset="0"/>
              </a:rPr>
              <a:t> </a:t>
            </a:r>
            <a:r>
              <a:rPr lang="en-US" sz="2400" b="1" i="1" u="none" dirty="0" err="1">
                <a:latin typeface="Times New Roman" pitchFamily="18" charset="0"/>
                <a:cs typeface="Times New Roman" pitchFamily="18" charset="0"/>
              </a:rPr>
              <a:t>Giang</a:t>
            </a:r>
            <a:r>
              <a:rPr lang="en-US" sz="2400" b="1" i="1" u="none" dirty="0">
                <a:latin typeface="Times New Roman" pitchFamily="18" charset="0"/>
                <a:cs typeface="Times New Roman" pitchFamily="18" charset="0"/>
              </a:rPr>
              <a:t> – </a:t>
            </a:r>
            <a:r>
              <a:rPr lang="en-US" sz="2400" b="1" i="1" u="none" dirty="0" err="1">
                <a:latin typeface="Times New Roman" pitchFamily="18" charset="0"/>
                <a:cs typeface="Times New Roman" pitchFamily="18" charset="0"/>
              </a:rPr>
              <a:t>Ngọc</a:t>
            </a:r>
            <a:r>
              <a:rPr lang="en-US" sz="2400" b="1" i="1" u="none" dirty="0">
                <a:latin typeface="Times New Roman" pitchFamily="18" charset="0"/>
                <a:cs typeface="Times New Roman" pitchFamily="18" charset="0"/>
              </a:rPr>
              <a:t> Minh</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9" y="2446169"/>
            <a:ext cx="9144000" cy="444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36128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997089"/>
            <a:ext cx="8839199" cy="5632311"/>
          </a:xfrm>
          <a:prstGeom prst="rect">
            <a:avLst/>
          </a:prstGeom>
        </p:spPr>
        <p:txBody>
          <a:bodyPr wrap="square">
            <a:spAutoFit/>
          </a:bodyPr>
          <a:lstStyle/>
          <a:p>
            <a:pPr algn="just"/>
            <a:r>
              <a:rPr lang="vi-VN" sz="1800" u="none" dirty="0">
                <a:latin typeface="Times New Roman" pitchFamily="18" charset="0"/>
                <a:cs typeface="Times New Roman" pitchFamily="18" charset="0"/>
              </a:rPr>
              <a:t>	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r>
              <a:rPr lang="vi-VN" sz="1800" u="none" dirty="0">
                <a:latin typeface="Times New Roman" pitchFamily="18" charset="0"/>
                <a:cs typeface="Times New Roman" pitchFamily="18" charset="0"/>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r>
              <a:rPr lang="vi-VN" sz="1800" u="none" dirty="0">
                <a:latin typeface="Times New Roman" pitchFamily="18" charset="0"/>
                <a:cs typeface="Times New Roman" pitchFamily="18" charset="0"/>
              </a:rPr>
              <a:t>	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r>
              <a:rPr lang="vi-VN" sz="1800" u="none" dirty="0">
                <a:latin typeface="Times New Roman" pitchFamily="18" charset="0"/>
                <a:cs typeface="Times New Roman" pitchFamily="18" charset="0"/>
              </a:rPr>
              <a:t>	Chuyện của Ngu Công xã Trịnh Tường nhanh chóng bay về Thủ đô. Ông Phàn Phù Lin vinh dự được Chủ tịch nước gửi thư khen ngợi.</a:t>
            </a:r>
          </a:p>
          <a:p>
            <a:pPr algn="r"/>
            <a:r>
              <a:rPr lang="vi-VN" sz="1800" u="none" dirty="0">
                <a:latin typeface="Times New Roman" pitchFamily="18" charset="0"/>
                <a:cs typeface="Times New Roman" pitchFamily="18" charset="0"/>
              </a:rPr>
              <a:t>Theo TRƯỜNG GIANG - NGỌC MINH</a:t>
            </a:r>
          </a:p>
        </p:txBody>
      </p:sp>
      <p:sp>
        <p:nvSpPr>
          <p:cNvPr id="4" name="Text Box 3"/>
          <p:cNvSpPr txBox="1">
            <a:spLocks noChangeArrowheads="1"/>
          </p:cNvSpPr>
          <p:nvPr/>
        </p:nvSpPr>
        <p:spPr bwMode="auto">
          <a:xfrm>
            <a:off x="2933699" y="23191"/>
            <a:ext cx="3276600" cy="523220"/>
          </a:xfrm>
          <a:prstGeom prst="rect">
            <a:avLst/>
          </a:prstGeom>
          <a:noFill/>
          <a:ln w="9525">
            <a:noFill/>
            <a:miter lim="800000"/>
            <a:headEnd/>
            <a:tailEnd/>
          </a:ln>
        </p:spPr>
        <p:txBody>
          <a:bodyPr>
            <a:spAutoFit/>
          </a:bodyPr>
          <a:lstStyle/>
          <a:p>
            <a:pPr algn="ctr">
              <a:spcBef>
                <a:spcPct val="50000"/>
              </a:spcBef>
            </a:pP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a:t>
            </a:r>
            <a:r>
              <a:rPr lang="en-US" dirty="0" err="1">
                <a:latin typeface="Times New Roman" pitchFamily="18" charset="0"/>
                <a:cs typeface="Times New Roman" pitchFamily="18" charset="0"/>
              </a:rPr>
              <a:t>ọc</a:t>
            </a:r>
            <a:endParaRPr lang="en-US" dirty="0">
              <a:latin typeface="Times New Roman" pitchFamily="18" charset="0"/>
              <a:cs typeface="Times New Roman" pitchFamily="18" charset="0"/>
            </a:endParaRPr>
          </a:p>
        </p:txBody>
      </p:sp>
      <p:sp>
        <p:nvSpPr>
          <p:cNvPr id="5" name="Text Box 11"/>
          <p:cNvSpPr txBox="1">
            <a:spLocks noChangeArrowheads="1"/>
          </p:cNvSpPr>
          <p:nvPr/>
        </p:nvSpPr>
        <p:spPr bwMode="auto">
          <a:xfrm>
            <a:off x="952499" y="480391"/>
            <a:ext cx="8077200" cy="523220"/>
          </a:xfrm>
          <a:prstGeom prst="rect">
            <a:avLst/>
          </a:prstGeom>
          <a:noFill/>
          <a:ln w="9525">
            <a:noFill/>
            <a:miter lim="800000"/>
            <a:headEnd/>
            <a:tailEnd/>
          </a:ln>
        </p:spPr>
        <p:txBody>
          <a:bodyPr>
            <a:spAutoFit/>
          </a:bodyPr>
          <a:lstStyle/>
          <a:p>
            <a:pPr algn="ctr">
              <a:spcBef>
                <a:spcPct val="50000"/>
              </a:spcBef>
            </a:pPr>
            <a:r>
              <a:rPr lang="en-US" b="1" u="none" dirty="0" err="1">
                <a:solidFill>
                  <a:srgbClr val="FF0000"/>
                </a:solidFill>
                <a:latin typeface="Times New Roman" pitchFamily="18" charset="0"/>
                <a:cs typeface="Times New Roman" pitchFamily="18" charset="0"/>
              </a:rPr>
              <a:t>Ngu</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Công</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xã</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Trịnh</a:t>
            </a:r>
            <a:r>
              <a:rPr lang="en-US" b="1" u="none" dirty="0">
                <a:solidFill>
                  <a:srgbClr val="FF0000"/>
                </a:solidFill>
                <a:latin typeface="Times New Roman" pitchFamily="18" charset="0"/>
                <a:cs typeface="Times New Roman" pitchFamily="18" charset="0"/>
              </a:rPr>
              <a:t> T</a:t>
            </a:r>
            <a:r>
              <a:rPr lang="vi-VN" b="1" u="none" dirty="0">
                <a:solidFill>
                  <a:srgbClr val="FF0000"/>
                </a:solidFill>
                <a:latin typeface="Times New Roman" pitchFamily="18" charset="0"/>
                <a:cs typeface="Times New Roman" pitchFamily="18" charset="0"/>
              </a:rPr>
              <a:t>ư</a:t>
            </a:r>
            <a:r>
              <a:rPr lang="en-US" b="1" u="none" dirty="0" err="1">
                <a:solidFill>
                  <a:srgbClr val="FF0000"/>
                </a:solidFill>
                <a:latin typeface="Times New Roman" pitchFamily="18" charset="0"/>
                <a:cs typeface="Times New Roman" pitchFamily="18" charset="0"/>
              </a:rPr>
              <a:t>ờng</a:t>
            </a:r>
            <a:endParaRPr lang="en-US" b="1" u="none"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834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148925" y="217337"/>
            <a:ext cx="6819900" cy="1015663"/>
          </a:xfrm>
          <a:prstGeom prst="rect">
            <a:avLst/>
          </a:prstGeom>
          <a:noFill/>
          <a:ln w="9525">
            <a:noFill/>
            <a:miter lim="800000"/>
            <a:headEnd/>
            <a:tailEnd/>
          </a:ln>
        </p:spPr>
        <p:txBody>
          <a:bodyPr wrap="square">
            <a:spAutoFit/>
          </a:bodyPr>
          <a:lstStyle/>
          <a:p>
            <a:pPr algn="ctr">
              <a:spcBef>
                <a:spcPct val="50000"/>
              </a:spcBef>
            </a:pPr>
            <a:r>
              <a:rPr lang="en-US" sz="2400" b="1" dirty="0">
                <a:solidFill>
                  <a:srgbClr val="0070C0"/>
                </a:solidFill>
                <a:latin typeface="Times New Roman" pitchFamily="18" charset="0"/>
                <a:cs typeface="Times New Roman" pitchFamily="18" charset="0"/>
              </a:rPr>
              <a:t>Tập đọc</a:t>
            </a:r>
          </a:p>
          <a:p>
            <a:pPr algn="ctr">
              <a:spcBef>
                <a:spcPct val="50000"/>
              </a:spcBef>
            </a:pPr>
            <a:endParaRPr lang="en-US" sz="2400" dirty="0">
              <a:latin typeface="Times New Roman" pitchFamily="18" charset="0"/>
              <a:cs typeface="Times New Roman" pitchFamily="18" charset="0"/>
            </a:endParaRPr>
          </a:p>
        </p:txBody>
      </p:sp>
      <p:pic>
        <p:nvPicPr>
          <p:cNvPr id="8195" name="Picture 4" descr="x20[1]"/>
          <p:cNvPicPr>
            <a:picLocks noChangeAspect="1" noChangeArrowheads="1" noCrop="1"/>
          </p:cNvPicPr>
          <p:nvPr/>
        </p:nvPicPr>
        <p:blipFill>
          <a:blip r:embed="rId2"/>
          <a:srcRect/>
          <a:stretch>
            <a:fillRect/>
          </a:stretch>
        </p:blipFill>
        <p:spPr bwMode="auto">
          <a:xfrm>
            <a:off x="0" y="5638800"/>
            <a:ext cx="1371600" cy="1219200"/>
          </a:xfrm>
          <a:prstGeom prst="rect">
            <a:avLst/>
          </a:prstGeom>
          <a:noFill/>
          <a:ln w="9525">
            <a:noFill/>
            <a:miter lim="800000"/>
            <a:headEnd/>
            <a:tailEnd/>
          </a:ln>
        </p:spPr>
      </p:pic>
      <p:pic>
        <p:nvPicPr>
          <p:cNvPr id="8196" name="Picture 5" descr="index_image445"/>
          <p:cNvPicPr>
            <a:picLocks noChangeAspect="1" noChangeArrowheads="1" noCrop="1"/>
          </p:cNvPicPr>
          <p:nvPr/>
        </p:nvPicPr>
        <p:blipFill>
          <a:blip r:embed="rId3"/>
          <a:srcRect/>
          <a:stretch>
            <a:fillRect/>
          </a:stretch>
        </p:blipFill>
        <p:spPr bwMode="auto">
          <a:xfrm>
            <a:off x="76200" y="6066183"/>
            <a:ext cx="9144000" cy="895350"/>
          </a:xfrm>
          <a:prstGeom prst="rect">
            <a:avLst/>
          </a:prstGeom>
          <a:noFill/>
          <a:ln w="9525">
            <a:noFill/>
            <a:miter lim="800000"/>
            <a:headEnd/>
            <a:tailEnd/>
          </a:ln>
        </p:spPr>
      </p:pic>
      <p:sp>
        <p:nvSpPr>
          <p:cNvPr id="290825" name="Text Box 9"/>
          <p:cNvSpPr txBox="1">
            <a:spLocks noChangeArrowheads="1"/>
          </p:cNvSpPr>
          <p:nvPr/>
        </p:nvSpPr>
        <p:spPr bwMode="auto">
          <a:xfrm>
            <a:off x="0" y="2428220"/>
            <a:ext cx="3896139" cy="2308324"/>
          </a:xfrm>
          <a:prstGeom prst="rect">
            <a:avLst/>
          </a:prstGeom>
          <a:noFill/>
          <a:ln w="9525" cap="rnd">
            <a:solidFill>
              <a:srgbClr val="FFCCFF"/>
            </a:solidFill>
            <a:prstDash val="sysDot"/>
            <a:miter lim="800000"/>
            <a:headEnd/>
            <a:tailEnd/>
          </a:ln>
        </p:spPr>
        <p:txBody>
          <a:bodyPr wrap="square">
            <a:spAutoFit/>
          </a:bodyPr>
          <a:lstStyle/>
          <a:p>
            <a:pPr algn="ctr">
              <a:lnSpc>
                <a:spcPct val="80000"/>
              </a:lnSpc>
              <a:spcBef>
                <a:spcPct val="15000"/>
              </a:spcBef>
              <a:spcAft>
                <a:spcPct val="15000"/>
              </a:spcAft>
            </a:pPr>
            <a:endParaRPr lang="en-US" sz="2400" b="1" dirty="0">
              <a:solidFill>
                <a:srgbClr val="FF0000"/>
              </a:solidFill>
              <a:latin typeface="Times New Roman" panose="02020603050405020304" pitchFamily="18" charset="0"/>
              <a:cs typeface="Times New Roman" panose="02020603050405020304" pitchFamily="18" charset="0"/>
            </a:endParaRPr>
          </a:p>
          <a:p>
            <a:pPr>
              <a:lnSpc>
                <a:spcPct val="80000"/>
              </a:lnSpc>
              <a:spcBef>
                <a:spcPct val="15000"/>
              </a:spcBef>
              <a:spcAft>
                <a:spcPct val="15000"/>
              </a:spcAft>
            </a:pPr>
            <a:r>
              <a:rPr lang="en-US" sz="2400" b="1" u="none" dirty="0">
                <a:solidFill>
                  <a:srgbClr val="000099"/>
                </a:solidFill>
                <a:latin typeface="Times New Roman" panose="02020603050405020304" pitchFamily="18" charset="0"/>
                <a:cs typeface="Times New Roman" panose="02020603050405020304" pitchFamily="18" charset="0"/>
              </a:rPr>
              <a:t>  </a:t>
            </a:r>
            <a:r>
              <a:rPr lang="en-US" sz="2400" b="1" u="none" dirty="0" err="1">
                <a:solidFill>
                  <a:srgbClr val="000099"/>
                </a:solidFill>
                <a:latin typeface="Times New Roman" panose="02020603050405020304" pitchFamily="18" charset="0"/>
                <a:cs typeface="Times New Roman" panose="02020603050405020304" pitchFamily="18" charset="0"/>
              </a:rPr>
              <a:t>Đoạn</a:t>
            </a:r>
            <a:r>
              <a:rPr lang="en-US" sz="2400" b="1" u="none" dirty="0">
                <a:solidFill>
                  <a:srgbClr val="000099"/>
                </a:solidFill>
                <a:latin typeface="Times New Roman" panose="02020603050405020304" pitchFamily="18" charset="0"/>
                <a:cs typeface="Times New Roman" panose="02020603050405020304" pitchFamily="18" charset="0"/>
              </a:rPr>
              <a:t> 1: </a:t>
            </a:r>
            <a:r>
              <a:rPr lang="en-US" sz="2400" b="1" u="none" dirty="0" err="1">
                <a:latin typeface="Times New Roman" panose="02020603050405020304" pitchFamily="18" charset="0"/>
                <a:cs typeface="Times New Roman" panose="02020603050405020304" pitchFamily="18" charset="0"/>
              </a:rPr>
              <a:t>Từ</a:t>
            </a:r>
            <a:r>
              <a:rPr lang="en-US" sz="2400" b="1" u="none" dirty="0">
                <a:latin typeface="Times New Roman" panose="02020603050405020304" pitchFamily="18" charset="0"/>
                <a:cs typeface="Times New Roman" panose="02020603050405020304" pitchFamily="18" charset="0"/>
              </a:rPr>
              <a:t> </a:t>
            </a:r>
            <a:r>
              <a:rPr lang="vi-VN" sz="2400" b="1" u="none" dirty="0">
                <a:latin typeface="Times New Roman" panose="02020603050405020304" pitchFamily="18" charset="0"/>
                <a:cs typeface="Times New Roman" panose="02020603050405020304" pitchFamily="18" charset="0"/>
              </a:rPr>
              <a:t>đ</a:t>
            </a:r>
            <a:r>
              <a:rPr lang="en-US" sz="2400" b="1" u="none" dirty="0" err="1">
                <a:latin typeface="Times New Roman" panose="02020603050405020304" pitchFamily="18" charset="0"/>
                <a:cs typeface="Times New Roman" panose="02020603050405020304" pitchFamily="18" charset="0"/>
              </a:rPr>
              <a:t>ầu</a:t>
            </a:r>
            <a:r>
              <a:rPr lang="en-US" sz="2400" b="1" u="none" dirty="0">
                <a:latin typeface="Times New Roman" panose="02020603050405020304" pitchFamily="18" charset="0"/>
                <a:cs typeface="Times New Roman" panose="02020603050405020304" pitchFamily="18" charset="0"/>
              </a:rPr>
              <a:t> ...</a:t>
            </a:r>
            <a:r>
              <a:rPr lang="en-US" sz="2400" b="1" u="none" dirty="0" err="1">
                <a:latin typeface="Times New Roman" panose="02020603050405020304" pitchFamily="18" charset="0"/>
                <a:cs typeface="Times New Roman" panose="02020603050405020304" pitchFamily="18" charset="0"/>
              </a:rPr>
              <a:t>trồng</a:t>
            </a:r>
            <a:r>
              <a:rPr lang="en-US" sz="2400" b="1" u="none" dirty="0">
                <a:latin typeface="Times New Roman" panose="02020603050405020304" pitchFamily="18" charset="0"/>
                <a:cs typeface="Times New Roman" panose="02020603050405020304" pitchFamily="18" charset="0"/>
              </a:rPr>
              <a:t> </a:t>
            </a:r>
            <a:r>
              <a:rPr lang="en-US" sz="2400" b="1" u="none" dirty="0" err="1">
                <a:latin typeface="Times New Roman" panose="02020603050405020304" pitchFamily="18" charset="0"/>
                <a:cs typeface="Times New Roman" panose="02020603050405020304" pitchFamily="18" charset="0"/>
              </a:rPr>
              <a:t>lúa</a:t>
            </a:r>
            <a:endParaRPr lang="en-US" sz="2400" b="1" i="1" u="none" dirty="0">
              <a:solidFill>
                <a:srgbClr val="0000CC"/>
              </a:solidFill>
              <a:latin typeface="Times New Roman" panose="02020603050405020304" pitchFamily="18" charset="0"/>
              <a:cs typeface="Times New Roman" panose="02020603050405020304" pitchFamily="18" charset="0"/>
            </a:endParaRPr>
          </a:p>
          <a:p>
            <a:pPr>
              <a:lnSpc>
                <a:spcPct val="80000"/>
              </a:lnSpc>
              <a:spcBef>
                <a:spcPct val="15000"/>
              </a:spcBef>
              <a:spcAft>
                <a:spcPct val="15000"/>
              </a:spcAft>
            </a:pPr>
            <a:r>
              <a:rPr lang="en-US" sz="2400" b="1" u="none" dirty="0">
                <a:solidFill>
                  <a:srgbClr val="000099"/>
                </a:solidFill>
                <a:latin typeface="Times New Roman" panose="02020603050405020304" pitchFamily="18" charset="0"/>
                <a:cs typeface="Times New Roman" panose="02020603050405020304" pitchFamily="18" charset="0"/>
              </a:rPr>
              <a:t>  </a:t>
            </a:r>
            <a:r>
              <a:rPr lang="en-US" sz="2400" b="1" u="none" dirty="0" err="1">
                <a:solidFill>
                  <a:srgbClr val="000099"/>
                </a:solidFill>
                <a:latin typeface="Times New Roman" panose="02020603050405020304" pitchFamily="18" charset="0"/>
                <a:cs typeface="Times New Roman" panose="02020603050405020304" pitchFamily="18" charset="0"/>
              </a:rPr>
              <a:t>Đoạn</a:t>
            </a:r>
            <a:r>
              <a:rPr lang="en-US" sz="2400" b="1" u="none" dirty="0">
                <a:solidFill>
                  <a:srgbClr val="000099"/>
                </a:solidFill>
                <a:latin typeface="Times New Roman" panose="02020603050405020304" pitchFamily="18" charset="0"/>
                <a:cs typeface="Times New Roman" panose="02020603050405020304" pitchFamily="18" charset="0"/>
              </a:rPr>
              <a:t> 2</a:t>
            </a:r>
            <a:r>
              <a:rPr lang="en-US" sz="2400" b="1" u="none" dirty="0">
                <a:latin typeface="Times New Roman" panose="02020603050405020304" pitchFamily="18" charset="0"/>
                <a:cs typeface="Times New Roman" panose="02020603050405020304" pitchFamily="18" charset="0"/>
              </a:rPr>
              <a:t>: Con n</a:t>
            </a:r>
            <a:r>
              <a:rPr lang="vi-VN" sz="2400" b="1" u="none" dirty="0">
                <a:latin typeface="Times New Roman" panose="02020603050405020304" pitchFamily="18" charset="0"/>
                <a:cs typeface="Times New Roman" panose="02020603050405020304" pitchFamily="18" charset="0"/>
              </a:rPr>
              <a:t>ư</a:t>
            </a:r>
            <a:r>
              <a:rPr lang="en-US" sz="2400" b="1" u="none" err="1">
                <a:latin typeface="Times New Roman" panose="02020603050405020304" pitchFamily="18" charset="0"/>
                <a:cs typeface="Times New Roman" panose="02020603050405020304" pitchFamily="18" charset="0"/>
              </a:rPr>
              <a:t>ớc</a:t>
            </a:r>
            <a:r>
              <a:rPr lang="en-US" sz="2400" b="1" u="none">
                <a:latin typeface="Times New Roman" panose="02020603050405020304" pitchFamily="18" charset="0"/>
                <a:cs typeface="Times New Roman" panose="02020603050405020304" pitchFamily="18" charset="0"/>
              </a:rPr>
              <a:t>    nhỏ</a:t>
            </a:r>
            <a:r>
              <a:rPr lang="en-US" sz="2400" b="1" u="none" dirty="0">
                <a:latin typeface="Times New Roman" panose="02020603050405020304" pitchFamily="18" charset="0"/>
                <a:cs typeface="Times New Roman" panose="02020603050405020304" pitchFamily="18" charset="0"/>
              </a:rPr>
              <a:t>.....</a:t>
            </a:r>
            <a:r>
              <a:rPr lang="en-US" sz="2400" b="1" u="none" dirty="0" err="1">
                <a:latin typeface="Times New Roman" panose="02020603050405020304" pitchFamily="18" charset="0"/>
                <a:cs typeface="Times New Roman" panose="02020603050405020304" pitchFamily="18" charset="0"/>
              </a:rPr>
              <a:t>nh</a:t>
            </a:r>
            <a:r>
              <a:rPr lang="vi-VN" sz="2400" b="1" u="none" dirty="0">
                <a:latin typeface="Times New Roman" panose="02020603050405020304" pitchFamily="18" charset="0"/>
                <a:cs typeface="Times New Roman" panose="02020603050405020304" pitchFamily="18" charset="0"/>
              </a:rPr>
              <a:t>ư</a:t>
            </a:r>
            <a:r>
              <a:rPr lang="en-US" sz="2400" b="1" u="none" dirty="0">
                <a:latin typeface="Times New Roman" panose="02020603050405020304" pitchFamily="18" charset="0"/>
                <a:cs typeface="Times New Roman" panose="02020603050405020304" pitchFamily="18" charset="0"/>
              </a:rPr>
              <a:t> tr</a:t>
            </a:r>
            <a:r>
              <a:rPr lang="vi-VN" sz="2400" b="1" u="none" dirty="0">
                <a:latin typeface="Times New Roman" panose="02020603050405020304" pitchFamily="18" charset="0"/>
                <a:cs typeface="Times New Roman" panose="02020603050405020304" pitchFamily="18" charset="0"/>
              </a:rPr>
              <a:t>ư</a:t>
            </a:r>
            <a:r>
              <a:rPr lang="en-US" sz="2400" b="1" u="none" dirty="0" err="1">
                <a:latin typeface="Times New Roman" panose="02020603050405020304" pitchFamily="18" charset="0"/>
                <a:cs typeface="Times New Roman" panose="02020603050405020304" pitchFamily="18" charset="0"/>
              </a:rPr>
              <a:t>ớc</a:t>
            </a:r>
            <a:r>
              <a:rPr lang="en-US" sz="2400" b="1" u="none" dirty="0">
                <a:latin typeface="Times New Roman" panose="02020603050405020304" pitchFamily="18" charset="0"/>
                <a:cs typeface="Times New Roman" panose="02020603050405020304" pitchFamily="18" charset="0"/>
              </a:rPr>
              <a:t> </a:t>
            </a:r>
            <a:r>
              <a:rPr lang="en-US" sz="2400" b="1" u="none" dirty="0" err="1">
                <a:latin typeface="Times New Roman" panose="02020603050405020304" pitchFamily="18" charset="0"/>
                <a:cs typeface="Times New Roman" panose="02020603050405020304" pitchFamily="18" charset="0"/>
              </a:rPr>
              <a:t>nữa</a:t>
            </a:r>
            <a:endParaRPr lang="en-US" sz="2400" b="1" u="none" dirty="0">
              <a:latin typeface="Times New Roman" panose="02020603050405020304" pitchFamily="18" charset="0"/>
              <a:cs typeface="Times New Roman" panose="02020603050405020304" pitchFamily="18" charset="0"/>
            </a:endParaRPr>
          </a:p>
          <a:p>
            <a:pPr>
              <a:lnSpc>
                <a:spcPct val="80000"/>
              </a:lnSpc>
              <a:spcBef>
                <a:spcPct val="15000"/>
              </a:spcBef>
              <a:spcAft>
                <a:spcPct val="15000"/>
              </a:spcAft>
            </a:pPr>
            <a:r>
              <a:rPr lang="en-US" sz="2400" b="1" u="none" dirty="0">
                <a:solidFill>
                  <a:srgbClr val="000099"/>
                </a:solidFill>
                <a:latin typeface="Times New Roman" panose="02020603050405020304" pitchFamily="18" charset="0"/>
                <a:cs typeface="Times New Roman" panose="02020603050405020304" pitchFamily="18" charset="0"/>
              </a:rPr>
              <a:t>  </a:t>
            </a:r>
            <a:r>
              <a:rPr lang="en-US" sz="2400" b="1" u="none" dirty="0" err="1">
                <a:solidFill>
                  <a:srgbClr val="000099"/>
                </a:solidFill>
                <a:latin typeface="Times New Roman" panose="02020603050405020304" pitchFamily="18" charset="0"/>
                <a:cs typeface="Times New Roman" panose="02020603050405020304" pitchFamily="18" charset="0"/>
              </a:rPr>
              <a:t>Đoạn</a:t>
            </a:r>
            <a:r>
              <a:rPr lang="en-US" sz="2400" b="1" u="none" dirty="0">
                <a:solidFill>
                  <a:srgbClr val="000099"/>
                </a:solidFill>
                <a:latin typeface="Times New Roman" panose="02020603050405020304" pitchFamily="18" charset="0"/>
                <a:cs typeface="Times New Roman" panose="02020603050405020304" pitchFamily="18" charset="0"/>
              </a:rPr>
              <a:t> 3</a:t>
            </a:r>
            <a:r>
              <a:rPr lang="en-US" sz="2400" b="1" u="none" dirty="0">
                <a:latin typeface="Times New Roman" panose="02020603050405020304" pitchFamily="18" charset="0"/>
                <a:cs typeface="Times New Roman" panose="02020603050405020304" pitchFamily="18" charset="0"/>
              </a:rPr>
              <a:t>: </a:t>
            </a:r>
            <a:r>
              <a:rPr lang="vi-VN" sz="2400" b="1" u="none" dirty="0" err="1">
                <a:latin typeface="Times New Roman" panose="02020603050405020304" pitchFamily="18" charset="0"/>
                <a:cs typeface="Times New Roman" panose="02020603050405020304" pitchFamily="18" charset="0"/>
              </a:rPr>
              <a:t>C</a:t>
            </a:r>
            <a:r>
              <a:rPr lang="en-US" sz="2400" b="1" u="none" dirty="0" err="1">
                <a:latin typeface="Times New Roman" panose="02020603050405020304" pitchFamily="18" charset="0"/>
                <a:cs typeface="Times New Roman" panose="02020603050405020304" pitchFamily="18" charset="0"/>
              </a:rPr>
              <a:t>òn</a:t>
            </a:r>
            <a:r>
              <a:rPr lang="en-US" sz="2400" b="1" u="none" dirty="0">
                <a:latin typeface="Times New Roman" panose="02020603050405020304" pitchFamily="18" charset="0"/>
                <a:cs typeface="Times New Roman" panose="02020603050405020304" pitchFamily="18" charset="0"/>
              </a:rPr>
              <a:t> </a:t>
            </a:r>
            <a:r>
              <a:rPr lang="en-US" sz="2400" b="1" u="none" dirty="0" err="1">
                <a:latin typeface="Times New Roman" panose="02020603050405020304" pitchFamily="18" charset="0"/>
                <a:cs typeface="Times New Roman" panose="02020603050405020304" pitchFamily="18" charset="0"/>
              </a:rPr>
              <a:t>lại</a:t>
            </a:r>
            <a:endParaRPr lang="en-US" sz="2400" b="1" u="none" dirty="0">
              <a:latin typeface="Times New Roman" panose="02020603050405020304" pitchFamily="18" charset="0"/>
              <a:cs typeface="Times New Roman" panose="02020603050405020304" pitchFamily="18" charset="0"/>
            </a:endParaRPr>
          </a:p>
          <a:p>
            <a:pPr>
              <a:lnSpc>
                <a:spcPct val="80000"/>
              </a:lnSpc>
              <a:spcBef>
                <a:spcPct val="15000"/>
              </a:spcBef>
              <a:spcAft>
                <a:spcPct val="15000"/>
              </a:spcAft>
            </a:pPr>
            <a:endParaRPr lang="en-US" sz="2400" b="1" i="1" u="none" dirty="0">
              <a:solidFill>
                <a:srgbClr val="0000CC"/>
              </a:solidFill>
              <a:latin typeface="Times New Roman" panose="02020603050405020304" pitchFamily="18" charset="0"/>
              <a:cs typeface="Times New Roman" panose="02020603050405020304" pitchFamily="18" charset="0"/>
            </a:endParaRPr>
          </a:p>
        </p:txBody>
      </p:sp>
      <p:sp>
        <p:nvSpPr>
          <p:cNvPr id="290826" name="Text Box 10"/>
          <p:cNvSpPr txBox="1">
            <a:spLocks noChangeArrowheads="1"/>
          </p:cNvSpPr>
          <p:nvPr/>
        </p:nvSpPr>
        <p:spPr bwMode="auto">
          <a:xfrm>
            <a:off x="119269" y="1905000"/>
            <a:ext cx="1999422" cy="523220"/>
          </a:xfrm>
          <a:prstGeom prst="rect">
            <a:avLst/>
          </a:prstGeom>
          <a:noFill/>
          <a:ln w="12700">
            <a:noFill/>
            <a:miter lim="800000"/>
            <a:headEnd/>
            <a:tailEnd/>
          </a:ln>
        </p:spPr>
        <p:txBody>
          <a:bodyPr wrap="square">
            <a:spAutoFit/>
          </a:bodyPr>
          <a:lstStyle/>
          <a:p>
            <a:pPr>
              <a:spcBef>
                <a:spcPct val="50000"/>
              </a:spcBef>
            </a:pPr>
            <a:r>
              <a:rPr lang="en-US" b="1" u="none" dirty="0">
                <a:latin typeface="Times New Roman" panose="02020603050405020304" pitchFamily="18" charset="0"/>
                <a:cs typeface="Times New Roman" panose="02020603050405020304" pitchFamily="18" charset="0"/>
              </a:rPr>
              <a:t>Chia </a:t>
            </a:r>
            <a:r>
              <a:rPr lang="vi-VN" b="1" u="none" dirty="0">
                <a:latin typeface="Times New Roman" panose="02020603050405020304" pitchFamily="18" charset="0"/>
                <a:cs typeface="Times New Roman" panose="02020603050405020304" pitchFamily="18" charset="0"/>
              </a:rPr>
              <a:t>đ</a:t>
            </a:r>
            <a:r>
              <a:rPr lang="en-US" b="1" u="none" dirty="0" err="1">
                <a:latin typeface="Times New Roman" panose="02020603050405020304" pitchFamily="18" charset="0"/>
                <a:cs typeface="Times New Roman" panose="02020603050405020304" pitchFamily="18" charset="0"/>
              </a:rPr>
              <a:t>oạn</a:t>
            </a:r>
            <a:r>
              <a:rPr lang="en-US" b="1" u="none" dirty="0">
                <a:latin typeface="Times New Roman" panose="02020603050405020304" pitchFamily="18" charset="0"/>
                <a:cs typeface="Times New Roman" panose="02020603050405020304" pitchFamily="18" charset="0"/>
              </a:rPr>
              <a:t>:</a:t>
            </a:r>
          </a:p>
        </p:txBody>
      </p:sp>
      <p:sp>
        <p:nvSpPr>
          <p:cNvPr id="290827" name="Text Box 11"/>
          <p:cNvSpPr txBox="1">
            <a:spLocks noChangeArrowheads="1"/>
          </p:cNvSpPr>
          <p:nvPr/>
        </p:nvSpPr>
        <p:spPr bwMode="auto">
          <a:xfrm>
            <a:off x="609600" y="670565"/>
            <a:ext cx="8077200" cy="461665"/>
          </a:xfrm>
          <a:prstGeom prst="rect">
            <a:avLst/>
          </a:prstGeom>
          <a:noFill/>
          <a:ln w="9525">
            <a:noFill/>
            <a:miter lim="800000"/>
            <a:headEnd/>
            <a:tailEnd/>
          </a:ln>
        </p:spPr>
        <p:txBody>
          <a:bodyPr>
            <a:spAutoFit/>
          </a:bodyPr>
          <a:lstStyle/>
          <a:p>
            <a:pPr algn="ctr">
              <a:spcBef>
                <a:spcPct val="50000"/>
              </a:spcBef>
            </a:pPr>
            <a:r>
              <a:rPr lang="en-US" sz="2400" b="1" u="none" dirty="0" err="1">
                <a:solidFill>
                  <a:srgbClr val="FF0000"/>
                </a:solidFill>
                <a:latin typeface="Times New Roman" pitchFamily="18" charset="0"/>
                <a:cs typeface="Times New Roman" pitchFamily="18" charset="0"/>
              </a:rPr>
              <a:t>Ngu</a:t>
            </a:r>
            <a:r>
              <a:rPr lang="en-US" sz="2400" b="1" u="none" dirty="0">
                <a:solidFill>
                  <a:srgbClr val="FF0000"/>
                </a:solidFill>
                <a:latin typeface="Times New Roman" pitchFamily="18" charset="0"/>
                <a:cs typeface="Times New Roman" pitchFamily="18" charset="0"/>
              </a:rPr>
              <a:t> </a:t>
            </a:r>
            <a:r>
              <a:rPr lang="en-US" sz="2400" b="1" u="none" dirty="0" err="1">
                <a:solidFill>
                  <a:srgbClr val="FF0000"/>
                </a:solidFill>
                <a:latin typeface="Times New Roman" pitchFamily="18" charset="0"/>
                <a:cs typeface="Times New Roman" pitchFamily="18" charset="0"/>
              </a:rPr>
              <a:t>Công</a:t>
            </a:r>
            <a:r>
              <a:rPr lang="en-US" sz="2400" b="1" u="none" dirty="0">
                <a:solidFill>
                  <a:srgbClr val="FF0000"/>
                </a:solidFill>
                <a:latin typeface="Times New Roman" pitchFamily="18" charset="0"/>
                <a:cs typeface="Times New Roman" pitchFamily="18" charset="0"/>
              </a:rPr>
              <a:t> </a:t>
            </a:r>
            <a:r>
              <a:rPr lang="en-US" sz="2400" b="1" u="none" dirty="0" err="1">
                <a:solidFill>
                  <a:srgbClr val="FF0000"/>
                </a:solidFill>
                <a:latin typeface="Times New Roman" pitchFamily="18" charset="0"/>
                <a:cs typeface="Times New Roman" pitchFamily="18" charset="0"/>
              </a:rPr>
              <a:t>xã</a:t>
            </a:r>
            <a:r>
              <a:rPr lang="en-US" sz="2400" b="1" u="none" dirty="0">
                <a:solidFill>
                  <a:srgbClr val="FF0000"/>
                </a:solidFill>
                <a:latin typeface="Times New Roman" pitchFamily="18" charset="0"/>
                <a:cs typeface="Times New Roman" pitchFamily="18" charset="0"/>
              </a:rPr>
              <a:t> </a:t>
            </a:r>
            <a:r>
              <a:rPr lang="en-US" sz="2400" b="1" u="none" dirty="0" err="1">
                <a:solidFill>
                  <a:srgbClr val="FF0000"/>
                </a:solidFill>
                <a:latin typeface="Times New Roman" pitchFamily="18" charset="0"/>
                <a:cs typeface="Times New Roman" pitchFamily="18" charset="0"/>
              </a:rPr>
              <a:t>Trịnh</a:t>
            </a:r>
            <a:r>
              <a:rPr lang="en-US" sz="2400" b="1" u="none" dirty="0">
                <a:solidFill>
                  <a:srgbClr val="FF0000"/>
                </a:solidFill>
                <a:latin typeface="Times New Roman" pitchFamily="18" charset="0"/>
                <a:cs typeface="Times New Roman" pitchFamily="18" charset="0"/>
              </a:rPr>
              <a:t> T</a:t>
            </a:r>
            <a:r>
              <a:rPr lang="vi-VN" sz="2400" b="1" u="none" dirty="0">
                <a:solidFill>
                  <a:srgbClr val="FF0000"/>
                </a:solidFill>
                <a:latin typeface="Times New Roman" pitchFamily="18" charset="0"/>
                <a:cs typeface="Times New Roman" pitchFamily="18" charset="0"/>
              </a:rPr>
              <a:t>ư</a:t>
            </a:r>
            <a:r>
              <a:rPr lang="en-US" sz="2400" b="1" u="none" dirty="0" err="1">
                <a:solidFill>
                  <a:srgbClr val="FF0000"/>
                </a:solidFill>
                <a:latin typeface="Times New Roman" pitchFamily="18" charset="0"/>
                <a:cs typeface="Times New Roman" pitchFamily="18" charset="0"/>
              </a:rPr>
              <a:t>ờng</a:t>
            </a:r>
            <a:endParaRPr lang="en-US" sz="2400" b="1" u="none" dirty="0">
              <a:solidFill>
                <a:srgbClr val="FF0000"/>
              </a:solidFill>
              <a:latin typeface="Times New Roman" pitchFamily="18" charset="0"/>
              <a:cs typeface="Times New Roman" pitchFamily="18" charset="0"/>
            </a:endParaRPr>
          </a:p>
        </p:txBody>
      </p:sp>
      <p:sp>
        <p:nvSpPr>
          <p:cNvPr id="10" name="Rectangle 9"/>
          <p:cNvSpPr/>
          <p:nvPr/>
        </p:nvSpPr>
        <p:spPr>
          <a:xfrm>
            <a:off x="3896139" y="1718846"/>
            <a:ext cx="5181599" cy="4154984"/>
          </a:xfrm>
          <a:prstGeom prst="rect">
            <a:avLst/>
          </a:prstGeom>
        </p:spPr>
        <p:txBody>
          <a:bodyPr wrap="square">
            <a:spAutoFit/>
          </a:bodyPr>
          <a:lstStyle/>
          <a:p>
            <a:pPr algn="just"/>
            <a:r>
              <a:rPr lang="vi-VN" sz="1200" u="none" dirty="0">
                <a:latin typeface="Times New Roman" pitchFamily="18" charset="0"/>
                <a:cs typeface="Times New Roman" pitchFamily="18" charset="0"/>
              </a:rPr>
              <a:t>        Khách đến xã Trịnh Tường, huyện Bát Xát, tỉnh Lào Cai sẽ không khỏi ngỡ ngàng thấy một dòng mương ngoằn ngoèo vắt ngang những đồi cao. Dân bản gọi dòng mương ấy là con nước ông Lìn. Để thay đổi tập quán làm lúa nương, ông Phàn Phù Lìn, người Dao ở thôn Phìn Ngan đã lần mò cả tháng trong rừng tìm nguồn nước. Nhưng tìm được nguồn nước rồi, mọi người vẫn không tin có thể dẫn nước về. Ông cùng vợ con đào suốt một năm trời được gần bốn cây số mương xuyên đồi dẫn nước từ rừng già về thôn, trồng một héc ta lúa nước để bà con tin. Rồi ông vận động mọi người cùng mở rộng con mương, vỡ thêm đất hoang trồng lúa.</a:t>
            </a:r>
          </a:p>
          <a:p>
            <a:pPr algn="just"/>
            <a:r>
              <a:rPr lang="vi-VN" sz="1200" u="none" dirty="0">
                <a:latin typeface="Times New Roman" pitchFamily="18" charset="0"/>
                <a:cs typeface="Times New Roman" pitchFamily="18" charset="0"/>
              </a:rPr>
              <a:t>     Con nước nhỏ đã làm thay đổi tập quán canh tác và cuộc sống của trên 50 hộ trong thôn. Những nương lúa quanh năm khát nước được thay dần bằng ruộng bậc thang. Những giống lúa lai cao sản được ông Lìn đưa về vận động bà con trồng cấy, nhờ vậy mà cả thôn không còn hộ đói. Từ khi nước được dẫn về thôn, nhà ai cũng cấy lúa nước chứ không phá rừng làm nương như trước nữa.</a:t>
            </a:r>
          </a:p>
          <a:p>
            <a:pPr algn="just"/>
            <a:r>
              <a:rPr lang="vi-VN" sz="1200" u="none" dirty="0">
                <a:latin typeface="Times New Roman" pitchFamily="18" charset="0"/>
                <a:cs typeface="Times New Roman" pitchFamily="18" charset="0"/>
              </a:rPr>
              <a:t>      Muốn có nước cấy lúa thì phải giữ rừng. Ông Lìn lặn lội đến các xã bạn học cách trồng cây thảo quả về hướng dẫn cho bà con cùng làm. Nhiều hộ trong thôn mỗi năm thu được mấy chục triệu đồng từ loại cây này. Riêng gia đình ông Lìn mỗi năm thu hai trăm triệu. Phìn Ngan từ thôn nghèo nhất đã vươn lên thành thôn có mức sống khá nhất của xã Trịnh Tường.</a:t>
            </a:r>
          </a:p>
          <a:p>
            <a:pPr algn="just"/>
            <a:r>
              <a:rPr lang="vi-VN" sz="1200" u="none" dirty="0">
                <a:latin typeface="Times New Roman" pitchFamily="18" charset="0"/>
                <a:cs typeface="Times New Roman" pitchFamily="18" charset="0"/>
              </a:rPr>
              <a:t>         Chuyện của Ngu Công xã Trịnh Tường nhanh chóng bay về Thủ đô. Ông Phàn Phù Lin vinh dự được Chủ tịch nước gửi thư khen ngợi.</a:t>
            </a:r>
          </a:p>
          <a:p>
            <a:pPr algn="r"/>
            <a:r>
              <a:rPr lang="vi-VN" sz="1200" u="none" dirty="0">
                <a:latin typeface="Times New Roman" pitchFamily="18" charset="0"/>
                <a:cs typeface="Times New Roman" pitchFamily="18" charset="0"/>
              </a:rPr>
              <a:t>Theo TRƯỜNG GIANG - NGỌC MINH</a:t>
            </a:r>
          </a:p>
        </p:txBody>
      </p:sp>
      <p:sp>
        <p:nvSpPr>
          <p:cNvPr id="11" name="AutoShape 9"/>
          <p:cNvSpPr>
            <a:spLocks noChangeArrowheads="1"/>
          </p:cNvSpPr>
          <p:nvPr/>
        </p:nvSpPr>
        <p:spPr bwMode="auto">
          <a:xfrm>
            <a:off x="-84483" y="2778457"/>
            <a:ext cx="3906078" cy="1104037"/>
          </a:xfrm>
          <a:prstGeom prst="wedgeEllipseCallout">
            <a:avLst>
              <a:gd name="adj1" fmla="val -22532"/>
              <a:gd name="adj2" fmla="val 85556"/>
            </a:avLst>
          </a:prstGeom>
          <a:solidFill>
            <a:schemeClr val="accent1"/>
          </a:solidFill>
          <a:ln w="9525">
            <a:solidFill>
              <a:schemeClr val="tx1"/>
            </a:solidFill>
            <a:miter lim="800000"/>
            <a:headEnd/>
            <a:tailEnd/>
          </a:ln>
        </p:spPr>
        <p:txBody>
          <a:bodyPr/>
          <a:lstStyle/>
          <a:p>
            <a:pPr algn="ctr"/>
            <a:r>
              <a:rPr lang="vi-VN" sz="2400" b="1" u="none" dirty="0">
                <a:solidFill>
                  <a:srgbClr val="0000CC"/>
                </a:solidFill>
                <a:latin typeface="Times New Roman" pitchFamily="18" charset="0"/>
                <a:cs typeface="Times New Roman" pitchFamily="18" charset="0"/>
              </a:rPr>
              <a:t>Bài này được chia thành mấy đoạn?</a:t>
            </a:r>
            <a:endParaRPr lang="en-US" sz="2400" b="1" u="none" dirty="0">
              <a:solidFill>
                <a:srgbClr val="0000CC"/>
              </a:solidFill>
              <a:latin typeface="Times New Roman" pitchFamily="18" charset="0"/>
              <a:cs typeface="Times New Roman" pitchFamily="18" charset="0"/>
            </a:endParaRPr>
          </a:p>
        </p:txBody>
      </p:sp>
      <p:sp>
        <p:nvSpPr>
          <p:cNvPr id="12" name="Text Box 10"/>
          <p:cNvSpPr txBox="1">
            <a:spLocks noChangeArrowheads="1"/>
          </p:cNvSpPr>
          <p:nvPr/>
        </p:nvSpPr>
        <p:spPr bwMode="auto">
          <a:xfrm>
            <a:off x="1962978" y="1905000"/>
            <a:ext cx="1999422" cy="523220"/>
          </a:xfrm>
          <a:prstGeom prst="rect">
            <a:avLst/>
          </a:prstGeom>
          <a:noFill/>
          <a:ln w="12700">
            <a:noFill/>
            <a:miter lim="800000"/>
            <a:headEnd/>
            <a:tailEnd/>
          </a:ln>
        </p:spPr>
        <p:txBody>
          <a:bodyPr wrap="square">
            <a:spAutoFit/>
          </a:bodyPr>
          <a:lstStyle/>
          <a:p>
            <a:pPr>
              <a:spcBef>
                <a:spcPct val="50000"/>
              </a:spcBef>
            </a:pPr>
            <a:r>
              <a:rPr lang="vi-VN" b="1" u="none" dirty="0">
                <a:solidFill>
                  <a:srgbClr val="FF0000"/>
                </a:solidFill>
                <a:latin typeface="Times New Roman" panose="02020603050405020304" pitchFamily="18" charset="0"/>
                <a:cs typeface="Times New Roman" panose="02020603050405020304" pitchFamily="18" charset="0"/>
              </a:rPr>
              <a:t>3</a:t>
            </a:r>
            <a:r>
              <a:rPr lang="en-US" b="1" u="none" dirty="0">
                <a:solidFill>
                  <a:srgbClr val="FF0000"/>
                </a:solidFill>
                <a:latin typeface="Times New Roman" panose="02020603050405020304" pitchFamily="18" charset="0"/>
                <a:cs typeface="Times New Roman" panose="02020603050405020304" pitchFamily="18" charset="0"/>
              </a:rPr>
              <a:t> </a:t>
            </a:r>
            <a:r>
              <a:rPr lang="vi-VN" b="1" u="none" dirty="0">
                <a:solidFill>
                  <a:srgbClr val="FF0000"/>
                </a:solidFill>
                <a:latin typeface="Times New Roman" panose="02020603050405020304" pitchFamily="18" charset="0"/>
                <a:cs typeface="Times New Roman" panose="02020603050405020304" pitchFamily="18" charset="0"/>
              </a:rPr>
              <a:t>đ</a:t>
            </a:r>
            <a:r>
              <a:rPr lang="en-US" b="1" u="none" dirty="0" err="1">
                <a:solidFill>
                  <a:srgbClr val="FF0000"/>
                </a:solidFill>
                <a:latin typeface="Times New Roman" panose="02020603050405020304" pitchFamily="18" charset="0"/>
                <a:cs typeface="Times New Roman" panose="02020603050405020304" pitchFamily="18" charset="0"/>
              </a:rPr>
              <a:t>oạn</a:t>
            </a:r>
            <a:endParaRPr lang="en-US" b="1" u="none" dirty="0">
              <a:solidFill>
                <a:srgbClr val="FF0000"/>
              </a:solidFill>
              <a:latin typeface="Times New Roman" panose="02020603050405020304" pitchFamily="18" charset="0"/>
              <a:cs typeface="Times New Roman" panose="02020603050405020304" pitchFamily="18" charset="0"/>
            </a:endParaRPr>
          </a:p>
        </p:txBody>
      </p:sp>
      <p:sp>
        <p:nvSpPr>
          <p:cNvPr id="13" name="Text Box 10"/>
          <p:cNvSpPr txBox="1">
            <a:spLocks noChangeArrowheads="1"/>
          </p:cNvSpPr>
          <p:nvPr/>
        </p:nvSpPr>
        <p:spPr bwMode="auto">
          <a:xfrm>
            <a:off x="4056822" y="1718846"/>
            <a:ext cx="362778" cy="338554"/>
          </a:xfrm>
          <a:prstGeom prst="rect">
            <a:avLst/>
          </a:prstGeom>
          <a:noFill/>
          <a:ln w="12700">
            <a:noFill/>
            <a:miter lim="800000"/>
            <a:headEnd/>
            <a:tailEnd/>
          </a:ln>
        </p:spPr>
        <p:txBody>
          <a:bodyPr wrap="square">
            <a:spAutoFit/>
          </a:bodyPr>
          <a:lstStyle/>
          <a:p>
            <a:pPr>
              <a:spcBef>
                <a:spcPct val="50000"/>
              </a:spcBef>
            </a:pPr>
            <a:r>
              <a:rPr lang="vi-VN" sz="1600" b="1" u="none" dirty="0">
                <a:solidFill>
                  <a:srgbClr val="FF0000"/>
                </a:solidFill>
                <a:latin typeface="Times New Roman" panose="02020603050405020304" pitchFamily="18" charset="0"/>
                <a:cs typeface="Times New Roman" panose="02020603050405020304" pitchFamily="18" charset="0"/>
              </a:rPr>
              <a:t>1</a:t>
            </a:r>
            <a:endParaRPr lang="en-US" sz="1600" b="1" u="none" dirty="0">
              <a:solidFill>
                <a:srgbClr val="FF0000"/>
              </a:solidFill>
              <a:latin typeface="Times New Roman" panose="02020603050405020304" pitchFamily="18" charset="0"/>
              <a:cs typeface="Times New Roman" panose="02020603050405020304" pitchFamily="18" charset="0"/>
            </a:endParaRPr>
          </a:p>
        </p:txBody>
      </p:sp>
      <p:sp>
        <p:nvSpPr>
          <p:cNvPr id="14" name="Text Box 10"/>
          <p:cNvSpPr txBox="1">
            <a:spLocks noChangeArrowheads="1"/>
          </p:cNvSpPr>
          <p:nvPr/>
        </p:nvSpPr>
        <p:spPr bwMode="auto">
          <a:xfrm>
            <a:off x="3980622" y="3352800"/>
            <a:ext cx="362778" cy="338554"/>
          </a:xfrm>
          <a:prstGeom prst="rect">
            <a:avLst/>
          </a:prstGeom>
          <a:noFill/>
          <a:ln w="12700">
            <a:noFill/>
            <a:miter lim="800000"/>
            <a:headEnd/>
            <a:tailEnd/>
          </a:ln>
        </p:spPr>
        <p:txBody>
          <a:bodyPr wrap="square">
            <a:spAutoFit/>
          </a:bodyPr>
          <a:lstStyle/>
          <a:p>
            <a:pPr>
              <a:spcBef>
                <a:spcPct val="50000"/>
              </a:spcBef>
            </a:pPr>
            <a:r>
              <a:rPr lang="vi-VN" sz="1600" b="1" u="none" dirty="0">
                <a:solidFill>
                  <a:srgbClr val="FF0000"/>
                </a:solidFill>
                <a:latin typeface="Times New Roman" panose="02020603050405020304" pitchFamily="18" charset="0"/>
                <a:cs typeface="Times New Roman" panose="02020603050405020304" pitchFamily="18" charset="0"/>
              </a:rPr>
              <a:t>2  </a:t>
            </a:r>
            <a:endParaRPr lang="en-US" sz="1600" b="1" u="none" dirty="0">
              <a:solidFill>
                <a:srgbClr val="FF0000"/>
              </a:solidFill>
              <a:latin typeface="Times New Roman" panose="02020603050405020304" pitchFamily="18" charset="0"/>
              <a:cs typeface="Times New Roman" panose="02020603050405020304" pitchFamily="18" charset="0"/>
            </a:endParaRPr>
          </a:p>
        </p:txBody>
      </p:sp>
      <p:sp>
        <p:nvSpPr>
          <p:cNvPr id="15" name="Text Box 10"/>
          <p:cNvSpPr txBox="1">
            <a:spLocks noChangeArrowheads="1"/>
          </p:cNvSpPr>
          <p:nvPr/>
        </p:nvSpPr>
        <p:spPr bwMode="auto">
          <a:xfrm>
            <a:off x="3980622" y="4267200"/>
            <a:ext cx="362778" cy="338554"/>
          </a:xfrm>
          <a:prstGeom prst="rect">
            <a:avLst/>
          </a:prstGeom>
          <a:noFill/>
          <a:ln w="12700">
            <a:noFill/>
            <a:miter lim="800000"/>
            <a:headEnd/>
            <a:tailEnd/>
          </a:ln>
        </p:spPr>
        <p:txBody>
          <a:bodyPr wrap="square">
            <a:spAutoFit/>
          </a:bodyPr>
          <a:lstStyle/>
          <a:p>
            <a:pPr>
              <a:spcBef>
                <a:spcPct val="50000"/>
              </a:spcBef>
            </a:pPr>
            <a:r>
              <a:rPr lang="vi-VN" sz="1600" b="1" u="none" dirty="0">
                <a:solidFill>
                  <a:srgbClr val="FF0000"/>
                </a:solidFill>
                <a:latin typeface="Times New Roman" panose="02020603050405020304" pitchFamily="18" charset="0"/>
                <a:cs typeface="Times New Roman" panose="02020603050405020304" pitchFamily="18" charset="0"/>
              </a:rPr>
              <a:t>3</a:t>
            </a:r>
            <a:endParaRPr lang="en-US" sz="1600" b="1" u="none"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121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90826"/>
                                        </p:tgtEl>
                                        <p:attrNameLst>
                                          <p:attrName>style.visibility</p:attrName>
                                        </p:attrNameLst>
                                      </p:cBhvr>
                                      <p:to>
                                        <p:strVal val="visible"/>
                                      </p:to>
                                    </p:set>
                                    <p:animEffect transition="in" filter="blinds(horizontal)">
                                      <p:cBhvr>
                                        <p:cTn id="7" dur="500"/>
                                        <p:tgtEl>
                                          <p:spTgt spid="2908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0825"/>
                                        </p:tgtEl>
                                        <p:attrNameLst>
                                          <p:attrName>style.visibility</p:attrName>
                                        </p:attrNameLst>
                                      </p:cBhvr>
                                      <p:to>
                                        <p:strVal val="visible"/>
                                      </p:to>
                                    </p:set>
                                    <p:animEffect transition="in" filter="blinds(horizontal)">
                                      <p:cBhvr>
                                        <p:cTn id="18" dur="500"/>
                                        <p:tgtEl>
                                          <p:spTgt spid="29082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5" grpId="0" animBg="1"/>
      <p:bldP spid="290826" grpId="0"/>
      <p:bldP spid="11" grpId="0" animBg="1"/>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441542" y="1893669"/>
            <a:ext cx="4419600" cy="646331"/>
          </a:xfrm>
          <a:prstGeom prst="rect">
            <a:avLst/>
          </a:prstGeom>
          <a:noFill/>
          <a:ln w="9525">
            <a:noFill/>
            <a:miter lim="800000"/>
            <a:headEnd/>
            <a:tailEnd/>
          </a:ln>
        </p:spPr>
        <p:txBody>
          <a:bodyPr wrap="square">
            <a:spAutoFit/>
          </a:bodyPr>
          <a:lstStyle/>
          <a:p>
            <a:pPr algn="ctr">
              <a:spcBef>
                <a:spcPct val="50000"/>
              </a:spcBef>
            </a:pPr>
            <a:r>
              <a:rPr lang="vi-VN" sz="3600" b="1" u="none" dirty="0">
                <a:solidFill>
                  <a:srgbClr val="FF0000"/>
                </a:solidFill>
                <a:latin typeface="Times New Roman" pitchFamily="18" charset="0"/>
                <a:cs typeface="Times New Roman" pitchFamily="18" charset="0"/>
              </a:rPr>
              <a:t>Luyện đọc từ khó:</a:t>
            </a:r>
            <a:endParaRPr lang="en-US" sz="3600" b="1" u="none" dirty="0">
              <a:solidFill>
                <a:srgbClr val="FF0000"/>
              </a:solidFill>
              <a:latin typeface="Times New Roman" pitchFamily="18" charset="0"/>
              <a:cs typeface="Times New Roman" pitchFamily="18" charset="0"/>
            </a:endParaRPr>
          </a:p>
        </p:txBody>
      </p:sp>
      <p:sp>
        <p:nvSpPr>
          <p:cNvPr id="10246" name="Text Box 6"/>
          <p:cNvSpPr txBox="1">
            <a:spLocks noChangeArrowheads="1"/>
          </p:cNvSpPr>
          <p:nvPr/>
        </p:nvSpPr>
        <p:spPr bwMode="auto">
          <a:xfrm>
            <a:off x="3124200" y="36576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0247" name="Text Box 7"/>
          <p:cNvSpPr txBox="1">
            <a:spLocks noChangeArrowheads="1"/>
          </p:cNvSpPr>
          <p:nvPr/>
        </p:nvSpPr>
        <p:spPr bwMode="auto">
          <a:xfrm>
            <a:off x="762000" y="2667000"/>
            <a:ext cx="29718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0248" name="Text Box 8"/>
          <p:cNvSpPr txBox="1">
            <a:spLocks noChangeArrowheads="1"/>
          </p:cNvSpPr>
          <p:nvPr/>
        </p:nvSpPr>
        <p:spPr bwMode="auto">
          <a:xfrm>
            <a:off x="4953000" y="4114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0249" name="Text Box 10"/>
          <p:cNvSpPr txBox="1">
            <a:spLocks noChangeArrowheads="1"/>
          </p:cNvSpPr>
          <p:nvPr/>
        </p:nvSpPr>
        <p:spPr bwMode="auto">
          <a:xfrm>
            <a:off x="3124200" y="379750"/>
            <a:ext cx="2705100" cy="584775"/>
          </a:xfrm>
          <a:prstGeom prst="rect">
            <a:avLst/>
          </a:prstGeom>
          <a:noFill/>
          <a:ln w="9525">
            <a:noFill/>
            <a:miter lim="800000"/>
            <a:headEnd/>
            <a:tailEnd/>
          </a:ln>
        </p:spPr>
        <p:txBody>
          <a:bodyPr wrap="square">
            <a:spAutoFit/>
          </a:bodyPr>
          <a:lstStyle/>
          <a:p>
            <a:pPr algn="ctr">
              <a:spcBef>
                <a:spcPct val="50000"/>
              </a:spcBef>
            </a:pPr>
            <a:r>
              <a:rPr lang="en-US" sz="3200" b="1" u="none" dirty="0" err="1">
                <a:latin typeface="Times New Roman" pitchFamily="18" charset="0"/>
                <a:cs typeface="Times New Roman" pitchFamily="18" charset="0"/>
              </a:rPr>
              <a:t>Tập</a:t>
            </a:r>
            <a:r>
              <a:rPr lang="en-US" sz="3200" b="1" u="none" dirty="0">
                <a:latin typeface="Times New Roman" pitchFamily="18" charset="0"/>
                <a:cs typeface="Times New Roman" pitchFamily="18" charset="0"/>
              </a:rPr>
              <a:t> </a:t>
            </a:r>
            <a:r>
              <a:rPr lang="en-US" sz="3200" b="1" u="none" dirty="0" err="1">
                <a:latin typeface="Times New Roman" pitchFamily="18" charset="0"/>
                <a:cs typeface="Times New Roman" pitchFamily="18" charset="0"/>
              </a:rPr>
              <a:t>đọc</a:t>
            </a:r>
            <a:endParaRPr lang="en-US" sz="3200" b="1" u="none" dirty="0">
              <a:latin typeface="Times New Roman" pitchFamily="18" charset="0"/>
              <a:cs typeface="Times New Roman" pitchFamily="18" charset="0"/>
            </a:endParaRPr>
          </a:p>
        </p:txBody>
      </p:sp>
      <p:pic>
        <p:nvPicPr>
          <p:cNvPr id="10252" name="Picture 13" descr="index_image445"/>
          <p:cNvPicPr>
            <a:picLocks noChangeAspect="1" noChangeArrowheads="1" noCrop="1"/>
          </p:cNvPicPr>
          <p:nvPr/>
        </p:nvPicPr>
        <p:blipFill>
          <a:blip r:embed="rId2"/>
          <a:srcRect/>
          <a:stretch>
            <a:fillRect/>
          </a:stretch>
        </p:blipFill>
        <p:spPr bwMode="auto">
          <a:xfrm>
            <a:off x="0" y="5715000"/>
            <a:ext cx="9144000" cy="1200150"/>
          </a:xfrm>
          <a:prstGeom prst="rect">
            <a:avLst/>
          </a:prstGeom>
          <a:noFill/>
          <a:ln w="9525">
            <a:noFill/>
            <a:miter lim="800000"/>
            <a:headEnd/>
            <a:tailEnd/>
          </a:ln>
        </p:spPr>
      </p:pic>
      <p:sp>
        <p:nvSpPr>
          <p:cNvPr id="10253" name="Text Box 14"/>
          <p:cNvSpPr txBox="1">
            <a:spLocks noChangeArrowheads="1"/>
          </p:cNvSpPr>
          <p:nvPr/>
        </p:nvSpPr>
        <p:spPr bwMode="auto">
          <a:xfrm>
            <a:off x="1066800" y="854941"/>
            <a:ext cx="8077200" cy="523220"/>
          </a:xfrm>
          <a:prstGeom prst="rect">
            <a:avLst/>
          </a:prstGeom>
          <a:noFill/>
          <a:ln w="9525">
            <a:noFill/>
            <a:miter lim="800000"/>
            <a:headEnd/>
            <a:tailEnd/>
          </a:ln>
        </p:spPr>
        <p:txBody>
          <a:bodyPr>
            <a:spAutoFit/>
          </a:bodyPr>
          <a:lstStyle/>
          <a:p>
            <a:pPr algn="ctr">
              <a:spcBef>
                <a:spcPct val="50000"/>
              </a:spcBef>
            </a:pPr>
            <a:r>
              <a:rPr lang="en-US" b="1" u="none" dirty="0" err="1">
                <a:solidFill>
                  <a:srgbClr val="FF0000"/>
                </a:solidFill>
                <a:latin typeface="Times New Roman" pitchFamily="18" charset="0"/>
                <a:cs typeface="Times New Roman" pitchFamily="18" charset="0"/>
              </a:rPr>
              <a:t>Ngu</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Công</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xã</a:t>
            </a:r>
            <a:r>
              <a:rPr lang="en-US" b="1" u="none" dirty="0">
                <a:solidFill>
                  <a:srgbClr val="FF0000"/>
                </a:solidFill>
                <a:latin typeface="Times New Roman" pitchFamily="18" charset="0"/>
                <a:cs typeface="Times New Roman" pitchFamily="18" charset="0"/>
              </a:rPr>
              <a:t> </a:t>
            </a:r>
            <a:r>
              <a:rPr lang="en-US" b="1" u="none" dirty="0" err="1">
                <a:solidFill>
                  <a:srgbClr val="FF0000"/>
                </a:solidFill>
                <a:latin typeface="Times New Roman" pitchFamily="18" charset="0"/>
                <a:cs typeface="Times New Roman" pitchFamily="18" charset="0"/>
              </a:rPr>
              <a:t>Trịnh</a:t>
            </a:r>
            <a:r>
              <a:rPr lang="en-US" b="1" u="none" dirty="0">
                <a:solidFill>
                  <a:srgbClr val="FF0000"/>
                </a:solidFill>
                <a:latin typeface="Times New Roman" pitchFamily="18" charset="0"/>
                <a:cs typeface="Times New Roman" pitchFamily="18" charset="0"/>
              </a:rPr>
              <a:t> T</a:t>
            </a:r>
            <a:r>
              <a:rPr lang="vi-VN" b="1" u="none" dirty="0">
                <a:solidFill>
                  <a:srgbClr val="FF0000"/>
                </a:solidFill>
                <a:latin typeface="Times New Roman" pitchFamily="18" charset="0"/>
                <a:cs typeface="Times New Roman" pitchFamily="18" charset="0"/>
              </a:rPr>
              <a:t>ư</a:t>
            </a:r>
            <a:r>
              <a:rPr lang="en-US" b="1" u="none" dirty="0" err="1">
                <a:solidFill>
                  <a:srgbClr val="FF0000"/>
                </a:solidFill>
                <a:latin typeface="Times New Roman" pitchFamily="18" charset="0"/>
                <a:cs typeface="Times New Roman" pitchFamily="18" charset="0"/>
              </a:rPr>
              <a:t>ờng</a:t>
            </a:r>
            <a:endParaRPr lang="en-US" b="1" u="none" dirty="0">
              <a:solidFill>
                <a:srgbClr val="FF0000"/>
              </a:solidFill>
              <a:latin typeface="Times New Roman" pitchFamily="18" charset="0"/>
              <a:cs typeface="Times New Roman" pitchFamily="18" charset="0"/>
            </a:endParaRPr>
          </a:p>
        </p:txBody>
      </p:sp>
      <p:sp>
        <p:nvSpPr>
          <p:cNvPr id="10254" name="Text Box 15"/>
          <p:cNvSpPr txBox="1">
            <a:spLocks noChangeArrowheads="1"/>
          </p:cNvSpPr>
          <p:nvPr/>
        </p:nvSpPr>
        <p:spPr bwMode="auto">
          <a:xfrm>
            <a:off x="4419600" y="1431707"/>
            <a:ext cx="5410200" cy="461962"/>
          </a:xfrm>
          <a:prstGeom prst="rect">
            <a:avLst/>
          </a:prstGeom>
          <a:noFill/>
          <a:ln w="12700">
            <a:noFill/>
            <a:miter lim="800000"/>
            <a:headEnd/>
            <a:tailEnd/>
          </a:ln>
        </p:spPr>
        <p:txBody>
          <a:bodyPr>
            <a:spAutoFit/>
          </a:bodyPr>
          <a:lstStyle/>
          <a:p>
            <a:pPr>
              <a:spcBef>
                <a:spcPct val="50000"/>
              </a:spcBef>
            </a:pPr>
            <a:r>
              <a:rPr lang="en-US" sz="2400" b="1" i="1" u="none" dirty="0">
                <a:latin typeface="Times New Roman" pitchFamily="18" charset="0"/>
                <a:cs typeface="Times New Roman" pitchFamily="18" charset="0"/>
              </a:rPr>
              <a:t>Theo Tr</a:t>
            </a:r>
            <a:r>
              <a:rPr lang="vi-VN" sz="2400" b="1" i="1" u="none" dirty="0">
                <a:latin typeface="Times New Roman" pitchFamily="18" charset="0"/>
                <a:cs typeface="Times New Roman" pitchFamily="18" charset="0"/>
              </a:rPr>
              <a:t>ư</a:t>
            </a:r>
            <a:r>
              <a:rPr lang="en-US" sz="2400" b="1" i="1" u="none" dirty="0" err="1">
                <a:latin typeface="Times New Roman" pitchFamily="18" charset="0"/>
                <a:cs typeface="Times New Roman" pitchFamily="18" charset="0"/>
              </a:rPr>
              <a:t>ờng</a:t>
            </a:r>
            <a:r>
              <a:rPr lang="en-US" sz="2400" b="1" i="1" u="none" dirty="0">
                <a:latin typeface="Times New Roman" pitchFamily="18" charset="0"/>
                <a:cs typeface="Times New Roman" pitchFamily="18" charset="0"/>
              </a:rPr>
              <a:t> </a:t>
            </a:r>
            <a:r>
              <a:rPr lang="en-US" sz="2400" b="1" i="1" u="none" dirty="0" err="1">
                <a:latin typeface="Times New Roman" pitchFamily="18" charset="0"/>
                <a:cs typeface="Times New Roman" pitchFamily="18" charset="0"/>
              </a:rPr>
              <a:t>Giang</a:t>
            </a:r>
            <a:r>
              <a:rPr lang="en-US" sz="2400" b="1" i="1" u="none" dirty="0">
                <a:latin typeface="Times New Roman" pitchFamily="18" charset="0"/>
                <a:cs typeface="Times New Roman" pitchFamily="18" charset="0"/>
              </a:rPr>
              <a:t> – </a:t>
            </a:r>
            <a:r>
              <a:rPr lang="en-US" sz="2400" b="1" i="1" u="none" dirty="0" err="1">
                <a:latin typeface="Times New Roman" pitchFamily="18" charset="0"/>
                <a:cs typeface="Times New Roman" pitchFamily="18" charset="0"/>
              </a:rPr>
              <a:t>Ngọc</a:t>
            </a:r>
            <a:r>
              <a:rPr lang="en-US" sz="2400" b="1" i="1" u="none" dirty="0">
                <a:latin typeface="Times New Roman" pitchFamily="18" charset="0"/>
                <a:cs typeface="Times New Roman" pitchFamily="18" charset="0"/>
              </a:rPr>
              <a:t> Minh</a:t>
            </a:r>
          </a:p>
        </p:txBody>
      </p:sp>
      <p:sp>
        <p:nvSpPr>
          <p:cNvPr id="356368" name="Text Box 16"/>
          <p:cNvSpPr txBox="1">
            <a:spLocks noChangeArrowheads="1"/>
          </p:cNvSpPr>
          <p:nvPr/>
        </p:nvSpPr>
        <p:spPr bwMode="auto">
          <a:xfrm>
            <a:off x="1115219" y="2438400"/>
            <a:ext cx="3657600" cy="584200"/>
          </a:xfrm>
          <a:prstGeom prst="rect">
            <a:avLst/>
          </a:prstGeom>
          <a:noFill/>
          <a:ln w="9525">
            <a:noFill/>
            <a:miter lim="800000"/>
            <a:headEnd/>
            <a:tailEnd/>
          </a:ln>
        </p:spPr>
        <p:txBody>
          <a:bodyPr>
            <a:spAutoFit/>
          </a:bodyPr>
          <a:lstStyle/>
          <a:p>
            <a:pPr>
              <a:spcBef>
                <a:spcPct val="50000"/>
              </a:spcBef>
            </a:pPr>
            <a:r>
              <a:rPr lang="en-US" sz="3200" b="1" u="none" dirty="0" err="1">
                <a:latin typeface="Times New Roman" pitchFamily="18" charset="0"/>
                <a:cs typeface="Times New Roman" pitchFamily="18" charset="0"/>
              </a:rPr>
              <a:t>Lúa</a:t>
            </a:r>
            <a:r>
              <a:rPr lang="en-US" sz="3200" b="1" u="none" dirty="0">
                <a:latin typeface="Times New Roman" pitchFamily="18" charset="0"/>
                <a:cs typeface="Times New Roman" pitchFamily="18" charset="0"/>
              </a:rPr>
              <a:t> </a:t>
            </a:r>
            <a:r>
              <a:rPr lang="en-US" sz="3200" b="1" u="none" dirty="0" err="1">
                <a:latin typeface="Times New Roman" pitchFamily="18" charset="0"/>
                <a:cs typeface="Times New Roman" pitchFamily="18" charset="0"/>
              </a:rPr>
              <a:t>nước</a:t>
            </a:r>
            <a:endParaRPr lang="en-US" sz="3200" b="1" u="none" dirty="0">
              <a:latin typeface="Times New Roman" pitchFamily="18" charset="0"/>
              <a:cs typeface="Times New Roman" pitchFamily="18" charset="0"/>
            </a:endParaRPr>
          </a:p>
        </p:txBody>
      </p:sp>
      <p:sp>
        <p:nvSpPr>
          <p:cNvPr id="356369" name="Text Box 17"/>
          <p:cNvSpPr txBox="1">
            <a:spLocks noChangeArrowheads="1"/>
          </p:cNvSpPr>
          <p:nvPr/>
        </p:nvSpPr>
        <p:spPr bwMode="auto">
          <a:xfrm>
            <a:off x="1143000" y="3016356"/>
            <a:ext cx="3657600" cy="584200"/>
          </a:xfrm>
          <a:prstGeom prst="rect">
            <a:avLst/>
          </a:prstGeom>
          <a:noFill/>
          <a:ln w="9525">
            <a:noFill/>
            <a:miter lim="800000"/>
            <a:headEnd/>
            <a:tailEnd/>
          </a:ln>
        </p:spPr>
        <p:txBody>
          <a:bodyPr>
            <a:spAutoFit/>
          </a:bodyPr>
          <a:lstStyle/>
          <a:p>
            <a:pPr>
              <a:spcBef>
                <a:spcPct val="50000"/>
              </a:spcBef>
            </a:pPr>
            <a:r>
              <a:rPr lang="vi-VN" sz="3200" b="1" u="none" dirty="0">
                <a:latin typeface="Times New Roman" pitchFamily="18" charset="0"/>
                <a:cs typeface="Times New Roman" pitchFamily="18" charset="0"/>
              </a:rPr>
              <a:t>n</a:t>
            </a:r>
            <a:r>
              <a:rPr lang="en-US" sz="3200" b="1" u="none" dirty="0" err="1">
                <a:latin typeface="Times New Roman" pitchFamily="18" charset="0"/>
                <a:cs typeface="Times New Roman" pitchFamily="18" charset="0"/>
              </a:rPr>
              <a:t>goằn</a:t>
            </a:r>
            <a:r>
              <a:rPr lang="en-US" sz="3200" b="1" u="none" dirty="0">
                <a:latin typeface="Times New Roman" pitchFamily="18" charset="0"/>
                <a:cs typeface="Times New Roman" pitchFamily="18" charset="0"/>
              </a:rPr>
              <a:t> </a:t>
            </a:r>
            <a:r>
              <a:rPr lang="en-US" sz="3200" b="1" u="none" dirty="0" err="1">
                <a:latin typeface="Times New Roman" pitchFamily="18" charset="0"/>
                <a:cs typeface="Times New Roman" pitchFamily="18" charset="0"/>
              </a:rPr>
              <a:t>ngoèo</a:t>
            </a:r>
            <a:endParaRPr lang="en-US" sz="3200" b="1" u="none" dirty="0">
              <a:latin typeface="Times New Roman" pitchFamily="18" charset="0"/>
              <a:cs typeface="Times New Roman" pitchFamily="18" charset="0"/>
            </a:endParaRPr>
          </a:p>
        </p:txBody>
      </p:sp>
      <p:sp>
        <p:nvSpPr>
          <p:cNvPr id="356370" name="Text Box 18"/>
          <p:cNvSpPr txBox="1">
            <a:spLocks noChangeArrowheads="1"/>
          </p:cNvSpPr>
          <p:nvPr/>
        </p:nvSpPr>
        <p:spPr bwMode="auto">
          <a:xfrm>
            <a:off x="1143000" y="3591958"/>
            <a:ext cx="3969065" cy="584200"/>
          </a:xfrm>
          <a:prstGeom prst="rect">
            <a:avLst/>
          </a:prstGeom>
          <a:noFill/>
          <a:ln w="9525">
            <a:noFill/>
            <a:miter lim="800000"/>
            <a:headEnd/>
            <a:tailEnd/>
          </a:ln>
        </p:spPr>
        <p:txBody>
          <a:bodyPr wrap="square">
            <a:spAutoFit/>
          </a:bodyPr>
          <a:lstStyle/>
          <a:p>
            <a:pPr>
              <a:spcBef>
                <a:spcPct val="50000"/>
              </a:spcBef>
            </a:pPr>
            <a:r>
              <a:rPr lang="vi-VN" sz="3200" b="1" u="none" dirty="0">
                <a:latin typeface="Times New Roman" pitchFamily="18" charset="0"/>
                <a:cs typeface="Times New Roman" pitchFamily="18" charset="0"/>
              </a:rPr>
              <a:t>ô</a:t>
            </a:r>
            <a:r>
              <a:rPr lang="en-US" sz="3200" b="1" u="none" dirty="0" err="1">
                <a:latin typeface="Times New Roman" pitchFamily="18" charset="0"/>
                <a:cs typeface="Times New Roman" pitchFamily="18" charset="0"/>
              </a:rPr>
              <a:t>ng</a:t>
            </a:r>
            <a:r>
              <a:rPr lang="en-US" sz="3200" b="1" u="none" dirty="0">
                <a:latin typeface="Times New Roman" pitchFamily="18" charset="0"/>
                <a:cs typeface="Times New Roman" pitchFamily="18" charset="0"/>
              </a:rPr>
              <a:t> </a:t>
            </a:r>
            <a:r>
              <a:rPr lang="en-US" sz="3200" b="1" u="none" dirty="0" err="1">
                <a:latin typeface="Times New Roman" pitchFamily="18" charset="0"/>
                <a:cs typeface="Times New Roman" pitchFamily="18" charset="0"/>
              </a:rPr>
              <a:t>Phàn</a:t>
            </a:r>
            <a:r>
              <a:rPr lang="en-US" sz="3200" b="1" u="none" dirty="0">
                <a:latin typeface="Times New Roman" pitchFamily="18" charset="0"/>
                <a:cs typeface="Times New Roman" pitchFamily="18" charset="0"/>
              </a:rPr>
              <a:t> </a:t>
            </a:r>
            <a:r>
              <a:rPr lang="en-US" sz="3200" b="1" u="none" dirty="0" err="1">
                <a:latin typeface="Times New Roman" pitchFamily="18" charset="0"/>
                <a:cs typeface="Times New Roman" pitchFamily="18" charset="0"/>
              </a:rPr>
              <a:t>Phù</a:t>
            </a:r>
            <a:r>
              <a:rPr lang="en-US" sz="3200" b="1" u="none" dirty="0">
                <a:latin typeface="Times New Roman" pitchFamily="18" charset="0"/>
                <a:cs typeface="Times New Roman" pitchFamily="18" charset="0"/>
              </a:rPr>
              <a:t> </a:t>
            </a:r>
            <a:r>
              <a:rPr lang="en-US" sz="3200" b="1" u="none" dirty="0" err="1">
                <a:latin typeface="Times New Roman" pitchFamily="18" charset="0"/>
                <a:cs typeface="Times New Roman" pitchFamily="18" charset="0"/>
              </a:rPr>
              <a:t>Lìn</a:t>
            </a:r>
            <a:endParaRPr lang="en-US" sz="3200" b="1" u="none" dirty="0">
              <a:latin typeface="Times New Roman" pitchFamily="18" charset="0"/>
              <a:cs typeface="Times New Roman" pitchFamily="18" charset="0"/>
            </a:endParaRPr>
          </a:p>
        </p:txBody>
      </p:sp>
      <p:sp>
        <p:nvSpPr>
          <p:cNvPr id="356373" name="Text Box 21"/>
          <p:cNvSpPr txBox="1">
            <a:spLocks noChangeArrowheads="1"/>
          </p:cNvSpPr>
          <p:nvPr/>
        </p:nvSpPr>
        <p:spPr bwMode="auto">
          <a:xfrm>
            <a:off x="1149665" y="4233202"/>
            <a:ext cx="3962400" cy="584200"/>
          </a:xfrm>
          <a:prstGeom prst="rect">
            <a:avLst/>
          </a:prstGeom>
          <a:noFill/>
          <a:ln w="9525">
            <a:noFill/>
            <a:miter lim="800000"/>
            <a:headEnd/>
            <a:tailEnd/>
          </a:ln>
        </p:spPr>
        <p:txBody>
          <a:bodyPr>
            <a:spAutoFit/>
          </a:bodyPr>
          <a:lstStyle/>
          <a:p>
            <a:pPr>
              <a:spcBef>
                <a:spcPct val="50000"/>
              </a:spcBef>
            </a:pPr>
            <a:r>
              <a:rPr lang="vi-VN" sz="3200" b="1" u="none" dirty="0">
                <a:latin typeface="Times New Roman" pitchFamily="18" charset="0"/>
                <a:cs typeface="Times New Roman" pitchFamily="18" charset="0"/>
              </a:rPr>
              <a:t>t</a:t>
            </a:r>
            <a:r>
              <a:rPr lang="en-US" sz="3200" b="1" u="none" dirty="0" err="1">
                <a:latin typeface="Times New Roman" pitchFamily="18" charset="0"/>
                <a:cs typeface="Times New Roman" pitchFamily="18" charset="0"/>
              </a:rPr>
              <a:t>hôn</a:t>
            </a:r>
            <a:r>
              <a:rPr lang="en-US" sz="3200" b="1" u="none" dirty="0">
                <a:latin typeface="Times New Roman" pitchFamily="18" charset="0"/>
                <a:cs typeface="Times New Roman" pitchFamily="18" charset="0"/>
              </a:rPr>
              <a:t> </a:t>
            </a:r>
            <a:r>
              <a:rPr lang="en-US" sz="3200" b="1" u="none" dirty="0" err="1">
                <a:latin typeface="Times New Roman" pitchFamily="18" charset="0"/>
                <a:cs typeface="Times New Roman" pitchFamily="18" charset="0"/>
              </a:rPr>
              <a:t>Phìn</a:t>
            </a:r>
            <a:r>
              <a:rPr lang="en-US" sz="3200" b="1" u="none" dirty="0">
                <a:latin typeface="Times New Roman" pitchFamily="18" charset="0"/>
                <a:cs typeface="Times New Roman" pitchFamily="18" charset="0"/>
              </a:rPr>
              <a:t> </a:t>
            </a:r>
            <a:r>
              <a:rPr lang="en-US" sz="3200" b="1" u="none" dirty="0" err="1">
                <a:latin typeface="Times New Roman" pitchFamily="18" charset="0"/>
                <a:cs typeface="Times New Roman" pitchFamily="18" charset="0"/>
              </a:rPr>
              <a:t>Ngan</a:t>
            </a:r>
            <a:endParaRPr lang="en-US" sz="3200" b="1" u="none" dirty="0">
              <a:latin typeface="Times New Roman" pitchFamily="18" charset="0"/>
              <a:cs typeface="Times New Roman" pitchFamily="18" charset="0"/>
            </a:endParaRPr>
          </a:p>
        </p:txBody>
      </p:sp>
      <p:sp>
        <p:nvSpPr>
          <p:cNvPr id="17" name="Text Box 21"/>
          <p:cNvSpPr txBox="1">
            <a:spLocks noChangeArrowheads="1"/>
          </p:cNvSpPr>
          <p:nvPr/>
        </p:nvSpPr>
        <p:spPr bwMode="auto">
          <a:xfrm>
            <a:off x="1159415" y="4815644"/>
            <a:ext cx="3962400" cy="584200"/>
          </a:xfrm>
          <a:prstGeom prst="rect">
            <a:avLst/>
          </a:prstGeom>
          <a:noFill/>
          <a:ln w="9525">
            <a:noFill/>
            <a:miter lim="800000"/>
            <a:headEnd/>
            <a:tailEnd/>
          </a:ln>
        </p:spPr>
        <p:txBody>
          <a:bodyPr>
            <a:spAutoFit/>
          </a:bodyPr>
          <a:lstStyle/>
          <a:p>
            <a:pPr>
              <a:spcBef>
                <a:spcPct val="50000"/>
              </a:spcBef>
            </a:pPr>
            <a:r>
              <a:rPr lang="en-US" sz="3200" b="1" u="none" dirty="0" err="1">
                <a:latin typeface="Times New Roman" pitchFamily="18" charset="0"/>
                <a:cs typeface="Times New Roman" pitchFamily="18" charset="0"/>
              </a:rPr>
              <a:t>lúa</a:t>
            </a:r>
            <a:r>
              <a:rPr lang="en-US" sz="3200" b="1" u="none" dirty="0">
                <a:latin typeface="Times New Roman" pitchFamily="18" charset="0"/>
                <a:cs typeface="Times New Roman" pitchFamily="18" charset="0"/>
              </a:rPr>
              <a:t> </a:t>
            </a:r>
            <a:r>
              <a:rPr lang="en-US" sz="3200" b="1" u="none" dirty="0" err="1">
                <a:latin typeface="Times New Roman" pitchFamily="18" charset="0"/>
                <a:cs typeface="Times New Roman" pitchFamily="18" charset="0"/>
              </a:rPr>
              <a:t>nương</a:t>
            </a:r>
            <a:endParaRPr lang="en-US" sz="3200" b="1" u="none" dirty="0">
              <a:latin typeface="Times New Roman" pitchFamily="18" charset="0"/>
              <a:cs typeface="Times New Roman" pitchFamily="18" charset="0"/>
            </a:endParaRPr>
          </a:p>
        </p:txBody>
      </p:sp>
    </p:spTree>
  </p:cSld>
  <p:clrMapOvr>
    <a:masterClrMapping/>
  </p:clrMapOvr>
  <p:transition spd="med">
    <p:checke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84052" y="69878"/>
            <a:ext cx="4419600" cy="646331"/>
          </a:xfrm>
          <a:prstGeom prst="rect">
            <a:avLst/>
          </a:prstGeom>
          <a:noFill/>
          <a:ln w="9525">
            <a:noFill/>
            <a:miter lim="800000"/>
            <a:headEnd/>
            <a:tailEnd/>
          </a:ln>
        </p:spPr>
        <p:txBody>
          <a:bodyPr wrap="square">
            <a:spAutoFit/>
          </a:bodyPr>
          <a:lstStyle/>
          <a:p>
            <a:pPr algn="ctr">
              <a:spcBef>
                <a:spcPct val="50000"/>
              </a:spcBef>
            </a:pPr>
            <a:r>
              <a:rPr lang="en-US" sz="3600" b="1" u="none">
                <a:solidFill>
                  <a:srgbClr val="FF0000"/>
                </a:solidFill>
                <a:latin typeface="Times New Roman" pitchFamily="18" charset="0"/>
                <a:cs typeface="Times New Roman" pitchFamily="18" charset="0"/>
              </a:rPr>
              <a:t>Giải nghĩa </a:t>
            </a:r>
            <a:r>
              <a:rPr lang="vi-VN" sz="3600" b="1" u="none">
                <a:solidFill>
                  <a:srgbClr val="FF0000"/>
                </a:solidFill>
                <a:latin typeface="Times New Roman" pitchFamily="18" charset="0"/>
                <a:cs typeface="Times New Roman" pitchFamily="18" charset="0"/>
              </a:rPr>
              <a:t>từ </a:t>
            </a:r>
            <a:r>
              <a:rPr lang="vi-VN" sz="3600" b="1" u="none" dirty="0">
                <a:solidFill>
                  <a:srgbClr val="FF0000"/>
                </a:solidFill>
                <a:latin typeface="Times New Roman" pitchFamily="18" charset="0"/>
                <a:cs typeface="Times New Roman" pitchFamily="18" charset="0"/>
              </a:rPr>
              <a:t>khó:</a:t>
            </a:r>
            <a:endParaRPr lang="en-US" sz="3600" b="1" u="none" dirty="0">
              <a:solidFill>
                <a:srgbClr val="FF0000"/>
              </a:solidFill>
              <a:latin typeface="Times New Roman" pitchFamily="18" charset="0"/>
              <a:cs typeface="Times New Roman" pitchFamily="18" charset="0"/>
            </a:endParaRPr>
          </a:p>
        </p:txBody>
      </p:sp>
      <p:sp>
        <p:nvSpPr>
          <p:cNvPr id="10247" name="Text Box 7"/>
          <p:cNvSpPr txBox="1">
            <a:spLocks noChangeArrowheads="1"/>
          </p:cNvSpPr>
          <p:nvPr/>
        </p:nvSpPr>
        <p:spPr bwMode="auto">
          <a:xfrm>
            <a:off x="762000" y="2667000"/>
            <a:ext cx="29718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10248" name="Text Box 8"/>
          <p:cNvSpPr txBox="1">
            <a:spLocks noChangeArrowheads="1"/>
          </p:cNvSpPr>
          <p:nvPr/>
        </p:nvSpPr>
        <p:spPr bwMode="auto">
          <a:xfrm>
            <a:off x="4953000" y="4114800"/>
            <a:ext cx="1676400" cy="338138"/>
          </a:xfrm>
          <a:prstGeom prst="rect">
            <a:avLst/>
          </a:prstGeom>
          <a:noFill/>
          <a:ln w="12700">
            <a:noFill/>
            <a:miter lim="800000"/>
            <a:headEnd/>
            <a:tailEnd/>
          </a:ln>
        </p:spPr>
        <p:txBody>
          <a:bodyPr>
            <a:spAutoFit/>
          </a:bodyPr>
          <a:lstStyle/>
          <a:p>
            <a:pPr algn="r">
              <a:spcBef>
                <a:spcPct val="50000"/>
              </a:spcBef>
            </a:pPr>
            <a:endParaRPr lang="en-US" sz="1600" u="none">
              <a:latin typeface="Arial" charset="0"/>
            </a:endParaRPr>
          </a:p>
        </p:txBody>
      </p:sp>
      <p:sp>
        <p:nvSpPr>
          <p:cNvPr id="356368" name="Text Box 16"/>
          <p:cNvSpPr txBox="1">
            <a:spLocks noChangeArrowheads="1"/>
          </p:cNvSpPr>
          <p:nvPr/>
        </p:nvSpPr>
        <p:spPr bwMode="auto">
          <a:xfrm>
            <a:off x="185224" y="620108"/>
            <a:ext cx="8774724" cy="1569660"/>
          </a:xfrm>
          <a:prstGeom prst="rect">
            <a:avLst/>
          </a:prstGeom>
          <a:noFill/>
          <a:ln w="9525">
            <a:noFill/>
            <a:miter lim="800000"/>
            <a:headEnd/>
            <a:tailEnd/>
          </a:ln>
        </p:spPr>
        <p:txBody>
          <a:bodyPr wrap="square">
            <a:spAutoFit/>
          </a:bodyPr>
          <a:lstStyle/>
          <a:p>
            <a:pPr>
              <a:spcBef>
                <a:spcPct val="50000"/>
              </a:spcBef>
            </a:pPr>
            <a:r>
              <a:rPr lang="en-US" sz="3200" u="none">
                <a:latin typeface="Times New Roman" pitchFamily="18" charset="0"/>
                <a:cs typeface="Times New Roman" pitchFamily="18" charset="0"/>
              </a:rPr>
              <a:t>Ngu Công: nhân vật trong truyện ngụ ngôn Trung Quốc tượng trưng cho ý chí dời non lấp bể và lòng kiên trì </a:t>
            </a:r>
            <a:endParaRPr lang="en-US" sz="3200" u="none" dirty="0">
              <a:latin typeface="Times New Roman" pitchFamily="18" charset="0"/>
              <a:cs typeface="Times New Roman" pitchFamily="18" charset="0"/>
            </a:endParaRPr>
          </a:p>
        </p:txBody>
      </p:sp>
      <p:pic>
        <p:nvPicPr>
          <p:cNvPr id="1026" name="Picture 2" descr="Tìm hiểu truyện ngụ ngôn Trung Quốc : Ngu Công dời núi - Chuẩn đầu ra Ngoại  ngữ - Tin học">
            <a:extLst>
              <a:ext uri="{FF2B5EF4-FFF2-40B4-BE49-F238E27FC236}">
                <a16:creationId xmlns:a16="http://schemas.microsoft.com/office/drawing/2014/main" id="{5D46AE81-68B3-4CE0-B169-3ECF9DEB0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7023"/>
            <a:ext cx="4603652" cy="35480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78A978F-D3BF-4E64-9FC9-84A3885052AC}"/>
              </a:ext>
            </a:extLst>
          </p:cNvPr>
          <p:cNvPicPr>
            <a:picLocks noChangeAspect="1"/>
          </p:cNvPicPr>
          <p:nvPr/>
        </p:nvPicPr>
        <p:blipFill>
          <a:blip r:embed="rId3"/>
          <a:stretch>
            <a:fillRect/>
          </a:stretch>
        </p:blipFill>
        <p:spPr>
          <a:xfrm>
            <a:off x="4595278" y="1905000"/>
            <a:ext cx="4559273" cy="3365528"/>
          </a:xfrm>
          <a:prstGeom prst="rect">
            <a:avLst/>
          </a:prstGeom>
        </p:spPr>
      </p:pic>
    </p:spTree>
    <p:extLst>
      <p:ext uri="{BB962C8B-B14F-4D97-AF65-F5344CB8AC3E}">
        <p14:creationId xmlns:p14="http://schemas.microsoft.com/office/powerpoint/2010/main" val="200704481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8" name="Rectangle 4"/>
          <p:cNvSpPr>
            <a:spLocks noChangeArrowheads="1"/>
          </p:cNvSpPr>
          <p:nvPr/>
        </p:nvSpPr>
        <p:spPr bwMode="auto">
          <a:xfrm>
            <a:off x="339724" y="1204835"/>
            <a:ext cx="8464550" cy="523220"/>
          </a:xfrm>
          <a:prstGeom prst="rect">
            <a:avLst/>
          </a:prstGeom>
          <a:noFill/>
          <a:ln w="9525">
            <a:noFill/>
            <a:miter lim="800000"/>
            <a:headEnd/>
            <a:tailEnd/>
          </a:ln>
        </p:spPr>
        <p:txBody>
          <a:bodyPr wrap="square" anchor="ctr">
            <a:spAutoFit/>
          </a:bodyPr>
          <a:lstStyle/>
          <a:p>
            <a:pPr marL="342900" indent="-342900" eaLnBrk="0" hangingPunct="0">
              <a:tabLst>
                <a:tab pos="131763" algn="l"/>
              </a:tabLst>
            </a:pPr>
            <a:r>
              <a:rPr lang="es-ES_tradnl" b="1" u="none" dirty="0">
                <a:solidFill>
                  <a:srgbClr val="FF0000"/>
                </a:solidFill>
                <a:latin typeface="Times New Roman" pitchFamily="18" charset="0"/>
                <a:cs typeface="Times New Roman" pitchFamily="18" charset="0"/>
              </a:rPr>
              <a:t>1. </a:t>
            </a:r>
            <a:r>
              <a:rPr lang="es-ES_tradnl" b="1" u="none" dirty="0" err="1">
                <a:solidFill>
                  <a:srgbClr val="FF0000"/>
                </a:solidFill>
                <a:latin typeface="Times New Roman" pitchFamily="18" charset="0"/>
                <a:cs typeface="Times New Roman" pitchFamily="18" charset="0"/>
              </a:rPr>
              <a:t>Khách</a:t>
            </a:r>
            <a:r>
              <a:rPr lang="es-ES_tradnl" b="1" u="none" dirty="0">
                <a:solidFill>
                  <a:srgbClr val="FF0000"/>
                </a:solidFill>
                <a:latin typeface="Times New Roman" pitchFamily="18" charset="0"/>
                <a:cs typeface="Times New Roman" pitchFamily="18" charset="0"/>
              </a:rPr>
              <a:t> </a:t>
            </a:r>
            <a:r>
              <a:rPr lang="vi-VN" b="1" u="none" dirty="0">
                <a:solidFill>
                  <a:srgbClr val="FF0000"/>
                </a:solidFill>
                <a:latin typeface="Times New Roman" pitchFamily="18" charset="0"/>
                <a:cs typeface="Times New Roman" pitchFamily="18" charset="0"/>
              </a:rPr>
              <a:t>đ</a:t>
            </a:r>
            <a:r>
              <a:rPr lang="es-ES_tradnl" b="1" u="none" dirty="0" err="1">
                <a:solidFill>
                  <a:srgbClr val="FF0000"/>
                </a:solidFill>
                <a:latin typeface="Times New Roman" pitchFamily="18" charset="0"/>
                <a:cs typeface="Times New Roman" pitchFamily="18" charset="0"/>
              </a:rPr>
              <a:t>ến</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xã</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Trịnh</a:t>
            </a:r>
            <a:r>
              <a:rPr lang="es-ES_tradnl" b="1" u="none" dirty="0">
                <a:solidFill>
                  <a:srgbClr val="FF0000"/>
                </a:solidFill>
                <a:latin typeface="Times New Roman" pitchFamily="18" charset="0"/>
                <a:cs typeface="Times New Roman" pitchFamily="18" charset="0"/>
              </a:rPr>
              <a:t> T</a:t>
            </a:r>
            <a:r>
              <a:rPr lang="vi-VN" b="1" u="none" dirty="0">
                <a:solidFill>
                  <a:srgbClr val="FF0000"/>
                </a:solidFill>
                <a:latin typeface="Times New Roman" pitchFamily="18" charset="0"/>
                <a:cs typeface="Times New Roman" pitchFamily="18" charset="0"/>
              </a:rPr>
              <a:t>ư</a:t>
            </a:r>
            <a:r>
              <a:rPr lang="es-ES_tradnl" b="1" u="none" dirty="0" err="1">
                <a:solidFill>
                  <a:srgbClr val="FF0000"/>
                </a:solidFill>
                <a:latin typeface="Times New Roman" pitchFamily="18" charset="0"/>
                <a:cs typeface="Times New Roman" pitchFamily="18" charset="0"/>
              </a:rPr>
              <a:t>ờng</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ngạc</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nhiên</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vì</a:t>
            </a:r>
            <a:r>
              <a:rPr lang="es-ES_tradnl" b="1" u="none" dirty="0">
                <a:solidFill>
                  <a:srgbClr val="FF0000"/>
                </a:solidFill>
                <a:latin typeface="Times New Roman" pitchFamily="18" charset="0"/>
                <a:cs typeface="Times New Roman" pitchFamily="18" charset="0"/>
              </a:rPr>
              <a:t> </a:t>
            </a:r>
            <a:r>
              <a:rPr lang="vi-VN" b="1" u="none" dirty="0">
                <a:solidFill>
                  <a:srgbClr val="FF0000"/>
                </a:solidFill>
                <a:latin typeface="Times New Roman" pitchFamily="18" charset="0"/>
                <a:cs typeface="Times New Roman" pitchFamily="18" charset="0"/>
              </a:rPr>
              <a:t>đ</a:t>
            </a:r>
            <a:r>
              <a:rPr lang="es-ES_tradnl" b="1" u="none" dirty="0" err="1">
                <a:solidFill>
                  <a:srgbClr val="FF0000"/>
                </a:solidFill>
                <a:latin typeface="Times New Roman" pitchFamily="18" charset="0"/>
                <a:cs typeface="Times New Roman" pitchFamily="18" charset="0"/>
              </a:rPr>
              <a:t>iều</a:t>
            </a:r>
            <a:r>
              <a:rPr lang="es-ES_tradnl" b="1" u="none" dirty="0">
                <a:solidFill>
                  <a:srgbClr val="FF0000"/>
                </a:solidFill>
                <a:latin typeface="Times New Roman" pitchFamily="18" charset="0"/>
                <a:cs typeface="Times New Roman" pitchFamily="18" charset="0"/>
              </a:rPr>
              <a:t> </a:t>
            </a:r>
            <a:r>
              <a:rPr lang="es-ES_tradnl" b="1" u="none" dirty="0" err="1">
                <a:solidFill>
                  <a:srgbClr val="FF0000"/>
                </a:solidFill>
                <a:latin typeface="Times New Roman" pitchFamily="18" charset="0"/>
                <a:cs typeface="Times New Roman" pitchFamily="18" charset="0"/>
              </a:rPr>
              <a:t>gì</a:t>
            </a:r>
            <a:r>
              <a:rPr lang="es-ES_tradnl" b="1" u="none" dirty="0">
                <a:solidFill>
                  <a:srgbClr val="FF0000"/>
                </a:solidFill>
                <a:latin typeface="Times New Roman" pitchFamily="18" charset="0"/>
                <a:cs typeface="Times New Roman" pitchFamily="18" charset="0"/>
              </a:rPr>
              <a:t> ?</a:t>
            </a:r>
            <a:endParaRPr lang="en-US" b="1" u="none" dirty="0">
              <a:solidFill>
                <a:srgbClr val="FF0000"/>
              </a:solidFill>
              <a:latin typeface="Times New Roman" pitchFamily="18" charset="0"/>
              <a:cs typeface="Times New Roman" pitchFamily="18" charset="0"/>
            </a:endParaRPr>
          </a:p>
        </p:txBody>
      </p:sp>
      <p:pic>
        <p:nvPicPr>
          <p:cNvPr id="374790" name="Picture 6"/>
          <p:cNvPicPr>
            <a:picLocks noChangeAspect="1" noChangeArrowheads="1"/>
          </p:cNvPicPr>
          <p:nvPr/>
        </p:nvPicPr>
        <p:blipFill>
          <a:blip r:embed="rId2"/>
          <a:srcRect/>
          <a:stretch>
            <a:fillRect/>
          </a:stretch>
        </p:blipFill>
        <p:spPr bwMode="auto">
          <a:xfrm>
            <a:off x="339724" y="2895599"/>
            <a:ext cx="8626794" cy="3962401"/>
          </a:xfrm>
          <a:prstGeom prst="rect">
            <a:avLst/>
          </a:prstGeom>
          <a:noFill/>
          <a:ln w="9525">
            <a:noFill/>
            <a:miter lim="800000"/>
            <a:headEnd/>
            <a:tailEnd/>
          </a:ln>
        </p:spPr>
      </p:pic>
      <p:sp>
        <p:nvSpPr>
          <p:cNvPr id="6" name="Rectangle 5"/>
          <p:cNvSpPr/>
          <p:nvPr/>
        </p:nvSpPr>
        <p:spPr>
          <a:xfrm>
            <a:off x="690721" y="1840237"/>
            <a:ext cx="7924800" cy="830997"/>
          </a:xfrm>
          <a:prstGeom prst="rect">
            <a:avLst/>
          </a:prstGeom>
        </p:spPr>
        <p:txBody>
          <a:bodyPr wrap="square">
            <a:spAutoFit/>
          </a:bodyPr>
          <a:lstStyle/>
          <a:p>
            <a:r>
              <a:rPr lang="es-ES_tradnl" sz="2400" u="none" dirty="0">
                <a:latin typeface="Times New Roman" pitchFamily="18" charset="0"/>
                <a:cs typeface="Times New Roman" pitchFamily="18" charset="0"/>
              </a:rPr>
              <a:t>      </a:t>
            </a:r>
            <a:r>
              <a:rPr lang="es-ES_tradnl" sz="2400" b="1" u="none" dirty="0" err="1">
                <a:solidFill>
                  <a:srgbClr val="002060"/>
                </a:solidFill>
                <a:latin typeface="Times New Roman" pitchFamily="18" charset="0"/>
                <a:cs typeface="Times New Roman" pitchFamily="18" charset="0"/>
              </a:rPr>
              <a:t>Khách</a:t>
            </a:r>
            <a:r>
              <a:rPr lang="es-ES_tradnl" sz="2400" b="1" u="none" dirty="0">
                <a:solidFill>
                  <a:srgbClr val="002060"/>
                </a:solidFill>
                <a:latin typeface="Times New Roman" pitchFamily="18" charset="0"/>
                <a:cs typeface="Times New Roman" pitchFamily="18" charset="0"/>
              </a:rPr>
              <a:t> </a:t>
            </a:r>
            <a:r>
              <a:rPr lang="vi-VN" sz="2400" b="1" u="none" dirty="0">
                <a:solidFill>
                  <a:srgbClr val="002060"/>
                </a:solidFill>
                <a:latin typeface="Times New Roman" pitchFamily="18" charset="0"/>
                <a:cs typeface="Times New Roman" pitchFamily="18" charset="0"/>
              </a:rPr>
              <a:t>đ</a:t>
            </a:r>
            <a:r>
              <a:rPr lang="es-ES_tradnl" sz="2400" b="1" u="none" dirty="0" err="1">
                <a:solidFill>
                  <a:srgbClr val="002060"/>
                </a:solidFill>
                <a:latin typeface="Times New Roman" pitchFamily="18" charset="0"/>
                <a:cs typeface="Times New Roman" pitchFamily="18" charset="0"/>
              </a:rPr>
              <a:t>ến</a:t>
            </a:r>
            <a:r>
              <a:rPr lang="es-ES_tradnl" sz="2400" b="1" u="none" dirty="0">
                <a:solidFill>
                  <a:srgbClr val="002060"/>
                </a:solidFill>
                <a:latin typeface="Times New Roman" pitchFamily="18" charset="0"/>
                <a:cs typeface="Times New Roman" pitchFamily="18" charset="0"/>
              </a:rPr>
              <a:t> </a:t>
            </a:r>
            <a:r>
              <a:rPr lang="es-ES_tradnl" sz="2400" b="1" u="none" dirty="0" err="1">
                <a:solidFill>
                  <a:srgbClr val="002060"/>
                </a:solidFill>
                <a:latin typeface="Times New Roman" pitchFamily="18" charset="0"/>
                <a:cs typeface="Times New Roman" pitchFamily="18" charset="0"/>
              </a:rPr>
              <a:t>xã</a:t>
            </a:r>
            <a:r>
              <a:rPr lang="es-ES_tradnl" sz="2400" b="1" u="none" dirty="0">
                <a:solidFill>
                  <a:srgbClr val="002060"/>
                </a:solidFill>
                <a:latin typeface="Times New Roman" pitchFamily="18" charset="0"/>
                <a:cs typeface="Times New Roman" pitchFamily="18" charset="0"/>
              </a:rPr>
              <a:t> </a:t>
            </a:r>
            <a:r>
              <a:rPr lang="es-ES_tradnl" sz="2400" b="1" u="none" dirty="0" err="1">
                <a:solidFill>
                  <a:srgbClr val="002060"/>
                </a:solidFill>
                <a:latin typeface="Times New Roman" pitchFamily="18" charset="0"/>
                <a:cs typeface="Times New Roman" pitchFamily="18" charset="0"/>
              </a:rPr>
              <a:t>Trịnh</a:t>
            </a:r>
            <a:r>
              <a:rPr lang="es-ES_tradnl" sz="2400" b="1" u="none" dirty="0">
                <a:solidFill>
                  <a:srgbClr val="002060"/>
                </a:solidFill>
                <a:latin typeface="Times New Roman" pitchFamily="18" charset="0"/>
                <a:cs typeface="Times New Roman" pitchFamily="18" charset="0"/>
              </a:rPr>
              <a:t> T</a:t>
            </a:r>
            <a:r>
              <a:rPr lang="vi-VN" sz="2400" b="1" u="none" dirty="0">
                <a:solidFill>
                  <a:srgbClr val="002060"/>
                </a:solidFill>
                <a:latin typeface="Times New Roman" pitchFamily="18" charset="0"/>
                <a:cs typeface="Times New Roman" pitchFamily="18" charset="0"/>
              </a:rPr>
              <a:t>ư</a:t>
            </a:r>
            <a:r>
              <a:rPr lang="es-ES_tradnl" sz="2400" b="1" u="none" dirty="0" err="1">
                <a:solidFill>
                  <a:srgbClr val="002060"/>
                </a:solidFill>
                <a:latin typeface="Times New Roman" pitchFamily="18" charset="0"/>
                <a:cs typeface="Times New Roman" pitchFamily="18" charset="0"/>
              </a:rPr>
              <a:t>ờng</a:t>
            </a:r>
            <a:r>
              <a:rPr lang="vi-VN" sz="2400" b="1" u="none" dirty="0">
                <a:solidFill>
                  <a:srgbClr val="002060"/>
                </a:solidFill>
                <a:latin typeface="Times New Roman" pitchFamily="18" charset="0"/>
                <a:cs typeface="Times New Roman" pitchFamily="18" charset="0"/>
              </a:rPr>
              <a:t> không khỏi ngỡ ngàng thấy một dòng mương ngoằn ngoèo vắt ngang những đồi cao</a:t>
            </a:r>
            <a:r>
              <a:rPr lang="en-US" sz="2400" b="1" u="none" dirty="0">
                <a:solidFill>
                  <a:srgbClr val="002060"/>
                </a:solidFill>
                <a:latin typeface="Times New Roman" pitchFamily="18" charset="0"/>
                <a:cs typeface="Times New Roman" pitchFamily="18" charset="0"/>
              </a:rPr>
              <a:t>.</a:t>
            </a:r>
            <a:r>
              <a:rPr lang="es-ES_tradnl" sz="2400" b="1" u="none" dirty="0">
                <a:solidFill>
                  <a:srgbClr val="002060"/>
                </a:solidFill>
                <a:latin typeface="Times New Roman" pitchFamily="18" charset="0"/>
                <a:cs typeface="Times New Roman" pitchFamily="18" charset="0"/>
              </a:rPr>
              <a:t> </a:t>
            </a:r>
            <a:endParaRPr lang="en-US" sz="2400" b="1" dirty="0">
              <a:solidFill>
                <a:srgbClr val="002060"/>
              </a:solidFill>
            </a:endParaRPr>
          </a:p>
        </p:txBody>
      </p:sp>
      <p:sp>
        <p:nvSpPr>
          <p:cNvPr id="7" name="Text Box 26">
            <a:extLst>
              <a:ext uri="{FF2B5EF4-FFF2-40B4-BE49-F238E27FC236}">
                <a16:creationId xmlns:a16="http://schemas.microsoft.com/office/drawing/2014/main" id="{72B1BB93-07F3-4BF7-8D0D-889EAA391A6F}"/>
              </a:ext>
            </a:extLst>
          </p:cNvPr>
          <p:cNvSpPr txBox="1">
            <a:spLocks noChangeArrowheads="1"/>
          </p:cNvSpPr>
          <p:nvPr/>
        </p:nvSpPr>
        <p:spPr bwMode="auto">
          <a:xfrm>
            <a:off x="328001" y="636726"/>
            <a:ext cx="7488397" cy="523220"/>
          </a:xfrm>
          <a:prstGeom prst="rect">
            <a:avLst/>
          </a:prstGeom>
          <a:noFill/>
          <a:ln w="9525">
            <a:noFill/>
            <a:miter lim="800000"/>
            <a:headEnd/>
            <a:tailEnd/>
          </a:ln>
        </p:spPr>
        <p:txBody>
          <a:bodyPr wrap="square">
            <a:spAutoFit/>
          </a:bodyPr>
          <a:lstStyle/>
          <a:p>
            <a:pPr>
              <a:spcBef>
                <a:spcPct val="50000"/>
              </a:spcBef>
              <a:defRPr/>
            </a:pPr>
            <a:r>
              <a:rPr lang="vi-VN" sz="2800" b="1" u="none" dirty="0">
                <a:solidFill>
                  <a:srgbClr val="0000FF"/>
                </a:solidFill>
                <a:latin typeface="Times New Roman" panose="02020603050405020304" pitchFamily="18" charset="0"/>
                <a:cs typeface="Times New Roman" panose="02020603050405020304" pitchFamily="18" charset="0"/>
              </a:rPr>
              <a:t>Đ</a:t>
            </a:r>
            <a:r>
              <a:rPr lang="en-US" sz="2800" b="1" u="none" dirty="0" err="1">
                <a:solidFill>
                  <a:srgbClr val="0000FF"/>
                </a:solidFill>
                <a:latin typeface="Times New Roman" panose="02020603050405020304" pitchFamily="18" charset="0"/>
                <a:cs typeface="Times New Roman" panose="02020603050405020304" pitchFamily="18" charset="0"/>
              </a:rPr>
              <a:t>ọc</a:t>
            </a:r>
            <a:r>
              <a:rPr lang="en-US" sz="2800" b="1" u="none" dirty="0">
                <a:solidFill>
                  <a:srgbClr val="0000FF"/>
                </a:solidFill>
                <a:latin typeface="Times New Roman" panose="02020603050405020304" pitchFamily="18" charset="0"/>
                <a:cs typeface="Times New Roman" panose="02020603050405020304" pitchFamily="18" charset="0"/>
              </a:rPr>
              <a:t> </a:t>
            </a:r>
            <a:r>
              <a:rPr lang="en-US" sz="2800" b="1" u="none" dirty="0" err="1">
                <a:solidFill>
                  <a:srgbClr val="0000FF"/>
                </a:solidFill>
                <a:latin typeface="Times New Roman" panose="02020603050405020304" pitchFamily="18" charset="0"/>
                <a:cs typeface="Times New Roman" panose="02020603050405020304" pitchFamily="18" charset="0"/>
              </a:rPr>
              <a:t>thầm</a:t>
            </a:r>
            <a:r>
              <a:rPr lang="en-US" sz="2800" b="1" u="none" dirty="0">
                <a:solidFill>
                  <a:srgbClr val="0000FF"/>
                </a:solidFill>
                <a:latin typeface="Times New Roman" panose="02020603050405020304" pitchFamily="18" charset="0"/>
                <a:cs typeface="Times New Roman" panose="02020603050405020304" pitchFamily="18" charset="0"/>
              </a:rPr>
              <a:t> </a:t>
            </a:r>
            <a:r>
              <a:rPr lang="vi-VN" sz="2800" b="1" u="none" dirty="0">
                <a:solidFill>
                  <a:srgbClr val="0000FF"/>
                </a:solidFill>
                <a:latin typeface="Times New Roman" panose="02020603050405020304" pitchFamily="18" charset="0"/>
                <a:cs typeface="Times New Roman" panose="02020603050405020304" pitchFamily="18" charset="0"/>
              </a:rPr>
              <a:t>đ</a:t>
            </a:r>
            <a:r>
              <a:rPr lang="en-US" sz="2800" b="1" u="none" dirty="0" err="1">
                <a:solidFill>
                  <a:srgbClr val="0000FF"/>
                </a:solidFill>
                <a:latin typeface="Times New Roman" panose="02020603050405020304" pitchFamily="18" charset="0"/>
                <a:cs typeface="Times New Roman" panose="02020603050405020304" pitchFamily="18" charset="0"/>
              </a:rPr>
              <a:t>oạn</a:t>
            </a:r>
            <a:r>
              <a:rPr lang="vi-VN" sz="2800" b="1" u="none" dirty="0">
                <a:solidFill>
                  <a:srgbClr val="0000FF"/>
                </a:solidFill>
                <a:latin typeface="Times New Roman" panose="02020603050405020304" pitchFamily="18" charset="0"/>
                <a:cs typeface="Times New Roman" panose="02020603050405020304" pitchFamily="18" charset="0"/>
              </a:rPr>
              <a:t> 1 và trả lời câu hỏi </a:t>
            </a:r>
            <a:endParaRPr lang="en-US" sz="2800" b="1" u="none" dirty="0">
              <a:solidFill>
                <a:srgbClr val="0000FF"/>
              </a:solidFill>
              <a:latin typeface="Times New Roman" panose="02020603050405020304" pitchFamily="18" charset="0"/>
              <a:cs typeface="Times New Roman" panose="02020603050405020304" pitchFamily="18" charset="0"/>
            </a:endParaRPr>
          </a:p>
        </p:txBody>
      </p:sp>
      <p:sp>
        <p:nvSpPr>
          <p:cNvPr id="8" name="TextBox 2">
            <a:extLst>
              <a:ext uri="{FF2B5EF4-FFF2-40B4-BE49-F238E27FC236}">
                <a16:creationId xmlns:a16="http://schemas.microsoft.com/office/drawing/2014/main" id="{DD88EABB-D909-48EB-A244-438AD56C337D}"/>
              </a:ext>
            </a:extLst>
          </p:cNvPr>
          <p:cNvSpPr txBox="1">
            <a:spLocks noChangeArrowheads="1"/>
          </p:cNvSpPr>
          <p:nvPr/>
        </p:nvSpPr>
        <p:spPr bwMode="auto">
          <a:xfrm>
            <a:off x="2902584" y="0"/>
            <a:ext cx="3105150" cy="523220"/>
          </a:xfrm>
          <a:prstGeom prst="rect">
            <a:avLst/>
          </a:prstGeom>
          <a:solidFill>
            <a:srgbClr val="FFCCFF"/>
          </a:solidFill>
          <a:ln>
            <a:noFill/>
          </a:ln>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vi-VN" altLang="en-US" sz="2800" b="1" u="none" dirty="0">
                <a:solidFill>
                  <a:srgbClr val="FF0000"/>
                </a:solidFill>
                <a:latin typeface="Times New Roman" panose="02020603050405020304" pitchFamily="18" charset="0"/>
              </a:rPr>
              <a:t>Tìm hiểu bài:</a:t>
            </a:r>
            <a:endParaRPr lang="en-US" altLang="en-US" sz="2800" b="1" u="none"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651186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4788"/>
                                        </p:tgtEl>
                                        <p:attrNameLst>
                                          <p:attrName>style.visibility</p:attrName>
                                        </p:attrNameLst>
                                      </p:cBhvr>
                                      <p:to>
                                        <p:strVal val="visible"/>
                                      </p:to>
                                    </p:set>
                                    <p:animEffect transition="in" filter="blinds(horizontal)">
                                      <p:cBhvr>
                                        <p:cTn id="7" dur="500"/>
                                        <p:tgtEl>
                                          <p:spTgt spid="374788"/>
                                        </p:tgtEl>
                                      </p:cBhvr>
                                    </p:animEffect>
                                  </p:childTnLst>
                                </p:cTn>
                              </p:par>
                              <p:par>
                                <p:cTn id="8" presetID="21" presetClass="entr" presetSubtype="4" fill="hold" nodeType="withEffect">
                                  <p:stCondLst>
                                    <p:cond delay="0"/>
                                  </p:stCondLst>
                                  <p:childTnLst>
                                    <p:set>
                                      <p:cBhvr>
                                        <p:cTn id="9" dur="1" fill="hold">
                                          <p:stCondLst>
                                            <p:cond delay="0"/>
                                          </p:stCondLst>
                                        </p:cTn>
                                        <p:tgtEl>
                                          <p:spTgt spid="374790"/>
                                        </p:tgtEl>
                                        <p:attrNameLst>
                                          <p:attrName>style.visibility</p:attrName>
                                        </p:attrNameLst>
                                      </p:cBhvr>
                                      <p:to>
                                        <p:strVal val="visible"/>
                                      </p:to>
                                    </p:set>
                                    <p:animEffect transition="in" filter="wheel(4)">
                                      <p:cBhvr>
                                        <p:cTn id="10" dur="2000"/>
                                        <p:tgtEl>
                                          <p:spTgt spid="374790"/>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POINSET2"/>
          <p:cNvPicPr>
            <a:picLocks noChangeAspect="1" noChangeArrowheads="1"/>
          </p:cNvPicPr>
          <p:nvPr/>
        </p:nvPicPr>
        <p:blipFill>
          <a:blip r:embed="rId2"/>
          <a:srcRect/>
          <a:stretch>
            <a:fillRect/>
          </a:stretch>
        </p:blipFill>
        <p:spPr bwMode="auto">
          <a:xfrm rot="-5400000">
            <a:off x="-161131" y="5726906"/>
            <a:ext cx="1298575" cy="969963"/>
          </a:xfrm>
          <a:prstGeom prst="rect">
            <a:avLst/>
          </a:prstGeom>
          <a:noFill/>
          <a:ln w="9525">
            <a:noFill/>
            <a:miter lim="800000"/>
            <a:headEnd/>
            <a:tailEnd/>
          </a:ln>
        </p:spPr>
      </p:pic>
      <p:pic>
        <p:nvPicPr>
          <p:cNvPr id="16387" name="Picture 11" descr="POINSET2"/>
          <p:cNvPicPr>
            <a:picLocks noChangeAspect="1" noChangeArrowheads="1"/>
          </p:cNvPicPr>
          <p:nvPr/>
        </p:nvPicPr>
        <p:blipFill>
          <a:blip r:embed="rId2"/>
          <a:srcRect/>
          <a:stretch>
            <a:fillRect/>
          </a:stretch>
        </p:blipFill>
        <p:spPr bwMode="auto">
          <a:xfrm rot="10800000">
            <a:off x="7696200" y="5407025"/>
            <a:ext cx="1454150" cy="1444625"/>
          </a:xfrm>
          <a:prstGeom prst="rect">
            <a:avLst/>
          </a:prstGeom>
          <a:noFill/>
          <a:ln w="9525">
            <a:noFill/>
            <a:miter lim="800000"/>
            <a:headEnd/>
            <a:tailEnd/>
          </a:ln>
        </p:spPr>
      </p:pic>
      <p:sp>
        <p:nvSpPr>
          <p:cNvPr id="311309" name="Rectangle 13"/>
          <p:cNvSpPr>
            <a:spLocks noChangeArrowheads="1"/>
          </p:cNvSpPr>
          <p:nvPr/>
        </p:nvSpPr>
        <p:spPr bwMode="auto">
          <a:xfrm>
            <a:off x="267743" y="312677"/>
            <a:ext cx="8845550" cy="1077913"/>
          </a:xfrm>
          <a:prstGeom prst="rect">
            <a:avLst/>
          </a:prstGeom>
          <a:noFill/>
          <a:ln w="9525">
            <a:noFill/>
            <a:miter lim="800000"/>
            <a:headEnd/>
            <a:tailEnd/>
          </a:ln>
        </p:spPr>
        <p:txBody>
          <a:bodyPr anchor="ctr">
            <a:spAutoFit/>
          </a:bodyPr>
          <a:lstStyle/>
          <a:p>
            <a:pPr marL="342900" indent="-342900" eaLnBrk="0" hangingPunct="0">
              <a:tabLst>
                <a:tab pos="131763" algn="l"/>
              </a:tabLst>
            </a:pPr>
            <a:r>
              <a:rPr lang="es-ES_tradnl" sz="3200" b="1" u="none" dirty="0">
                <a:solidFill>
                  <a:srgbClr val="FF0000"/>
                </a:solidFill>
                <a:latin typeface="Times New Roman" pitchFamily="18" charset="0"/>
                <a:cs typeface="Times New Roman" pitchFamily="18" charset="0"/>
              </a:rPr>
              <a:t>2. </a:t>
            </a:r>
            <a:r>
              <a:rPr lang="es-ES_tradnl" sz="3200" b="1" u="none" dirty="0" err="1">
                <a:solidFill>
                  <a:srgbClr val="FF0000"/>
                </a:solidFill>
                <a:latin typeface="Times New Roman" pitchFamily="18" charset="0"/>
                <a:cs typeface="Times New Roman" pitchFamily="18" charset="0"/>
              </a:rPr>
              <a:t>Ông</a:t>
            </a:r>
            <a:r>
              <a:rPr lang="es-ES_tradnl" sz="3200" b="1" u="none" dirty="0">
                <a:solidFill>
                  <a:srgbClr val="FF0000"/>
                </a:solidFill>
                <a:latin typeface="Times New Roman" pitchFamily="18" charset="0"/>
                <a:cs typeface="Times New Roman" pitchFamily="18" charset="0"/>
              </a:rPr>
              <a:t> </a:t>
            </a:r>
            <a:r>
              <a:rPr lang="es-ES_tradnl" sz="3200" b="1" u="none" dirty="0" err="1">
                <a:solidFill>
                  <a:srgbClr val="FF0000"/>
                </a:solidFill>
                <a:latin typeface="Times New Roman" pitchFamily="18" charset="0"/>
                <a:cs typeface="Times New Roman" pitchFamily="18" charset="0"/>
              </a:rPr>
              <a:t>Lìn</a:t>
            </a:r>
            <a:r>
              <a:rPr lang="es-ES_tradnl" sz="3200" b="1" u="none" dirty="0">
                <a:solidFill>
                  <a:srgbClr val="FF0000"/>
                </a:solidFill>
                <a:latin typeface="Times New Roman" pitchFamily="18" charset="0"/>
                <a:cs typeface="Times New Roman" pitchFamily="18" charset="0"/>
              </a:rPr>
              <a:t> </a:t>
            </a:r>
            <a:r>
              <a:rPr lang="vi-VN" sz="3200" b="1" u="none" dirty="0">
                <a:solidFill>
                  <a:srgbClr val="FF0000"/>
                </a:solidFill>
                <a:latin typeface="Times New Roman" pitchFamily="18" charset="0"/>
                <a:cs typeface="Times New Roman" pitchFamily="18" charset="0"/>
              </a:rPr>
              <a:t>đ</a:t>
            </a:r>
            <a:r>
              <a:rPr lang="es-ES_tradnl" sz="3200" b="1" u="none" dirty="0">
                <a:solidFill>
                  <a:srgbClr val="FF0000"/>
                </a:solidFill>
                <a:latin typeface="Times New Roman" pitchFamily="18" charset="0"/>
                <a:cs typeface="Times New Roman" pitchFamily="18" charset="0"/>
              </a:rPr>
              <a:t>ã </a:t>
            </a:r>
            <a:r>
              <a:rPr lang="es-ES_tradnl" sz="3200" b="1" u="none" dirty="0" err="1">
                <a:solidFill>
                  <a:srgbClr val="FF0000"/>
                </a:solidFill>
                <a:latin typeface="Times New Roman" pitchFamily="18" charset="0"/>
                <a:cs typeface="Times New Roman" pitchFamily="18" charset="0"/>
              </a:rPr>
              <a:t>làm</a:t>
            </a:r>
            <a:r>
              <a:rPr lang="es-ES_tradnl" sz="3200" b="1" u="none" dirty="0">
                <a:solidFill>
                  <a:srgbClr val="FF0000"/>
                </a:solidFill>
                <a:latin typeface="Times New Roman" pitchFamily="18" charset="0"/>
                <a:cs typeface="Times New Roman" pitchFamily="18" charset="0"/>
              </a:rPr>
              <a:t> </a:t>
            </a:r>
            <a:r>
              <a:rPr lang="es-ES_tradnl" sz="3200" b="1" u="none" dirty="0" err="1">
                <a:solidFill>
                  <a:srgbClr val="FF0000"/>
                </a:solidFill>
                <a:latin typeface="Times New Roman" pitchFamily="18" charset="0"/>
                <a:cs typeface="Times New Roman" pitchFamily="18" charset="0"/>
              </a:rPr>
              <a:t>thế</a:t>
            </a:r>
            <a:r>
              <a:rPr lang="es-ES_tradnl" sz="3200" b="1" u="none" dirty="0">
                <a:solidFill>
                  <a:srgbClr val="FF0000"/>
                </a:solidFill>
                <a:latin typeface="Times New Roman" pitchFamily="18" charset="0"/>
                <a:cs typeface="Times New Roman" pitchFamily="18" charset="0"/>
              </a:rPr>
              <a:t> </a:t>
            </a:r>
            <a:r>
              <a:rPr lang="es-ES_tradnl" sz="3200" b="1" u="none" dirty="0" err="1">
                <a:solidFill>
                  <a:srgbClr val="FF0000"/>
                </a:solidFill>
                <a:latin typeface="Times New Roman" pitchFamily="18" charset="0"/>
                <a:cs typeface="Times New Roman" pitchFamily="18" charset="0"/>
              </a:rPr>
              <a:t>nào</a:t>
            </a:r>
            <a:r>
              <a:rPr lang="es-ES_tradnl" sz="3200" b="1" u="none" dirty="0">
                <a:solidFill>
                  <a:srgbClr val="FF0000"/>
                </a:solidFill>
                <a:latin typeface="Times New Roman" pitchFamily="18" charset="0"/>
                <a:cs typeface="Times New Roman" pitchFamily="18" charset="0"/>
              </a:rPr>
              <a:t> </a:t>
            </a:r>
            <a:r>
              <a:rPr lang="vi-VN" sz="3200" b="1" u="none" dirty="0">
                <a:solidFill>
                  <a:srgbClr val="FF0000"/>
                </a:solidFill>
                <a:latin typeface="Times New Roman" pitchFamily="18" charset="0"/>
                <a:cs typeface="Times New Roman" pitchFamily="18" charset="0"/>
              </a:rPr>
              <a:t>đ</a:t>
            </a:r>
            <a:r>
              <a:rPr lang="es-ES_tradnl" sz="3200" b="1" u="none" dirty="0">
                <a:solidFill>
                  <a:srgbClr val="FF0000"/>
                </a:solidFill>
                <a:latin typeface="Times New Roman" pitchFamily="18" charset="0"/>
                <a:cs typeface="Times New Roman" pitchFamily="18" charset="0"/>
              </a:rPr>
              <a:t>ể </a:t>
            </a:r>
            <a:r>
              <a:rPr lang="vi-VN" sz="3200" b="1" u="none" dirty="0">
                <a:solidFill>
                  <a:srgbClr val="FF0000"/>
                </a:solidFill>
                <a:latin typeface="Times New Roman" pitchFamily="18" charset="0"/>
                <a:cs typeface="Times New Roman" pitchFamily="18" charset="0"/>
              </a:rPr>
              <a:t>đư</a:t>
            </a:r>
            <a:r>
              <a:rPr lang="es-ES_tradnl" sz="3200" b="1" u="none" dirty="0">
                <a:solidFill>
                  <a:srgbClr val="FF0000"/>
                </a:solidFill>
                <a:latin typeface="Times New Roman" pitchFamily="18" charset="0"/>
                <a:cs typeface="Times New Roman" pitchFamily="18" charset="0"/>
              </a:rPr>
              <a:t>a </a:t>
            </a:r>
            <a:r>
              <a:rPr lang="vi-VN" sz="3200" b="1" u="none" dirty="0">
                <a:solidFill>
                  <a:srgbClr val="FF0000"/>
                </a:solidFill>
                <a:latin typeface="Times New Roman" pitchFamily="18" charset="0"/>
                <a:cs typeface="Times New Roman" pitchFamily="18" charset="0"/>
              </a:rPr>
              <a:t>đư</a:t>
            </a:r>
            <a:r>
              <a:rPr lang="es-ES_tradnl" sz="3200" b="1" u="none" dirty="0" err="1">
                <a:solidFill>
                  <a:srgbClr val="FF0000"/>
                </a:solidFill>
                <a:latin typeface="Times New Roman" pitchFamily="18" charset="0"/>
                <a:cs typeface="Times New Roman" pitchFamily="18" charset="0"/>
              </a:rPr>
              <a:t>ợc</a:t>
            </a:r>
            <a:r>
              <a:rPr lang="es-ES_tradnl" sz="3200" b="1" u="none" dirty="0">
                <a:solidFill>
                  <a:srgbClr val="FF0000"/>
                </a:solidFill>
                <a:latin typeface="Times New Roman" pitchFamily="18" charset="0"/>
                <a:cs typeface="Times New Roman" pitchFamily="18" charset="0"/>
              </a:rPr>
              <a:t> n</a:t>
            </a:r>
            <a:r>
              <a:rPr lang="vi-VN" sz="3200" b="1" u="none" dirty="0">
                <a:solidFill>
                  <a:srgbClr val="FF0000"/>
                </a:solidFill>
                <a:latin typeface="Times New Roman" pitchFamily="18" charset="0"/>
                <a:cs typeface="Times New Roman" pitchFamily="18" charset="0"/>
              </a:rPr>
              <a:t>ư</a:t>
            </a:r>
            <a:r>
              <a:rPr lang="es-ES_tradnl" sz="3200" b="1" u="none" dirty="0" err="1">
                <a:solidFill>
                  <a:srgbClr val="FF0000"/>
                </a:solidFill>
                <a:latin typeface="Times New Roman" pitchFamily="18" charset="0"/>
                <a:cs typeface="Times New Roman" pitchFamily="18" charset="0"/>
              </a:rPr>
              <a:t>ớc</a:t>
            </a:r>
            <a:r>
              <a:rPr lang="es-ES_tradnl" sz="3200" b="1" u="none" dirty="0">
                <a:solidFill>
                  <a:srgbClr val="FF0000"/>
                </a:solidFill>
                <a:latin typeface="Times New Roman" pitchFamily="18" charset="0"/>
                <a:cs typeface="Times New Roman" pitchFamily="18" charset="0"/>
              </a:rPr>
              <a:t> </a:t>
            </a:r>
            <a:r>
              <a:rPr lang="es-ES_tradnl" sz="3200" b="1" u="none" dirty="0" err="1">
                <a:solidFill>
                  <a:srgbClr val="FF0000"/>
                </a:solidFill>
                <a:latin typeface="Times New Roman" pitchFamily="18" charset="0"/>
                <a:cs typeface="Times New Roman" pitchFamily="18" charset="0"/>
              </a:rPr>
              <a:t>về</a:t>
            </a:r>
            <a:r>
              <a:rPr lang="es-ES_tradnl" sz="3200" b="1" u="none" dirty="0">
                <a:solidFill>
                  <a:srgbClr val="FF0000"/>
                </a:solidFill>
                <a:latin typeface="Times New Roman" pitchFamily="18" charset="0"/>
                <a:cs typeface="Times New Roman" pitchFamily="18" charset="0"/>
              </a:rPr>
              <a:t> </a:t>
            </a:r>
            <a:r>
              <a:rPr lang="es-ES_tradnl" sz="3200" b="1" u="none" dirty="0" err="1">
                <a:solidFill>
                  <a:srgbClr val="FF0000"/>
                </a:solidFill>
                <a:latin typeface="Times New Roman" pitchFamily="18" charset="0"/>
                <a:cs typeface="Times New Roman" pitchFamily="18" charset="0"/>
              </a:rPr>
              <a:t>thôn</a:t>
            </a:r>
            <a:r>
              <a:rPr lang="es-ES_tradnl" sz="3200" b="1" u="none" dirty="0">
                <a:solidFill>
                  <a:srgbClr val="FF0000"/>
                </a:solidFill>
                <a:latin typeface="Times New Roman" pitchFamily="18" charset="0"/>
                <a:cs typeface="Times New Roman" pitchFamily="18" charset="0"/>
              </a:rPr>
              <a:t> ?</a:t>
            </a:r>
            <a:endParaRPr lang="en-US" sz="3200" b="1" u="none" dirty="0">
              <a:solidFill>
                <a:srgbClr val="FF0000"/>
              </a:solidFill>
              <a:latin typeface="Times New Roman" pitchFamily="18" charset="0"/>
              <a:cs typeface="Times New Roman" pitchFamily="18" charset="0"/>
            </a:endParaRPr>
          </a:p>
        </p:txBody>
      </p:sp>
      <p:sp>
        <p:nvSpPr>
          <p:cNvPr id="311310" name="Rectangle 14"/>
          <p:cNvSpPr>
            <a:spLocks noChangeArrowheads="1"/>
          </p:cNvSpPr>
          <p:nvPr/>
        </p:nvSpPr>
        <p:spPr bwMode="auto">
          <a:xfrm>
            <a:off x="194718" y="1664890"/>
            <a:ext cx="4495800" cy="2062103"/>
          </a:xfrm>
          <a:prstGeom prst="rect">
            <a:avLst/>
          </a:prstGeom>
          <a:noFill/>
          <a:ln w="9525">
            <a:noFill/>
            <a:miter lim="800000"/>
            <a:headEnd/>
            <a:tailEnd/>
          </a:ln>
        </p:spPr>
        <p:txBody>
          <a:bodyPr anchor="ctr">
            <a:spAutoFit/>
          </a:bodyPr>
          <a:lstStyle/>
          <a:p>
            <a:pPr eaLnBrk="0" hangingPunct="0">
              <a:tabLst>
                <a:tab pos="131763" algn="l"/>
              </a:tabLst>
            </a:pPr>
            <a:r>
              <a:rPr lang="en-US" sz="3200" b="1" u="none" dirty="0" err="1">
                <a:solidFill>
                  <a:srgbClr val="002060"/>
                </a:solidFill>
                <a:latin typeface="Times New Roman" pitchFamily="18" charset="0"/>
                <a:cs typeface="Times New Roman" pitchFamily="18" charset="0"/>
              </a:rPr>
              <a:t>Ông</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lần</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mò</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cả</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tháng</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trong</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rừng</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tìm</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nguồn</a:t>
            </a:r>
            <a:r>
              <a:rPr lang="en-US" sz="3200" b="1" u="none" dirty="0">
                <a:solidFill>
                  <a:srgbClr val="002060"/>
                </a:solidFill>
                <a:latin typeface="Times New Roman" pitchFamily="18" charset="0"/>
                <a:cs typeface="Times New Roman" pitchFamily="18" charset="0"/>
              </a:rPr>
              <a:t> n</a:t>
            </a:r>
            <a:r>
              <a:rPr lang="vi-VN" sz="3200" b="1" u="none" dirty="0">
                <a:solidFill>
                  <a:srgbClr val="002060"/>
                </a:solidFill>
                <a:latin typeface="Times New Roman" pitchFamily="18" charset="0"/>
                <a:cs typeface="Times New Roman" pitchFamily="18" charset="0"/>
              </a:rPr>
              <a:t>ư</a:t>
            </a:r>
            <a:r>
              <a:rPr lang="en-US" sz="3200" b="1" u="none" dirty="0" err="1">
                <a:solidFill>
                  <a:srgbClr val="002060"/>
                </a:solidFill>
                <a:latin typeface="Times New Roman" pitchFamily="18" charset="0"/>
                <a:cs typeface="Times New Roman" pitchFamily="18" charset="0"/>
              </a:rPr>
              <a:t>ớc</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cùng</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vợ</a:t>
            </a:r>
            <a:r>
              <a:rPr lang="en-US" sz="3200" b="1" u="none" dirty="0">
                <a:solidFill>
                  <a:srgbClr val="002060"/>
                </a:solidFill>
                <a:latin typeface="Times New Roman" pitchFamily="18" charset="0"/>
                <a:cs typeface="Times New Roman" pitchFamily="18" charset="0"/>
              </a:rPr>
              <a:t> con </a:t>
            </a:r>
            <a:r>
              <a:rPr lang="vi-VN" sz="3200" b="1" u="none" dirty="0">
                <a:solidFill>
                  <a:srgbClr val="002060"/>
                </a:solidFill>
                <a:latin typeface="Times New Roman" pitchFamily="18" charset="0"/>
                <a:cs typeface="Times New Roman" pitchFamily="18" charset="0"/>
              </a:rPr>
              <a:t>đ</a:t>
            </a:r>
            <a:r>
              <a:rPr lang="en-US" sz="3200" b="1" u="none" dirty="0" err="1">
                <a:solidFill>
                  <a:srgbClr val="002060"/>
                </a:solidFill>
                <a:latin typeface="Times New Roman" pitchFamily="18" charset="0"/>
                <a:cs typeface="Times New Roman" pitchFamily="18" charset="0"/>
              </a:rPr>
              <a:t>ào</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suốt</a:t>
            </a:r>
            <a:r>
              <a:rPr lang="en-US" sz="3200" b="1" u="none" dirty="0">
                <a:solidFill>
                  <a:srgbClr val="002060"/>
                </a:solidFill>
                <a:latin typeface="Times New Roman" pitchFamily="18" charset="0"/>
                <a:cs typeface="Times New Roman" pitchFamily="18" charset="0"/>
              </a:rPr>
              <a:t> </a:t>
            </a:r>
            <a:r>
              <a:rPr lang="en-US" sz="3200" b="1" u="none" dirty="0" err="1">
                <a:solidFill>
                  <a:srgbClr val="002060"/>
                </a:solidFill>
                <a:latin typeface="Times New Roman" pitchFamily="18" charset="0"/>
                <a:cs typeface="Times New Roman" pitchFamily="18" charset="0"/>
              </a:rPr>
              <a:t>một</a:t>
            </a:r>
            <a:r>
              <a:rPr lang="en-US" sz="3200" b="1" u="none" dirty="0">
                <a:solidFill>
                  <a:srgbClr val="002060"/>
                </a:solidFill>
                <a:latin typeface="Times New Roman" pitchFamily="18" charset="0"/>
                <a:cs typeface="Times New Roman" pitchFamily="18" charset="0"/>
              </a:rPr>
              <a:t> n</a:t>
            </a:r>
            <a:r>
              <a:rPr lang="vi-VN" sz="3200" b="1" u="none" dirty="0">
                <a:solidFill>
                  <a:srgbClr val="002060"/>
                </a:solidFill>
                <a:latin typeface="Times New Roman" pitchFamily="18" charset="0"/>
                <a:cs typeface="Times New Roman" pitchFamily="18" charset="0"/>
              </a:rPr>
              <a:t>ă</a:t>
            </a:r>
            <a:r>
              <a:rPr lang="en-US" sz="3200" b="1" u="none" dirty="0">
                <a:solidFill>
                  <a:srgbClr val="002060"/>
                </a:solidFill>
                <a:latin typeface="Times New Roman" pitchFamily="18" charset="0"/>
                <a:cs typeface="Times New Roman" pitchFamily="18" charset="0"/>
              </a:rPr>
              <a:t>m </a:t>
            </a:r>
            <a:r>
              <a:rPr lang="en-US" sz="3200" b="1" u="none" dirty="0" err="1">
                <a:solidFill>
                  <a:srgbClr val="002060"/>
                </a:solidFill>
                <a:latin typeface="Times New Roman" pitchFamily="18" charset="0"/>
                <a:cs typeface="Times New Roman" pitchFamily="18" charset="0"/>
              </a:rPr>
              <a:t>trời</a:t>
            </a:r>
            <a:r>
              <a:rPr lang="en-US" sz="3200" b="1" u="none" dirty="0">
                <a:solidFill>
                  <a:srgbClr val="002060"/>
                </a:solidFill>
                <a:latin typeface="Times New Roman" pitchFamily="18" charset="0"/>
                <a:cs typeface="Times New Roman" pitchFamily="18" charset="0"/>
              </a:rPr>
              <a:t>....</a:t>
            </a:r>
          </a:p>
        </p:txBody>
      </p:sp>
      <p:pic>
        <p:nvPicPr>
          <p:cNvPr id="311311" name="Picture 15"/>
          <p:cNvPicPr>
            <a:picLocks noChangeAspect="1" noChangeArrowheads="1"/>
          </p:cNvPicPr>
          <p:nvPr/>
        </p:nvPicPr>
        <p:blipFill>
          <a:blip r:embed="rId3"/>
          <a:srcRect/>
          <a:stretch>
            <a:fillRect/>
          </a:stretch>
        </p:blipFill>
        <p:spPr bwMode="auto">
          <a:xfrm>
            <a:off x="4572000" y="1593851"/>
            <a:ext cx="47244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1309"/>
                                        </p:tgtEl>
                                        <p:attrNameLst>
                                          <p:attrName>style.visibility</p:attrName>
                                        </p:attrNameLst>
                                      </p:cBhvr>
                                      <p:to>
                                        <p:strVal val="visible"/>
                                      </p:to>
                                    </p:set>
                                    <p:animEffect transition="in" filter="blinds(horizontal)">
                                      <p:cBhvr>
                                        <p:cTn id="7" dur="500"/>
                                        <p:tgtEl>
                                          <p:spTgt spid="311309"/>
                                        </p:tgtEl>
                                      </p:cBhvr>
                                    </p:animEffect>
                                  </p:childTnLst>
                                </p:cTn>
                              </p:par>
                              <p:par>
                                <p:cTn id="8" presetID="25" presetClass="entr" presetSubtype="0" fill="hold" nodeType="withEffect">
                                  <p:stCondLst>
                                    <p:cond delay="0"/>
                                  </p:stCondLst>
                                  <p:childTnLst>
                                    <p:set>
                                      <p:cBhvr>
                                        <p:cTn id="9" dur="1" fill="hold">
                                          <p:stCondLst>
                                            <p:cond delay="0"/>
                                          </p:stCondLst>
                                        </p:cTn>
                                        <p:tgtEl>
                                          <p:spTgt spid="311311"/>
                                        </p:tgtEl>
                                        <p:attrNameLst>
                                          <p:attrName>style.visibility</p:attrName>
                                        </p:attrNameLst>
                                      </p:cBhvr>
                                      <p:to>
                                        <p:strVal val="visible"/>
                                      </p:to>
                                    </p:set>
                                    <p:anim calcmode="lin" valueType="num">
                                      <p:cBhvr>
                                        <p:cTn id="10" dur="500" decel="50000" fill="hold">
                                          <p:stCondLst>
                                            <p:cond delay="0"/>
                                          </p:stCondLst>
                                        </p:cTn>
                                        <p:tgtEl>
                                          <p:spTgt spid="311311"/>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311311"/>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311311"/>
                                        </p:tgtEl>
                                        <p:attrNameLst>
                                          <p:attrName>ppt_w</p:attrName>
                                        </p:attrNameLst>
                                      </p:cBhvr>
                                      <p:tavLst>
                                        <p:tav tm="0">
                                          <p:val>
                                            <p:strVal val="#ppt_w*.05"/>
                                          </p:val>
                                        </p:tav>
                                        <p:tav tm="100000">
                                          <p:val>
                                            <p:strVal val="#ppt_w"/>
                                          </p:val>
                                        </p:tav>
                                      </p:tavLst>
                                    </p:anim>
                                    <p:anim calcmode="lin" valueType="num">
                                      <p:cBhvr>
                                        <p:cTn id="13" dur="1000" fill="hold"/>
                                        <p:tgtEl>
                                          <p:spTgt spid="311311"/>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311311"/>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311311"/>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311311"/>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3113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1310"/>
                                        </p:tgtEl>
                                        <p:attrNameLst>
                                          <p:attrName>style.visibility</p:attrName>
                                        </p:attrNameLst>
                                      </p:cBhvr>
                                      <p:to>
                                        <p:strVal val="visible"/>
                                      </p:to>
                                    </p:set>
                                    <p:animEffect transition="in" filter="blinds(horizontal)">
                                      <p:cBhvr>
                                        <p:cTn id="22" dur="500"/>
                                        <p:tgtEl>
                                          <p:spTgt spid="311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9" grpId="0"/>
      <p:bldP spid="31131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3328</TotalTime>
  <Words>1411</Words>
  <Application>Microsoft Office PowerPoint</Application>
  <PresentationFormat>On-screen Show (4:3)</PresentationFormat>
  <Paragraphs>77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Times New Roman</vt:lpstr>
      <vt:lpstr>Trebuchet MS</vt:lpstr>
      <vt:lpstr>VNI-Times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16 Tran Phu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Vanxuan</dc:creator>
  <cp:lastModifiedBy>HP</cp:lastModifiedBy>
  <cp:revision>248</cp:revision>
  <dcterms:created xsi:type="dcterms:W3CDTF">2009-02-09T03:52:26Z</dcterms:created>
  <dcterms:modified xsi:type="dcterms:W3CDTF">2022-12-20T12:07:01Z</dcterms:modified>
</cp:coreProperties>
</file>