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20"/>
  </p:notesMasterIdLst>
  <p:sldIdLst>
    <p:sldId id="259" r:id="rId3"/>
    <p:sldId id="281" r:id="rId4"/>
    <p:sldId id="280" r:id="rId5"/>
    <p:sldId id="257" r:id="rId6"/>
    <p:sldId id="301" r:id="rId7"/>
    <p:sldId id="302" r:id="rId8"/>
    <p:sldId id="279" r:id="rId9"/>
    <p:sldId id="304" r:id="rId10"/>
    <p:sldId id="260" r:id="rId11"/>
    <p:sldId id="270" r:id="rId12"/>
    <p:sldId id="307" r:id="rId13"/>
    <p:sldId id="305" r:id="rId14"/>
    <p:sldId id="256" r:id="rId15"/>
    <p:sldId id="312" r:id="rId16"/>
    <p:sldId id="268" r:id="rId17"/>
    <p:sldId id="313" r:id="rId18"/>
    <p:sldId id="26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2FF4C-6DDC-4CA7-8441-CB0A4A437B16}">
  <a:tblStyle styleId="{F362FF4C-6DDC-4CA7-8441-CB0A4A437B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24" autoAdjust="0"/>
  </p:normalViewPr>
  <p:slideViewPr>
    <p:cSldViewPr>
      <p:cViewPr varScale="1">
        <p:scale>
          <a:sx n="83" d="100"/>
          <a:sy n="83" d="100"/>
        </p:scale>
        <p:origin x="1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465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1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NTT</a:t>
            </a:r>
          </a:p>
        </p:txBody>
      </p:sp>
    </p:spTree>
    <p:extLst>
      <p:ext uri="{BB962C8B-B14F-4D97-AF65-F5344CB8AC3E}">
        <p14:creationId xmlns:p14="http://schemas.microsoft.com/office/powerpoint/2010/main" val="32512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stt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9600" y="-33300"/>
            <a:ext cx="9153775" cy="5210100"/>
            <a:chOff x="-9600" y="-33300"/>
            <a:chExt cx="9153775" cy="5210100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-9600" y="0"/>
              <a:ext cx="9153775" cy="5143507"/>
              <a:chOff x="-9600" y="0"/>
              <a:chExt cx="9153775" cy="5143507"/>
            </a:xfrm>
          </p:grpSpPr>
          <p:sp>
            <p:nvSpPr>
              <p:cNvPr id="176" name="Google Shape;176;p25"/>
              <p:cNvSpPr/>
              <p:nvPr/>
            </p:nvSpPr>
            <p:spPr>
              <a:xfrm rot="5400000">
                <a:off x="8453186" y="4452694"/>
                <a:ext cx="514463" cy="867163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3" extrusionOk="0">
                    <a:moveTo>
                      <a:pt x="29077" y="0"/>
                    </a:moveTo>
                    <a:lnTo>
                      <a:pt x="0" y="29565"/>
                    </a:lnTo>
                    <a:lnTo>
                      <a:pt x="0" y="49013"/>
                    </a:lnTo>
                    <a:lnTo>
                      <a:pt x="29077" y="19448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rot="5400000">
                <a:off x="7931072" y="4452686"/>
                <a:ext cx="514463" cy="867180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4" extrusionOk="0">
                    <a:moveTo>
                      <a:pt x="0" y="1"/>
                    </a:moveTo>
                    <a:lnTo>
                      <a:pt x="0" y="19449"/>
                    </a:lnTo>
                    <a:lnTo>
                      <a:pt x="29077" y="49014"/>
                    </a:lnTo>
                    <a:lnTo>
                      <a:pt x="29077" y="295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 rot="5400000">
                <a:off x="7473977" y="4738941"/>
                <a:ext cx="296119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28996" extrusionOk="0">
                    <a:moveTo>
                      <a:pt x="1" y="1"/>
                    </a:moveTo>
                    <a:lnTo>
                      <a:pt x="1" y="11935"/>
                    </a:lnTo>
                    <a:lnTo>
                      <a:pt x="16736" y="28996"/>
                    </a:lnTo>
                    <a:lnTo>
                      <a:pt x="16736" y="170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 rot="5400000">
                <a:off x="7305775" y="4342789"/>
                <a:ext cx="512056" cy="1084568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61301" extrusionOk="0">
                    <a:moveTo>
                      <a:pt x="0" y="0"/>
                    </a:moveTo>
                    <a:lnTo>
                      <a:pt x="0" y="32359"/>
                    </a:lnTo>
                    <a:lnTo>
                      <a:pt x="28942" y="61300"/>
                    </a:lnTo>
                    <a:lnTo>
                      <a:pt x="28942" y="48688"/>
                    </a:lnTo>
                    <a:lnTo>
                      <a:pt x="6700" y="26446"/>
                    </a:lnTo>
                    <a:lnTo>
                      <a:pt x="6700" y="6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rot="-5400000">
                <a:off x="4506475" y="-4418625"/>
                <a:ext cx="219000" cy="905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5"/>
            <p:cNvSpPr/>
            <p:nvPr/>
          </p:nvSpPr>
          <p:spPr>
            <a:xfrm>
              <a:off x="3834000" y="-33300"/>
              <a:ext cx="231300" cy="5210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5"/>
          <p:cNvSpPr txBox="1">
            <a:spLocks noGrp="1"/>
          </p:cNvSpPr>
          <p:nvPr>
            <p:ph type="ctrTitle"/>
          </p:nvPr>
        </p:nvSpPr>
        <p:spPr>
          <a:xfrm>
            <a:off x="4162225" y="1459650"/>
            <a:ext cx="4441800" cy="14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5479375" y="3470425"/>
            <a:ext cx="31245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FA7B17"/>
          </p15:clr>
        </p15:guide>
        <p15:guide id="2" pos="413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189" name="Google Shape;189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6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199" name="Google Shape;199;p2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13650" y="680300"/>
            <a:ext cx="8059500" cy="3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8950" y="44767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207" name="Google Shape;207;p27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540000" y="3661950"/>
            <a:ext cx="8064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62100" y="2211750"/>
            <a:ext cx="66198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12438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2438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 idx="2" hasCustomPrompt="1"/>
          </p:nvPr>
        </p:nvSpPr>
        <p:spPr>
          <a:xfrm>
            <a:off x="3147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12438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4"/>
          </p:nvPr>
        </p:nvSpPr>
        <p:spPr>
          <a:xfrm>
            <a:off x="12438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 idx="5" hasCustomPrompt="1"/>
          </p:nvPr>
        </p:nvSpPr>
        <p:spPr>
          <a:xfrm>
            <a:off x="3147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57693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 idx="7"/>
          </p:nvPr>
        </p:nvSpPr>
        <p:spPr>
          <a:xfrm>
            <a:off x="57693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8" hasCustomPrompt="1"/>
          </p:nvPr>
        </p:nvSpPr>
        <p:spPr>
          <a:xfrm>
            <a:off x="48402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9"/>
          </p:nvPr>
        </p:nvSpPr>
        <p:spPr>
          <a:xfrm>
            <a:off x="57693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 idx="13"/>
          </p:nvPr>
        </p:nvSpPr>
        <p:spPr>
          <a:xfrm>
            <a:off x="57693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28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236" name="Google Shape;236;p28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28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28"/>
          <p:cNvSpPr txBox="1">
            <a:spLocks noGrp="1"/>
          </p:cNvSpPr>
          <p:nvPr>
            <p:ph type="title" idx="14" hasCustomPrompt="1"/>
          </p:nvPr>
        </p:nvSpPr>
        <p:spPr>
          <a:xfrm>
            <a:off x="48402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">
  <p:cSld name="SECTION_HEADER_1_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-9675" y="0"/>
            <a:ext cx="9153675" cy="5143501"/>
            <a:chOff x="-9675" y="0"/>
            <a:chExt cx="9153675" cy="5143501"/>
          </a:xfrm>
        </p:grpSpPr>
        <p:sp>
          <p:nvSpPr>
            <p:cNvPr id="252" name="Google Shape;252;p29"/>
            <p:cNvSpPr/>
            <p:nvPr/>
          </p:nvSpPr>
          <p:spPr>
            <a:xfrm rot="-5400000" flipH="1">
              <a:off x="166826" y="445268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-5400000" flipH="1">
              <a:off x="688936" y="4452679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rot="-5400000" flipH="1">
              <a:off x="1364368" y="4738935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-5400000" flipH="1">
              <a:off x="1316636" y="4342782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rot="-5400000">
              <a:off x="7186294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rot="-5400000">
              <a:off x="7708404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 rot="-5400000">
              <a:off x="8383836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 rot="-5400000">
              <a:off x="8336103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29"/>
            <p:cNvGrpSpPr/>
            <p:nvPr/>
          </p:nvGrpSpPr>
          <p:grpSpPr>
            <a:xfrm flipH="1">
              <a:off x="-9675" y="0"/>
              <a:ext cx="9153675" cy="5143500"/>
              <a:chOff x="-9600" y="0"/>
              <a:chExt cx="9153675" cy="51435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545225" y="457200"/>
            <a:ext cx="54843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SECTION_HEADER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9600" y="0"/>
            <a:ext cx="9169550" cy="5143500"/>
            <a:chOff x="-9600" y="0"/>
            <a:chExt cx="9169550" cy="5143500"/>
          </a:xfrm>
        </p:grpSpPr>
        <p:sp>
          <p:nvSpPr>
            <p:cNvPr id="268" name="Google Shape;268;p30"/>
            <p:cNvSpPr/>
            <p:nvPr/>
          </p:nvSpPr>
          <p:spPr>
            <a:xfrm rot="5400000" flipH="1">
              <a:off x="1433569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5400000" flipH="1">
              <a:off x="911459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5400000" flipH="1">
              <a:off x="454370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 rot="5400000" flipH="1">
              <a:off x="28616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-9600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 rot="5400000">
              <a:off x="4508600" y="492150"/>
              <a:ext cx="133200" cy="916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 rot="-5400000">
              <a:off x="5391150" y="-3533775"/>
              <a:ext cx="219000" cy="728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8924925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0"/>
          <p:cNvSpPr/>
          <p:nvPr/>
        </p:nvSpPr>
        <p:spPr>
          <a:xfrm>
            <a:off x="3625400" y="0"/>
            <a:ext cx="1893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1091400" y="1319400"/>
            <a:ext cx="18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1091400" y="8015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 hasCustomPrompt="1"/>
          </p:nvPr>
        </p:nvSpPr>
        <p:spPr>
          <a:xfrm>
            <a:off x="162300" y="9125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1091400" y="3170575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1091400" y="26527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5" hasCustomPrompt="1"/>
          </p:nvPr>
        </p:nvSpPr>
        <p:spPr>
          <a:xfrm>
            <a:off x="162300" y="27637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6"/>
          </p:nvPr>
        </p:nvSpPr>
        <p:spPr>
          <a:xfrm>
            <a:off x="6378900" y="21576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7"/>
          </p:nvPr>
        </p:nvSpPr>
        <p:spPr>
          <a:xfrm>
            <a:off x="6378900" y="16397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8" hasCustomPrompt="1"/>
          </p:nvPr>
        </p:nvSpPr>
        <p:spPr>
          <a:xfrm>
            <a:off x="5449800" y="17507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9"/>
          </p:nvPr>
        </p:nvSpPr>
        <p:spPr>
          <a:xfrm>
            <a:off x="6378900" y="40087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3"/>
          </p:nvPr>
        </p:nvSpPr>
        <p:spPr>
          <a:xfrm>
            <a:off x="6378900" y="34909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4" hasCustomPrompt="1"/>
          </p:nvPr>
        </p:nvSpPr>
        <p:spPr>
          <a:xfrm>
            <a:off x="5449800" y="36019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5"/>
          </p:nvPr>
        </p:nvSpPr>
        <p:spPr>
          <a:xfrm>
            <a:off x="3121200" y="42862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 rot="10800000">
            <a:off x="-9600" y="0"/>
            <a:ext cx="9153775" cy="5143507"/>
            <a:chOff x="-9600" y="0"/>
            <a:chExt cx="9153775" cy="5143507"/>
          </a:xfrm>
        </p:grpSpPr>
        <p:sp>
          <p:nvSpPr>
            <p:cNvPr id="292" name="Google Shape;292;p31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540000" y="609600"/>
            <a:ext cx="44136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540000" y="2010825"/>
            <a:ext cx="35838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40000" y="3661600"/>
            <a:ext cx="395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5095650" y="-3330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02">
  <p:cSld name="SECTION_HEADER_1_2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-9550" y="0"/>
            <a:ext cx="9169500" cy="5143507"/>
            <a:chOff x="-9550" y="0"/>
            <a:chExt cx="9169500" cy="5143507"/>
          </a:xfrm>
        </p:grpSpPr>
        <p:sp>
          <p:nvSpPr>
            <p:cNvPr id="323" name="Google Shape;323;p33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rot="5400000">
              <a:off x="4508600" y="-4518150"/>
              <a:ext cx="133200" cy="9169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830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ubTitle" idx="1"/>
          </p:nvPr>
        </p:nvSpPr>
        <p:spPr>
          <a:xfrm>
            <a:off x="8692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 idx="2"/>
          </p:nvPr>
        </p:nvSpPr>
        <p:spPr>
          <a:xfrm>
            <a:off x="10492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3"/>
          </p:nvPr>
        </p:nvSpPr>
        <p:spPr>
          <a:xfrm>
            <a:off x="8692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4"/>
          </p:nvPr>
        </p:nvSpPr>
        <p:spPr>
          <a:xfrm>
            <a:off x="10492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5"/>
          </p:nvPr>
        </p:nvSpPr>
        <p:spPr>
          <a:xfrm>
            <a:off x="53947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55747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7"/>
          </p:nvPr>
        </p:nvSpPr>
        <p:spPr>
          <a:xfrm>
            <a:off x="53947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8"/>
          </p:nvPr>
        </p:nvSpPr>
        <p:spPr>
          <a:xfrm>
            <a:off x="55747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3"/>
          <p:cNvSpPr/>
          <p:nvPr/>
        </p:nvSpPr>
        <p:spPr>
          <a:xfrm rot="5400000">
            <a:off x="7229625" y="-1781250"/>
            <a:ext cx="1332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SECTION_HEADER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4"/>
          <p:cNvGrpSpPr/>
          <p:nvPr/>
        </p:nvGrpSpPr>
        <p:grpSpPr>
          <a:xfrm flipH="1">
            <a:off x="-9600" y="0"/>
            <a:ext cx="9153775" cy="5143507"/>
            <a:chOff x="-9600" y="0"/>
            <a:chExt cx="9153775" cy="5143507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3952500" y="-1905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892500" y="2542925"/>
            <a:ext cx="28800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892500" y="2028513"/>
            <a:ext cx="3060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 idx="2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SECTION_HEADER_1_1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36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676113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2"/>
          </p:nvPr>
        </p:nvSpPr>
        <p:spPr>
          <a:xfrm>
            <a:off x="6307888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3"/>
          </p:nvPr>
        </p:nvSpPr>
        <p:spPr>
          <a:xfrm>
            <a:off x="3312000" y="3045088"/>
            <a:ext cx="252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56113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4"/>
          </p:nvPr>
        </p:nvSpPr>
        <p:spPr>
          <a:xfrm>
            <a:off x="6487888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5"/>
          </p:nvPr>
        </p:nvSpPr>
        <p:spPr>
          <a:xfrm>
            <a:off x="3672000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title" idx="6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SECTION_HEADER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97" name="Google Shape;397;p37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37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37"/>
          <p:cNvSpPr txBox="1">
            <a:spLocks noGrp="1"/>
          </p:cNvSpPr>
          <p:nvPr>
            <p:ph type="subTitle" idx="1"/>
          </p:nvPr>
        </p:nvSpPr>
        <p:spPr>
          <a:xfrm>
            <a:off x="1547356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2"/>
          </p:nvPr>
        </p:nvSpPr>
        <p:spPr>
          <a:xfrm>
            <a:off x="4896644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997356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 idx="3"/>
          </p:nvPr>
        </p:nvSpPr>
        <p:spPr>
          <a:xfrm>
            <a:off x="5346644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title" idx="4"/>
          </p:nvPr>
        </p:nvSpPr>
        <p:spPr>
          <a:xfrm>
            <a:off x="2365200" y="457200"/>
            <a:ext cx="44136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8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417" name="Google Shape;417;p38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40000" y="3380825"/>
            <a:ext cx="80640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hasCustomPrompt="1"/>
          </p:nvPr>
        </p:nvSpPr>
        <p:spPr>
          <a:xfrm>
            <a:off x="540000" y="1590000"/>
            <a:ext cx="806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7" r:id="rId6"/>
    <p:sldLayoutId id="2147483668" r:id="rId7"/>
    <p:sldLayoutId id="2147483669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1" r:id="rId10"/>
    <p:sldLayoutId id="2147483682" r:id="rId11"/>
    <p:sldLayoutId id="2147483683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4">
          <p15:clr>
            <a:srgbClr val="EA4335"/>
          </p15:clr>
        </p15:guide>
        <p15:guide id="2" orient="horz" pos="2786">
          <p15:clr>
            <a:srgbClr val="EA4335"/>
          </p15:clr>
        </p15:guide>
        <p15:guide id="3" pos="340">
          <p15:clr>
            <a:srgbClr val="EA4335"/>
          </p15:clr>
        </p15:guide>
        <p15:guide id="4" pos="542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media" Target="../media/media2.m4a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/>
          <p:nvPr/>
        </p:nvSpPr>
        <p:spPr>
          <a:xfrm>
            <a:off x="6391747" y="1613529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1813217" y="2185986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6843" y="335215"/>
            <a:ext cx="7048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….,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….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4335" y="948501"/>
            <a:ext cx="821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  <a:r>
              <a:rPr lang="en-US" sz="3200" b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: Nguyễn Trường Tộ mong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canh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tân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532139" y="297325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2114" y="1092864"/>
            <a:ext cx="651510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3247" y="2000250"/>
            <a:ext cx="680085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8215" y="3993385"/>
            <a:ext cx="6515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9600" y="3867150"/>
            <a:ext cx="807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" y="89535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952601"/>
            <a:ext cx="891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6147F-53FC-A1BD-A8C6-B8BBD69F8FE6}"/>
              </a:ext>
            </a:extLst>
          </p:cNvPr>
          <p:cNvSpPr/>
          <p:nvPr/>
        </p:nvSpPr>
        <p:spPr>
          <a:xfrm>
            <a:off x="3371349" y="1709400"/>
            <a:ext cx="1322798" cy="46166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0A4AB-F0A9-9364-5ADD-14AB9D56FB51}"/>
              </a:ext>
            </a:extLst>
          </p:cNvPr>
          <p:cNvSpPr/>
          <p:nvPr/>
        </p:nvSpPr>
        <p:spPr>
          <a:xfrm>
            <a:off x="399549" y="2777935"/>
            <a:ext cx="29718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7F3EE-5E93-B479-80A3-C3D479032E97}"/>
              </a:ext>
            </a:extLst>
          </p:cNvPr>
          <p:cNvSpPr/>
          <p:nvPr/>
        </p:nvSpPr>
        <p:spPr>
          <a:xfrm>
            <a:off x="4899660" y="2753194"/>
            <a:ext cx="37338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8447AA-4139-7DAF-3998-3B974AA28455}"/>
              </a:ext>
            </a:extLst>
          </p:cNvPr>
          <p:cNvCxnSpPr/>
          <p:nvPr/>
        </p:nvCxnSpPr>
        <p:spPr>
          <a:xfrm flipH="1">
            <a:off x="2312171" y="2160954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2A0734-BD04-A9BE-E362-2959E240D99F}"/>
              </a:ext>
            </a:extLst>
          </p:cNvPr>
          <p:cNvCxnSpPr/>
          <p:nvPr/>
        </p:nvCxnSpPr>
        <p:spPr>
          <a:xfrm>
            <a:off x="4479054" y="2156369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3032" y="1657350"/>
            <a:ext cx="5558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283" y="437297"/>
            <a:ext cx="816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oogle Shape;625;p48"/>
          <p:cNvGrpSpPr/>
          <p:nvPr/>
        </p:nvGrpSpPr>
        <p:grpSpPr>
          <a:xfrm>
            <a:off x="1456371" y="4143133"/>
            <a:ext cx="713908" cy="714617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9;p48"/>
          <p:cNvGrpSpPr/>
          <p:nvPr/>
        </p:nvGrpSpPr>
        <p:grpSpPr>
          <a:xfrm>
            <a:off x="4339516" y="4143132"/>
            <a:ext cx="464967" cy="714618"/>
            <a:chOff x="3131170" y="3816884"/>
            <a:chExt cx="220051" cy="338169"/>
          </a:xfrm>
        </p:grpSpPr>
        <p:sp>
          <p:nvSpPr>
            <p:cNvPr id="25" name="Google Shape;640;p4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1;p4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2;p4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3;p4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4;p4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5;p4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B8A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;p4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7;p4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8;p4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49;p48"/>
          <p:cNvGrpSpPr/>
          <p:nvPr/>
        </p:nvGrpSpPr>
        <p:grpSpPr>
          <a:xfrm>
            <a:off x="6936368" y="4180702"/>
            <a:ext cx="788664" cy="639477"/>
            <a:chOff x="3952456" y="1524280"/>
            <a:chExt cx="370195" cy="300154"/>
          </a:xfrm>
        </p:grpSpPr>
        <p:sp>
          <p:nvSpPr>
            <p:cNvPr id="35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1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4266095" y="1087473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</a:t>
            </a:r>
            <a:endParaRPr sz="66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5162466" y="3297444"/>
            <a:ext cx="350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04800" y="316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52582"/>
              </p:ext>
            </p:extLst>
          </p:nvPr>
        </p:nvGraphicFramePr>
        <p:xfrm>
          <a:off x="2666998" y="280586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88228"/>
              </p:ext>
            </p:extLst>
          </p:nvPr>
        </p:nvGraphicFramePr>
        <p:xfrm>
          <a:off x="1295401" y="3267179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9067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9226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304800" y="1078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Oval 80"/>
          <p:cNvSpPr>
            <a:spLocks noChangeArrowheads="1"/>
          </p:cNvSpPr>
          <p:nvPr/>
        </p:nvSpPr>
        <p:spPr bwMode="auto">
          <a:xfrm>
            <a:off x="304800" y="1840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1"/>
          <p:cNvSpPr>
            <a:spLocks noChangeArrowheads="1"/>
          </p:cNvSpPr>
          <p:nvPr/>
        </p:nvSpPr>
        <p:spPr bwMode="auto">
          <a:xfrm>
            <a:off x="304800" y="3364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82"/>
          <p:cNvSpPr>
            <a:spLocks noChangeArrowheads="1"/>
          </p:cNvSpPr>
          <p:nvPr/>
        </p:nvSpPr>
        <p:spPr bwMode="auto">
          <a:xfrm>
            <a:off x="304800" y="2602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83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1. Nguyễn Trường Tộ sinh ra ở đâu ?</a:t>
            </a:r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2. Bản ý kiến để trình lên vua còn gọi là gì ?</a:t>
            </a:r>
          </a:p>
        </p:txBody>
      </p:sp>
      <p:sp>
        <p:nvSpPr>
          <p:cNvPr id="13" name="AutoShape 85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3. Nguyễn Trường Tộ trình bản điều trần lên vua nào ?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4. Từ bỏ những cách làm cũ, lạc hậu,thực hiện cách làm mới</a:t>
            </a:r>
          </a:p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5.Nguyễn Trường Tộ thuộc phe nào trong triều đình ?</a:t>
            </a:r>
          </a:p>
        </p:txBody>
      </p:sp>
      <p:graphicFrame>
        <p:nvGraphicFramePr>
          <p:cNvPr id="1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32514"/>
              </p:ext>
            </p:extLst>
          </p:nvPr>
        </p:nvGraphicFramePr>
        <p:xfrm>
          <a:off x="1981201" y="256138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28836"/>
              </p:ext>
            </p:extLst>
          </p:nvPr>
        </p:nvGraphicFramePr>
        <p:xfrm>
          <a:off x="2663559" y="301753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75575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0047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12501"/>
              </p:ext>
            </p:extLst>
          </p:nvPr>
        </p:nvGraphicFramePr>
        <p:xfrm>
          <a:off x="1981201" y="254233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94953"/>
              </p:ext>
            </p:extLst>
          </p:nvPr>
        </p:nvGraphicFramePr>
        <p:xfrm>
          <a:off x="1295401" y="3251304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61950"/>
            <a:ext cx="1219201" cy="11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5850" y="1371600"/>
            <a:ext cx="7258050" cy="262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>
            <a:off x="3028950" y="400050"/>
            <a:ext cx="320040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355" y="1675778"/>
            <a:ext cx="697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0150" y="3024286"/>
            <a:ext cx="720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55"/>
            <a:ext cx="6934200" cy="499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34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0"/>
          <p:cNvSpPr txBox="1">
            <a:spLocks noGrp="1"/>
          </p:cNvSpPr>
          <p:nvPr>
            <p:ph type="title"/>
          </p:nvPr>
        </p:nvSpPr>
        <p:spPr>
          <a:xfrm>
            <a:off x="2514600" y="773514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2"/>
                </a:solidFill>
              </a:rPr>
              <a:t>DẶN DÒ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734" name="Google Shape;734;p50"/>
          <p:cNvGrpSpPr/>
          <p:nvPr/>
        </p:nvGrpSpPr>
        <p:grpSpPr>
          <a:xfrm>
            <a:off x="6022254" y="765404"/>
            <a:ext cx="2950890" cy="2328766"/>
            <a:chOff x="533400" y="1696175"/>
            <a:chExt cx="3118283" cy="2460868"/>
          </a:xfrm>
        </p:grpSpPr>
        <p:sp>
          <p:nvSpPr>
            <p:cNvPr id="735" name="Google Shape;735;p50"/>
            <p:cNvSpPr/>
            <p:nvPr/>
          </p:nvSpPr>
          <p:spPr>
            <a:xfrm>
              <a:off x="533400" y="1696175"/>
              <a:ext cx="2861369" cy="2460868"/>
            </a:xfrm>
            <a:custGeom>
              <a:avLst/>
              <a:gdLst/>
              <a:ahLst/>
              <a:cxnLst/>
              <a:rect l="l" t="t" r="r" b="b"/>
              <a:pathLst>
                <a:path w="54298" h="46698" extrusionOk="0">
                  <a:moveTo>
                    <a:pt x="14074" y="1"/>
                  </a:moveTo>
                  <a:lnTo>
                    <a:pt x="13953" y="21"/>
                  </a:lnTo>
                  <a:lnTo>
                    <a:pt x="13832" y="142"/>
                  </a:lnTo>
                  <a:lnTo>
                    <a:pt x="13711" y="223"/>
                  </a:lnTo>
                  <a:lnTo>
                    <a:pt x="13570" y="303"/>
                  </a:lnTo>
                  <a:lnTo>
                    <a:pt x="13509" y="323"/>
                  </a:lnTo>
                  <a:lnTo>
                    <a:pt x="13469" y="263"/>
                  </a:lnTo>
                  <a:lnTo>
                    <a:pt x="13328" y="41"/>
                  </a:lnTo>
                  <a:lnTo>
                    <a:pt x="13066" y="142"/>
                  </a:lnTo>
                  <a:lnTo>
                    <a:pt x="12824" y="344"/>
                  </a:lnTo>
                  <a:lnTo>
                    <a:pt x="12561" y="525"/>
                  </a:lnTo>
                  <a:lnTo>
                    <a:pt x="12320" y="646"/>
                  </a:lnTo>
                  <a:lnTo>
                    <a:pt x="12057" y="807"/>
                  </a:lnTo>
                  <a:lnTo>
                    <a:pt x="11957" y="868"/>
                  </a:lnTo>
                  <a:lnTo>
                    <a:pt x="11836" y="888"/>
                  </a:lnTo>
                  <a:lnTo>
                    <a:pt x="11715" y="989"/>
                  </a:lnTo>
                  <a:lnTo>
                    <a:pt x="11674" y="1150"/>
                  </a:lnTo>
                  <a:lnTo>
                    <a:pt x="11614" y="1211"/>
                  </a:lnTo>
                  <a:lnTo>
                    <a:pt x="11634" y="1332"/>
                  </a:lnTo>
                  <a:lnTo>
                    <a:pt x="11674" y="1352"/>
                  </a:lnTo>
                  <a:lnTo>
                    <a:pt x="11735" y="1352"/>
                  </a:lnTo>
                  <a:lnTo>
                    <a:pt x="11815" y="1332"/>
                  </a:lnTo>
                  <a:lnTo>
                    <a:pt x="11896" y="1352"/>
                  </a:lnTo>
                  <a:lnTo>
                    <a:pt x="11815" y="1453"/>
                  </a:lnTo>
                  <a:lnTo>
                    <a:pt x="11755" y="1533"/>
                  </a:lnTo>
                  <a:lnTo>
                    <a:pt x="11856" y="1594"/>
                  </a:lnTo>
                  <a:lnTo>
                    <a:pt x="11997" y="1634"/>
                  </a:lnTo>
                  <a:lnTo>
                    <a:pt x="12057" y="1634"/>
                  </a:lnTo>
                  <a:lnTo>
                    <a:pt x="12138" y="1614"/>
                  </a:lnTo>
                  <a:lnTo>
                    <a:pt x="12178" y="1634"/>
                  </a:lnTo>
                  <a:lnTo>
                    <a:pt x="12199" y="1674"/>
                  </a:lnTo>
                  <a:lnTo>
                    <a:pt x="12037" y="1815"/>
                  </a:lnTo>
                  <a:lnTo>
                    <a:pt x="11836" y="1876"/>
                  </a:lnTo>
                  <a:lnTo>
                    <a:pt x="11594" y="1775"/>
                  </a:lnTo>
                  <a:lnTo>
                    <a:pt x="11392" y="2037"/>
                  </a:lnTo>
                  <a:lnTo>
                    <a:pt x="11291" y="1775"/>
                  </a:lnTo>
                  <a:lnTo>
                    <a:pt x="11110" y="1856"/>
                  </a:lnTo>
                  <a:lnTo>
                    <a:pt x="10787" y="1997"/>
                  </a:lnTo>
                  <a:lnTo>
                    <a:pt x="10465" y="2037"/>
                  </a:lnTo>
                  <a:lnTo>
                    <a:pt x="10202" y="2078"/>
                  </a:lnTo>
                  <a:lnTo>
                    <a:pt x="9961" y="2057"/>
                  </a:lnTo>
                  <a:lnTo>
                    <a:pt x="9779" y="1896"/>
                  </a:lnTo>
                  <a:lnTo>
                    <a:pt x="9698" y="1674"/>
                  </a:lnTo>
                  <a:lnTo>
                    <a:pt x="9577" y="1896"/>
                  </a:lnTo>
                  <a:lnTo>
                    <a:pt x="9335" y="1997"/>
                  </a:lnTo>
                  <a:lnTo>
                    <a:pt x="9154" y="2078"/>
                  </a:lnTo>
                  <a:lnTo>
                    <a:pt x="9215" y="2279"/>
                  </a:lnTo>
                  <a:lnTo>
                    <a:pt x="8811" y="2461"/>
                  </a:lnTo>
                  <a:lnTo>
                    <a:pt x="8368" y="2481"/>
                  </a:lnTo>
                  <a:lnTo>
                    <a:pt x="8327" y="2501"/>
                  </a:lnTo>
                  <a:lnTo>
                    <a:pt x="8267" y="2541"/>
                  </a:lnTo>
                  <a:lnTo>
                    <a:pt x="8206" y="2602"/>
                  </a:lnTo>
                  <a:lnTo>
                    <a:pt x="8206" y="2682"/>
                  </a:lnTo>
                  <a:lnTo>
                    <a:pt x="8267" y="2763"/>
                  </a:lnTo>
                  <a:lnTo>
                    <a:pt x="8348" y="2763"/>
                  </a:lnTo>
                  <a:lnTo>
                    <a:pt x="8408" y="2743"/>
                  </a:lnTo>
                  <a:lnTo>
                    <a:pt x="8469" y="2783"/>
                  </a:lnTo>
                  <a:lnTo>
                    <a:pt x="8206" y="2945"/>
                  </a:lnTo>
                  <a:lnTo>
                    <a:pt x="7924" y="3126"/>
                  </a:lnTo>
                  <a:lnTo>
                    <a:pt x="7884" y="3187"/>
                  </a:lnTo>
                  <a:lnTo>
                    <a:pt x="7884" y="3267"/>
                  </a:lnTo>
                  <a:lnTo>
                    <a:pt x="7944" y="3428"/>
                  </a:lnTo>
                  <a:lnTo>
                    <a:pt x="7843" y="3590"/>
                  </a:lnTo>
                  <a:lnTo>
                    <a:pt x="7803" y="3670"/>
                  </a:lnTo>
                  <a:lnTo>
                    <a:pt x="7783" y="3751"/>
                  </a:lnTo>
                  <a:lnTo>
                    <a:pt x="7763" y="3892"/>
                  </a:lnTo>
                  <a:lnTo>
                    <a:pt x="7823" y="3993"/>
                  </a:lnTo>
                  <a:lnTo>
                    <a:pt x="7904" y="3973"/>
                  </a:lnTo>
                  <a:lnTo>
                    <a:pt x="7985" y="3892"/>
                  </a:lnTo>
                  <a:lnTo>
                    <a:pt x="8126" y="3812"/>
                  </a:lnTo>
                  <a:lnTo>
                    <a:pt x="8267" y="3832"/>
                  </a:lnTo>
                  <a:lnTo>
                    <a:pt x="8307" y="3912"/>
                  </a:lnTo>
                  <a:lnTo>
                    <a:pt x="8267" y="4013"/>
                  </a:lnTo>
                  <a:lnTo>
                    <a:pt x="8307" y="4134"/>
                  </a:lnTo>
                  <a:lnTo>
                    <a:pt x="8368" y="4215"/>
                  </a:lnTo>
                  <a:lnTo>
                    <a:pt x="8428" y="4295"/>
                  </a:lnTo>
                  <a:lnTo>
                    <a:pt x="8388" y="4356"/>
                  </a:lnTo>
                  <a:lnTo>
                    <a:pt x="8287" y="4497"/>
                  </a:lnTo>
                  <a:lnTo>
                    <a:pt x="8368" y="4638"/>
                  </a:lnTo>
                  <a:lnTo>
                    <a:pt x="8509" y="4679"/>
                  </a:lnTo>
                  <a:lnTo>
                    <a:pt x="8610" y="4578"/>
                  </a:lnTo>
                  <a:lnTo>
                    <a:pt x="8771" y="4537"/>
                  </a:lnTo>
                  <a:lnTo>
                    <a:pt x="8912" y="4638"/>
                  </a:lnTo>
                  <a:lnTo>
                    <a:pt x="8912" y="4739"/>
                  </a:lnTo>
                  <a:lnTo>
                    <a:pt x="8811" y="4800"/>
                  </a:lnTo>
                  <a:lnTo>
                    <a:pt x="8529" y="5122"/>
                  </a:lnTo>
                  <a:cubicBezTo>
                    <a:pt x="8489" y="5431"/>
                    <a:pt x="8520" y="5757"/>
                    <a:pt x="8682" y="5757"/>
                  </a:cubicBezTo>
                  <a:cubicBezTo>
                    <a:pt x="8763" y="5757"/>
                    <a:pt x="8878" y="5674"/>
                    <a:pt x="9033" y="5465"/>
                  </a:cubicBezTo>
                  <a:lnTo>
                    <a:pt x="9295" y="5445"/>
                  </a:lnTo>
                  <a:lnTo>
                    <a:pt x="9315" y="5445"/>
                  </a:lnTo>
                  <a:lnTo>
                    <a:pt x="9335" y="5425"/>
                  </a:lnTo>
                  <a:lnTo>
                    <a:pt x="9416" y="5344"/>
                  </a:lnTo>
                  <a:lnTo>
                    <a:pt x="9517" y="5384"/>
                  </a:lnTo>
                  <a:lnTo>
                    <a:pt x="9577" y="5505"/>
                  </a:lnTo>
                  <a:lnTo>
                    <a:pt x="9497" y="5626"/>
                  </a:lnTo>
                  <a:lnTo>
                    <a:pt x="9396" y="5687"/>
                  </a:lnTo>
                  <a:lnTo>
                    <a:pt x="9376" y="5808"/>
                  </a:lnTo>
                  <a:lnTo>
                    <a:pt x="9335" y="5969"/>
                  </a:lnTo>
                  <a:lnTo>
                    <a:pt x="9194" y="6110"/>
                  </a:lnTo>
                  <a:lnTo>
                    <a:pt x="9073" y="6231"/>
                  </a:lnTo>
                  <a:lnTo>
                    <a:pt x="9073" y="6433"/>
                  </a:lnTo>
                  <a:lnTo>
                    <a:pt x="9194" y="6554"/>
                  </a:lnTo>
                  <a:lnTo>
                    <a:pt x="9376" y="6574"/>
                  </a:lnTo>
                  <a:lnTo>
                    <a:pt x="9537" y="6533"/>
                  </a:lnTo>
                  <a:lnTo>
                    <a:pt x="9698" y="6554"/>
                  </a:lnTo>
                  <a:lnTo>
                    <a:pt x="9577" y="6735"/>
                  </a:lnTo>
                  <a:lnTo>
                    <a:pt x="9356" y="6836"/>
                  </a:lnTo>
                  <a:lnTo>
                    <a:pt x="9194" y="6917"/>
                  </a:lnTo>
                  <a:lnTo>
                    <a:pt x="9134" y="7078"/>
                  </a:lnTo>
                  <a:lnTo>
                    <a:pt x="9235" y="7219"/>
                  </a:lnTo>
                  <a:lnTo>
                    <a:pt x="9436" y="7199"/>
                  </a:lnTo>
                  <a:lnTo>
                    <a:pt x="9557" y="7179"/>
                  </a:lnTo>
                  <a:lnTo>
                    <a:pt x="9638" y="7239"/>
                  </a:lnTo>
                  <a:lnTo>
                    <a:pt x="9618" y="7340"/>
                  </a:lnTo>
                  <a:lnTo>
                    <a:pt x="9497" y="7400"/>
                  </a:lnTo>
                  <a:lnTo>
                    <a:pt x="9436" y="7421"/>
                  </a:lnTo>
                  <a:lnTo>
                    <a:pt x="9376" y="7461"/>
                  </a:lnTo>
                  <a:lnTo>
                    <a:pt x="9094" y="7743"/>
                  </a:lnTo>
                  <a:lnTo>
                    <a:pt x="8831" y="8066"/>
                  </a:lnTo>
                  <a:lnTo>
                    <a:pt x="8811" y="8147"/>
                  </a:lnTo>
                  <a:lnTo>
                    <a:pt x="8831" y="8247"/>
                  </a:lnTo>
                  <a:lnTo>
                    <a:pt x="8852" y="8449"/>
                  </a:lnTo>
                  <a:lnTo>
                    <a:pt x="8811" y="8671"/>
                  </a:lnTo>
                  <a:lnTo>
                    <a:pt x="8811" y="8933"/>
                  </a:lnTo>
                  <a:lnTo>
                    <a:pt x="9073" y="8953"/>
                  </a:lnTo>
                  <a:lnTo>
                    <a:pt x="9396" y="8772"/>
                  </a:lnTo>
                  <a:lnTo>
                    <a:pt x="9658" y="8489"/>
                  </a:lnTo>
                  <a:lnTo>
                    <a:pt x="9779" y="8388"/>
                  </a:lnTo>
                  <a:lnTo>
                    <a:pt x="9920" y="8328"/>
                  </a:lnTo>
                  <a:lnTo>
                    <a:pt x="10626" y="8267"/>
                  </a:lnTo>
                  <a:lnTo>
                    <a:pt x="11311" y="8086"/>
                  </a:lnTo>
                  <a:lnTo>
                    <a:pt x="11453" y="8086"/>
                  </a:lnTo>
                  <a:lnTo>
                    <a:pt x="11513" y="8227"/>
                  </a:lnTo>
                  <a:lnTo>
                    <a:pt x="11553" y="8388"/>
                  </a:lnTo>
                  <a:lnTo>
                    <a:pt x="11715" y="8449"/>
                  </a:lnTo>
                  <a:lnTo>
                    <a:pt x="11876" y="8550"/>
                  </a:lnTo>
                  <a:lnTo>
                    <a:pt x="11815" y="8731"/>
                  </a:lnTo>
                  <a:lnTo>
                    <a:pt x="11735" y="8792"/>
                  </a:lnTo>
                  <a:lnTo>
                    <a:pt x="11654" y="8832"/>
                  </a:lnTo>
                  <a:lnTo>
                    <a:pt x="11473" y="8973"/>
                  </a:lnTo>
                  <a:lnTo>
                    <a:pt x="11352" y="9175"/>
                  </a:lnTo>
                  <a:lnTo>
                    <a:pt x="11392" y="9296"/>
                  </a:lnTo>
                  <a:lnTo>
                    <a:pt x="11513" y="9356"/>
                  </a:lnTo>
                  <a:lnTo>
                    <a:pt x="11553" y="9376"/>
                  </a:lnTo>
                  <a:lnTo>
                    <a:pt x="11533" y="9437"/>
                  </a:lnTo>
                  <a:lnTo>
                    <a:pt x="11493" y="9598"/>
                  </a:lnTo>
                  <a:lnTo>
                    <a:pt x="11574" y="9719"/>
                  </a:lnTo>
                  <a:lnTo>
                    <a:pt x="11775" y="9719"/>
                  </a:lnTo>
                  <a:lnTo>
                    <a:pt x="11957" y="9639"/>
                  </a:lnTo>
                  <a:lnTo>
                    <a:pt x="12320" y="9417"/>
                  </a:lnTo>
                  <a:lnTo>
                    <a:pt x="12723" y="9477"/>
                  </a:lnTo>
                  <a:lnTo>
                    <a:pt x="12824" y="9477"/>
                  </a:lnTo>
                  <a:lnTo>
                    <a:pt x="12945" y="9457"/>
                  </a:lnTo>
                  <a:lnTo>
                    <a:pt x="13126" y="9397"/>
                  </a:lnTo>
                  <a:lnTo>
                    <a:pt x="13267" y="9497"/>
                  </a:lnTo>
                  <a:lnTo>
                    <a:pt x="13570" y="9719"/>
                  </a:lnTo>
                  <a:lnTo>
                    <a:pt x="13933" y="9739"/>
                  </a:lnTo>
                  <a:lnTo>
                    <a:pt x="14054" y="9739"/>
                  </a:lnTo>
                  <a:lnTo>
                    <a:pt x="14154" y="9800"/>
                  </a:lnTo>
                  <a:lnTo>
                    <a:pt x="14416" y="9901"/>
                  </a:lnTo>
                  <a:lnTo>
                    <a:pt x="14638" y="9800"/>
                  </a:lnTo>
                  <a:lnTo>
                    <a:pt x="14759" y="9719"/>
                  </a:lnTo>
                  <a:lnTo>
                    <a:pt x="14900" y="9699"/>
                  </a:lnTo>
                  <a:lnTo>
                    <a:pt x="15122" y="9639"/>
                  </a:lnTo>
                  <a:lnTo>
                    <a:pt x="15183" y="9397"/>
                  </a:lnTo>
                  <a:lnTo>
                    <a:pt x="15243" y="9255"/>
                  </a:lnTo>
                  <a:lnTo>
                    <a:pt x="15324" y="9215"/>
                  </a:lnTo>
                  <a:lnTo>
                    <a:pt x="15707" y="9336"/>
                  </a:lnTo>
                  <a:lnTo>
                    <a:pt x="16090" y="9296"/>
                  </a:lnTo>
                  <a:lnTo>
                    <a:pt x="16433" y="9376"/>
                  </a:lnTo>
                  <a:lnTo>
                    <a:pt x="16715" y="9175"/>
                  </a:lnTo>
                  <a:lnTo>
                    <a:pt x="16755" y="9155"/>
                  </a:lnTo>
                  <a:lnTo>
                    <a:pt x="16816" y="9134"/>
                  </a:lnTo>
                  <a:lnTo>
                    <a:pt x="16796" y="9397"/>
                  </a:lnTo>
                  <a:lnTo>
                    <a:pt x="17098" y="9437"/>
                  </a:lnTo>
                  <a:lnTo>
                    <a:pt x="17219" y="9437"/>
                  </a:lnTo>
                  <a:lnTo>
                    <a:pt x="17340" y="9417"/>
                  </a:lnTo>
                  <a:lnTo>
                    <a:pt x="17441" y="9417"/>
                  </a:lnTo>
                  <a:lnTo>
                    <a:pt x="17481" y="9518"/>
                  </a:lnTo>
                  <a:lnTo>
                    <a:pt x="17501" y="9921"/>
                  </a:lnTo>
                  <a:lnTo>
                    <a:pt x="17421" y="10364"/>
                  </a:lnTo>
                  <a:lnTo>
                    <a:pt x="17421" y="10747"/>
                  </a:lnTo>
                  <a:lnTo>
                    <a:pt x="17723" y="10889"/>
                  </a:lnTo>
                  <a:lnTo>
                    <a:pt x="18227" y="10889"/>
                  </a:lnTo>
                  <a:lnTo>
                    <a:pt x="18610" y="11211"/>
                  </a:lnTo>
                  <a:lnTo>
                    <a:pt x="18691" y="11413"/>
                  </a:lnTo>
                  <a:lnTo>
                    <a:pt x="18590" y="11594"/>
                  </a:lnTo>
                  <a:lnTo>
                    <a:pt x="18388" y="11816"/>
                  </a:lnTo>
                  <a:lnTo>
                    <a:pt x="18267" y="12098"/>
                  </a:lnTo>
                  <a:lnTo>
                    <a:pt x="18207" y="12219"/>
                  </a:lnTo>
                  <a:lnTo>
                    <a:pt x="18147" y="12280"/>
                  </a:lnTo>
                  <a:lnTo>
                    <a:pt x="17884" y="12481"/>
                  </a:lnTo>
                  <a:lnTo>
                    <a:pt x="17683" y="12703"/>
                  </a:lnTo>
                  <a:lnTo>
                    <a:pt x="17562" y="12784"/>
                  </a:lnTo>
                  <a:lnTo>
                    <a:pt x="17441" y="12844"/>
                  </a:lnTo>
                  <a:lnTo>
                    <a:pt x="16977" y="13006"/>
                  </a:lnTo>
                  <a:lnTo>
                    <a:pt x="16614" y="13328"/>
                  </a:lnTo>
                  <a:lnTo>
                    <a:pt x="16513" y="13409"/>
                  </a:lnTo>
                  <a:lnTo>
                    <a:pt x="16392" y="13530"/>
                  </a:lnTo>
                  <a:lnTo>
                    <a:pt x="16251" y="13893"/>
                  </a:lnTo>
                  <a:lnTo>
                    <a:pt x="15868" y="13913"/>
                  </a:lnTo>
                  <a:lnTo>
                    <a:pt x="15767" y="13953"/>
                  </a:lnTo>
                  <a:lnTo>
                    <a:pt x="15787" y="14054"/>
                  </a:lnTo>
                  <a:lnTo>
                    <a:pt x="15929" y="14417"/>
                  </a:lnTo>
                  <a:lnTo>
                    <a:pt x="16090" y="14780"/>
                  </a:lnTo>
                  <a:lnTo>
                    <a:pt x="16130" y="14840"/>
                  </a:lnTo>
                  <a:lnTo>
                    <a:pt x="16110" y="14921"/>
                  </a:lnTo>
                  <a:lnTo>
                    <a:pt x="16029" y="15163"/>
                  </a:lnTo>
                  <a:lnTo>
                    <a:pt x="16050" y="15385"/>
                  </a:lnTo>
                  <a:lnTo>
                    <a:pt x="16110" y="15748"/>
                  </a:lnTo>
                  <a:lnTo>
                    <a:pt x="16050" y="16111"/>
                  </a:lnTo>
                  <a:lnTo>
                    <a:pt x="16050" y="16191"/>
                  </a:lnTo>
                  <a:lnTo>
                    <a:pt x="16090" y="16292"/>
                  </a:lnTo>
                  <a:lnTo>
                    <a:pt x="16150" y="16474"/>
                  </a:lnTo>
                  <a:lnTo>
                    <a:pt x="16050" y="16615"/>
                  </a:lnTo>
                  <a:lnTo>
                    <a:pt x="15949" y="16776"/>
                  </a:lnTo>
                  <a:lnTo>
                    <a:pt x="15949" y="16978"/>
                  </a:lnTo>
                  <a:lnTo>
                    <a:pt x="15969" y="17260"/>
                  </a:lnTo>
                  <a:lnTo>
                    <a:pt x="15868" y="17502"/>
                  </a:lnTo>
                  <a:lnTo>
                    <a:pt x="15687" y="17704"/>
                  </a:lnTo>
                  <a:lnTo>
                    <a:pt x="15445" y="17804"/>
                  </a:lnTo>
                  <a:lnTo>
                    <a:pt x="15344" y="17825"/>
                  </a:lnTo>
                  <a:lnTo>
                    <a:pt x="15263" y="17865"/>
                  </a:lnTo>
                  <a:lnTo>
                    <a:pt x="15122" y="17946"/>
                  </a:lnTo>
                  <a:lnTo>
                    <a:pt x="15082" y="18087"/>
                  </a:lnTo>
                  <a:lnTo>
                    <a:pt x="15122" y="18308"/>
                  </a:lnTo>
                  <a:lnTo>
                    <a:pt x="15243" y="18490"/>
                  </a:lnTo>
                  <a:lnTo>
                    <a:pt x="15384" y="18591"/>
                  </a:lnTo>
                  <a:lnTo>
                    <a:pt x="15445" y="18732"/>
                  </a:lnTo>
                  <a:lnTo>
                    <a:pt x="15485" y="19357"/>
                  </a:lnTo>
                  <a:lnTo>
                    <a:pt x="15223" y="19921"/>
                  </a:lnTo>
                  <a:lnTo>
                    <a:pt x="15122" y="20103"/>
                  </a:lnTo>
                  <a:lnTo>
                    <a:pt x="15041" y="20284"/>
                  </a:lnTo>
                  <a:lnTo>
                    <a:pt x="14880" y="20647"/>
                  </a:lnTo>
                  <a:lnTo>
                    <a:pt x="14477" y="20688"/>
                  </a:lnTo>
                  <a:lnTo>
                    <a:pt x="14195" y="20627"/>
                  </a:lnTo>
                  <a:lnTo>
                    <a:pt x="13933" y="20627"/>
                  </a:lnTo>
                  <a:lnTo>
                    <a:pt x="13509" y="20667"/>
                  </a:lnTo>
                  <a:lnTo>
                    <a:pt x="13106" y="20587"/>
                  </a:lnTo>
                  <a:lnTo>
                    <a:pt x="13025" y="20567"/>
                  </a:lnTo>
                  <a:lnTo>
                    <a:pt x="12965" y="20607"/>
                  </a:lnTo>
                  <a:lnTo>
                    <a:pt x="12965" y="20667"/>
                  </a:lnTo>
                  <a:lnTo>
                    <a:pt x="12985" y="20728"/>
                  </a:lnTo>
                  <a:lnTo>
                    <a:pt x="13106" y="20950"/>
                  </a:lnTo>
                  <a:lnTo>
                    <a:pt x="13267" y="21172"/>
                  </a:lnTo>
                  <a:lnTo>
                    <a:pt x="13368" y="21272"/>
                  </a:lnTo>
                  <a:lnTo>
                    <a:pt x="13368" y="21413"/>
                  </a:lnTo>
                  <a:lnTo>
                    <a:pt x="13368" y="21575"/>
                  </a:lnTo>
                  <a:lnTo>
                    <a:pt x="13489" y="21655"/>
                  </a:lnTo>
                  <a:lnTo>
                    <a:pt x="13650" y="21776"/>
                  </a:lnTo>
                  <a:lnTo>
                    <a:pt x="13630" y="21978"/>
                  </a:lnTo>
                  <a:lnTo>
                    <a:pt x="13590" y="22119"/>
                  </a:lnTo>
                  <a:lnTo>
                    <a:pt x="13650" y="22260"/>
                  </a:lnTo>
                  <a:lnTo>
                    <a:pt x="13832" y="22522"/>
                  </a:lnTo>
                  <a:lnTo>
                    <a:pt x="13892" y="22805"/>
                  </a:lnTo>
                  <a:lnTo>
                    <a:pt x="13933" y="22986"/>
                  </a:lnTo>
                  <a:lnTo>
                    <a:pt x="14074" y="23127"/>
                  </a:lnTo>
                  <a:lnTo>
                    <a:pt x="14174" y="23188"/>
                  </a:lnTo>
                  <a:lnTo>
                    <a:pt x="14215" y="23289"/>
                  </a:lnTo>
                  <a:lnTo>
                    <a:pt x="14295" y="23470"/>
                  </a:lnTo>
                  <a:lnTo>
                    <a:pt x="14699" y="23470"/>
                  </a:lnTo>
                  <a:lnTo>
                    <a:pt x="14840" y="23631"/>
                  </a:lnTo>
                  <a:lnTo>
                    <a:pt x="14880" y="23873"/>
                  </a:lnTo>
                  <a:lnTo>
                    <a:pt x="14759" y="24095"/>
                  </a:lnTo>
                  <a:lnTo>
                    <a:pt x="14558" y="24337"/>
                  </a:lnTo>
                  <a:lnTo>
                    <a:pt x="14578" y="24660"/>
                  </a:lnTo>
                  <a:lnTo>
                    <a:pt x="14578" y="24700"/>
                  </a:lnTo>
                  <a:lnTo>
                    <a:pt x="14517" y="24740"/>
                  </a:lnTo>
                  <a:lnTo>
                    <a:pt x="14154" y="24982"/>
                  </a:lnTo>
                  <a:lnTo>
                    <a:pt x="13832" y="25244"/>
                  </a:lnTo>
                  <a:lnTo>
                    <a:pt x="13630" y="25406"/>
                  </a:lnTo>
                  <a:lnTo>
                    <a:pt x="13570" y="25627"/>
                  </a:lnTo>
                  <a:lnTo>
                    <a:pt x="13549" y="25910"/>
                  </a:lnTo>
                  <a:lnTo>
                    <a:pt x="13428" y="26172"/>
                  </a:lnTo>
                  <a:lnTo>
                    <a:pt x="13328" y="26394"/>
                  </a:lnTo>
                  <a:lnTo>
                    <a:pt x="13348" y="26656"/>
                  </a:lnTo>
                  <a:lnTo>
                    <a:pt x="13711" y="27240"/>
                  </a:lnTo>
                  <a:lnTo>
                    <a:pt x="13993" y="27866"/>
                  </a:lnTo>
                  <a:lnTo>
                    <a:pt x="14134" y="28027"/>
                  </a:lnTo>
                  <a:lnTo>
                    <a:pt x="14356" y="28007"/>
                  </a:lnTo>
                  <a:lnTo>
                    <a:pt x="14638" y="27946"/>
                  </a:lnTo>
                  <a:lnTo>
                    <a:pt x="14739" y="28228"/>
                  </a:lnTo>
                  <a:lnTo>
                    <a:pt x="14739" y="28349"/>
                  </a:lnTo>
                  <a:lnTo>
                    <a:pt x="14638" y="28430"/>
                  </a:lnTo>
                  <a:lnTo>
                    <a:pt x="14578" y="28491"/>
                  </a:lnTo>
                  <a:lnTo>
                    <a:pt x="14537" y="28591"/>
                  </a:lnTo>
                  <a:lnTo>
                    <a:pt x="14396" y="28773"/>
                  </a:lnTo>
                  <a:lnTo>
                    <a:pt x="14154" y="28733"/>
                  </a:lnTo>
                  <a:lnTo>
                    <a:pt x="13993" y="28672"/>
                  </a:lnTo>
                  <a:lnTo>
                    <a:pt x="13872" y="28733"/>
                  </a:lnTo>
                  <a:lnTo>
                    <a:pt x="13771" y="28854"/>
                  </a:lnTo>
                  <a:lnTo>
                    <a:pt x="13630" y="28833"/>
                  </a:lnTo>
                  <a:lnTo>
                    <a:pt x="13469" y="28813"/>
                  </a:lnTo>
                  <a:lnTo>
                    <a:pt x="13388" y="28974"/>
                  </a:lnTo>
                  <a:lnTo>
                    <a:pt x="13207" y="29479"/>
                  </a:lnTo>
                  <a:lnTo>
                    <a:pt x="12884" y="29882"/>
                  </a:lnTo>
                  <a:lnTo>
                    <a:pt x="12602" y="30083"/>
                  </a:lnTo>
                  <a:lnTo>
                    <a:pt x="12441" y="30386"/>
                  </a:lnTo>
                  <a:lnTo>
                    <a:pt x="12340" y="30708"/>
                  </a:lnTo>
                  <a:lnTo>
                    <a:pt x="12178" y="30991"/>
                  </a:lnTo>
                  <a:lnTo>
                    <a:pt x="12138" y="31071"/>
                  </a:lnTo>
                  <a:lnTo>
                    <a:pt x="12158" y="31152"/>
                  </a:lnTo>
                  <a:lnTo>
                    <a:pt x="12340" y="31656"/>
                  </a:lnTo>
                  <a:lnTo>
                    <a:pt x="12320" y="32221"/>
                  </a:lnTo>
                  <a:lnTo>
                    <a:pt x="12340" y="32543"/>
                  </a:lnTo>
                  <a:lnTo>
                    <a:pt x="12461" y="32846"/>
                  </a:lnTo>
                  <a:lnTo>
                    <a:pt x="12602" y="32886"/>
                  </a:lnTo>
                  <a:lnTo>
                    <a:pt x="12723" y="32785"/>
                  </a:lnTo>
                  <a:lnTo>
                    <a:pt x="13187" y="32846"/>
                  </a:lnTo>
                  <a:lnTo>
                    <a:pt x="13670" y="32846"/>
                  </a:lnTo>
                  <a:lnTo>
                    <a:pt x="14033" y="32906"/>
                  </a:lnTo>
                  <a:lnTo>
                    <a:pt x="14356" y="33067"/>
                  </a:lnTo>
                  <a:lnTo>
                    <a:pt x="14658" y="33249"/>
                  </a:lnTo>
                  <a:lnTo>
                    <a:pt x="14961" y="33410"/>
                  </a:lnTo>
                  <a:lnTo>
                    <a:pt x="15324" y="33632"/>
                  </a:lnTo>
                  <a:lnTo>
                    <a:pt x="15646" y="33874"/>
                  </a:lnTo>
                  <a:lnTo>
                    <a:pt x="16191" y="34479"/>
                  </a:lnTo>
                  <a:lnTo>
                    <a:pt x="16654" y="35124"/>
                  </a:lnTo>
                  <a:lnTo>
                    <a:pt x="16594" y="35144"/>
                  </a:lnTo>
                  <a:lnTo>
                    <a:pt x="16513" y="35164"/>
                  </a:lnTo>
                  <a:lnTo>
                    <a:pt x="16312" y="35245"/>
                  </a:lnTo>
                  <a:lnTo>
                    <a:pt x="16231" y="35447"/>
                  </a:lnTo>
                  <a:lnTo>
                    <a:pt x="16352" y="35850"/>
                  </a:lnTo>
                  <a:lnTo>
                    <a:pt x="16634" y="35951"/>
                  </a:lnTo>
                  <a:lnTo>
                    <a:pt x="16876" y="36011"/>
                  </a:lnTo>
                  <a:lnTo>
                    <a:pt x="17058" y="36173"/>
                  </a:lnTo>
                  <a:lnTo>
                    <a:pt x="17118" y="36273"/>
                  </a:lnTo>
                  <a:lnTo>
                    <a:pt x="17017" y="36314"/>
                  </a:lnTo>
                  <a:lnTo>
                    <a:pt x="16816" y="36414"/>
                  </a:lnTo>
                  <a:lnTo>
                    <a:pt x="16856" y="36636"/>
                  </a:lnTo>
                  <a:lnTo>
                    <a:pt x="16917" y="36838"/>
                  </a:lnTo>
                  <a:lnTo>
                    <a:pt x="16997" y="37019"/>
                  </a:lnTo>
                  <a:lnTo>
                    <a:pt x="17360" y="37584"/>
                  </a:lnTo>
                  <a:lnTo>
                    <a:pt x="17703" y="38148"/>
                  </a:lnTo>
                  <a:lnTo>
                    <a:pt x="17763" y="38209"/>
                  </a:lnTo>
                  <a:lnTo>
                    <a:pt x="17864" y="38229"/>
                  </a:lnTo>
                  <a:lnTo>
                    <a:pt x="18207" y="38330"/>
                  </a:lnTo>
                  <a:lnTo>
                    <a:pt x="18449" y="38552"/>
                  </a:lnTo>
                  <a:lnTo>
                    <a:pt x="18570" y="38673"/>
                  </a:lnTo>
                  <a:lnTo>
                    <a:pt x="18691" y="38753"/>
                  </a:lnTo>
                  <a:lnTo>
                    <a:pt x="19014" y="38935"/>
                  </a:lnTo>
                  <a:lnTo>
                    <a:pt x="19356" y="39096"/>
                  </a:lnTo>
                  <a:lnTo>
                    <a:pt x="19699" y="39177"/>
                  </a:lnTo>
                  <a:lnTo>
                    <a:pt x="20042" y="39096"/>
                  </a:lnTo>
                  <a:lnTo>
                    <a:pt x="20183" y="38894"/>
                  </a:lnTo>
                  <a:lnTo>
                    <a:pt x="20143" y="38612"/>
                  </a:lnTo>
                  <a:lnTo>
                    <a:pt x="20183" y="38431"/>
                  </a:lnTo>
                  <a:lnTo>
                    <a:pt x="20364" y="38411"/>
                  </a:lnTo>
                  <a:lnTo>
                    <a:pt x="20526" y="38411"/>
                  </a:lnTo>
                  <a:lnTo>
                    <a:pt x="20627" y="38269"/>
                  </a:lnTo>
                  <a:lnTo>
                    <a:pt x="20949" y="37826"/>
                  </a:lnTo>
                  <a:lnTo>
                    <a:pt x="21272" y="37382"/>
                  </a:lnTo>
                  <a:lnTo>
                    <a:pt x="21292" y="37342"/>
                  </a:lnTo>
                  <a:lnTo>
                    <a:pt x="21332" y="37342"/>
                  </a:lnTo>
                  <a:lnTo>
                    <a:pt x="21977" y="37080"/>
                  </a:lnTo>
                  <a:lnTo>
                    <a:pt x="22643" y="36838"/>
                  </a:lnTo>
                  <a:lnTo>
                    <a:pt x="22804" y="36818"/>
                  </a:lnTo>
                  <a:lnTo>
                    <a:pt x="22986" y="36878"/>
                  </a:lnTo>
                  <a:lnTo>
                    <a:pt x="23308" y="36959"/>
                  </a:lnTo>
                  <a:lnTo>
                    <a:pt x="23631" y="36858"/>
                  </a:lnTo>
                  <a:lnTo>
                    <a:pt x="24074" y="36475"/>
                  </a:lnTo>
                  <a:lnTo>
                    <a:pt x="24478" y="36031"/>
                  </a:lnTo>
                  <a:lnTo>
                    <a:pt x="24619" y="35931"/>
                  </a:lnTo>
                  <a:lnTo>
                    <a:pt x="24780" y="35890"/>
                  </a:lnTo>
                  <a:lnTo>
                    <a:pt x="25203" y="35951"/>
                  </a:lnTo>
                  <a:lnTo>
                    <a:pt x="25627" y="35890"/>
                  </a:lnTo>
                  <a:lnTo>
                    <a:pt x="26212" y="35810"/>
                  </a:lnTo>
                  <a:lnTo>
                    <a:pt x="26796" y="35810"/>
                  </a:lnTo>
                  <a:lnTo>
                    <a:pt x="27260" y="35850"/>
                  </a:lnTo>
                  <a:lnTo>
                    <a:pt x="27744" y="35850"/>
                  </a:lnTo>
                  <a:lnTo>
                    <a:pt x="27845" y="35870"/>
                  </a:lnTo>
                  <a:lnTo>
                    <a:pt x="27925" y="35931"/>
                  </a:lnTo>
                  <a:lnTo>
                    <a:pt x="28349" y="36092"/>
                  </a:lnTo>
                  <a:lnTo>
                    <a:pt x="28792" y="36031"/>
                  </a:lnTo>
                  <a:lnTo>
                    <a:pt x="29196" y="35910"/>
                  </a:lnTo>
                  <a:lnTo>
                    <a:pt x="30667" y="35910"/>
                  </a:lnTo>
                  <a:lnTo>
                    <a:pt x="30849" y="35991"/>
                  </a:lnTo>
                  <a:lnTo>
                    <a:pt x="31091" y="36112"/>
                  </a:lnTo>
                  <a:lnTo>
                    <a:pt x="31333" y="36193"/>
                  </a:lnTo>
                  <a:lnTo>
                    <a:pt x="31655" y="36132"/>
                  </a:lnTo>
                  <a:lnTo>
                    <a:pt x="31938" y="35810"/>
                  </a:lnTo>
                  <a:lnTo>
                    <a:pt x="32220" y="35487"/>
                  </a:lnTo>
                  <a:lnTo>
                    <a:pt x="32623" y="35487"/>
                  </a:lnTo>
                  <a:lnTo>
                    <a:pt x="32704" y="35507"/>
                  </a:lnTo>
                  <a:lnTo>
                    <a:pt x="32805" y="35487"/>
                  </a:lnTo>
                  <a:lnTo>
                    <a:pt x="33006" y="35427"/>
                  </a:lnTo>
                  <a:lnTo>
                    <a:pt x="33228" y="35507"/>
                  </a:lnTo>
                  <a:lnTo>
                    <a:pt x="33410" y="35648"/>
                  </a:lnTo>
                  <a:lnTo>
                    <a:pt x="33571" y="35830"/>
                  </a:lnTo>
                  <a:lnTo>
                    <a:pt x="33833" y="36011"/>
                  </a:lnTo>
                  <a:lnTo>
                    <a:pt x="34095" y="35850"/>
                  </a:lnTo>
                  <a:lnTo>
                    <a:pt x="34377" y="35547"/>
                  </a:lnTo>
                  <a:lnTo>
                    <a:pt x="34559" y="35164"/>
                  </a:lnTo>
                  <a:lnTo>
                    <a:pt x="34579" y="35124"/>
                  </a:lnTo>
                  <a:lnTo>
                    <a:pt x="34619" y="35084"/>
                  </a:lnTo>
                  <a:lnTo>
                    <a:pt x="34881" y="34862"/>
                  </a:lnTo>
                  <a:lnTo>
                    <a:pt x="34962" y="34539"/>
                  </a:lnTo>
                  <a:lnTo>
                    <a:pt x="35002" y="34338"/>
                  </a:lnTo>
                  <a:lnTo>
                    <a:pt x="35123" y="34197"/>
                  </a:lnTo>
                  <a:lnTo>
                    <a:pt x="35224" y="34055"/>
                  </a:lnTo>
                  <a:lnTo>
                    <a:pt x="35244" y="33914"/>
                  </a:lnTo>
                  <a:lnTo>
                    <a:pt x="35406" y="33370"/>
                  </a:lnTo>
                  <a:lnTo>
                    <a:pt x="35809" y="32987"/>
                  </a:lnTo>
                  <a:lnTo>
                    <a:pt x="36293" y="32644"/>
                  </a:lnTo>
                  <a:lnTo>
                    <a:pt x="36736" y="32221"/>
                  </a:lnTo>
                  <a:lnTo>
                    <a:pt x="36757" y="32200"/>
                  </a:lnTo>
                  <a:lnTo>
                    <a:pt x="36797" y="32180"/>
                  </a:lnTo>
                  <a:lnTo>
                    <a:pt x="37624" y="31858"/>
                  </a:lnTo>
                  <a:lnTo>
                    <a:pt x="38491" y="31777"/>
                  </a:lnTo>
                  <a:lnTo>
                    <a:pt x="38591" y="31797"/>
                  </a:lnTo>
                  <a:lnTo>
                    <a:pt x="38672" y="31858"/>
                  </a:lnTo>
                  <a:lnTo>
                    <a:pt x="38793" y="31918"/>
                  </a:lnTo>
                  <a:lnTo>
                    <a:pt x="38934" y="31898"/>
                  </a:lnTo>
                  <a:lnTo>
                    <a:pt x="39196" y="31797"/>
                  </a:lnTo>
                  <a:lnTo>
                    <a:pt x="39458" y="31737"/>
                  </a:lnTo>
                  <a:lnTo>
                    <a:pt x="39640" y="31717"/>
                  </a:lnTo>
                  <a:lnTo>
                    <a:pt x="39741" y="31575"/>
                  </a:lnTo>
                  <a:lnTo>
                    <a:pt x="39660" y="31454"/>
                  </a:lnTo>
                  <a:lnTo>
                    <a:pt x="39519" y="31414"/>
                  </a:lnTo>
                  <a:lnTo>
                    <a:pt x="39317" y="31273"/>
                  </a:lnTo>
                  <a:lnTo>
                    <a:pt x="39196" y="31092"/>
                  </a:lnTo>
                  <a:lnTo>
                    <a:pt x="39257" y="30829"/>
                  </a:lnTo>
                  <a:lnTo>
                    <a:pt x="39378" y="30668"/>
                  </a:lnTo>
                  <a:lnTo>
                    <a:pt x="39579" y="30467"/>
                  </a:lnTo>
                  <a:lnTo>
                    <a:pt x="39599" y="30225"/>
                  </a:lnTo>
                  <a:lnTo>
                    <a:pt x="39640" y="30043"/>
                  </a:lnTo>
                  <a:lnTo>
                    <a:pt x="39741" y="29902"/>
                  </a:lnTo>
                  <a:lnTo>
                    <a:pt x="39882" y="29680"/>
                  </a:lnTo>
                  <a:lnTo>
                    <a:pt x="39922" y="29438"/>
                  </a:lnTo>
                  <a:lnTo>
                    <a:pt x="39983" y="28995"/>
                  </a:lnTo>
                  <a:lnTo>
                    <a:pt x="40325" y="28692"/>
                  </a:lnTo>
                  <a:lnTo>
                    <a:pt x="40426" y="28612"/>
                  </a:lnTo>
                  <a:lnTo>
                    <a:pt x="40426" y="28450"/>
                  </a:lnTo>
                  <a:lnTo>
                    <a:pt x="40406" y="28148"/>
                  </a:lnTo>
                  <a:lnTo>
                    <a:pt x="40628" y="27946"/>
                  </a:lnTo>
                  <a:lnTo>
                    <a:pt x="40870" y="27805"/>
                  </a:lnTo>
                  <a:lnTo>
                    <a:pt x="40991" y="27543"/>
                  </a:lnTo>
                  <a:lnTo>
                    <a:pt x="41091" y="27361"/>
                  </a:lnTo>
                  <a:lnTo>
                    <a:pt x="41313" y="27261"/>
                  </a:lnTo>
                  <a:lnTo>
                    <a:pt x="41676" y="27140"/>
                  </a:lnTo>
                  <a:lnTo>
                    <a:pt x="42059" y="26999"/>
                  </a:lnTo>
                  <a:lnTo>
                    <a:pt x="42221" y="26938"/>
                  </a:lnTo>
                  <a:lnTo>
                    <a:pt x="42281" y="26777"/>
                  </a:lnTo>
                  <a:lnTo>
                    <a:pt x="42382" y="26535"/>
                  </a:lnTo>
                  <a:lnTo>
                    <a:pt x="42644" y="26535"/>
                  </a:lnTo>
                  <a:lnTo>
                    <a:pt x="42765" y="26555"/>
                  </a:lnTo>
                  <a:lnTo>
                    <a:pt x="42825" y="26494"/>
                  </a:lnTo>
                  <a:lnTo>
                    <a:pt x="42967" y="26212"/>
                  </a:lnTo>
                  <a:lnTo>
                    <a:pt x="43229" y="26031"/>
                  </a:lnTo>
                  <a:lnTo>
                    <a:pt x="43289" y="25950"/>
                  </a:lnTo>
                  <a:lnTo>
                    <a:pt x="43289" y="25849"/>
                  </a:lnTo>
                  <a:lnTo>
                    <a:pt x="42967" y="25507"/>
                  </a:lnTo>
                  <a:lnTo>
                    <a:pt x="42563" y="25244"/>
                  </a:lnTo>
                  <a:lnTo>
                    <a:pt x="41938" y="24861"/>
                  </a:lnTo>
                  <a:lnTo>
                    <a:pt x="41555" y="24216"/>
                  </a:lnTo>
                  <a:lnTo>
                    <a:pt x="41495" y="23873"/>
                  </a:lnTo>
                  <a:lnTo>
                    <a:pt x="41414" y="23531"/>
                  </a:lnTo>
                  <a:lnTo>
                    <a:pt x="41233" y="23107"/>
                  </a:lnTo>
                  <a:lnTo>
                    <a:pt x="41071" y="22684"/>
                  </a:lnTo>
                  <a:lnTo>
                    <a:pt x="41031" y="22442"/>
                  </a:lnTo>
                  <a:lnTo>
                    <a:pt x="41091" y="22200"/>
                  </a:lnTo>
                  <a:lnTo>
                    <a:pt x="41414" y="21595"/>
                  </a:lnTo>
                  <a:lnTo>
                    <a:pt x="41656" y="20970"/>
                  </a:lnTo>
                  <a:lnTo>
                    <a:pt x="41656" y="20950"/>
                  </a:lnTo>
                  <a:lnTo>
                    <a:pt x="42039" y="20305"/>
                  </a:lnTo>
                  <a:lnTo>
                    <a:pt x="42422" y="19680"/>
                  </a:lnTo>
                  <a:lnTo>
                    <a:pt x="42463" y="19619"/>
                  </a:lnTo>
                  <a:lnTo>
                    <a:pt x="42543" y="19579"/>
                  </a:lnTo>
                  <a:lnTo>
                    <a:pt x="42785" y="19377"/>
                  </a:lnTo>
                  <a:lnTo>
                    <a:pt x="42926" y="19054"/>
                  </a:lnTo>
                  <a:lnTo>
                    <a:pt x="42987" y="18893"/>
                  </a:lnTo>
                  <a:lnTo>
                    <a:pt x="43128" y="18752"/>
                  </a:lnTo>
                  <a:lnTo>
                    <a:pt x="43511" y="18329"/>
                  </a:lnTo>
                  <a:lnTo>
                    <a:pt x="43793" y="17825"/>
                  </a:lnTo>
                  <a:lnTo>
                    <a:pt x="44136" y="17240"/>
                  </a:lnTo>
                  <a:lnTo>
                    <a:pt x="44438" y="16615"/>
                  </a:lnTo>
                  <a:lnTo>
                    <a:pt x="44559" y="16474"/>
                  </a:lnTo>
                  <a:lnTo>
                    <a:pt x="44701" y="16433"/>
                  </a:lnTo>
                  <a:lnTo>
                    <a:pt x="45063" y="16333"/>
                  </a:lnTo>
                  <a:lnTo>
                    <a:pt x="45426" y="16191"/>
                  </a:lnTo>
                  <a:lnTo>
                    <a:pt x="45547" y="16111"/>
                  </a:lnTo>
                  <a:lnTo>
                    <a:pt x="45608" y="15970"/>
                  </a:lnTo>
                  <a:lnTo>
                    <a:pt x="45547" y="15909"/>
                  </a:lnTo>
                  <a:lnTo>
                    <a:pt x="45426" y="15909"/>
                  </a:lnTo>
                  <a:lnTo>
                    <a:pt x="45366" y="15869"/>
                  </a:lnTo>
                  <a:lnTo>
                    <a:pt x="45326" y="15808"/>
                  </a:lnTo>
                  <a:lnTo>
                    <a:pt x="45245" y="15707"/>
                  </a:lnTo>
                  <a:lnTo>
                    <a:pt x="45124" y="15687"/>
                  </a:lnTo>
                  <a:lnTo>
                    <a:pt x="44943" y="15587"/>
                  </a:lnTo>
                  <a:lnTo>
                    <a:pt x="45023" y="15405"/>
                  </a:lnTo>
                  <a:lnTo>
                    <a:pt x="45245" y="15103"/>
                  </a:lnTo>
                  <a:lnTo>
                    <a:pt x="45447" y="14820"/>
                  </a:lnTo>
                  <a:lnTo>
                    <a:pt x="45769" y="14478"/>
                  </a:lnTo>
                  <a:lnTo>
                    <a:pt x="46193" y="14256"/>
                  </a:lnTo>
                  <a:lnTo>
                    <a:pt x="46576" y="14135"/>
                  </a:lnTo>
                  <a:lnTo>
                    <a:pt x="46939" y="13933"/>
                  </a:lnTo>
                  <a:lnTo>
                    <a:pt x="47382" y="13711"/>
                  </a:lnTo>
                  <a:lnTo>
                    <a:pt x="47866" y="13570"/>
                  </a:lnTo>
                  <a:lnTo>
                    <a:pt x="48773" y="13288"/>
                  </a:lnTo>
                  <a:lnTo>
                    <a:pt x="49701" y="13026"/>
                  </a:lnTo>
                  <a:lnTo>
                    <a:pt x="50044" y="12905"/>
                  </a:lnTo>
                  <a:lnTo>
                    <a:pt x="50265" y="12663"/>
                  </a:lnTo>
                  <a:lnTo>
                    <a:pt x="50548" y="12179"/>
                  </a:lnTo>
                  <a:lnTo>
                    <a:pt x="50951" y="11836"/>
                  </a:lnTo>
                  <a:lnTo>
                    <a:pt x="51596" y="11413"/>
                  </a:lnTo>
                  <a:lnTo>
                    <a:pt x="52302" y="11110"/>
                  </a:lnTo>
                  <a:lnTo>
                    <a:pt x="52443" y="11030"/>
                  </a:lnTo>
                  <a:lnTo>
                    <a:pt x="52544" y="10909"/>
                  </a:lnTo>
                  <a:lnTo>
                    <a:pt x="52705" y="10727"/>
                  </a:lnTo>
                  <a:lnTo>
                    <a:pt x="52927" y="10606"/>
                  </a:lnTo>
                  <a:lnTo>
                    <a:pt x="53088" y="10506"/>
                  </a:lnTo>
                  <a:lnTo>
                    <a:pt x="53229" y="10405"/>
                  </a:lnTo>
                  <a:lnTo>
                    <a:pt x="53592" y="10042"/>
                  </a:lnTo>
                  <a:lnTo>
                    <a:pt x="53935" y="9659"/>
                  </a:lnTo>
                  <a:lnTo>
                    <a:pt x="54137" y="9155"/>
                  </a:lnTo>
                  <a:lnTo>
                    <a:pt x="53975" y="8630"/>
                  </a:lnTo>
                  <a:lnTo>
                    <a:pt x="53774" y="8449"/>
                  </a:lnTo>
                  <a:lnTo>
                    <a:pt x="53633" y="8227"/>
                  </a:lnTo>
                  <a:lnTo>
                    <a:pt x="53552" y="8046"/>
                  </a:lnTo>
                  <a:lnTo>
                    <a:pt x="53592" y="7844"/>
                  </a:lnTo>
                  <a:lnTo>
                    <a:pt x="53754" y="7784"/>
                  </a:lnTo>
                  <a:lnTo>
                    <a:pt x="53915" y="7864"/>
                  </a:lnTo>
                  <a:lnTo>
                    <a:pt x="54157" y="7864"/>
                  </a:lnTo>
                  <a:lnTo>
                    <a:pt x="54298" y="7663"/>
                  </a:lnTo>
                  <a:lnTo>
                    <a:pt x="54298" y="7461"/>
                  </a:lnTo>
                  <a:lnTo>
                    <a:pt x="54116" y="7380"/>
                  </a:lnTo>
                  <a:lnTo>
                    <a:pt x="53794" y="7239"/>
                  </a:lnTo>
                  <a:lnTo>
                    <a:pt x="53733" y="6917"/>
                  </a:lnTo>
                  <a:lnTo>
                    <a:pt x="53572" y="6917"/>
                  </a:lnTo>
                  <a:lnTo>
                    <a:pt x="53451" y="6876"/>
                  </a:lnTo>
                  <a:lnTo>
                    <a:pt x="53028" y="6735"/>
                  </a:lnTo>
                  <a:lnTo>
                    <a:pt x="52645" y="6876"/>
                  </a:lnTo>
                  <a:lnTo>
                    <a:pt x="52221" y="7058"/>
                  </a:lnTo>
                  <a:lnTo>
                    <a:pt x="51939" y="7421"/>
                  </a:lnTo>
                  <a:lnTo>
                    <a:pt x="51878" y="7481"/>
                  </a:lnTo>
                  <a:lnTo>
                    <a:pt x="51818" y="7501"/>
                  </a:lnTo>
                  <a:lnTo>
                    <a:pt x="51415" y="7501"/>
                  </a:lnTo>
                  <a:lnTo>
                    <a:pt x="51011" y="7360"/>
                  </a:lnTo>
                  <a:lnTo>
                    <a:pt x="50548" y="7118"/>
                  </a:lnTo>
                  <a:lnTo>
                    <a:pt x="50003" y="7179"/>
                  </a:lnTo>
                  <a:lnTo>
                    <a:pt x="49842" y="7300"/>
                  </a:lnTo>
                  <a:lnTo>
                    <a:pt x="49741" y="7421"/>
                  </a:lnTo>
                  <a:lnTo>
                    <a:pt x="49540" y="7501"/>
                  </a:lnTo>
                  <a:lnTo>
                    <a:pt x="49378" y="7400"/>
                  </a:lnTo>
                  <a:lnTo>
                    <a:pt x="49277" y="7259"/>
                  </a:lnTo>
                  <a:lnTo>
                    <a:pt x="49318" y="7098"/>
                  </a:lnTo>
                  <a:lnTo>
                    <a:pt x="49419" y="7038"/>
                  </a:lnTo>
                  <a:lnTo>
                    <a:pt x="49419" y="6917"/>
                  </a:lnTo>
                  <a:lnTo>
                    <a:pt x="49318" y="6917"/>
                  </a:lnTo>
                  <a:lnTo>
                    <a:pt x="49197" y="6977"/>
                  </a:lnTo>
                  <a:lnTo>
                    <a:pt x="49056" y="7058"/>
                  </a:lnTo>
                  <a:lnTo>
                    <a:pt x="48854" y="7058"/>
                  </a:lnTo>
                  <a:lnTo>
                    <a:pt x="48390" y="6917"/>
                  </a:lnTo>
                  <a:lnTo>
                    <a:pt x="47927" y="7058"/>
                  </a:lnTo>
                  <a:lnTo>
                    <a:pt x="47745" y="7179"/>
                  </a:lnTo>
                  <a:lnTo>
                    <a:pt x="47523" y="7159"/>
                  </a:lnTo>
                  <a:lnTo>
                    <a:pt x="47342" y="6937"/>
                  </a:lnTo>
                  <a:lnTo>
                    <a:pt x="47302" y="6695"/>
                  </a:lnTo>
                  <a:lnTo>
                    <a:pt x="47281" y="6352"/>
                  </a:lnTo>
                  <a:lnTo>
                    <a:pt x="47160" y="6050"/>
                  </a:lnTo>
                  <a:lnTo>
                    <a:pt x="46959" y="5828"/>
                  </a:lnTo>
                  <a:lnTo>
                    <a:pt x="46636" y="5787"/>
                  </a:lnTo>
                  <a:lnTo>
                    <a:pt x="46334" y="5848"/>
                  </a:lnTo>
                  <a:lnTo>
                    <a:pt x="46051" y="5646"/>
                  </a:lnTo>
                  <a:lnTo>
                    <a:pt x="45930" y="5566"/>
                  </a:lnTo>
                  <a:lnTo>
                    <a:pt x="45769" y="5546"/>
                  </a:lnTo>
                  <a:lnTo>
                    <a:pt x="45366" y="5505"/>
                  </a:lnTo>
                  <a:lnTo>
                    <a:pt x="44963" y="5344"/>
                  </a:lnTo>
                  <a:lnTo>
                    <a:pt x="44660" y="5263"/>
                  </a:lnTo>
                  <a:lnTo>
                    <a:pt x="44378" y="5344"/>
                  </a:lnTo>
                  <a:lnTo>
                    <a:pt x="44277" y="5566"/>
                  </a:lnTo>
                  <a:lnTo>
                    <a:pt x="44358" y="5848"/>
                  </a:lnTo>
                  <a:lnTo>
                    <a:pt x="44358" y="5989"/>
                  </a:lnTo>
                  <a:lnTo>
                    <a:pt x="44217" y="6029"/>
                  </a:lnTo>
                  <a:lnTo>
                    <a:pt x="44035" y="6029"/>
                  </a:lnTo>
                  <a:lnTo>
                    <a:pt x="43854" y="6050"/>
                  </a:lnTo>
                  <a:lnTo>
                    <a:pt x="43612" y="6090"/>
                  </a:lnTo>
                  <a:lnTo>
                    <a:pt x="43370" y="5969"/>
                  </a:lnTo>
                  <a:lnTo>
                    <a:pt x="43309" y="5949"/>
                  </a:lnTo>
                  <a:lnTo>
                    <a:pt x="43269" y="5969"/>
                  </a:lnTo>
                  <a:lnTo>
                    <a:pt x="43088" y="6130"/>
                  </a:lnTo>
                  <a:lnTo>
                    <a:pt x="42886" y="6009"/>
                  </a:lnTo>
                  <a:lnTo>
                    <a:pt x="42785" y="5949"/>
                  </a:lnTo>
                  <a:lnTo>
                    <a:pt x="42644" y="5949"/>
                  </a:lnTo>
                  <a:lnTo>
                    <a:pt x="42382" y="6050"/>
                  </a:lnTo>
                  <a:lnTo>
                    <a:pt x="42140" y="6150"/>
                  </a:lnTo>
                  <a:lnTo>
                    <a:pt x="41817" y="6251"/>
                  </a:lnTo>
                  <a:lnTo>
                    <a:pt x="41575" y="6029"/>
                  </a:lnTo>
                  <a:lnTo>
                    <a:pt x="41354" y="5767"/>
                  </a:lnTo>
                  <a:lnTo>
                    <a:pt x="41031" y="5626"/>
                  </a:lnTo>
                  <a:lnTo>
                    <a:pt x="40749" y="5626"/>
                  </a:lnTo>
                  <a:lnTo>
                    <a:pt x="40487" y="5667"/>
                  </a:lnTo>
                  <a:lnTo>
                    <a:pt x="39983" y="5606"/>
                  </a:lnTo>
                  <a:lnTo>
                    <a:pt x="39499" y="5344"/>
                  </a:lnTo>
                  <a:lnTo>
                    <a:pt x="39378" y="5223"/>
                  </a:lnTo>
                  <a:lnTo>
                    <a:pt x="39297" y="5062"/>
                  </a:lnTo>
                  <a:lnTo>
                    <a:pt x="39136" y="4800"/>
                  </a:lnTo>
                  <a:lnTo>
                    <a:pt x="38833" y="4820"/>
                  </a:lnTo>
                  <a:lnTo>
                    <a:pt x="38632" y="4880"/>
                  </a:lnTo>
                  <a:lnTo>
                    <a:pt x="38410" y="4860"/>
                  </a:lnTo>
                  <a:lnTo>
                    <a:pt x="37966" y="4699"/>
                  </a:lnTo>
                  <a:lnTo>
                    <a:pt x="37482" y="4578"/>
                  </a:lnTo>
                  <a:lnTo>
                    <a:pt x="37261" y="4477"/>
                  </a:lnTo>
                  <a:lnTo>
                    <a:pt x="37261" y="4255"/>
                  </a:lnTo>
                  <a:lnTo>
                    <a:pt x="37261" y="4154"/>
                  </a:lnTo>
                  <a:lnTo>
                    <a:pt x="37200" y="4074"/>
                  </a:lnTo>
                  <a:lnTo>
                    <a:pt x="37099" y="4074"/>
                  </a:lnTo>
                  <a:lnTo>
                    <a:pt x="37059" y="4154"/>
                  </a:lnTo>
                  <a:lnTo>
                    <a:pt x="36998" y="4215"/>
                  </a:lnTo>
                  <a:lnTo>
                    <a:pt x="36958" y="4275"/>
                  </a:lnTo>
                  <a:lnTo>
                    <a:pt x="36898" y="4376"/>
                  </a:lnTo>
                  <a:lnTo>
                    <a:pt x="36757" y="4376"/>
                  </a:lnTo>
                  <a:lnTo>
                    <a:pt x="36656" y="4255"/>
                  </a:lnTo>
                  <a:lnTo>
                    <a:pt x="36716" y="4094"/>
                  </a:lnTo>
                  <a:lnTo>
                    <a:pt x="36837" y="3832"/>
                  </a:lnTo>
                  <a:lnTo>
                    <a:pt x="36857" y="3529"/>
                  </a:lnTo>
                  <a:lnTo>
                    <a:pt x="36857" y="3348"/>
                  </a:lnTo>
                  <a:lnTo>
                    <a:pt x="36736" y="3187"/>
                  </a:lnTo>
                  <a:lnTo>
                    <a:pt x="36515" y="3166"/>
                  </a:lnTo>
                  <a:lnTo>
                    <a:pt x="36313" y="3287"/>
                  </a:lnTo>
                  <a:lnTo>
                    <a:pt x="36212" y="3368"/>
                  </a:lnTo>
                  <a:lnTo>
                    <a:pt x="36051" y="3368"/>
                  </a:lnTo>
                  <a:lnTo>
                    <a:pt x="35769" y="3307"/>
                  </a:lnTo>
                  <a:lnTo>
                    <a:pt x="35587" y="3086"/>
                  </a:lnTo>
                  <a:lnTo>
                    <a:pt x="35486" y="2945"/>
                  </a:lnTo>
                  <a:lnTo>
                    <a:pt x="35365" y="2803"/>
                  </a:lnTo>
                  <a:lnTo>
                    <a:pt x="35204" y="2703"/>
                  </a:lnTo>
                  <a:lnTo>
                    <a:pt x="35043" y="2803"/>
                  </a:lnTo>
                  <a:lnTo>
                    <a:pt x="34982" y="2904"/>
                  </a:lnTo>
                  <a:lnTo>
                    <a:pt x="34922" y="2985"/>
                  </a:lnTo>
                  <a:cubicBezTo>
                    <a:pt x="34548" y="3098"/>
                    <a:pt x="34242" y="3149"/>
                    <a:pt x="33956" y="3149"/>
                  </a:cubicBezTo>
                  <a:cubicBezTo>
                    <a:pt x="33423" y="3149"/>
                    <a:pt x="32963" y="2971"/>
                    <a:pt x="32280" y="2682"/>
                  </a:cubicBezTo>
                  <a:cubicBezTo>
                    <a:pt x="32081" y="2598"/>
                    <a:pt x="31847" y="2549"/>
                    <a:pt x="31623" y="2549"/>
                  </a:cubicBezTo>
                  <a:cubicBezTo>
                    <a:pt x="31258" y="2549"/>
                    <a:pt x="30921" y="2680"/>
                    <a:pt x="30809" y="3005"/>
                  </a:cubicBezTo>
                  <a:cubicBezTo>
                    <a:pt x="30284" y="2763"/>
                    <a:pt x="29720" y="2602"/>
                    <a:pt x="29155" y="2501"/>
                  </a:cubicBezTo>
                  <a:cubicBezTo>
                    <a:pt x="29337" y="2501"/>
                    <a:pt x="29196" y="2219"/>
                    <a:pt x="29014" y="2178"/>
                  </a:cubicBezTo>
                  <a:cubicBezTo>
                    <a:pt x="28956" y="2169"/>
                    <a:pt x="28897" y="2165"/>
                    <a:pt x="28840" y="2165"/>
                  </a:cubicBezTo>
                  <a:cubicBezTo>
                    <a:pt x="28518" y="2165"/>
                    <a:pt x="28211" y="2305"/>
                    <a:pt x="28006" y="2561"/>
                  </a:cubicBezTo>
                  <a:cubicBezTo>
                    <a:pt x="27966" y="2400"/>
                    <a:pt x="28026" y="2239"/>
                    <a:pt x="28127" y="2138"/>
                  </a:cubicBezTo>
                  <a:lnTo>
                    <a:pt x="28127" y="2138"/>
                  </a:lnTo>
                  <a:cubicBezTo>
                    <a:pt x="27365" y="2398"/>
                    <a:pt x="26572" y="2530"/>
                    <a:pt x="25779" y="2530"/>
                  </a:cubicBezTo>
                  <a:cubicBezTo>
                    <a:pt x="24913" y="2530"/>
                    <a:pt x="24048" y="2373"/>
                    <a:pt x="23227" y="2057"/>
                  </a:cubicBezTo>
                  <a:cubicBezTo>
                    <a:pt x="22522" y="1795"/>
                    <a:pt x="21453" y="1836"/>
                    <a:pt x="20949" y="1372"/>
                  </a:cubicBezTo>
                  <a:lnTo>
                    <a:pt x="20687" y="1130"/>
                  </a:lnTo>
                  <a:lnTo>
                    <a:pt x="20364" y="1311"/>
                  </a:lnTo>
                  <a:lnTo>
                    <a:pt x="20223" y="1412"/>
                  </a:lnTo>
                  <a:lnTo>
                    <a:pt x="20042" y="1432"/>
                  </a:lnTo>
                  <a:lnTo>
                    <a:pt x="19255" y="1392"/>
                  </a:lnTo>
                  <a:lnTo>
                    <a:pt x="18469" y="1412"/>
                  </a:lnTo>
                  <a:lnTo>
                    <a:pt x="17864" y="1372"/>
                  </a:lnTo>
                  <a:lnTo>
                    <a:pt x="17259" y="1291"/>
                  </a:lnTo>
                  <a:lnTo>
                    <a:pt x="16554" y="1251"/>
                  </a:lnTo>
                  <a:lnTo>
                    <a:pt x="15868" y="1271"/>
                  </a:lnTo>
                  <a:lnTo>
                    <a:pt x="15566" y="1211"/>
                  </a:lnTo>
                  <a:lnTo>
                    <a:pt x="15425" y="969"/>
                  </a:lnTo>
                  <a:lnTo>
                    <a:pt x="15304" y="747"/>
                  </a:lnTo>
                  <a:lnTo>
                    <a:pt x="15082" y="586"/>
                  </a:lnTo>
                  <a:lnTo>
                    <a:pt x="15001" y="545"/>
                  </a:lnTo>
                  <a:lnTo>
                    <a:pt x="14921" y="485"/>
                  </a:lnTo>
                  <a:lnTo>
                    <a:pt x="14779" y="344"/>
                  </a:lnTo>
                  <a:lnTo>
                    <a:pt x="14598" y="283"/>
                  </a:lnTo>
                  <a:lnTo>
                    <a:pt x="14416" y="364"/>
                  </a:lnTo>
                  <a:lnTo>
                    <a:pt x="14295" y="525"/>
                  </a:lnTo>
                  <a:lnTo>
                    <a:pt x="14275" y="424"/>
                  </a:lnTo>
                  <a:lnTo>
                    <a:pt x="14275" y="344"/>
                  </a:lnTo>
                  <a:lnTo>
                    <a:pt x="14235" y="122"/>
                  </a:lnTo>
                  <a:lnTo>
                    <a:pt x="14074" y="1"/>
                  </a:lnTo>
                  <a:close/>
                  <a:moveTo>
                    <a:pt x="15929" y="40931"/>
                  </a:moveTo>
                  <a:lnTo>
                    <a:pt x="15787" y="40991"/>
                  </a:lnTo>
                  <a:lnTo>
                    <a:pt x="15747" y="41072"/>
                  </a:lnTo>
                  <a:lnTo>
                    <a:pt x="15707" y="41153"/>
                  </a:lnTo>
                  <a:lnTo>
                    <a:pt x="15667" y="41294"/>
                  </a:lnTo>
                  <a:lnTo>
                    <a:pt x="15525" y="41334"/>
                  </a:lnTo>
                  <a:lnTo>
                    <a:pt x="15404" y="41314"/>
                  </a:lnTo>
                  <a:lnTo>
                    <a:pt x="15384" y="41314"/>
                  </a:lnTo>
                  <a:lnTo>
                    <a:pt x="15324" y="41354"/>
                  </a:lnTo>
                  <a:lnTo>
                    <a:pt x="15304" y="41354"/>
                  </a:lnTo>
                  <a:lnTo>
                    <a:pt x="15142" y="41415"/>
                  </a:lnTo>
                  <a:lnTo>
                    <a:pt x="15122" y="41455"/>
                  </a:lnTo>
                  <a:lnTo>
                    <a:pt x="14961" y="41516"/>
                  </a:lnTo>
                  <a:lnTo>
                    <a:pt x="14941" y="41516"/>
                  </a:lnTo>
                  <a:lnTo>
                    <a:pt x="14860" y="41556"/>
                  </a:lnTo>
                  <a:lnTo>
                    <a:pt x="14880" y="41556"/>
                  </a:lnTo>
                  <a:lnTo>
                    <a:pt x="14739" y="41677"/>
                  </a:lnTo>
                  <a:lnTo>
                    <a:pt x="14699" y="41778"/>
                  </a:lnTo>
                  <a:lnTo>
                    <a:pt x="14658" y="41858"/>
                  </a:lnTo>
                  <a:lnTo>
                    <a:pt x="14658" y="42080"/>
                  </a:lnTo>
                  <a:lnTo>
                    <a:pt x="14558" y="42221"/>
                  </a:lnTo>
                  <a:lnTo>
                    <a:pt x="14517" y="42262"/>
                  </a:lnTo>
                  <a:lnTo>
                    <a:pt x="14598" y="42383"/>
                  </a:lnTo>
                  <a:lnTo>
                    <a:pt x="14820" y="42383"/>
                  </a:lnTo>
                  <a:lnTo>
                    <a:pt x="14860" y="42403"/>
                  </a:lnTo>
                  <a:lnTo>
                    <a:pt x="14900" y="42403"/>
                  </a:lnTo>
                  <a:lnTo>
                    <a:pt x="15001" y="42241"/>
                  </a:lnTo>
                  <a:lnTo>
                    <a:pt x="14981" y="42282"/>
                  </a:lnTo>
                  <a:lnTo>
                    <a:pt x="14981" y="42282"/>
                  </a:lnTo>
                  <a:lnTo>
                    <a:pt x="15041" y="42221"/>
                  </a:lnTo>
                  <a:lnTo>
                    <a:pt x="15203" y="42181"/>
                  </a:lnTo>
                  <a:lnTo>
                    <a:pt x="15304" y="42181"/>
                  </a:lnTo>
                  <a:lnTo>
                    <a:pt x="15344" y="42161"/>
                  </a:lnTo>
                  <a:lnTo>
                    <a:pt x="15485" y="42060"/>
                  </a:lnTo>
                  <a:lnTo>
                    <a:pt x="15525" y="42040"/>
                  </a:lnTo>
                  <a:lnTo>
                    <a:pt x="15667" y="42020"/>
                  </a:lnTo>
                  <a:lnTo>
                    <a:pt x="15767" y="41939"/>
                  </a:lnTo>
                  <a:lnTo>
                    <a:pt x="15808" y="41919"/>
                  </a:lnTo>
                  <a:lnTo>
                    <a:pt x="15868" y="41879"/>
                  </a:lnTo>
                  <a:lnTo>
                    <a:pt x="15868" y="41858"/>
                  </a:lnTo>
                  <a:lnTo>
                    <a:pt x="15929" y="41758"/>
                  </a:lnTo>
                  <a:lnTo>
                    <a:pt x="15949" y="41576"/>
                  </a:lnTo>
                  <a:lnTo>
                    <a:pt x="15949" y="41556"/>
                  </a:lnTo>
                  <a:lnTo>
                    <a:pt x="15949" y="41455"/>
                  </a:lnTo>
                  <a:lnTo>
                    <a:pt x="15929" y="41395"/>
                  </a:lnTo>
                  <a:lnTo>
                    <a:pt x="15929" y="41334"/>
                  </a:lnTo>
                  <a:lnTo>
                    <a:pt x="15929" y="41314"/>
                  </a:lnTo>
                  <a:lnTo>
                    <a:pt x="15989" y="41254"/>
                  </a:lnTo>
                  <a:lnTo>
                    <a:pt x="16029" y="41173"/>
                  </a:lnTo>
                  <a:lnTo>
                    <a:pt x="16029" y="41112"/>
                  </a:lnTo>
                  <a:lnTo>
                    <a:pt x="16009" y="41012"/>
                  </a:lnTo>
                  <a:lnTo>
                    <a:pt x="15929" y="40931"/>
                  </a:lnTo>
                  <a:close/>
                  <a:moveTo>
                    <a:pt x="323" y="42443"/>
                  </a:moveTo>
                  <a:lnTo>
                    <a:pt x="303" y="42463"/>
                  </a:lnTo>
                  <a:lnTo>
                    <a:pt x="283" y="42483"/>
                  </a:lnTo>
                  <a:lnTo>
                    <a:pt x="242" y="42483"/>
                  </a:lnTo>
                  <a:lnTo>
                    <a:pt x="222" y="42504"/>
                  </a:lnTo>
                  <a:lnTo>
                    <a:pt x="262" y="42564"/>
                  </a:lnTo>
                  <a:lnTo>
                    <a:pt x="81" y="42705"/>
                  </a:lnTo>
                  <a:lnTo>
                    <a:pt x="41" y="42705"/>
                  </a:lnTo>
                  <a:lnTo>
                    <a:pt x="0" y="42746"/>
                  </a:lnTo>
                  <a:lnTo>
                    <a:pt x="20" y="42806"/>
                  </a:lnTo>
                  <a:lnTo>
                    <a:pt x="101" y="42887"/>
                  </a:lnTo>
                  <a:lnTo>
                    <a:pt x="222" y="43129"/>
                  </a:lnTo>
                  <a:lnTo>
                    <a:pt x="242" y="43169"/>
                  </a:lnTo>
                  <a:lnTo>
                    <a:pt x="323" y="43371"/>
                  </a:lnTo>
                  <a:lnTo>
                    <a:pt x="323" y="43391"/>
                  </a:lnTo>
                  <a:lnTo>
                    <a:pt x="383" y="43492"/>
                  </a:lnTo>
                  <a:lnTo>
                    <a:pt x="464" y="43673"/>
                  </a:lnTo>
                  <a:lnTo>
                    <a:pt x="484" y="43794"/>
                  </a:lnTo>
                  <a:lnTo>
                    <a:pt x="585" y="43895"/>
                  </a:lnTo>
                  <a:lnTo>
                    <a:pt x="625" y="43895"/>
                  </a:lnTo>
                  <a:lnTo>
                    <a:pt x="706" y="43794"/>
                  </a:lnTo>
                  <a:lnTo>
                    <a:pt x="766" y="43673"/>
                  </a:lnTo>
                  <a:lnTo>
                    <a:pt x="787" y="43613"/>
                  </a:lnTo>
                  <a:lnTo>
                    <a:pt x="908" y="43391"/>
                  </a:lnTo>
                  <a:lnTo>
                    <a:pt x="908" y="43310"/>
                  </a:lnTo>
                  <a:lnTo>
                    <a:pt x="887" y="43229"/>
                  </a:lnTo>
                  <a:lnTo>
                    <a:pt x="867" y="43189"/>
                  </a:lnTo>
                  <a:lnTo>
                    <a:pt x="887" y="43008"/>
                  </a:lnTo>
                  <a:lnTo>
                    <a:pt x="928" y="42947"/>
                  </a:lnTo>
                  <a:lnTo>
                    <a:pt x="968" y="42907"/>
                  </a:lnTo>
                  <a:lnTo>
                    <a:pt x="988" y="42826"/>
                  </a:lnTo>
                  <a:lnTo>
                    <a:pt x="928" y="42746"/>
                  </a:lnTo>
                  <a:lnTo>
                    <a:pt x="887" y="42665"/>
                  </a:lnTo>
                  <a:lnTo>
                    <a:pt x="807" y="42504"/>
                  </a:lnTo>
                  <a:lnTo>
                    <a:pt x="787" y="42483"/>
                  </a:lnTo>
                  <a:lnTo>
                    <a:pt x="686" y="42443"/>
                  </a:lnTo>
                  <a:lnTo>
                    <a:pt x="645" y="42463"/>
                  </a:lnTo>
                  <a:lnTo>
                    <a:pt x="383" y="42443"/>
                  </a:lnTo>
                  <a:close/>
                  <a:moveTo>
                    <a:pt x="14537" y="42826"/>
                  </a:moveTo>
                  <a:lnTo>
                    <a:pt x="14295" y="42846"/>
                  </a:lnTo>
                  <a:lnTo>
                    <a:pt x="14114" y="42927"/>
                  </a:lnTo>
                  <a:lnTo>
                    <a:pt x="14033" y="43048"/>
                  </a:lnTo>
                  <a:lnTo>
                    <a:pt x="13993" y="43229"/>
                  </a:lnTo>
                  <a:lnTo>
                    <a:pt x="13993" y="43270"/>
                  </a:lnTo>
                  <a:lnTo>
                    <a:pt x="13953" y="43431"/>
                  </a:lnTo>
                  <a:lnTo>
                    <a:pt x="13933" y="43471"/>
                  </a:lnTo>
                  <a:lnTo>
                    <a:pt x="13751" y="43794"/>
                  </a:lnTo>
                  <a:lnTo>
                    <a:pt x="13711" y="43854"/>
                  </a:lnTo>
                  <a:lnTo>
                    <a:pt x="13670" y="43935"/>
                  </a:lnTo>
                  <a:lnTo>
                    <a:pt x="13529" y="44217"/>
                  </a:lnTo>
                  <a:lnTo>
                    <a:pt x="13509" y="44278"/>
                  </a:lnTo>
                  <a:lnTo>
                    <a:pt x="13489" y="44298"/>
                  </a:lnTo>
                  <a:lnTo>
                    <a:pt x="13489" y="44338"/>
                  </a:lnTo>
                  <a:lnTo>
                    <a:pt x="13428" y="44419"/>
                  </a:lnTo>
                  <a:lnTo>
                    <a:pt x="13368" y="44580"/>
                  </a:lnTo>
                  <a:lnTo>
                    <a:pt x="13348" y="44782"/>
                  </a:lnTo>
                  <a:lnTo>
                    <a:pt x="13348" y="44802"/>
                  </a:lnTo>
                  <a:lnTo>
                    <a:pt x="13308" y="44863"/>
                  </a:lnTo>
                  <a:lnTo>
                    <a:pt x="13227" y="44963"/>
                  </a:lnTo>
                  <a:lnTo>
                    <a:pt x="13428" y="45004"/>
                  </a:lnTo>
                  <a:lnTo>
                    <a:pt x="13529" y="44984"/>
                  </a:lnTo>
                  <a:lnTo>
                    <a:pt x="13590" y="44984"/>
                  </a:lnTo>
                  <a:lnTo>
                    <a:pt x="13590" y="44903"/>
                  </a:lnTo>
                  <a:lnTo>
                    <a:pt x="13711" y="44863"/>
                  </a:lnTo>
                  <a:lnTo>
                    <a:pt x="14033" y="44721"/>
                  </a:lnTo>
                  <a:lnTo>
                    <a:pt x="14598" y="44157"/>
                  </a:lnTo>
                  <a:lnTo>
                    <a:pt x="14618" y="44137"/>
                  </a:lnTo>
                  <a:lnTo>
                    <a:pt x="14618" y="43915"/>
                  </a:lnTo>
                  <a:lnTo>
                    <a:pt x="14679" y="43734"/>
                  </a:lnTo>
                  <a:lnTo>
                    <a:pt x="14719" y="43552"/>
                  </a:lnTo>
                  <a:lnTo>
                    <a:pt x="14719" y="43492"/>
                  </a:lnTo>
                  <a:lnTo>
                    <a:pt x="14699" y="43512"/>
                  </a:lnTo>
                  <a:lnTo>
                    <a:pt x="14699" y="43391"/>
                  </a:lnTo>
                  <a:lnTo>
                    <a:pt x="14658" y="42987"/>
                  </a:lnTo>
                  <a:lnTo>
                    <a:pt x="14638" y="42927"/>
                  </a:lnTo>
                  <a:lnTo>
                    <a:pt x="14578" y="42867"/>
                  </a:lnTo>
                  <a:lnTo>
                    <a:pt x="14537" y="42826"/>
                  </a:lnTo>
                  <a:close/>
                  <a:moveTo>
                    <a:pt x="2863" y="45004"/>
                  </a:moveTo>
                  <a:lnTo>
                    <a:pt x="2642" y="45125"/>
                  </a:lnTo>
                  <a:lnTo>
                    <a:pt x="2440" y="45326"/>
                  </a:lnTo>
                  <a:lnTo>
                    <a:pt x="2440" y="45427"/>
                  </a:lnTo>
                  <a:lnTo>
                    <a:pt x="2440" y="45488"/>
                  </a:lnTo>
                  <a:lnTo>
                    <a:pt x="2642" y="45669"/>
                  </a:lnTo>
                  <a:lnTo>
                    <a:pt x="2763" y="45649"/>
                  </a:lnTo>
                  <a:lnTo>
                    <a:pt x="2803" y="45649"/>
                  </a:lnTo>
                  <a:lnTo>
                    <a:pt x="2944" y="45629"/>
                  </a:lnTo>
                  <a:lnTo>
                    <a:pt x="2964" y="45629"/>
                  </a:lnTo>
                  <a:lnTo>
                    <a:pt x="3085" y="45528"/>
                  </a:lnTo>
                  <a:lnTo>
                    <a:pt x="3146" y="45467"/>
                  </a:lnTo>
                  <a:lnTo>
                    <a:pt x="3206" y="45387"/>
                  </a:lnTo>
                  <a:lnTo>
                    <a:pt x="3206" y="45266"/>
                  </a:lnTo>
                  <a:lnTo>
                    <a:pt x="3206" y="45246"/>
                  </a:lnTo>
                  <a:lnTo>
                    <a:pt x="3105" y="45145"/>
                  </a:lnTo>
                  <a:lnTo>
                    <a:pt x="3065" y="45125"/>
                  </a:lnTo>
                  <a:lnTo>
                    <a:pt x="3045" y="45125"/>
                  </a:lnTo>
                  <a:lnTo>
                    <a:pt x="3004" y="45105"/>
                  </a:lnTo>
                  <a:lnTo>
                    <a:pt x="2924" y="45064"/>
                  </a:lnTo>
                  <a:lnTo>
                    <a:pt x="2863" y="45024"/>
                  </a:lnTo>
                  <a:lnTo>
                    <a:pt x="2863" y="45004"/>
                  </a:lnTo>
                  <a:close/>
                  <a:moveTo>
                    <a:pt x="6513" y="43492"/>
                  </a:moveTo>
                  <a:lnTo>
                    <a:pt x="6372" y="43552"/>
                  </a:lnTo>
                  <a:lnTo>
                    <a:pt x="6291" y="43552"/>
                  </a:lnTo>
                  <a:lnTo>
                    <a:pt x="6049" y="43532"/>
                  </a:lnTo>
                  <a:lnTo>
                    <a:pt x="5888" y="43572"/>
                  </a:lnTo>
                  <a:lnTo>
                    <a:pt x="5847" y="43592"/>
                  </a:lnTo>
                  <a:lnTo>
                    <a:pt x="5787" y="43633"/>
                  </a:lnTo>
                  <a:lnTo>
                    <a:pt x="5706" y="43653"/>
                  </a:lnTo>
                  <a:lnTo>
                    <a:pt x="5626" y="43734"/>
                  </a:lnTo>
                  <a:lnTo>
                    <a:pt x="5585" y="43814"/>
                  </a:lnTo>
                  <a:lnTo>
                    <a:pt x="5505" y="43895"/>
                  </a:lnTo>
                  <a:lnTo>
                    <a:pt x="5464" y="43955"/>
                  </a:lnTo>
                  <a:lnTo>
                    <a:pt x="5444" y="43975"/>
                  </a:lnTo>
                  <a:lnTo>
                    <a:pt x="5283" y="44096"/>
                  </a:lnTo>
                  <a:lnTo>
                    <a:pt x="5263" y="44096"/>
                  </a:lnTo>
                  <a:lnTo>
                    <a:pt x="5101" y="44177"/>
                  </a:lnTo>
                  <a:lnTo>
                    <a:pt x="5061" y="44197"/>
                  </a:lnTo>
                  <a:lnTo>
                    <a:pt x="4859" y="44197"/>
                  </a:lnTo>
                  <a:lnTo>
                    <a:pt x="4658" y="44238"/>
                  </a:lnTo>
                  <a:lnTo>
                    <a:pt x="4436" y="44278"/>
                  </a:lnTo>
                  <a:lnTo>
                    <a:pt x="4335" y="44278"/>
                  </a:lnTo>
                  <a:lnTo>
                    <a:pt x="4255" y="44258"/>
                  </a:lnTo>
                  <a:lnTo>
                    <a:pt x="4113" y="44238"/>
                  </a:lnTo>
                  <a:lnTo>
                    <a:pt x="4013" y="44298"/>
                  </a:lnTo>
                  <a:lnTo>
                    <a:pt x="3952" y="44318"/>
                  </a:lnTo>
                  <a:lnTo>
                    <a:pt x="3932" y="44318"/>
                  </a:lnTo>
                  <a:lnTo>
                    <a:pt x="3871" y="44359"/>
                  </a:lnTo>
                  <a:lnTo>
                    <a:pt x="3871" y="44399"/>
                  </a:lnTo>
                  <a:lnTo>
                    <a:pt x="3932" y="44459"/>
                  </a:lnTo>
                  <a:lnTo>
                    <a:pt x="3992" y="44500"/>
                  </a:lnTo>
                  <a:lnTo>
                    <a:pt x="3992" y="44520"/>
                  </a:lnTo>
                  <a:lnTo>
                    <a:pt x="4033" y="44560"/>
                  </a:lnTo>
                  <a:lnTo>
                    <a:pt x="4093" y="44701"/>
                  </a:lnTo>
                  <a:lnTo>
                    <a:pt x="4093" y="44822"/>
                  </a:lnTo>
                  <a:lnTo>
                    <a:pt x="4113" y="44863"/>
                  </a:lnTo>
                  <a:lnTo>
                    <a:pt x="4194" y="44963"/>
                  </a:lnTo>
                  <a:lnTo>
                    <a:pt x="4275" y="45084"/>
                  </a:lnTo>
                  <a:lnTo>
                    <a:pt x="4275" y="45125"/>
                  </a:lnTo>
                  <a:lnTo>
                    <a:pt x="4416" y="45306"/>
                  </a:lnTo>
                  <a:lnTo>
                    <a:pt x="4456" y="45347"/>
                  </a:lnTo>
                  <a:lnTo>
                    <a:pt x="4496" y="45427"/>
                  </a:lnTo>
                  <a:lnTo>
                    <a:pt x="4557" y="45508"/>
                  </a:lnTo>
                  <a:lnTo>
                    <a:pt x="4597" y="45669"/>
                  </a:lnTo>
                  <a:lnTo>
                    <a:pt x="4617" y="45689"/>
                  </a:lnTo>
                  <a:lnTo>
                    <a:pt x="4638" y="45709"/>
                  </a:lnTo>
                  <a:lnTo>
                    <a:pt x="4819" y="45669"/>
                  </a:lnTo>
                  <a:lnTo>
                    <a:pt x="4920" y="45609"/>
                  </a:lnTo>
                  <a:lnTo>
                    <a:pt x="5061" y="45568"/>
                  </a:lnTo>
                  <a:lnTo>
                    <a:pt x="5222" y="45528"/>
                  </a:lnTo>
                  <a:lnTo>
                    <a:pt x="5343" y="45387"/>
                  </a:lnTo>
                  <a:lnTo>
                    <a:pt x="5404" y="45286"/>
                  </a:lnTo>
                  <a:lnTo>
                    <a:pt x="5484" y="45185"/>
                  </a:lnTo>
                  <a:lnTo>
                    <a:pt x="5565" y="45105"/>
                  </a:lnTo>
                  <a:lnTo>
                    <a:pt x="5585" y="45044"/>
                  </a:lnTo>
                  <a:lnTo>
                    <a:pt x="5626" y="44903"/>
                  </a:lnTo>
                  <a:lnTo>
                    <a:pt x="5686" y="44742"/>
                  </a:lnTo>
                  <a:lnTo>
                    <a:pt x="5686" y="44721"/>
                  </a:lnTo>
                  <a:lnTo>
                    <a:pt x="5726" y="44641"/>
                  </a:lnTo>
                  <a:lnTo>
                    <a:pt x="5747" y="44601"/>
                  </a:lnTo>
                  <a:lnTo>
                    <a:pt x="5787" y="44520"/>
                  </a:lnTo>
                  <a:lnTo>
                    <a:pt x="5787" y="44399"/>
                  </a:lnTo>
                  <a:lnTo>
                    <a:pt x="5787" y="44359"/>
                  </a:lnTo>
                  <a:lnTo>
                    <a:pt x="5888" y="44197"/>
                  </a:lnTo>
                  <a:lnTo>
                    <a:pt x="6089" y="44016"/>
                  </a:lnTo>
                  <a:lnTo>
                    <a:pt x="6109" y="43975"/>
                  </a:lnTo>
                  <a:lnTo>
                    <a:pt x="6190" y="43915"/>
                  </a:lnTo>
                  <a:lnTo>
                    <a:pt x="6190" y="43955"/>
                  </a:lnTo>
                  <a:lnTo>
                    <a:pt x="6573" y="43774"/>
                  </a:lnTo>
                  <a:lnTo>
                    <a:pt x="6573" y="43754"/>
                  </a:lnTo>
                  <a:lnTo>
                    <a:pt x="6654" y="43613"/>
                  </a:lnTo>
                  <a:lnTo>
                    <a:pt x="6614" y="43492"/>
                  </a:lnTo>
                  <a:close/>
                  <a:moveTo>
                    <a:pt x="9073" y="45044"/>
                  </a:moveTo>
                  <a:lnTo>
                    <a:pt x="9013" y="45064"/>
                  </a:lnTo>
                  <a:lnTo>
                    <a:pt x="9013" y="45105"/>
                  </a:lnTo>
                  <a:lnTo>
                    <a:pt x="9013" y="45145"/>
                  </a:lnTo>
                  <a:lnTo>
                    <a:pt x="9013" y="45185"/>
                  </a:lnTo>
                  <a:lnTo>
                    <a:pt x="8811" y="45185"/>
                  </a:lnTo>
                  <a:lnTo>
                    <a:pt x="8710" y="45145"/>
                  </a:lnTo>
                  <a:lnTo>
                    <a:pt x="8509" y="45145"/>
                  </a:lnTo>
                  <a:lnTo>
                    <a:pt x="8247" y="45084"/>
                  </a:lnTo>
                  <a:lnTo>
                    <a:pt x="8065" y="45084"/>
                  </a:lnTo>
                  <a:lnTo>
                    <a:pt x="8025" y="45347"/>
                  </a:lnTo>
                  <a:lnTo>
                    <a:pt x="7904" y="45548"/>
                  </a:lnTo>
                  <a:lnTo>
                    <a:pt x="7823" y="45609"/>
                  </a:lnTo>
                  <a:lnTo>
                    <a:pt x="7743" y="45649"/>
                  </a:lnTo>
                  <a:lnTo>
                    <a:pt x="7662" y="45709"/>
                  </a:lnTo>
                  <a:lnTo>
                    <a:pt x="7662" y="45830"/>
                  </a:lnTo>
                  <a:lnTo>
                    <a:pt x="7662" y="46012"/>
                  </a:lnTo>
                  <a:lnTo>
                    <a:pt x="7662" y="46093"/>
                  </a:lnTo>
                  <a:lnTo>
                    <a:pt x="7722" y="46193"/>
                  </a:lnTo>
                  <a:lnTo>
                    <a:pt x="7743" y="46254"/>
                  </a:lnTo>
                  <a:lnTo>
                    <a:pt x="7783" y="46334"/>
                  </a:lnTo>
                  <a:lnTo>
                    <a:pt x="7843" y="46395"/>
                  </a:lnTo>
                  <a:lnTo>
                    <a:pt x="7904" y="46435"/>
                  </a:lnTo>
                  <a:lnTo>
                    <a:pt x="7924" y="46496"/>
                  </a:lnTo>
                  <a:lnTo>
                    <a:pt x="8025" y="46556"/>
                  </a:lnTo>
                  <a:lnTo>
                    <a:pt x="8166" y="46677"/>
                  </a:lnTo>
                  <a:lnTo>
                    <a:pt x="8327" y="46677"/>
                  </a:lnTo>
                  <a:lnTo>
                    <a:pt x="8388" y="46697"/>
                  </a:lnTo>
                  <a:lnTo>
                    <a:pt x="8610" y="46657"/>
                  </a:lnTo>
                  <a:lnTo>
                    <a:pt x="8852" y="46556"/>
                  </a:lnTo>
                  <a:lnTo>
                    <a:pt x="8952" y="46536"/>
                  </a:lnTo>
                  <a:lnTo>
                    <a:pt x="9013" y="46496"/>
                  </a:lnTo>
                  <a:lnTo>
                    <a:pt x="9235" y="46254"/>
                  </a:lnTo>
                  <a:lnTo>
                    <a:pt x="9235" y="46214"/>
                  </a:lnTo>
                  <a:lnTo>
                    <a:pt x="9215" y="46153"/>
                  </a:lnTo>
                  <a:lnTo>
                    <a:pt x="9235" y="45992"/>
                  </a:lnTo>
                  <a:lnTo>
                    <a:pt x="9255" y="45931"/>
                  </a:lnTo>
                  <a:lnTo>
                    <a:pt x="9255" y="45730"/>
                  </a:lnTo>
                  <a:lnTo>
                    <a:pt x="9235" y="45629"/>
                  </a:lnTo>
                  <a:lnTo>
                    <a:pt x="9134" y="45387"/>
                  </a:lnTo>
                  <a:lnTo>
                    <a:pt x="9094" y="45266"/>
                  </a:lnTo>
                  <a:lnTo>
                    <a:pt x="9154" y="45125"/>
                  </a:lnTo>
                  <a:lnTo>
                    <a:pt x="9073" y="450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50"/>
            <p:cNvGrpSpPr/>
            <p:nvPr/>
          </p:nvGrpSpPr>
          <p:grpSpPr>
            <a:xfrm>
              <a:off x="3055609" y="2747223"/>
              <a:ext cx="596074" cy="358796"/>
              <a:chOff x="5498961" y="2515328"/>
              <a:chExt cx="772917" cy="465546"/>
            </a:xfrm>
          </p:grpSpPr>
          <p:sp>
            <p:nvSpPr>
              <p:cNvPr id="737" name="Google Shape;737;p50"/>
              <p:cNvSpPr/>
              <p:nvPr/>
            </p:nvSpPr>
            <p:spPr>
              <a:xfrm>
                <a:off x="5498961" y="2884717"/>
                <a:ext cx="104155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152" extrusionOk="0">
                    <a:moveTo>
                      <a:pt x="1502" y="1"/>
                    </a:moveTo>
                    <a:lnTo>
                      <a:pt x="1300" y="135"/>
                    </a:lnTo>
                    <a:lnTo>
                      <a:pt x="1009" y="203"/>
                    </a:lnTo>
                    <a:lnTo>
                      <a:pt x="807" y="180"/>
                    </a:lnTo>
                    <a:lnTo>
                      <a:pt x="762" y="315"/>
                    </a:lnTo>
                    <a:lnTo>
                      <a:pt x="628" y="539"/>
                    </a:lnTo>
                    <a:lnTo>
                      <a:pt x="449" y="561"/>
                    </a:lnTo>
                    <a:lnTo>
                      <a:pt x="494" y="673"/>
                    </a:lnTo>
                    <a:lnTo>
                      <a:pt x="404" y="897"/>
                    </a:lnTo>
                    <a:lnTo>
                      <a:pt x="606" y="1009"/>
                    </a:lnTo>
                    <a:lnTo>
                      <a:pt x="516" y="1166"/>
                    </a:lnTo>
                    <a:lnTo>
                      <a:pt x="158" y="1144"/>
                    </a:lnTo>
                    <a:lnTo>
                      <a:pt x="158" y="1524"/>
                    </a:lnTo>
                    <a:cubicBezTo>
                      <a:pt x="90" y="1569"/>
                      <a:pt x="46" y="1636"/>
                      <a:pt x="1" y="1704"/>
                    </a:cubicBezTo>
                    <a:lnTo>
                      <a:pt x="23" y="1838"/>
                    </a:lnTo>
                    <a:lnTo>
                      <a:pt x="158" y="1838"/>
                    </a:lnTo>
                    <a:lnTo>
                      <a:pt x="292" y="2062"/>
                    </a:lnTo>
                    <a:lnTo>
                      <a:pt x="382" y="1928"/>
                    </a:lnTo>
                    <a:lnTo>
                      <a:pt x="337" y="1883"/>
                    </a:lnTo>
                    <a:lnTo>
                      <a:pt x="337" y="1771"/>
                    </a:lnTo>
                    <a:lnTo>
                      <a:pt x="471" y="1771"/>
                    </a:lnTo>
                    <a:lnTo>
                      <a:pt x="673" y="1905"/>
                    </a:lnTo>
                    <a:lnTo>
                      <a:pt x="762" y="1793"/>
                    </a:lnTo>
                    <a:cubicBezTo>
                      <a:pt x="785" y="1838"/>
                      <a:pt x="807" y="1861"/>
                      <a:pt x="852" y="1883"/>
                    </a:cubicBezTo>
                    <a:lnTo>
                      <a:pt x="897" y="2152"/>
                    </a:lnTo>
                    <a:lnTo>
                      <a:pt x="1009" y="2085"/>
                    </a:lnTo>
                    <a:lnTo>
                      <a:pt x="1188" y="2107"/>
                    </a:lnTo>
                    <a:lnTo>
                      <a:pt x="1255" y="1681"/>
                    </a:lnTo>
                    <a:lnTo>
                      <a:pt x="1300" y="1592"/>
                    </a:lnTo>
                    <a:lnTo>
                      <a:pt x="1860" y="1256"/>
                    </a:lnTo>
                    <a:lnTo>
                      <a:pt x="1860" y="875"/>
                    </a:lnTo>
                    <a:lnTo>
                      <a:pt x="2017" y="852"/>
                    </a:lnTo>
                    <a:lnTo>
                      <a:pt x="2107" y="920"/>
                    </a:lnTo>
                    <a:lnTo>
                      <a:pt x="2196" y="942"/>
                    </a:lnTo>
                    <a:lnTo>
                      <a:pt x="2241" y="830"/>
                    </a:lnTo>
                    <a:lnTo>
                      <a:pt x="2084" y="808"/>
                    </a:lnTo>
                    <a:lnTo>
                      <a:pt x="2084" y="695"/>
                    </a:lnTo>
                    <a:lnTo>
                      <a:pt x="2152" y="628"/>
                    </a:lnTo>
                    <a:lnTo>
                      <a:pt x="2129" y="583"/>
                    </a:lnTo>
                    <a:lnTo>
                      <a:pt x="2174" y="449"/>
                    </a:lnTo>
                    <a:lnTo>
                      <a:pt x="2331" y="404"/>
                    </a:lnTo>
                    <a:lnTo>
                      <a:pt x="2331" y="337"/>
                    </a:lnTo>
                    <a:lnTo>
                      <a:pt x="2152" y="337"/>
                    </a:lnTo>
                    <a:lnTo>
                      <a:pt x="2152" y="225"/>
                    </a:lnTo>
                    <a:lnTo>
                      <a:pt x="2308" y="113"/>
                    </a:lnTo>
                    <a:lnTo>
                      <a:pt x="2152" y="113"/>
                    </a:lnTo>
                    <a:lnTo>
                      <a:pt x="2129" y="1"/>
                    </a:lnTo>
                    <a:cubicBezTo>
                      <a:pt x="2084" y="23"/>
                      <a:pt x="2040" y="46"/>
                      <a:pt x="2017" y="46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5770273" y="2570377"/>
                <a:ext cx="291375" cy="238336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5334" extrusionOk="0">
                    <a:moveTo>
                      <a:pt x="4817" y="1"/>
                    </a:moveTo>
                    <a:lnTo>
                      <a:pt x="4212" y="315"/>
                    </a:lnTo>
                    <a:lnTo>
                      <a:pt x="4078" y="247"/>
                    </a:lnTo>
                    <a:lnTo>
                      <a:pt x="3787" y="471"/>
                    </a:lnTo>
                    <a:lnTo>
                      <a:pt x="3495" y="427"/>
                    </a:lnTo>
                    <a:lnTo>
                      <a:pt x="2868" y="964"/>
                    </a:lnTo>
                    <a:lnTo>
                      <a:pt x="2353" y="964"/>
                    </a:lnTo>
                    <a:cubicBezTo>
                      <a:pt x="2353" y="964"/>
                      <a:pt x="2129" y="1256"/>
                      <a:pt x="2106" y="1278"/>
                    </a:cubicBezTo>
                    <a:cubicBezTo>
                      <a:pt x="2106" y="1278"/>
                      <a:pt x="2084" y="1502"/>
                      <a:pt x="2084" y="1502"/>
                    </a:cubicBezTo>
                    <a:lnTo>
                      <a:pt x="1501" y="1860"/>
                    </a:lnTo>
                    <a:lnTo>
                      <a:pt x="1389" y="2174"/>
                    </a:lnTo>
                    <a:lnTo>
                      <a:pt x="964" y="2376"/>
                    </a:lnTo>
                    <a:lnTo>
                      <a:pt x="0" y="3182"/>
                    </a:lnTo>
                    <a:lnTo>
                      <a:pt x="516" y="3765"/>
                    </a:lnTo>
                    <a:lnTo>
                      <a:pt x="762" y="3698"/>
                    </a:lnTo>
                    <a:lnTo>
                      <a:pt x="1255" y="4191"/>
                    </a:lnTo>
                    <a:lnTo>
                      <a:pt x="1389" y="3653"/>
                    </a:lnTo>
                    <a:lnTo>
                      <a:pt x="2017" y="3384"/>
                    </a:lnTo>
                    <a:lnTo>
                      <a:pt x="2375" y="3608"/>
                    </a:lnTo>
                    <a:lnTo>
                      <a:pt x="2375" y="3967"/>
                    </a:lnTo>
                    <a:lnTo>
                      <a:pt x="2532" y="4146"/>
                    </a:lnTo>
                    <a:lnTo>
                      <a:pt x="2510" y="4504"/>
                    </a:lnTo>
                    <a:cubicBezTo>
                      <a:pt x="2510" y="4504"/>
                      <a:pt x="2980" y="4683"/>
                      <a:pt x="3003" y="4683"/>
                    </a:cubicBezTo>
                    <a:lnTo>
                      <a:pt x="3787" y="4661"/>
                    </a:lnTo>
                    <a:lnTo>
                      <a:pt x="3876" y="4975"/>
                    </a:lnTo>
                    <a:lnTo>
                      <a:pt x="4145" y="5288"/>
                    </a:lnTo>
                    <a:lnTo>
                      <a:pt x="4481" y="5333"/>
                    </a:lnTo>
                    <a:lnTo>
                      <a:pt x="4795" y="4908"/>
                    </a:lnTo>
                    <a:lnTo>
                      <a:pt x="5333" y="4549"/>
                    </a:lnTo>
                    <a:lnTo>
                      <a:pt x="5557" y="3541"/>
                    </a:lnTo>
                    <a:lnTo>
                      <a:pt x="6206" y="2824"/>
                    </a:lnTo>
                    <a:lnTo>
                      <a:pt x="5960" y="2488"/>
                    </a:lnTo>
                    <a:lnTo>
                      <a:pt x="6520" y="2241"/>
                    </a:lnTo>
                    <a:lnTo>
                      <a:pt x="6386" y="1592"/>
                    </a:lnTo>
                    <a:lnTo>
                      <a:pt x="5758" y="1368"/>
                    </a:lnTo>
                    <a:lnTo>
                      <a:pt x="5355" y="1793"/>
                    </a:lnTo>
                    <a:lnTo>
                      <a:pt x="4795" y="1726"/>
                    </a:lnTo>
                    <a:lnTo>
                      <a:pt x="4392" y="1323"/>
                    </a:lnTo>
                    <a:lnTo>
                      <a:pt x="4392" y="1032"/>
                    </a:lnTo>
                    <a:lnTo>
                      <a:pt x="4862" y="964"/>
                    </a:lnTo>
                    <a:lnTo>
                      <a:pt x="4773" y="673"/>
                    </a:lnTo>
                    <a:lnTo>
                      <a:pt x="4257" y="852"/>
                    </a:lnTo>
                    <a:lnTo>
                      <a:pt x="4123" y="651"/>
                    </a:lnTo>
                    <a:lnTo>
                      <a:pt x="4907" y="247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6130681" y="2515328"/>
                <a:ext cx="141197" cy="91152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2040" extrusionOk="0">
                    <a:moveTo>
                      <a:pt x="1680" y="1"/>
                    </a:moveTo>
                    <a:lnTo>
                      <a:pt x="1456" y="292"/>
                    </a:lnTo>
                    <a:lnTo>
                      <a:pt x="314" y="359"/>
                    </a:lnTo>
                    <a:lnTo>
                      <a:pt x="0" y="673"/>
                    </a:lnTo>
                    <a:lnTo>
                      <a:pt x="291" y="942"/>
                    </a:lnTo>
                    <a:lnTo>
                      <a:pt x="269" y="1367"/>
                    </a:lnTo>
                    <a:lnTo>
                      <a:pt x="784" y="1390"/>
                    </a:lnTo>
                    <a:lnTo>
                      <a:pt x="1075" y="1166"/>
                    </a:lnTo>
                    <a:lnTo>
                      <a:pt x="1613" y="1323"/>
                    </a:lnTo>
                    <a:lnTo>
                      <a:pt x="2263" y="1905"/>
                    </a:lnTo>
                    <a:lnTo>
                      <a:pt x="2913" y="2039"/>
                    </a:lnTo>
                    <a:lnTo>
                      <a:pt x="2957" y="1614"/>
                    </a:lnTo>
                    <a:lnTo>
                      <a:pt x="3159" y="1345"/>
                    </a:lnTo>
                    <a:lnTo>
                      <a:pt x="2689" y="1098"/>
                    </a:lnTo>
                    <a:lnTo>
                      <a:pt x="2756" y="650"/>
                    </a:lnTo>
                    <a:lnTo>
                      <a:pt x="2308" y="426"/>
                    </a:lnTo>
                    <a:lnTo>
                      <a:pt x="2173" y="471"/>
                    </a:lnTo>
                    <a:lnTo>
                      <a:pt x="2151" y="314"/>
                    </a:lnTo>
                    <a:lnTo>
                      <a:pt x="2196" y="157"/>
                    </a:lnTo>
                    <a:lnTo>
                      <a:pt x="2084" y="45"/>
                    </a:lnTo>
                    <a:lnTo>
                      <a:pt x="1949" y="113"/>
                    </a:lnTo>
                    <a:lnTo>
                      <a:pt x="1949" y="270"/>
                    </a:lnTo>
                    <a:lnTo>
                      <a:pt x="1860" y="337"/>
                    </a:lnTo>
                    <a:lnTo>
                      <a:pt x="1703" y="157"/>
                    </a:lnTo>
                    <a:lnTo>
                      <a:pt x="1770" y="23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40012" y="183137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2765175"/>
            <a:ext cx="2083864" cy="1937249"/>
            <a:chOff x="4878574" y="969730"/>
            <a:chExt cx="3915692" cy="3640194"/>
          </a:xfrm>
        </p:grpSpPr>
        <p:grpSp>
          <p:nvGrpSpPr>
            <p:cNvPr id="24" name="Google Shape;663;p49"/>
            <p:cNvGrpSpPr/>
            <p:nvPr/>
          </p:nvGrpSpPr>
          <p:grpSpPr>
            <a:xfrm>
              <a:off x="4878574" y="969730"/>
              <a:ext cx="3915692" cy="3040604"/>
              <a:chOff x="9320475" y="1310750"/>
              <a:chExt cx="3915300" cy="3040300"/>
            </a:xfrm>
          </p:grpSpPr>
          <p:sp>
            <p:nvSpPr>
              <p:cNvPr id="42" name="Google Shape;664;p49"/>
              <p:cNvSpPr/>
              <p:nvPr/>
            </p:nvSpPr>
            <p:spPr>
              <a:xfrm>
                <a:off x="12920525" y="3408900"/>
                <a:ext cx="154325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8074" extrusionOk="0">
                    <a:moveTo>
                      <a:pt x="5939" y="1"/>
                    </a:moveTo>
                    <a:cubicBezTo>
                      <a:pt x="5772" y="34"/>
                      <a:pt x="1702" y="234"/>
                      <a:pt x="34" y="3270"/>
                    </a:cubicBezTo>
                    <a:cubicBezTo>
                      <a:pt x="1" y="3337"/>
                      <a:pt x="1" y="3403"/>
                      <a:pt x="1" y="3470"/>
                    </a:cubicBezTo>
                    <a:cubicBezTo>
                      <a:pt x="2002" y="7873"/>
                      <a:pt x="5538" y="8073"/>
                      <a:pt x="5705" y="8073"/>
                    </a:cubicBezTo>
                    <a:cubicBezTo>
                      <a:pt x="5805" y="8073"/>
                      <a:pt x="5905" y="8007"/>
                      <a:pt x="5905" y="7873"/>
                    </a:cubicBezTo>
                    <a:cubicBezTo>
                      <a:pt x="5905" y="7773"/>
                      <a:pt x="5838" y="7673"/>
                      <a:pt x="5705" y="7673"/>
                    </a:cubicBezTo>
                    <a:cubicBezTo>
                      <a:pt x="5672" y="7673"/>
                      <a:pt x="2336" y="7473"/>
                      <a:pt x="435" y="3370"/>
                    </a:cubicBezTo>
                    <a:cubicBezTo>
                      <a:pt x="2036" y="635"/>
                      <a:pt x="5939" y="435"/>
                      <a:pt x="5972" y="435"/>
                    </a:cubicBezTo>
                    <a:cubicBezTo>
                      <a:pt x="6072" y="435"/>
                      <a:pt x="6172" y="334"/>
                      <a:pt x="6172" y="201"/>
                    </a:cubicBezTo>
                    <a:cubicBezTo>
                      <a:pt x="6172" y="101"/>
                      <a:pt x="6072" y="1"/>
                      <a:pt x="5939" y="1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65;p49"/>
              <p:cNvSpPr/>
              <p:nvPr/>
            </p:nvSpPr>
            <p:spPr>
              <a:xfrm>
                <a:off x="9372175" y="1486700"/>
                <a:ext cx="2951300" cy="2389225"/>
              </a:xfrm>
              <a:custGeom>
                <a:avLst/>
                <a:gdLst/>
                <a:ahLst/>
                <a:cxnLst/>
                <a:rect l="l" t="t" r="r" b="b"/>
                <a:pathLst>
                  <a:path w="118052" h="95569" extrusionOk="0">
                    <a:moveTo>
                      <a:pt x="16179" y="1"/>
                    </a:moveTo>
                    <a:lnTo>
                      <a:pt x="0" y="71985"/>
                    </a:lnTo>
                    <a:lnTo>
                      <a:pt x="108211" y="95569"/>
                    </a:lnTo>
                    <a:lnTo>
                      <a:pt x="118051" y="22483"/>
                    </a:lnTo>
                    <a:lnTo>
                      <a:pt x="16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66;p49"/>
              <p:cNvSpPr/>
              <p:nvPr/>
            </p:nvSpPr>
            <p:spPr>
              <a:xfrm>
                <a:off x="9346325" y="1336600"/>
                <a:ext cx="1742925" cy="2149050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2" extrusionOk="0">
                    <a:moveTo>
                      <a:pt x="16479" y="0"/>
                    </a:moveTo>
                    <a:lnTo>
                      <a:pt x="0" y="74120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67;p49"/>
              <p:cNvSpPr/>
              <p:nvPr/>
            </p:nvSpPr>
            <p:spPr>
              <a:xfrm>
                <a:off x="10677275" y="1631800"/>
                <a:ext cx="1742925" cy="2149075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3" extrusionOk="0">
                    <a:moveTo>
                      <a:pt x="16445" y="1"/>
                    </a:moveTo>
                    <a:lnTo>
                      <a:pt x="0" y="74154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8;p49"/>
              <p:cNvSpPr/>
              <p:nvPr/>
            </p:nvSpPr>
            <p:spPr>
              <a:xfrm>
                <a:off x="9691575" y="1310750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2035" y="0"/>
                    </a:moveTo>
                    <a:lnTo>
                      <a:pt x="0" y="9207"/>
                    </a:lnTo>
                    <a:lnTo>
                      <a:pt x="11241" y="2035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9"/>
              <p:cNvSpPr/>
              <p:nvPr/>
            </p:nvSpPr>
            <p:spPr>
              <a:xfrm>
                <a:off x="12215025" y="1859475"/>
                <a:ext cx="2310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1275" extrusionOk="0">
                    <a:moveTo>
                      <a:pt x="1" y="0"/>
                    </a:moveTo>
                    <a:lnTo>
                      <a:pt x="7173" y="11275"/>
                    </a:lnTo>
                    <a:lnTo>
                      <a:pt x="9241" y="2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9"/>
              <p:cNvSpPr/>
              <p:nvPr/>
            </p:nvSpPr>
            <p:spPr>
              <a:xfrm>
                <a:off x="9320475" y="2979425"/>
                <a:ext cx="2301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11276" extrusionOk="0">
                    <a:moveTo>
                      <a:pt x="2035" y="1"/>
                    </a:moveTo>
                    <a:lnTo>
                      <a:pt x="0" y="9208"/>
                    </a:lnTo>
                    <a:lnTo>
                      <a:pt x="9207" y="11276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9"/>
              <p:cNvSpPr/>
              <p:nvPr/>
            </p:nvSpPr>
            <p:spPr>
              <a:xfrm>
                <a:off x="11793900" y="3579875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11242" y="0"/>
                    </a:moveTo>
                    <a:lnTo>
                      <a:pt x="0" y="7172"/>
                    </a:lnTo>
                    <a:lnTo>
                      <a:pt x="9207" y="9207"/>
                    </a:lnTo>
                    <a:lnTo>
                      <a:pt x="11242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72;p49"/>
              <p:cNvSpPr/>
              <p:nvPr/>
            </p:nvSpPr>
            <p:spPr>
              <a:xfrm>
                <a:off x="10538825" y="1600950"/>
                <a:ext cx="683025" cy="1913900"/>
              </a:xfrm>
              <a:custGeom>
                <a:avLst/>
                <a:gdLst/>
                <a:ahLst/>
                <a:cxnLst/>
                <a:rect l="l" t="t" r="r" b="b"/>
                <a:pathLst>
                  <a:path w="27321" h="76556" extrusionOk="0">
                    <a:moveTo>
                      <a:pt x="16446" y="0"/>
                    </a:moveTo>
                    <a:lnTo>
                      <a:pt x="1" y="74154"/>
                    </a:lnTo>
                    <a:lnTo>
                      <a:pt x="10875" y="76555"/>
                    </a:lnTo>
                    <a:lnTo>
                      <a:pt x="27320" y="2436"/>
                    </a:lnTo>
                    <a:lnTo>
                      <a:pt x="16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73;p49"/>
              <p:cNvSpPr/>
              <p:nvPr/>
            </p:nvSpPr>
            <p:spPr>
              <a:xfrm>
                <a:off x="10666425" y="1620125"/>
                <a:ext cx="1657050" cy="2062350"/>
              </a:xfrm>
              <a:custGeom>
                <a:avLst/>
                <a:gdLst/>
                <a:ahLst/>
                <a:cxnLst/>
                <a:rect l="l" t="t" r="r" b="b"/>
                <a:pathLst>
                  <a:path w="66282" h="82494" extrusionOk="0">
                    <a:moveTo>
                      <a:pt x="24896" y="0"/>
                    </a:moveTo>
                    <a:cubicBezTo>
                      <a:pt x="21245" y="0"/>
                      <a:pt x="18241" y="805"/>
                      <a:pt x="16412" y="2803"/>
                    </a:cubicBezTo>
                    <a:lnTo>
                      <a:pt x="1135" y="71519"/>
                    </a:lnTo>
                    <a:cubicBezTo>
                      <a:pt x="1" y="76622"/>
                      <a:pt x="51037" y="82493"/>
                      <a:pt x="51037" y="82493"/>
                    </a:cubicBezTo>
                    <a:lnTo>
                      <a:pt x="66281" y="13811"/>
                    </a:lnTo>
                    <a:cubicBezTo>
                      <a:pt x="66281" y="13811"/>
                      <a:pt x="40025" y="0"/>
                      <a:pt x="24896" y="0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74;p49"/>
              <p:cNvSpPr/>
              <p:nvPr/>
            </p:nvSpPr>
            <p:spPr>
              <a:xfrm>
                <a:off x="9453900" y="1424900"/>
                <a:ext cx="1622850" cy="200425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80170" extrusionOk="0">
                    <a:moveTo>
                      <a:pt x="18851" y="1"/>
                    </a:moveTo>
                    <a:cubicBezTo>
                      <a:pt x="16595" y="1"/>
                      <a:pt x="15245" y="37"/>
                      <a:pt x="15245" y="37"/>
                    </a:cubicBezTo>
                    <a:lnTo>
                      <a:pt x="0" y="68687"/>
                    </a:lnTo>
                    <a:cubicBezTo>
                      <a:pt x="0" y="68687"/>
                      <a:pt x="34679" y="80170"/>
                      <a:pt x="46231" y="80170"/>
                    </a:cubicBezTo>
                    <a:cubicBezTo>
                      <a:pt x="47886" y="80170"/>
                      <a:pt x="49067" y="79934"/>
                      <a:pt x="49602" y="79394"/>
                    </a:cubicBezTo>
                    <a:lnTo>
                      <a:pt x="64913" y="10612"/>
                    </a:lnTo>
                    <a:cubicBezTo>
                      <a:pt x="61189" y="845"/>
                      <a:pt x="29647" y="1"/>
                      <a:pt x="18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75;p49"/>
              <p:cNvSpPr/>
              <p:nvPr/>
            </p:nvSpPr>
            <p:spPr>
              <a:xfrm>
                <a:off x="9868350" y="1605800"/>
                <a:ext cx="390300" cy="3637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4551" extrusionOk="0">
                    <a:moveTo>
                      <a:pt x="3337" y="407"/>
                    </a:moveTo>
                    <a:lnTo>
                      <a:pt x="15145" y="807"/>
                    </a:lnTo>
                    <a:lnTo>
                      <a:pt x="12210" y="14117"/>
                    </a:lnTo>
                    <a:lnTo>
                      <a:pt x="468" y="13316"/>
                    </a:lnTo>
                    <a:lnTo>
                      <a:pt x="3337" y="407"/>
                    </a:lnTo>
                    <a:close/>
                    <a:moveTo>
                      <a:pt x="3120" y="0"/>
                    </a:moveTo>
                    <a:cubicBezTo>
                      <a:pt x="3019" y="0"/>
                      <a:pt x="2965" y="87"/>
                      <a:pt x="2936" y="173"/>
                    </a:cubicBezTo>
                    <a:lnTo>
                      <a:pt x="1" y="13450"/>
                    </a:lnTo>
                    <a:cubicBezTo>
                      <a:pt x="1" y="13516"/>
                      <a:pt x="1" y="13583"/>
                      <a:pt x="34" y="13616"/>
                    </a:cubicBezTo>
                    <a:cubicBezTo>
                      <a:pt x="68" y="13683"/>
                      <a:pt x="134" y="13683"/>
                      <a:pt x="201" y="13716"/>
                    </a:cubicBezTo>
                    <a:lnTo>
                      <a:pt x="12343" y="14550"/>
                    </a:lnTo>
                    <a:cubicBezTo>
                      <a:pt x="12443" y="14550"/>
                      <a:pt x="12543" y="14484"/>
                      <a:pt x="12543" y="14384"/>
                    </a:cubicBezTo>
                    <a:lnTo>
                      <a:pt x="15612" y="640"/>
                    </a:lnTo>
                    <a:cubicBezTo>
                      <a:pt x="15612" y="607"/>
                      <a:pt x="15612" y="540"/>
                      <a:pt x="15579" y="474"/>
                    </a:cubicBezTo>
                    <a:cubicBezTo>
                      <a:pt x="15512" y="440"/>
                      <a:pt x="15479" y="407"/>
                      <a:pt x="15412" y="407"/>
                    </a:cubicBezTo>
                    <a:lnTo>
                      <a:pt x="3170" y="7"/>
                    </a:lnTo>
                    <a:cubicBezTo>
                      <a:pt x="3152" y="2"/>
                      <a:pt x="3135" y="0"/>
                      <a:pt x="3120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76;p49"/>
              <p:cNvSpPr/>
              <p:nvPr/>
            </p:nvSpPr>
            <p:spPr>
              <a:xfrm>
                <a:off x="9849175" y="20254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01" y="0"/>
                    </a:moveTo>
                    <a:cubicBezTo>
                      <a:pt x="67" y="0"/>
                      <a:pt x="1" y="100"/>
                      <a:pt x="1" y="200"/>
                    </a:cubicBezTo>
                    <a:cubicBezTo>
                      <a:pt x="1" y="334"/>
                      <a:pt x="67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8" y="7339"/>
                      <a:pt x="38862" y="7272"/>
                    </a:cubicBezTo>
                    <a:cubicBezTo>
                      <a:pt x="38928" y="7172"/>
                      <a:pt x="38862" y="7039"/>
                      <a:pt x="38762" y="7005"/>
                    </a:cubicBezTo>
                    <a:cubicBezTo>
                      <a:pt x="26486" y="768"/>
                      <a:pt x="468" y="0"/>
                      <a:pt x="201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77;p49"/>
              <p:cNvSpPr/>
              <p:nvPr/>
            </p:nvSpPr>
            <p:spPr>
              <a:xfrm>
                <a:off x="9829175" y="21129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1"/>
                    </a:moveTo>
                    <a:cubicBezTo>
                      <a:pt x="100" y="1"/>
                      <a:pt x="33" y="101"/>
                      <a:pt x="0" y="201"/>
                    </a:cubicBezTo>
                    <a:cubicBezTo>
                      <a:pt x="0" y="334"/>
                      <a:pt x="100" y="401"/>
                      <a:pt x="234" y="434"/>
                    </a:cubicBezTo>
                    <a:cubicBezTo>
                      <a:pt x="467" y="434"/>
                      <a:pt x="26419" y="1168"/>
                      <a:pt x="38594" y="7373"/>
                    </a:cubicBezTo>
                    <a:lnTo>
                      <a:pt x="38694" y="7373"/>
                    </a:lnTo>
                    <a:cubicBezTo>
                      <a:pt x="38761" y="7373"/>
                      <a:pt x="38861" y="7339"/>
                      <a:pt x="38894" y="7273"/>
                    </a:cubicBezTo>
                    <a:cubicBezTo>
                      <a:pt x="38928" y="7173"/>
                      <a:pt x="38894" y="7039"/>
                      <a:pt x="38794" y="7006"/>
                    </a:cubicBezTo>
                    <a:cubicBezTo>
                      <a:pt x="26519" y="768"/>
                      <a:pt x="500" y="1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8;p49"/>
              <p:cNvSpPr/>
              <p:nvPr/>
            </p:nvSpPr>
            <p:spPr>
              <a:xfrm>
                <a:off x="9809975" y="220055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00"/>
                    </a:cubicBezTo>
                    <a:cubicBezTo>
                      <a:pt x="1" y="334"/>
                      <a:pt x="101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9" y="7339"/>
                      <a:pt x="38862" y="7272"/>
                    </a:cubicBezTo>
                    <a:cubicBezTo>
                      <a:pt x="38929" y="7172"/>
                      <a:pt x="38895" y="7039"/>
                      <a:pt x="38795" y="7005"/>
                    </a:cubicBezTo>
                    <a:cubicBezTo>
                      <a:pt x="26520" y="768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9;p49"/>
              <p:cNvSpPr/>
              <p:nvPr/>
            </p:nvSpPr>
            <p:spPr>
              <a:xfrm>
                <a:off x="9790800" y="22881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01" y="1"/>
                      <a:pt x="1" y="68"/>
                      <a:pt x="1" y="201"/>
                    </a:cubicBezTo>
                    <a:cubicBezTo>
                      <a:pt x="1" y="301"/>
                      <a:pt x="67" y="401"/>
                      <a:pt x="201" y="434"/>
                    </a:cubicBezTo>
                    <a:cubicBezTo>
                      <a:pt x="468" y="434"/>
                      <a:pt x="26486" y="1969"/>
                      <a:pt x="38595" y="7373"/>
                    </a:cubicBezTo>
                    <a:lnTo>
                      <a:pt x="38695" y="7373"/>
                    </a:lnTo>
                    <a:cubicBezTo>
                      <a:pt x="38762" y="7373"/>
                      <a:pt x="38828" y="7339"/>
                      <a:pt x="38862" y="7273"/>
                    </a:cubicBezTo>
                    <a:cubicBezTo>
                      <a:pt x="38928" y="7173"/>
                      <a:pt x="38862" y="7039"/>
                      <a:pt x="38762" y="7006"/>
                    </a:cubicBezTo>
                    <a:cubicBezTo>
                      <a:pt x="26586" y="1535"/>
                      <a:pt x="468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80;p49"/>
              <p:cNvSpPr/>
              <p:nvPr/>
            </p:nvSpPr>
            <p:spPr>
              <a:xfrm>
                <a:off x="9770800" y="23756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0"/>
                    </a:moveTo>
                    <a:cubicBezTo>
                      <a:pt x="133" y="0"/>
                      <a:pt x="33" y="67"/>
                      <a:pt x="33" y="200"/>
                    </a:cubicBezTo>
                    <a:cubicBezTo>
                      <a:pt x="0" y="301"/>
                      <a:pt x="100" y="401"/>
                      <a:pt x="200" y="434"/>
                    </a:cubicBezTo>
                    <a:cubicBezTo>
                      <a:pt x="467" y="434"/>
                      <a:pt x="26719" y="2135"/>
                      <a:pt x="38628" y="7372"/>
                    </a:cubicBezTo>
                    <a:lnTo>
                      <a:pt x="38694" y="7372"/>
                    </a:lnTo>
                    <a:cubicBezTo>
                      <a:pt x="38794" y="7372"/>
                      <a:pt x="38861" y="7339"/>
                      <a:pt x="38894" y="7272"/>
                    </a:cubicBezTo>
                    <a:cubicBezTo>
                      <a:pt x="38928" y="7172"/>
                      <a:pt x="38894" y="7039"/>
                      <a:pt x="38794" y="6972"/>
                    </a:cubicBezTo>
                    <a:cubicBezTo>
                      <a:pt x="26819" y="1702"/>
                      <a:pt x="500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81;p49"/>
              <p:cNvSpPr/>
              <p:nvPr/>
            </p:nvSpPr>
            <p:spPr>
              <a:xfrm>
                <a:off x="9751600" y="24632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34" y="1"/>
                      <a:pt x="34" y="68"/>
                      <a:pt x="1" y="201"/>
                    </a:cubicBezTo>
                    <a:cubicBezTo>
                      <a:pt x="1" y="301"/>
                      <a:pt x="101" y="401"/>
                      <a:pt x="201" y="401"/>
                    </a:cubicBezTo>
                    <a:cubicBezTo>
                      <a:pt x="468" y="434"/>
                      <a:pt x="26119" y="2536"/>
                      <a:pt x="38628" y="7373"/>
                    </a:cubicBezTo>
                    <a:lnTo>
                      <a:pt x="38695" y="7373"/>
                    </a:lnTo>
                    <a:cubicBezTo>
                      <a:pt x="38762" y="7373"/>
                      <a:pt x="38862" y="7339"/>
                      <a:pt x="38895" y="7239"/>
                    </a:cubicBezTo>
                    <a:cubicBezTo>
                      <a:pt x="38929" y="7139"/>
                      <a:pt x="38895" y="7039"/>
                      <a:pt x="38762" y="6972"/>
                    </a:cubicBezTo>
                    <a:cubicBezTo>
                      <a:pt x="26186" y="2102"/>
                      <a:pt x="501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82;p49"/>
              <p:cNvSpPr/>
              <p:nvPr/>
            </p:nvSpPr>
            <p:spPr>
              <a:xfrm>
                <a:off x="9732425" y="25508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301"/>
                      <a:pt x="67" y="401"/>
                      <a:pt x="167" y="401"/>
                    </a:cubicBezTo>
                    <a:cubicBezTo>
                      <a:pt x="434" y="434"/>
                      <a:pt x="26286" y="3469"/>
                      <a:pt x="38628" y="7372"/>
                    </a:cubicBezTo>
                    <a:lnTo>
                      <a:pt x="38695" y="7372"/>
                    </a:lnTo>
                    <a:cubicBezTo>
                      <a:pt x="38762" y="7372"/>
                      <a:pt x="38862" y="7339"/>
                      <a:pt x="38895" y="7239"/>
                    </a:cubicBezTo>
                    <a:cubicBezTo>
                      <a:pt x="38928" y="7139"/>
                      <a:pt x="38862" y="7005"/>
                      <a:pt x="38762" y="6972"/>
                    </a:cubicBezTo>
                    <a:cubicBezTo>
                      <a:pt x="26353" y="3069"/>
                      <a:pt x="501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83;p49"/>
              <p:cNvSpPr/>
              <p:nvPr/>
            </p:nvSpPr>
            <p:spPr>
              <a:xfrm>
                <a:off x="9712425" y="2638200"/>
                <a:ext cx="973200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9" extrusionOk="0">
                    <a:moveTo>
                      <a:pt x="215" y="0"/>
                    </a:moveTo>
                    <a:cubicBezTo>
                      <a:pt x="108" y="0"/>
                      <a:pt x="33" y="87"/>
                      <a:pt x="33" y="174"/>
                    </a:cubicBezTo>
                    <a:cubicBezTo>
                      <a:pt x="0" y="307"/>
                      <a:pt x="100" y="407"/>
                      <a:pt x="200" y="407"/>
                    </a:cubicBezTo>
                    <a:cubicBezTo>
                      <a:pt x="467" y="440"/>
                      <a:pt x="25818" y="3876"/>
                      <a:pt x="38661" y="7379"/>
                    </a:cubicBezTo>
                    <a:lnTo>
                      <a:pt x="38694" y="7379"/>
                    </a:lnTo>
                    <a:cubicBezTo>
                      <a:pt x="38794" y="7379"/>
                      <a:pt x="38894" y="7312"/>
                      <a:pt x="38894" y="7245"/>
                    </a:cubicBezTo>
                    <a:cubicBezTo>
                      <a:pt x="38928" y="7112"/>
                      <a:pt x="38861" y="7012"/>
                      <a:pt x="38761" y="6979"/>
                    </a:cubicBezTo>
                    <a:cubicBezTo>
                      <a:pt x="25919" y="3476"/>
                      <a:pt x="500" y="40"/>
                      <a:pt x="267" y="7"/>
                    </a:cubicBezTo>
                    <a:cubicBezTo>
                      <a:pt x="249" y="2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84;p49"/>
              <p:cNvSpPr/>
              <p:nvPr/>
            </p:nvSpPr>
            <p:spPr>
              <a:xfrm>
                <a:off x="9693225" y="2725975"/>
                <a:ext cx="9732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1" extrusionOk="0">
                    <a:moveTo>
                      <a:pt x="317" y="1"/>
                    </a:moveTo>
                    <a:cubicBezTo>
                      <a:pt x="178" y="1"/>
                      <a:pt x="93" y="11"/>
                      <a:pt x="68" y="32"/>
                    </a:cubicBezTo>
                    <a:cubicBezTo>
                      <a:pt x="34" y="98"/>
                      <a:pt x="1" y="165"/>
                      <a:pt x="1" y="232"/>
                    </a:cubicBezTo>
                    <a:cubicBezTo>
                      <a:pt x="30" y="319"/>
                      <a:pt x="109" y="405"/>
                      <a:pt x="216" y="405"/>
                    </a:cubicBezTo>
                    <a:cubicBezTo>
                      <a:pt x="233" y="405"/>
                      <a:pt x="250" y="403"/>
                      <a:pt x="268" y="399"/>
                    </a:cubicBezTo>
                    <a:lnTo>
                      <a:pt x="301" y="399"/>
                    </a:lnTo>
                    <a:cubicBezTo>
                      <a:pt x="313" y="398"/>
                      <a:pt x="326" y="398"/>
                      <a:pt x="341" y="398"/>
                    </a:cubicBezTo>
                    <a:cubicBezTo>
                      <a:pt x="2035" y="398"/>
                      <a:pt x="26098" y="4064"/>
                      <a:pt x="38628" y="7370"/>
                    </a:cubicBezTo>
                    <a:lnTo>
                      <a:pt x="38695" y="7370"/>
                    </a:lnTo>
                    <a:cubicBezTo>
                      <a:pt x="38795" y="7370"/>
                      <a:pt x="38862" y="7304"/>
                      <a:pt x="38895" y="7237"/>
                    </a:cubicBezTo>
                    <a:cubicBezTo>
                      <a:pt x="38929" y="7103"/>
                      <a:pt x="38862" y="7003"/>
                      <a:pt x="38762" y="6970"/>
                    </a:cubicBezTo>
                    <a:cubicBezTo>
                      <a:pt x="27455" y="3984"/>
                      <a:pt x="3083" y="1"/>
                      <a:pt x="317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85;p49"/>
              <p:cNvSpPr/>
              <p:nvPr/>
            </p:nvSpPr>
            <p:spPr>
              <a:xfrm>
                <a:off x="9673225" y="2813325"/>
                <a:ext cx="969050" cy="205325"/>
              </a:xfrm>
              <a:custGeom>
                <a:avLst/>
                <a:gdLst/>
                <a:ahLst/>
                <a:cxnLst/>
                <a:rect l="l" t="t" r="r" b="b"/>
                <a:pathLst>
                  <a:path w="38762" h="8213" extrusionOk="0">
                    <a:moveTo>
                      <a:pt x="227" y="0"/>
                    </a:moveTo>
                    <a:cubicBezTo>
                      <a:pt x="141" y="0"/>
                      <a:pt x="62" y="87"/>
                      <a:pt x="34" y="174"/>
                    </a:cubicBezTo>
                    <a:cubicBezTo>
                      <a:pt x="0" y="274"/>
                      <a:pt x="100" y="407"/>
                      <a:pt x="200" y="407"/>
                    </a:cubicBezTo>
                    <a:cubicBezTo>
                      <a:pt x="434" y="474"/>
                      <a:pt x="24584" y="4777"/>
                      <a:pt x="38494" y="8213"/>
                    </a:cubicBezTo>
                    <a:lnTo>
                      <a:pt x="38528" y="8213"/>
                    </a:lnTo>
                    <a:cubicBezTo>
                      <a:pt x="38628" y="8213"/>
                      <a:pt x="38728" y="8146"/>
                      <a:pt x="38728" y="8046"/>
                    </a:cubicBezTo>
                    <a:cubicBezTo>
                      <a:pt x="38761" y="7946"/>
                      <a:pt x="38695" y="7812"/>
                      <a:pt x="38594" y="7779"/>
                    </a:cubicBezTo>
                    <a:cubicBezTo>
                      <a:pt x="24685" y="4377"/>
                      <a:pt x="534" y="40"/>
                      <a:pt x="267" y="7"/>
                    </a:cubicBezTo>
                    <a:cubicBezTo>
                      <a:pt x="254" y="2"/>
                      <a:pt x="240" y="0"/>
                      <a:pt x="22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86;p49"/>
              <p:cNvSpPr/>
              <p:nvPr/>
            </p:nvSpPr>
            <p:spPr>
              <a:xfrm>
                <a:off x="9654050" y="2900825"/>
                <a:ext cx="964025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9016" extrusionOk="0">
                    <a:moveTo>
                      <a:pt x="216" y="1"/>
                    </a:moveTo>
                    <a:cubicBezTo>
                      <a:pt x="134" y="1"/>
                      <a:pt x="61" y="66"/>
                      <a:pt x="33" y="176"/>
                    </a:cubicBezTo>
                    <a:cubicBezTo>
                      <a:pt x="0" y="276"/>
                      <a:pt x="67" y="376"/>
                      <a:pt x="200" y="410"/>
                    </a:cubicBezTo>
                    <a:cubicBezTo>
                      <a:pt x="434" y="476"/>
                      <a:pt x="23950" y="5814"/>
                      <a:pt x="38294" y="9016"/>
                    </a:cubicBezTo>
                    <a:lnTo>
                      <a:pt x="38361" y="9016"/>
                    </a:lnTo>
                    <a:cubicBezTo>
                      <a:pt x="38427" y="9016"/>
                      <a:pt x="38528" y="8949"/>
                      <a:pt x="38561" y="8849"/>
                    </a:cubicBezTo>
                    <a:cubicBezTo>
                      <a:pt x="38561" y="8749"/>
                      <a:pt x="38494" y="8616"/>
                      <a:pt x="38394" y="8616"/>
                    </a:cubicBezTo>
                    <a:cubicBezTo>
                      <a:pt x="24051" y="5413"/>
                      <a:pt x="500" y="76"/>
                      <a:pt x="267" y="9"/>
                    </a:cubicBezTo>
                    <a:cubicBezTo>
                      <a:pt x="250" y="4"/>
                      <a:pt x="233" y="1"/>
                      <a:pt x="21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87;p49"/>
              <p:cNvSpPr/>
              <p:nvPr/>
            </p:nvSpPr>
            <p:spPr>
              <a:xfrm>
                <a:off x="9634850" y="2988400"/>
                <a:ext cx="961550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9416" extrusionOk="0">
                    <a:moveTo>
                      <a:pt x="215" y="0"/>
                    </a:moveTo>
                    <a:cubicBezTo>
                      <a:pt x="134" y="0"/>
                      <a:pt x="62" y="60"/>
                      <a:pt x="34" y="142"/>
                    </a:cubicBezTo>
                    <a:cubicBezTo>
                      <a:pt x="1" y="276"/>
                      <a:pt x="68" y="376"/>
                      <a:pt x="168" y="409"/>
                    </a:cubicBezTo>
                    <a:cubicBezTo>
                      <a:pt x="401" y="476"/>
                      <a:pt x="24652" y="7414"/>
                      <a:pt x="38228" y="9416"/>
                    </a:cubicBezTo>
                    <a:lnTo>
                      <a:pt x="38261" y="9416"/>
                    </a:lnTo>
                    <a:cubicBezTo>
                      <a:pt x="38362" y="9416"/>
                      <a:pt x="38428" y="9349"/>
                      <a:pt x="38462" y="9249"/>
                    </a:cubicBezTo>
                    <a:cubicBezTo>
                      <a:pt x="38462" y="9115"/>
                      <a:pt x="38395" y="9015"/>
                      <a:pt x="38261" y="9015"/>
                    </a:cubicBezTo>
                    <a:cubicBezTo>
                      <a:pt x="24718" y="7014"/>
                      <a:pt x="535" y="76"/>
                      <a:pt x="268" y="9"/>
                    </a:cubicBezTo>
                    <a:cubicBezTo>
                      <a:pt x="250" y="3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88;p49"/>
              <p:cNvSpPr/>
              <p:nvPr/>
            </p:nvSpPr>
            <p:spPr>
              <a:xfrm>
                <a:off x="10905775" y="1762050"/>
                <a:ext cx="1244225" cy="1714425"/>
              </a:xfrm>
              <a:custGeom>
                <a:avLst/>
                <a:gdLst/>
                <a:ahLst/>
                <a:cxnLst/>
                <a:rect l="l" t="t" r="r" b="b"/>
                <a:pathLst>
                  <a:path w="49769" h="68577" extrusionOk="0">
                    <a:moveTo>
                      <a:pt x="19076" y="429"/>
                    </a:moveTo>
                    <a:cubicBezTo>
                      <a:pt x="29026" y="429"/>
                      <a:pt x="47503" y="9810"/>
                      <a:pt x="49302" y="10735"/>
                    </a:cubicBezTo>
                    <a:lnTo>
                      <a:pt x="36560" y="68143"/>
                    </a:lnTo>
                    <a:cubicBezTo>
                      <a:pt x="10307" y="65775"/>
                      <a:pt x="1601" y="61772"/>
                      <a:pt x="467" y="61205"/>
                    </a:cubicBezTo>
                    <a:lnTo>
                      <a:pt x="13476" y="2663"/>
                    </a:lnTo>
                    <a:cubicBezTo>
                      <a:pt x="14464" y="1068"/>
                      <a:pt x="16480" y="429"/>
                      <a:pt x="19076" y="429"/>
                    </a:cubicBezTo>
                    <a:close/>
                    <a:moveTo>
                      <a:pt x="19087" y="0"/>
                    </a:moveTo>
                    <a:cubicBezTo>
                      <a:pt x="16093" y="0"/>
                      <a:pt x="14082" y="822"/>
                      <a:pt x="13076" y="2463"/>
                    </a:cubicBezTo>
                    <a:cubicBezTo>
                      <a:pt x="13076" y="2496"/>
                      <a:pt x="13076" y="2496"/>
                      <a:pt x="13043" y="2530"/>
                    </a:cubicBezTo>
                    <a:lnTo>
                      <a:pt x="0" y="61272"/>
                    </a:lnTo>
                    <a:cubicBezTo>
                      <a:pt x="0" y="61372"/>
                      <a:pt x="33" y="61438"/>
                      <a:pt x="100" y="61505"/>
                    </a:cubicBezTo>
                    <a:cubicBezTo>
                      <a:pt x="200" y="61538"/>
                      <a:pt x="8206" y="66008"/>
                      <a:pt x="36693" y="68577"/>
                    </a:cubicBezTo>
                    <a:lnTo>
                      <a:pt x="36726" y="68577"/>
                    </a:lnTo>
                    <a:cubicBezTo>
                      <a:pt x="36826" y="68577"/>
                      <a:pt x="36893" y="68510"/>
                      <a:pt x="36926" y="68410"/>
                    </a:cubicBezTo>
                    <a:lnTo>
                      <a:pt x="49736" y="10669"/>
                    </a:lnTo>
                    <a:cubicBezTo>
                      <a:pt x="49769" y="10569"/>
                      <a:pt x="49736" y="10502"/>
                      <a:pt x="49636" y="10435"/>
                    </a:cubicBezTo>
                    <a:cubicBezTo>
                      <a:pt x="49569" y="10402"/>
                      <a:pt x="41730" y="6299"/>
                      <a:pt x="33357" y="3297"/>
                    </a:cubicBezTo>
                    <a:cubicBezTo>
                      <a:pt x="27314" y="1097"/>
                      <a:pt x="22545" y="0"/>
                      <a:pt x="1908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89;p49"/>
              <p:cNvSpPr/>
              <p:nvPr/>
            </p:nvSpPr>
            <p:spPr>
              <a:xfrm>
                <a:off x="11467825" y="3357200"/>
                <a:ext cx="3111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903" extrusionOk="0">
                    <a:moveTo>
                      <a:pt x="268" y="1"/>
                    </a:moveTo>
                    <a:cubicBezTo>
                      <a:pt x="168" y="1"/>
                      <a:pt x="68" y="67"/>
                      <a:pt x="34" y="201"/>
                    </a:cubicBezTo>
                    <a:cubicBezTo>
                      <a:pt x="1" y="301"/>
                      <a:pt x="101" y="401"/>
                      <a:pt x="201" y="434"/>
                    </a:cubicBezTo>
                    <a:cubicBezTo>
                      <a:pt x="6038" y="1535"/>
                      <a:pt x="12143" y="1902"/>
                      <a:pt x="12210" y="1902"/>
                    </a:cubicBezTo>
                    <a:cubicBezTo>
                      <a:pt x="12343" y="1902"/>
                      <a:pt x="12443" y="1835"/>
                      <a:pt x="12443" y="1702"/>
                    </a:cubicBezTo>
                    <a:cubicBezTo>
                      <a:pt x="12443" y="1602"/>
                      <a:pt x="12343" y="1502"/>
                      <a:pt x="12243" y="1502"/>
                    </a:cubicBezTo>
                    <a:cubicBezTo>
                      <a:pt x="12176" y="1502"/>
                      <a:pt x="6105" y="1135"/>
                      <a:pt x="268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90;p49"/>
              <p:cNvSpPr/>
              <p:nvPr/>
            </p:nvSpPr>
            <p:spPr>
              <a:xfrm>
                <a:off x="11191800" y="1830225"/>
                <a:ext cx="728050" cy="590500"/>
              </a:xfrm>
              <a:custGeom>
                <a:avLst/>
                <a:gdLst/>
                <a:ahLst/>
                <a:cxnLst/>
                <a:rect l="l" t="t" r="r" b="b"/>
                <a:pathLst>
                  <a:path w="29122" h="23620" extrusionOk="0">
                    <a:moveTo>
                      <a:pt x="7700" y="414"/>
                    </a:moveTo>
                    <a:cubicBezTo>
                      <a:pt x="15775" y="414"/>
                      <a:pt x="27246" y="6189"/>
                      <a:pt x="28654" y="6908"/>
                    </a:cubicBezTo>
                    <a:cubicBezTo>
                      <a:pt x="28354" y="8175"/>
                      <a:pt x="26153" y="16915"/>
                      <a:pt x="24551" y="23119"/>
                    </a:cubicBezTo>
                    <a:cubicBezTo>
                      <a:pt x="12943" y="19350"/>
                      <a:pt x="2135" y="17682"/>
                      <a:pt x="468" y="17449"/>
                    </a:cubicBezTo>
                    <a:lnTo>
                      <a:pt x="4137" y="903"/>
                    </a:lnTo>
                    <a:cubicBezTo>
                      <a:pt x="5201" y="563"/>
                      <a:pt x="6407" y="414"/>
                      <a:pt x="7700" y="414"/>
                    </a:cubicBezTo>
                    <a:close/>
                    <a:moveTo>
                      <a:pt x="7696" y="1"/>
                    </a:moveTo>
                    <a:cubicBezTo>
                      <a:pt x="6252" y="1"/>
                      <a:pt x="4985" y="179"/>
                      <a:pt x="3903" y="536"/>
                    </a:cubicBezTo>
                    <a:cubicBezTo>
                      <a:pt x="3837" y="570"/>
                      <a:pt x="3770" y="636"/>
                      <a:pt x="3770" y="703"/>
                    </a:cubicBezTo>
                    <a:lnTo>
                      <a:pt x="1" y="17582"/>
                    </a:lnTo>
                    <a:cubicBezTo>
                      <a:pt x="1" y="17649"/>
                      <a:pt x="1" y="17715"/>
                      <a:pt x="34" y="17749"/>
                    </a:cubicBezTo>
                    <a:cubicBezTo>
                      <a:pt x="67" y="17782"/>
                      <a:pt x="134" y="17815"/>
                      <a:pt x="201" y="17849"/>
                    </a:cubicBezTo>
                    <a:cubicBezTo>
                      <a:pt x="301" y="17849"/>
                      <a:pt x="12009" y="19450"/>
                      <a:pt x="24618" y="23586"/>
                    </a:cubicBezTo>
                    <a:cubicBezTo>
                      <a:pt x="24652" y="23620"/>
                      <a:pt x="24685" y="23620"/>
                      <a:pt x="24685" y="23620"/>
                    </a:cubicBezTo>
                    <a:cubicBezTo>
                      <a:pt x="24718" y="23620"/>
                      <a:pt x="24785" y="23586"/>
                      <a:pt x="24785" y="23586"/>
                    </a:cubicBezTo>
                    <a:cubicBezTo>
                      <a:pt x="24852" y="23553"/>
                      <a:pt x="24885" y="23520"/>
                      <a:pt x="24885" y="23453"/>
                    </a:cubicBezTo>
                    <a:cubicBezTo>
                      <a:pt x="26620" y="16748"/>
                      <a:pt x="29121" y="6841"/>
                      <a:pt x="29121" y="6841"/>
                    </a:cubicBezTo>
                    <a:cubicBezTo>
                      <a:pt x="29121" y="6774"/>
                      <a:pt x="29088" y="6674"/>
                      <a:pt x="28988" y="6607"/>
                    </a:cubicBezTo>
                    <a:cubicBezTo>
                      <a:pt x="28955" y="6607"/>
                      <a:pt x="24752" y="4373"/>
                      <a:pt x="19581" y="2538"/>
                    </a:cubicBezTo>
                    <a:cubicBezTo>
                      <a:pt x="14827" y="847"/>
                      <a:pt x="10841" y="1"/>
                      <a:pt x="769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1;p49"/>
              <p:cNvSpPr/>
              <p:nvPr/>
            </p:nvSpPr>
            <p:spPr>
              <a:xfrm>
                <a:off x="11042525" y="1895325"/>
                <a:ext cx="2193250" cy="245572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8229" extrusionOk="0">
                    <a:moveTo>
                      <a:pt x="57975" y="1"/>
                    </a:moveTo>
                    <a:lnTo>
                      <a:pt x="1" y="22483"/>
                    </a:lnTo>
                    <a:lnTo>
                      <a:pt x="28521" y="96069"/>
                    </a:lnTo>
                    <a:cubicBezTo>
                      <a:pt x="29061" y="97407"/>
                      <a:pt x="30336" y="98229"/>
                      <a:pt x="31686" y="98229"/>
                    </a:cubicBezTo>
                    <a:cubicBezTo>
                      <a:pt x="32087" y="98229"/>
                      <a:pt x="32494" y="98157"/>
                      <a:pt x="32891" y="98004"/>
                    </a:cubicBezTo>
                    <a:lnTo>
                      <a:pt x="87730" y="76722"/>
                    </a:lnTo>
                    <a:lnTo>
                      <a:pt x="57975" y="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92;p49"/>
              <p:cNvSpPr/>
              <p:nvPr/>
            </p:nvSpPr>
            <p:spPr>
              <a:xfrm>
                <a:off x="11070875" y="1875300"/>
                <a:ext cx="2134050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85362" h="97784" extrusionOk="0">
                    <a:moveTo>
                      <a:pt x="55574" y="1"/>
                    </a:moveTo>
                    <a:lnTo>
                      <a:pt x="1" y="21550"/>
                    </a:lnTo>
                    <a:lnTo>
                      <a:pt x="29155" y="96704"/>
                    </a:lnTo>
                    <a:cubicBezTo>
                      <a:pt x="29412" y="97372"/>
                      <a:pt x="30046" y="97783"/>
                      <a:pt x="30721" y="97783"/>
                    </a:cubicBezTo>
                    <a:cubicBezTo>
                      <a:pt x="30921" y="97783"/>
                      <a:pt x="31125" y="97747"/>
                      <a:pt x="31323" y="97671"/>
                    </a:cubicBezTo>
                    <a:lnTo>
                      <a:pt x="85362" y="76723"/>
                    </a:lnTo>
                    <a:lnTo>
                      <a:pt x="55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93;p49"/>
              <p:cNvSpPr/>
              <p:nvPr/>
            </p:nvSpPr>
            <p:spPr>
              <a:xfrm>
                <a:off x="11007500" y="1806100"/>
                <a:ext cx="2193250" cy="248097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9239" extrusionOk="0">
                    <a:moveTo>
                      <a:pt x="57975" y="0"/>
                    </a:moveTo>
                    <a:lnTo>
                      <a:pt x="1" y="22516"/>
                    </a:lnTo>
                    <a:lnTo>
                      <a:pt x="29755" y="99238"/>
                    </a:lnTo>
                    <a:lnTo>
                      <a:pt x="87730" y="76722"/>
                    </a:lnTo>
                    <a:lnTo>
                      <a:pt x="57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94;p49"/>
              <p:cNvSpPr/>
              <p:nvPr/>
            </p:nvSpPr>
            <p:spPr>
              <a:xfrm>
                <a:off x="11007500" y="2278100"/>
                <a:ext cx="978225" cy="2008975"/>
              </a:xfrm>
              <a:custGeom>
                <a:avLst/>
                <a:gdLst/>
                <a:ahLst/>
                <a:cxnLst/>
                <a:rect l="l" t="t" r="r" b="b"/>
                <a:pathLst>
                  <a:path w="39129" h="80359" extrusionOk="0">
                    <a:moveTo>
                      <a:pt x="9374" y="1"/>
                    </a:moveTo>
                    <a:lnTo>
                      <a:pt x="1" y="3636"/>
                    </a:lnTo>
                    <a:lnTo>
                      <a:pt x="29755" y="80358"/>
                    </a:lnTo>
                    <a:lnTo>
                      <a:pt x="39129" y="76722"/>
                    </a:lnTo>
                    <a:lnTo>
                      <a:pt x="9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95;p49"/>
              <p:cNvSpPr/>
              <p:nvPr/>
            </p:nvSpPr>
            <p:spPr>
              <a:xfrm>
                <a:off x="11241850" y="2263925"/>
                <a:ext cx="779725" cy="1931400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77256" extrusionOk="0">
                    <a:moveTo>
                      <a:pt x="1434" y="0"/>
                    </a:moveTo>
                    <a:lnTo>
                      <a:pt x="0" y="568"/>
                    </a:lnTo>
                    <a:lnTo>
                      <a:pt x="29755" y="77256"/>
                    </a:lnTo>
                    <a:lnTo>
                      <a:pt x="31189" y="76722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EDB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96;p49"/>
              <p:cNvSpPr/>
              <p:nvPr/>
            </p:nvSpPr>
            <p:spPr>
              <a:xfrm>
                <a:off x="11420300" y="1939525"/>
                <a:ext cx="1635350" cy="2099850"/>
              </a:xfrm>
              <a:custGeom>
                <a:avLst/>
                <a:gdLst/>
                <a:ahLst/>
                <a:cxnLst/>
                <a:rect l="l" t="t" r="r" b="b"/>
                <a:pathLst>
                  <a:path w="65414" h="83994" extrusionOk="0">
                    <a:moveTo>
                      <a:pt x="36393" y="568"/>
                    </a:moveTo>
                    <a:cubicBezTo>
                      <a:pt x="36693" y="1168"/>
                      <a:pt x="37194" y="1668"/>
                      <a:pt x="37827" y="1969"/>
                    </a:cubicBezTo>
                    <a:cubicBezTo>
                      <a:pt x="38190" y="2121"/>
                      <a:pt x="38574" y="2197"/>
                      <a:pt x="38961" y="2197"/>
                    </a:cubicBezTo>
                    <a:cubicBezTo>
                      <a:pt x="39251" y="2197"/>
                      <a:pt x="39543" y="2154"/>
                      <a:pt x="39829" y="2069"/>
                    </a:cubicBezTo>
                    <a:lnTo>
                      <a:pt x="64880" y="66682"/>
                    </a:lnTo>
                    <a:cubicBezTo>
                      <a:pt x="64280" y="66982"/>
                      <a:pt x="63779" y="67482"/>
                      <a:pt x="63512" y="68116"/>
                    </a:cubicBezTo>
                    <a:cubicBezTo>
                      <a:pt x="63212" y="68750"/>
                      <a:pt x="63179" y="69450"/>
                      <a:pt x="63379" y="70117"/>
                    </a:cubicBezTo>
                    <a:lnTo>
                      <a:pt x="29021" y="83460"/>
                    </a:lnTo>
                    <a:cubicBezTo>
                      <a:pt x="28554" y="82426"/>
                      <a:pt x="27520" y="81826"/>
                      <a:pt x="26419" y="81826"/>
                    </a:cubicBezTo>
                    <a:cubicBezTo>
                      <a:pt x="26152" y="81826"/>
                      <a:pt x="25886" y="81859"/>
                      <a:pt x="25585" y="81926"/>
                    </a:cubicBezTo>
                    <a:lnTo>
                      <a:pt x="534" y="17313"/>
                    </a:lnTo>
                    <a:cubicBezTo>
                      <a:pt x="1168" y="17013"/>
                      <a:pt x="1635" y="16512"/>
                      <a:pt x="1935" y="15879"/>
                    </a:cubicBezTo>
                    <a:cubicBezTo>
                      <a:pt x="2202" y="15245"/>
                      <a:pt x="2235" y="14544"/>
                      <a:pt x="2035" y="13877"/>
                    </a:cubicBezTo>
                    <a:lnTo>
                      <a:pt x="36393" y="568"/>
                    </a:lnTo>
                    <a:close/>
                    <a:moveTo>
                      <a:pt x="36627" y="1"/>
                    </a:moveTo>
                    <a:lnTo>
                      <a:pt x="1502" y="13644"/>
                    </a:lnTo>
                    <a:lnTo>
                      <a:pt x="1568" y="13844"/>
                    </a:lnTo>
                    <a:cubicBezTo>
                      <a:pt x="1802" y="14444"/>
                      <a:pt x="1802" y="15111"/>
                      <a:pt x="1535" y="15712"/>
                    </a:cubicBezTo>
                    <a:cubicBezTo>
                      <a:pt x="1268" y="16312"/>
                      <a:pt x="801" y="16779"/>
                      <a:pt x="167" y="17013"/>
                    </a:cubicBezTo>
                    <a:lnTo>
                      <a:pt x="0" y="17079"/>
                    </a:lnTo>
                    <a:lnTo>
                      <a:pt x="25352" y="82460"/>
                    </a:lnTo>
                    <a:lnTo>
                      <a:pt x="25552" y="82393"/>
                    </a:lnTo>
                    <a:cubicBezTo>
                      <a:pt x="25847" y="82276"/>
                      <a:pt x="26149" y="82221"/>
                      <a:pt x="26445" y="82221"/>
                    </a:cubicBezTo>
                    <a:cubicBezTo>
                      <a:pt x="27422" y="82221"/>
                      <a:pt x="28337" y="82821"/>
                      <a:pt x="28721" y="83794"/>
                    </a:cubicBezTo>
                    <a:lnTo>
                      <a:pt x="28788" y="83994"/>
                    </a:lnTo>
                    <a:lnTo>
                      <a:pt x="63913" y="70351"/>
                    </a:lnTo>
                    <a:lnTo>
                      <a:pt x="63846" y="70184"/>
                    </a:lnTo>
                    <a:cubicBezTo>
                      <a:pt x="63346" y="68917"/>
                      <a:pt x="63979" y="67482"/>
                      <a:pt x="65247" y="66982"/>
                    </a:cubicBezTo>
                    <a:lnTo>
                      <a:pt x="65414" y="66915"/>
                    </a:lnTo>
                    <a:lnTo>
                      <a:pt x="40129" y="1735"/>
                    </a:lnTo>
                    <a:lnTo>
                      <a:pt x="40062" y="1535"/>
                    </a:lnTo>
                    <a:lnTo>
                      <a:pt x="39862" y="1602"/>
                    </a:lnTo>
                    <a:cubicBezTo>
                      <a:pt x="39568" y="1718"/>
                      <a:pt x="39266" y="1773"/>
                      <a:pt x="38969" y="1773"/>
                    </a:cubicBezTo>
                    <a:cubicBezTo>
                      <a:pt x="37992" y="1773"/>
                      <a:pt x="37077" y="1173"/>
                      <a:pt x="36693" y="201"/>
                    </a:cubicBezTo>
                    <a:lnTo>
                      <a:pt x="366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97;p49"/>
              <p:cNvSpPr/>
              <p:nvPr/>
            </p:nvSpPr>
            <p:spPr>
              <a:xfrm>
                <a:off x="12426025" y="3694125"/>
                <a:ext cx="2410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6172" extrusionOk="0">
                    <a:moveTo>
                      <a:pt x="8540" y="0"/>
                    </a:moveTo>
                    <a:lnTo>
                      <a:pt x="0" y="3336"/>
                    </a:lnTo>
                    <a:lnTo>
                      <a:pt x="1101" y="6171"/>
                    </a:lnTo>
                    <a:lnTo>
                      <a:pt x="9640" y="2869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8;p49"/>
              <p:cNvSpPr/>
              <p:nvPr/>
            </p:nvSpPr>
            <p:spPr>
              <a:xfrm>
                <a:off x="11801400" y="2764275"/>
                <a:ext cx="933200" cy="5779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23118" extrusionOk="0">
                    <a:moveTo>
                      <a:pt x="33391" y="1"/>
                    </a:moveTo>
                    <a:lnTo>
                      <a:pt x="1" y="12943"/>
                    </a:lnTo>
                    <a:lnTo>
                      <a:pt x="3937" y="23117"/>
                    </a:lnTo>
                    <a:lnTo>
                      <a:pt x="37327" y="10175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99;p49"/>
              <p:cNvSpPr/>
              <p:nvPr/>
            </p:nvSpPr>
            <p:spPr>
              <a:xfrm>
                <a:off x="11744700" y="2617500"/>
                <a:ext cx="863975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46" extrusionOk="0">
                    <a:moveTo>
                      <a:pt x="33391" y="1"/>
                    </a:moveTo>
                    <a:lnTo>
                      <a:pt x="0" y="12944"/>
                    </a:lnTo>
                    <a:lnTo>
                      <a:pt x="1135" y="15946"/>
                    </a:lnTo>
                    <a:lnTo>
                      <a:pt x="34558" y="2970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00;p49"/>
              <p:cNvSpPr/>
              <p:nvPr/>
            </p:nvSpPr>
            <p:spPr>
              <a:xfrm>
                <a:off x="11597925" y="2239750"/>
                <a:ext cx="863975" cy="39780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12" extrusionOk="0">
                    <a:moveTo>
                      <a:pt x="33391" y="0"/>
                    </a:moveTo>
                    <a:lnTo>
                      <a:pt x="1" y="12943"/>
                    </a:lnTo>
                    <a:lnTo>
                      <a:pt x="1168" y="15911"/>
                    </a:lnTo>
                    <a:lnTo>
                      <a:pt x="34559" y="2969"/>
                    </a:lnTo>
                    <a:lnTo>
                      <a:pt x="333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02;p49"/>
            <p:cNvGrpSpPr/>
            <p:nvPr/>
          </p:nvGrpSpPr>
          <p:grpSpPr>
            <a:xfrm rot="892186">
              <a:off x="5751604" y="3709378"/>
              <a:ext cx="2451267" cy="900546"/>
              <a:chOff x="10253036" y="3422449"/>
              <a:chExt cx="2748147" cy="1009614"/>
            </a:xfrm>
          </p:grpSpPr>
          <p:sp>
            <p:nvSpPr>
              <p:cNvPr id="26" name="Google Shape;703;p49"/>
              <p:cNvSpPr/>
              <p:nvPr/>
            </p:nvSpPr>
            <p:spPr>
              <a:xfrm>
                <a:off x="12035804" y="3479245"/>
                <a:ext cx="274842" cy="429801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12827" extrusionOk="0">
                    <a:moveTo>
                      <a:pt x="1" y="0"/>
                    </a:moveTo>
                    <a:lnTo>
                      <a:pt x="1" y="12826"/>
                    </a:lnTo>
                    <a:lnTo>
                      <a:pt x="4102" y="9123"/>
                    </a:lnTo>
                    <a:lnTo>
                      <a:pt x="8203" y="12826"/>
                    </a:lnTo>
                    <a:lnTo>
                      <a:pt x="8203" y="0"/>
                    </a:lnTo>
                    <a:close/>
                  </a:path>
                </a:pathLst>
              </a:custGeom>
              <a:solidFill>
                <a:srgbClr val="EF5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4;p49"/>
              <p:cNvSpPr/>
              <p:nvPr/>
            </p:nvSpPr>
            <p:spPr>
              <a:xfrm>
                <a:off x="10253036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74280" y="0"/>
                    </a:moveTo>
                    <a:lnTo>
                      <a:pt x="4060" y="7407"/>
                    </a:lnTo>
                    <a:cubicBezTo>
                      <a:pt x="2679" y="7491"/>
                      <a:pt x="1507" y="8370"/>
                      <a:pt x="1068" y="9688"/>
                    </a:cubicBezTo>
                    <a:lnTo>
                      <a:pt x="168" y="12262"/>
                    </a:lnTo>
                    <a:cubicBezTo>
                      <a:pt x="1" y="12743"/>
                      <a:pt x="147" y="13266"/>
                      <a:pt x="524" y="13601"/>
                    </a:cubicBezTo>
                    <a:cubicBezTo>
                      <a:pt x="754" y="13810"/>
                      <a:pt x="1047" y="13915"/>
                      <a:pt x="1340" y="13915"/>
                    </a:cubicBezTo>
                    <a:cubicBezTo>
                      <a:pt x="1528" y="13915"/>
                      <a:pt x="1717" y="13873"/>
                      <a:pt x="1905" y="13789"/>
                    </a:cubicBezTo>
                    <a:cubicBezTo>
                      <a:pt x="3328" y="13078"/>
                      <a:pt x="5713" y="11466"/>
                      <a:pt x="6131" y="8370"/>
                    </a:cubicBezTo>
                    <a:lnTo>
                      <a:pt x="74384" y="1172"/>
                    </a:lnTo>
                    <a:lnTo>
                      <a:pt x="74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5;p49"/>
              <p:cNvSpPr/>
              <p:nvPr/>
            </p:nvSpPr>
            <p:spPr>
              <a:xfrm>
                <a:off x="10508914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126" y="0"/>
                    </a:moveTo>
                    <a:lnTo>
                      <a:pt x="1" y="1172"/>
                    </a:lnTo>
                    <a:lnTo>
                      <a:pt x="68254" y="8370"/>
                    </a:lnTo>
                    <a:cubicBezTo>
                      <a:pt x="68672" y="11466"/>
                      <a:pt x="71058" y="13078"/>
                      <a:pt x="72480" y="13789"/>
                    </a:cubicBezTo>
                    <a:cubicBezTo>
                      <a:pt x="72669" y="13873"/>
                      <a:pt x="72857" y="13915"/>
                      <a:pt x="73045" y="13915"/>
                    </a:cubicBezTo>
                    <a:cubicBezTo>
                      <a:pt x="73338" y="13915"/>
                      <a:pt x="73631" y="13810"/>
                      <a:pt x="73861" y="13601"/>
                    </a:cubicBezTo>
                    <a:cubicBezTo>
                      <a:pt x="74238" y="13266"/>
                      <a:pt x="74384" y="12743"/>
                      <a:pt x="74217" y="12262"/>
                    </a:cubicBezTo>
                    <a:lnTo>
                      <a:pt x="73317" y="9688"/>
                    </a:lnTo>
                    <a:cubicBezTo>
                      <a:pt x="72878" y="8370"/>
                      <a:pt x="71706" y="7491"/>
                      <a:pt x="70325" y="7407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6;p49"/>
              <p:cNvSpPr/>
              <p:nvPr/>
            </p:nvSpPr>
            <p:spPr>
              <a:xfrm>
                <a:off x="11732952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537" y="1"/>
                    </a:moveTo>
                    <a:cubicBezTo>
                      <a:pt x="511" y="1"/>
                      <a:pt x="485" y="4"/>
                      <a:pt x="461" y="12"/>
                    </a:cubicBezTo>
                    <a:cubicBezTo>
                      <a:pt x="105" y="96"/>
                      <a:pt x="1" y="870"/>
                      <a:pt x="231" y="1728"/>
                    </a:cubicBezTo>
                    <a:cubicBezTo>
                      <a:pt x="425" y="2523"/>
                      <a:pt x="852" y="3120"/>
                      <a:pt x="1197" y="3120"/>
                    </a:cubicBezTo>
                    <a:cubicBezTo>
                      <a:pt x="1224" y="3120"/>
                      <a:pt x="1251" y="3116"/>
                      <a:pt x="1277" y="3109"/>
                    </a:cubicBezTo>
                    <a:cubicBezTo>
                      <a:pt x="1612" y="3025"/>
                      <a:pt x="1716" y="2251"/>
                      <a:pt x="1486" y="1393"/>
                    </a:cubicBezTo>
                    <a:cubicBezTo>
                      <a:pt x="1292" y="598"/>
                      <a:pt x="865" y="1"/>
                      <a:pt x="53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7;p49"/>
              <p:cNvSpPr/>
              <p:nvPr/>
            </p:nvSpPr>
            <p:spPr>
              <a:xfrm>
                <a:off x="11463739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1197" y="1"/>
                    </a:moveTo>
                    <a:cubicBezTo>
                      <a:pt x="852" y="1"/>
                      <a:pt x="425" y="598"/>
                      <a:pt x="231" y="1393"/>
                    </a:cubicBezTo>
                    <a:cubicBezTo>
                      <a:pt x="1" y="2251"/>
                      <a:pt x="105" y="3025"/>
                      <a:pt x="461" y="3109"/>
                    </a:cubicBezTo>
                    <a:cubicBezTo>
                      <a:pt x="486" y="3116"/>
                      <a:pt x="511" y="3120"/>
                      <a:pt x="537" y="3120"/>
                    </a:cubicBezTo>
                    <a:cubicBezTo>
                      <a:pt x="865" y="3120"/>
                      <a:pt x="1293" y="2523"/>
                      <a:pt x="1486" y="1728"/>
                    </a:cubicBezTo>
                    <a:cubicBezTo>
                      <a:pt x="1717" y="870"/>
                      <a:pt x="1612" y="96"/>
                      <a:pt x="1277" y="12"/>
                    </a:cubicBezTo>
                    <a:cubicBezTo>
                      <a:pt x="1251" y="4"/>
                      <a:pt x="1224" y="1"/>
                      <a:pt x="119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8;p49"/>
              <p:cNvSpPr/>
              <p:nvPr/>
            </p:nvSpPr>
            <p:spPr>
              <a:xfrm>
                <a:off x="11442732" y="3797532"/>
                <a:ext cx="368756" cy="244705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7303" extrusionOk="0">
                    <a:moveTo>
                      <a:pt x="5503" y="0"/>
                    </a:moveTo>
                    <a:cubicBezTo>
                      <a:pt x="4080" y="0"/>
                      <a:pt x="2909" y="482"/>
                      <a:pt x="2009" y="1423"/>
                    </a:cubicBezTo>
                    <a:cubicBezTo>
                      <a:pt x="0" y="3515"/>
                      <a:pt x="147" y="7156"/>
                      <a:pt x="147" y="7303"/>
                    </a:cubicBezTo>
                    <a:lnTo>
                      <a:pt x="1339" y="7261"/>
                    </a:lnTo>
                    <a:cubicBezTo>
                      <a:pt x="1318" y="7219"/>
                      <a:pt x="1214" y="3955"/>
                      <a:pt x="2867" y="2239"/>
                    </a:cubicBezTo>
                    <a:cubicBezTo>
                      <a:pt x="3536" y="1528"/>
                      <a:pt x="4394" y="1172"/>
                      <a:pt x="5503" y="1172"/>
                    </a:cubicBezTo>
                    <a:cubicBezTo>
                      <a:pt x="6612" y="1172"/>
                      <a:pt x="7470" y="1528"/>
                      <a:pt x="8160" y="2239"/>
                    </a:cubicBezTo>
                    <a:cubicBezTo>
                      <a:pt x="9813" y="3955"/>
                      <a:pt x="9688" y="7219"/>
                      <a:pt x="9688" y="7261"/>
                    </a:cubicBezTo>
                    <a:lnTo>
                      <a:pt x="10860" y="7303"/>
                    </a:lnTo>
                    <a:cubicBezTo>
                      <a:pt x="10860" y="7156"/>
                      <a:pt x="11006" y="3515"/>
                      <a:pt x="9018" y="1423"/>
                    </a:cubicBezTo>
                    <a:cubicBezTo>
                      <a:pt x="8119" y="482"/>
                      <a:pt x="6926" y="0"/>
                      <a:pt x="5503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09;p49"/>
              <p:cNvSpPr/>
              <p:nvPr/>
            </p:nvSpPr>
            <p:spPr>
              <a:xfrm>
                <a:off x="10511025" y="3442085"/>
                <a:ext cx="969601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28959" extrusionOk="0">
                    <a:moveTo>
                      <a:pt x="14459" y="0"/>
                    </a:moveTo>
                    <a:cubicBezTo>
                      <a:pt x="6466" y="0"/>
                      <a:pt x="1" y="6486"/>
                      <a:pt x="1" y="14479"/>
                    </a:cubicBezTo>
                    <a:cubicBezTo>
                      <a:pt x="1" y="22472"/>
                      <a:pt x="6466" y="28958"/>
                      <a:pt x="14459" y="28958"/>
                    </a:cubicBezTo>
                    <a:cubicBezTo>
                      <a:pt x="22473" y="28958"/>
                      <a:pt x="28938" y="22472"/>
                      <a:pt x="28938" y="14479"/>
                    </a:cubicBezTo>
                    <a:cubicBezTo>
                      <a:pt x="28938" y="6486"/>
                      <a:pt x="22473" y="0"/>
                      <a:pt x="14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0;p49"/>
              <p:cNvSpPr/>
              <p:nvPr/>
            </p:nvSpPr>
            <p:spPr>
              <a:xfrm>
                <a:off x="10511025" y="3442721"/>
                <a:ext cx="614147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30" h="18311" extrusionOk="0">
                    <a:moveTo>
                      <a:pt x="14661" y="0"/>
                    </a:moveTo>
                    <a:cubicBezTo>
                      <a:pt x="14594" y="0"/>
                      <a:pt x="14526" y="1"/>
                      <a:pt x="14459" y="2"/>
                    </a:cubicBezTo>
                    <a:cubicBezTo>
                      <a:pt x="13999" y="2"/>
                      <a:pt x="13559" y="23"/>
                      <a:pt x="13099" y="65"/>
                    </a:cubicBezTo>
                    <a:lnTo>
                      <a:pt x="63" y="13100"/>
                    </a:lnTo>
                    <a:cubicBezTo>
                      <a:pt x="22" y="13540"/>
                      <a:pt x="1" y="14000"/>
                      <a:pt x="1" y="14460"/>
                    </a:cubicBezTo>
                    <a:cubicBezTo>
                      <a:pt x="1" y="15799"/>
                      <a:pt x="168" y="17097"/>
                      <a:pt x="503" y="18310"/>
                    </a:cubicBezTo>
                    <a:lnTo>
                      <a:pt x="18330" y="504"/>
                    </a:lnTo>
                    <a:cubicBezTo>
                      <a:pt x="17157" y="186"/>
                      <a:pt x="15929" y="0"/>
                      <a:pt x="146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1;p49"/>
              <p:cNvSpPr/>
              <p:nvPr/>
            </p:nvSpPr>
            <p:spPr>
              <a:xfrm>
                <a:off x="10553811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25" y="21049"/>
                    </a:cubicBezTo>
                    <a:lnTo>
                      <a:pt x="21049" y="1026"/>
                    </a:lnTo>
                    <a:cubicBezTo>
                      <a:pt x="20463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2;p49"/>
              <p:cNvSpPr/>
              <p:nvPr/>
            </p:nvSpPr>
            <p:spPr>
              <a:xfrm>
                <a:off x="10490687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7" y="1193"/>
                    </a:moveTo>
                    <a:cubicBezTo>
                      <a:pt x="22745" y="1193"/>
                      <a:pt x="28959" y="7407"/>
                      <a:pt x="28959" y="15065"/>
                    </a:cubicBezTo>
                    <a:cubicBezTo>
                      <a:pt x="28959" y="22723"/>
                      <a:pt x="22745" y="28958"/>
                      <a:pt x="15087" y="28958"/>
                    </a:cubicBezTo>
                    <a:cubicBezTo>
                      <a:pt x="7429" y="28958"/>
                      <a:pt x="1194" y="22723"/>
                      <a:pt x="1194" y="15065"/>
                    </a:cubicBezTo>
                    <a:cubicBezTo>
                      <a:pt x="1194" y="7407"/>
                      <a:pt x="7408" y="1193"/>
                      <a:pt x="15087" y="1193"/>
                    </a:cubicBezTo>
                    <a:close/>
                    <a:moveTo>
                      <a:pt x="15087" y="0"/>
                    </a:moveTo>
                    <a:cubicBezTo>
                      <a:pt x="6759" y="0"/>
                      <a:pt x="1" y="6759"/>
                      <a:pt x="1" y="15065"/>
                    </a:cubicBezTo>
                    <a:cubicBezTo>
                      <a:pt x="1" y="23372"/>
                      <a:pt x="6759" y="30130"/>
                      <a:pt x="15087" y="30130"/>
                    </a:cubicBezTo>
                    <a:cubicBezTo>
                      <a:pt x="23394" y="30130"/>
                      <a:pt x="30152" y="23372"/>
                      <a:pt x="30152" y="15065"/>
                    </a:cubicBezTo>
                    <a:cubicBezTo>
                      <a:pt x="30152" y="6759"/>
                      <a:pt x="23394" y="0"/>
                      <a:pt x="15087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3;p49"/>
              <p:cNvSpPr/>
              <p:nvPr/>
            </p:nvSpPr>
            <p:spPr>
              <a:xfrm>
                <a:off x="11773627" y="3442085"/>
                <a:ext cx="969568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28959" extrusionOk="0">
                    <a:moveTo>
                      <a:pt x="14479" y="0"/>
                    </a:moveTo>
                    <a:cubicBezTo>
                      <a:pt x="6466" y="0"/>
                      <a:pt x="0" y="6486"/>
                      <a:pt x="0" y="14479"/>
                    </a:cubicBezTo>
                    <a:cubicBezTo>
                      <a:pt x="0" y="22472"/>
                      <a:pt x="6466" y="28958"/>
                      <a:pt x="14479" y="28958"/>
                    </a:cubicBezTo>
                    <a:cubicBezTo>
                      <a:pt x="22472" y="28958"/>
                      <a:pt x="28937" y="22472"/>
                      <a:pt x="28937" y="14479"/>
                    </a:cubicBezTo>
                    <a:cubicBezTo>
                      <a:pt x="28937" y="6486"/>
                      <a:pt x="22472" y="0"/>
                      <a:pt x="14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;p49"/>
              <p:cNvSpPr/>
              <p:nvPr/>
            </p:nvSpPr>
            <p:spPr>
              <a:xfrm>
                <a:off x="11772924" y="3442721"/>
                <a:ext cx="614850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18311" extrusionOk="0">
                    <a:moveTo>
                      <a:pt x="14681" y="0"/>
                    </a:moveTo>
                    <a:cubicBezTo>
                      <a:pt x="14614" y="0"/>
                      <a:pt x="14547" y="1"/>
                      <a:pt x="14479" y="2"/>
                    </a:cubicBezTo>
                    <a:cubicBezTo>
                      <a:pt x="14019" y="2"/>
                      <a:pt x="13580" y="23"/>
                      <a:pt x="13119" y="65"/>
                    </a:cubicBezTo>
                    <a:lnTo>
                      <a:pt x="84" y="13100"/>
                    </a:lnTo>
                    <a:cubicBezTo>
                      <a:pt x="21" y="13540"/>
                      <a:pt x="0" y="14000"/>
                      <a:pt x="0" y="14460"/>
                    </a:cubicBezTo>
                    <a:cubicBezTo>
                      <a:pt x="0" y="15799"/>
                      <a:pt x="189" y="17097"/>
                      <a:pt x="523" y="18310"/>
                    </a:cubicBezTo>
                    <a:lnTo>
                      <a:pt x="18350" y="504"/>
                    </a:lnTo>
                    <a:cubicBezTo>
                      <a:pt x="17178" y="186"/>
                      <a:pt x="15949" y="0"/>
                      <a:pt x="1468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5;p49"/>
              <p:cNvSpPr/>
              <p:nvPr/>
            </p:nvSpPr>
            <p:spPr>
              <a:xfrm>
                <a:off x="11816380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47" y="21049"/>
                    </a:cubicBezTo>
                    <a:lnTo>
                      <a:pt x="21050" y="1026"/>
                    </a:lnTo>
                    <a:cubicBezTo>
                      <a:pt x="20464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6;p49"/>
              <p:cNvSpPr/>
              <p:nvPr/>
            </p:nvSpPr>
            <p:spPr>
              <a:xfrm>
                <a:off x="11753290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6" y="1193"/>
                    </a:moveTo>
                    <a:cubicBezTo>
                      <a:pt x="22744" y="1193"/>
                      <a:pt x="28959" y="7407"/>
                      <a:pt x="28959" y="15065"/>
                    </a:cubicBezTo>
                    <a:cubicBezTo>
                      <a:pt x="28959" y="22723"/>
                      <a:pt x="22744" y="28958"/>
                      <a:pt x="15086" y="28958"/>
                    </a:cubicBezTo>
                    <a:cubicBezTo>
                      <a:pt x="7428" y="28958"/>
                      <a:pt x="1193" y="22723"/>
                      <a:pt x="1193" y="15065"/>
                    </a:cubicBezTo>
                    <a:cubicBezTo>
                      <a:pt x="1193" y="7407"/>
                      <a:pt x="7428" y="1193"/>
                      <a:pt x="15086" y="1193"/>
                    </a:cubicBezTo>
                    <a:close/>
                    <a:moveTo>
                      <a:pt x="15086" y="0"/>
                    </a:moveTo>
                    <a:cubicBezTo>
                      <a:pt x="6759" y="0"/>
                      <a:pt x="0" y="6759"/>
                      <a:pt x="0" y="15065"/>
                    </a:cubicBezTo>
                    <a:cubicBezTo>
                      <a:pt x="0" y="23372"/>
                      <a:pt x="6759" y="30130"/>
                      <a:pt x="15086" y="30130"/>
                    </a:cubicBezTo>
                    <a:cubicBezTo>
                      <a:pt x="23393" y="30130"/>
                      <a:pt x="30151" y="23372"/>
                      <a:pt x="30151" y="15065"/>
                    </a:cubicBezTo>
                    <a:cubicBezTo>
                      <a:pt x="30151" y="6759"/>
                      <a:pt x="23393" y="0"/>
                      <a:pt x="15086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7;p49"/>
              <p:cNvSpPr/>
              <p:nvPr/>
            </p:nvSpPr>
            <p:spPr>
              <a:xfrm>
                <a:off x="10457752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1381" y="0"/>
                    </a:moveTo>
                    <a:cubicBezTo>
                      <a:pt x="607" y="0"/>
                      <a:pt x="0" y="628"/>
                      <a:pt x="0" y="1381"/>
                    </a:cubicBezTo>
                    <a:cubicBezTo>
                      <a:pt x="0" y="2155"/>
                      <a:pt x="607" y="2783"/>
                      <a:pt x="1381" y="2783"/>
                    </a:cubicBezTo>
                    <a:cubicBezTo>
                      <a:pt x="2156" y="2783"/>
                      <a:pt x="1381" y="2155"/>
                      <a:pt x="1381" y="1381"/>
                    </a:cubicBezTo>
                    <a:cubicBezTo>
                      <a:pt x="1381" y="628"/>
                      <a:pt x="2156" y="0"/>
                      <a:pt x="1381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8;p49"/>
              <p:cNvSpPr/>
              <p:nvPr/>
            </p:nvSpPr>
            <p:spPr>
              <a:xfrm>
                <a:off x="12724231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775" y="0"/>
                    </a:moveTo>
                    <a:cubicBezTo>
                      <a:pt x="1" y="0"/>
                      <a:pt x="775" y="628"/>
                      <a:pt x="775" y="1381"/>
                    </a:cubicBezTo>
                    <a:cubicBezTo>
                      <a:pt x="775" y="2155"/>
                      <a:pt x="1" y="2783"/>
                      <a:pt x="775" y="2783"/>
                    </a:cubicBezTo>
                    <a:cubicBezTo>
                      <a:pt x="1549" y="2783"/>
                      <a:pt x="2156" y="2155"/>
                      <a:pt x="2156" y="1381"/>
                    </a:cubicBezTo>
                    <a:cubicBezTo>
                      <a:pt x="2156" y="628"/>
                      <a:pt x="1549" y="0"/>
                      <a:pt x="775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8" y="344464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2362318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825" y="389437"/>
            <a:ext cx="549519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YÊU CẦU CẦN ĐẠT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125730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857250" y="1434153"/>
            <a:ext cx="737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b="1" dirty="0">
                <a:solidFill>
                  <a:schemeClr val="bg1"/>
                </a:solidFill>
              </a:rPr>
              <a:t>1. HS </a:t>
            </a:r>
            <a:r>
              <a:rPr lang="en-US" sz="1800" b="1" dirty="0" err="1">
                <a:solidFill>
                  <a:schemeClr val="bg1"/>
                </a:solidFill>
              </a:rPr>
              <a:t>nắm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muốn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làm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giàu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mạnh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153" y="2514601"/>
            <a:ext cx="781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lí</a:t>
            </a:r>
            <a:r>
              <a:rPr lang="en-US" sz="1800" b="1" dirty="0">
                <a:solidFill>
                  <a:schemeClr val="bg1"/>
                </a:solidFill>
              </a:rPr>
              <a:t> do </a:t>
            </a:r>
            <a:r>
              <a:rPr lang="en-US" sz="1800" b="1" dirty="0" err="1">
                <a:solidFill>
                  <a:schemeClr val="bg1"/>
                </a:solidFill>
              </a:rPr>
              <a:t>khiến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vua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quan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theo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hiện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153" y="3657601"/>
            <a:ext cx="864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3. </a:t>
            </a:r>
            <a:r>
              <a:rPr lang="en-US" sz="1800" b="1" dirty="0" err="1">
                <a:solidFill>
                  <a:schemeClr val="bg1"/>
                </a:solidFill>
              </a:rPr>
              <a:t>Tôn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trọng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người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đã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có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xây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dựng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đổi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813425" y="733642"/>
            <a:ext cx="3300725" cy="826443"/>
          </a:xfrm>
          <a:prstGeom prst="snip2Diag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2971800"/>
            <a:ext cx="817403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a-DK" sz="2550" b="1">
                <a:latin typeface="Times New Roman" panose="02020603050405020304" pitchFamily="18" charset="0"/>
                <a:ea typeface="Times New Roman" panose="02020603050405020304" pitchFamily="18" charset="0"/>
              </a:rPr>
              <a:t>. Đọc SGK. Phát </a:t>
            </a:r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biểu cảm nghĩ của em về Trương Định </a:t>
            </a:r>
            <a:endParaRPr lang="en-US" sz="2550" b="1" dirty="0"/>
          </a:p>
        </p:txBody>
      </p:sp>
      <p:sp>
        <p:nvSpPr>
          <p:cNvPr id="6" name="Rectangle 5"/>
          <p:cNvSpPr/>
          <p:nvPr/>
        </p:nvSpPr>
        <p:spPr>
          <a:xfrm>
            <a:off x="400050" y="2079686"/>
            <a:ext cx="677781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Trương Định đã có công gì đối với đất nước?</a:t>
            </a:r>
            <a:endParaRPr lang="en-US" sz="2550" b="1" dirty="0"/>
          </a:p>
        </p:txBody>
      </p:sp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286227"/>
            <a:ext cx="8458200" cy="762000"/>
            <a:chOff x="1752600" y="1200150"/>
            <a:chExt cx="8458200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57600" y="2148912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57400" y="3028950"/>
            <a:ext cx="4800600" cy="120032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447073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SCN03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</a:blip>
          <a:srcRect l="5515" t="15074" r="12132" b="9467"/>
          <a:stretch>
            <a:fillRect/>
          </a:stretch>
        </p:blipFill>
        <p:spPr bwMode="auto">
          <a:xfrm>
            <a:off x="685800" y="1428750"/>
            <a:ext cx="237960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440055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endParaRPr lang="en-US" sz="1600" b="1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1291" y="909935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88261" y="1619088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0279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F208F7-E00A-C5E6-6AA4-DCAE2BD2BC2F}"/>
              </a:ext>
            </a:extLst>
          </p:cNvPr>
          <p:cNvGrpSpPr/>
          <p:nvPr/>
        </p:nvGrpSpPr>
        <p:grpSpPr>
          <a:xfrm>
            <a:off x="831291" y="247650"/>
            <a:ext cx="7169709" cy="571500"/>
            <a:chOff x="1752600" y="1200150"/>
            <a:chExt cx="8458200" cy="762000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1640377-8A87-A485-4F04-1BA1751AA75B}"/>
                </a:ext>
              </a:extLst>
            </p:cNvPr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9D55A9-CB7E-2C31-E97F-19AD739C3B2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BF396E94-2DB5-4C8E-1C69-EFAFE4B37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12" name="1 Recorded Sound">
            <a:hlinkClick r:id="" action="ppaction://media"/>
            <a:extLst>
              <a:ext uri="{FF2B5EF4-FFF2-40B4-BE49-F238E27FC236}">
                <a16:creationId xmlns:a16="http://schemas.microsoft.com/office/drawing/2014/main" id="{969CADE7-BCD3-EBF1-759A-08687069F5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46" end="9917.05210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891" y="4400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830207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76300" y="1369027"/>
            <a:ext cx="664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( hay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2495550"/>
            <a:ext cx="584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05123" y="348615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261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27" y="2190750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oogle Shape;625;p48"/>
          <p:cNvGrpSpPr/>
          <p:nvPr/>
        </p:nvGrpSpPr>
        <p:grpSpPr>
          <a:xfrm>
            <a:off x="7367858" y="874221"/>
            <a:ext cx="1226535" cy="1227753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8650" y="1133482"/>
            <a:ext cx="7943850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091" y="1963567"/>
            <a:ext cx="72250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236" y="2675447"/>
            <a:ext cx="7183377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418" y="3381092"/>
            <a:ext cx="4403770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821" y="4114800"/>
            <a:ext cx="77588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645AEB-D322-5291-EF04-55CA7065D994}"/>
              </a:ext>
            </a:extLst>
          </p:cNvPr>
          <p:cNvGrpSpPr/>
          <p:nvPr/>
        </p:nvGrpSpPr>
        <p:grpSpPr>
          <a:xfrm>
            <a:off x="366849" y="102295"/>
            <a:ext cx="8229600" cy="774671"/>
            <a:chOff x="457200" y="349279"/>
            <a:chExt cx="8229600" cy="774671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79ACB4ED-8896-6075-2ADD-48719BFB9C38}"/>
                </a:ext>
              </a:extLst>
            </p:cNvPr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565530C-CD0B-D19D-8268-38990AB684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06C04FF-9AB1-44C7-EB99-ED41D5B2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" y="590550"/>
            <a:ext cx="8229600" cy="774671"/>
            <a:chOff x="457200" y="349279"/>
            <a:chExt cx="8229600" cy="774671"/>
          </a:xfrm>
        </p:grpSpPr>
        <p:sp>
          <p:nvSpPr>
            <p:cNvPr id="5" name="Rounded Rectangle 4"/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905000" y="3062956"/>
            <a:ext cx="51054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3400" y="2038080"/>
            <a:ext cx="815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buClr>
                <a:schemeClr val="tx1"/>
              </a:buClr>
              <a:buFontTx/>
              <a:buNone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1843" y="3230052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6" y="3230052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43050" y="146653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6083" y="740357"/>
            <a:ext cx="7494443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9766" y="3059765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6825" y="3600450"/>
            <a:ext cx="6743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850" y="2277675"/>
            <a:ext cx="2645276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426" y="2269771"/>
            <a:ext cx="4383925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1" y="1499145"/>
            <a:ext cx="1616825" cy="7706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9100" y="1502105"/>
            <a:ext cx="1371600" cy="7617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34939"/>
      </a:dk2>
      <a:lt2>
        <a:srgbClr val="F7F6F0"/>
      </a:lt2>
      <a:accent1>
        <a:srgbClr val="CEC4A5"/>
      </a:accent1>
      <a:accent2>
        <a:srgbClr val="A39372"/>
      </a:accent2>
      <a:accent3>
        <a:srgbClr val="634939"/>
      </a:accent3>
      <a:accent4>
        <a:srgbClr val="BB9245"/>
      </a:accent4>
      <a:accent5>
        <a:srgbClr val="DFD5BC"/>
      </a:accent5>
      <a:accent6>
        <a:srgbClr val="DFD5BC"/>
      </a:accent6>
      <a:hlink>
        <a:srgbClr val="BB9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1008</Words>
  <Application>Microsoft Office PowerPoint</Application>
  <PresentationFormat>Trình chiếu Trên màn hình (16:9)</PresentationFormat>
  <Paragraphs>120</Paragraphs>
  <Slides>17</Slides>
  <Notes>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31" baseType="lpstr">
      <vt:lpstr>.VnTime</vt:lpstr>
      <vt:lpstr>Abel</vt:lpstr>
      <vt:lpstr>Arial</vt:lpstr>
      <vt:lpstr>Courier New</vt:lpstr>
      <vt:lpstr>HP001 4 hàng</vt:lpstr>
      <vt:lpstr>Libre Baskerville</vt:lpstr>
      <vt:lpstr>Merriweather</vt:lpstr>
      <vt:lpstr>Roboto</vt:lpstr>
      <vt:lpstr>Roboto Condensed Light</vt:lpstr>
      <vt:lpstr>Tahoma</vt:lpstr>
      <vt:lpstr>Times New Roman</vt:lpstr>
      <vt:lpstr>Wingdings</vt:lpstr>
      <vt:lpstr>Generation of '27 by Slidesgo</vt:lpstr>
      <vt:lpstr>Simple Light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  Ô CHỮ</vt:lpstr>
      <vt:lpstr>Bản trình bày PowerPoint</vt:lpstr>
      <vt:lpstr>Bản trình bày PowerPoint</vt:lpstr>
      <vt:lpstr>Bản trình bày PowerPoint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Admin</dc:creator>
  <cp:lastModifiedBy>Windows 10</cp:lastModifiedBy>
  <cp:revision>18</cp:revision>
  <dcterms:modified xsi:type="dcterms:W3CDTF">2022-09-15T07:05:33Z</dcterms:modified>
</cp:coreProperties>
</file>