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816" r:id="rId2"/>
  </p:sldMasterIdLst>
  <p:notesMasterIdLst>
    <p:notesMasterId r:id="rId15"/>
  </p:notesMasterIdLst>
  <p:sldIdLst>
    <p:sldId id="256" r:id="rId3"/>
    <p:sldId id="257" r:id="rId4"/>
    <p:sldId id="258" r:id="rId5"/>
    <p:sldId id="260" r:id="rId6"/>
    <p:sldId id="274" r:id="rId7"/>
    <p:sldId id="275" r:id="rId8"/>
    <p:sldId id="276" r:id="rId9"/>
    <p:sldId id="289" r:id="rId10"/>
    <p:sldId id="277" r:id="rId11"/>
    <p:sldId id="305" r:id="rId12"/>
    <p:sldId id="303" r:id="rId13"/>
    <p:sldId id="307" r:id="rId14"/>
  </p:sldIdLst>
  <p:sldSz cx="18288000" cy="10287000"/>
  <p:notesSz cx="6858000" cy="9144000"/>
  <p:embeddedFontLst>
    <p:embeddedFont>
      <p:font typeface="Bungee" panose="020B0604020202020204" charset="0"/>
      <p:regular r:id="rId16"/>
    </p:embeddedFont>
    <p:embeddedFont>
      <p:font typeface="Dancing Script Bold" panose="020B0604020202020204" charset="0"/>
      <p:regular r:id="rId17"/>
    </p:embeddedFont>
    <p:embeddedFont>
      <p:font typeface="DejaVu Serif Bold" panose="020B0604020202020204" charset="0"/>
      <p:regular r:id="rId18"/>
    </p:embeddedFont>
    <p:embeddedFont>
      <p:font typeface="DejaVu Serif" panose="020B0604020202020204" charset="0"/>
      <p:regular r:id="rId19"/>
    </p:embeddedFont>
    <p:embeddedFont>
      <p:font typeface="Times Neue Roman Bold" panose="020B0604020202020204" charset="0"/>
      <p:regular r:id="rId20"/>
    </p:embeddedFont>
    <p:embeddedFont>
      <p:font typeface="VNI-Times" pitchFamily="2" charset="0"/>
      <p:regular r:id="rId21"/>
      <p:bold r:id="rId22"/>
      <p:italic r:id="rId23"/>
      <p:boldItalic r:id="rId24"/>
    </p:embeddedFont>
    <p:embeddedFont>
      <p:font typeface="Goudy Stout" panose="0202090407030B020401" pitchFamily="18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62" autoAdjust="0"/>
  </p:normalViewPr>
  <p:slideViewPr>
    <p:cSldViewPr>
      <p:cViewPr varScale="1">
        <p:scale>
          <a:sx n="43" d="100"/>
          <a:sy n="43" d="100"/>
        </p:scale>
        <p:origin x="30" y="3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15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9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EDADAA-2B1E-421A-8B78-CB69049DFB09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D2A65E-FBE3-4143-AFD4-63D2445936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52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3704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6242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1078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8881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8130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8501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5232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253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5821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937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253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455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2.svg"/><Relationship Id="rId18" Type="http://schemas.openxmlformats.org/officeDocument/2006/relationships/image" Target="../media/image10.png"/><Relationship Id="rId26" Type="http://schemas.openxmlformats.org/officeDocument/2006/relationships/image" Target="../media/image15.png"/><Relationship Id="rId3" Type="http://schemas.openxmlformats.org/officeDocument/2006/relationships/image" Target="../media/image2.pn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7.png"/><Relationship Id="rId17" Type="http://schemas.openxmlformats.org/officeDocument/2006/relationships/image" Target="../media/image16.svg"/><Relationship Id="rId25" Type="http://schemas.openxmlformats.org/officeDocument/2006/relationships/image" Target="../media/image14.png"/><Relationship Id="rId2" Type="http://schemas.openxmlformats.org/officeDocument/2006/relationships/image" Target="../media/image1.png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29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0.svg"/><Relationship Id="rId24" Type="http://schemas.openxmlformats.org/officeDocument/2006/relationships/image" Target="../media/image23.svg"/><Relationship Id="rId32" Type="http://schemas.openxmlformats.org/officeDocument/2006/relationships/image" Target="../media/image31.svg"/><Relationship Id="rId5" Type="http://schemas.openxmlformats.org/officeDocument/2006/relationships/image" Target="../media/image3.png"/><Relationship Id="rId15" Type="http://schemas.openxmlformats.org/officeDocument/2006/relationships/image" Target="../media/image14.svg"/><Relationship Id="rId23" Type="http://schemas.openxmlformats.org/officeDocument/2006/relationships/image" Target="../media/image13.png"/><Relationship Id="rId28" Type="http://schemas.openxmlformats.org/officeDocument/2006/relationships/image" Target="../media/image27.svg"/><Relationship Id="rId10" Type="http://schemas.openxmlformats.org/officeDocument/2006/relationships/image" Target="../media/image6.png"/><Relationship Id="rId19" Type="http://schemas.openxmlformats.org/officeDocument/2006/relationships/image" Target="../media/image18.svg"/><Relationship Id="rId31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openxmlformats.org/officeDocument/2006/relationships/image" Target="../media/image8.svg"/><Relationship Id="rId14" Type="http://schemas.openxmlformats.org/officeDocument/2006/relationships/image" Target="../media/image8.png"/><Relationship Id="rId22" Type="http://schemas.openxmlformats.org/officeDocument/2006/relationships/image" Target="../media/image12.png"/><Relationship Id="rId27" Type="http://schemas.openxmlformats.org/officeDocument/2006/relationships/image" Target="../media/image16.png"/><Relationship Id="rId30" Type="http://schemas.openxmlformats.org/officeDocument/2006/relationships/image" Target="../media/image29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1.wdp"/><Relationship Id="rId3" Type="http://schemas.openxmlformats.org/officeDocument/2006/relationships/image" Target="../media/image38.svg"/><Relationship Id="rId7" Type="http://schemas.openxmlformats.org/officeDocument/2006/relationships/image" Target="../media/image95.svg"/><Relationship Id="rId12" Type="http://schemas.openxmlformats.org/officeDocument/2006/relationships/image" Target="../media/image57.png"/><Relationship Id="rId2" Type="http://schemas.openxmlformats.org/officeDocument/2006/relationships/image" Target="../media/image23.png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21.png"/><Relationship Id="rId5" Type="http://schemas.openxmlformats.org/officeDocument/2006/relationships/image" Target="../media/image93.svg"/><Relationship Id="rId15" Type="http://schemas.openxmlformats.org/officeDocument/2006/relationships/image" Target="../media/image59.png"/><Relationship Id="rId10" Type="http://schemas.openxmlformats.org/officeDocument/2006/relationships/image" Target="../media/image22.png"/><Relationship Id="rId4" Type="http://schemas.openxmlformats.org/officeDocument/2006/relationships/image" Target="../media/image55.png"/><Relationship Id="rId9" Type="http://schemas.openxmlformats.org/officeDocument/2006/relationships/image" Target="../media/image6.svg"/><Relationship Id="rId14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6.svg"/><Relationship Id="rId18" Type="http://schemas.openxmlformats.org/officeDocument/2006/relationships/image" Target="../media/image26.png"/><Relationship Id="rId3" Type="http://schemas.openxmlformats.org/officeDocument/2006/relationships/image" Target="../media/image20.png"/><Relationship Id="rId21" Type="http://schemas.openxmlformats.org/officeDocument/2006/relationships/image" Target="../media/image44.svg"/><Relationship Id="rId7" Type="http://schemas.openxmlformats.org/officeDocument/2006/relationships/image" Target="../media/image23.png"/><Relationship Id="rId12" Type="http://schemas.openxmlformats.org/officeDocument/2006/relationships/image" Target="../media/image4.png"/><Relationship Id="rId17" Type="http://schemas.openxmlformats.org/officeDocument/2006/relationships/image" Target="../media/image10.svg"/><Relationship Id="rId2" Type="http://schemas.openxmlformats.org/officeDocument/2006/relationships/image" Target="../media/image1.png"/><Relationship Id="rId16" Type="http://schemas.openxmlformats.org/officeDocument/2006/relationships/image" Target="../media/image6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11" Type="http://schemas.openxmlformats.org/officeDocument/2006/relationships/image" Target="../media/image3.png"/><Relationship Id="rId5" Type="http://schemas.openxmlformats.org/officeDocument/2006/relationships/image" Target="../media/image21.png"/><Relationship Id="rId15" Type="http://schemas.openxmlformats.org/officeDocument/2006/relationships/image" Target="../media/image8.svg"/><Relationship Id="rId10" Type="http://schemas.openxmlformats.org/officeDocument/2006/relationships/image" Target="../media/image3.svg"/><Relationship Id="rId19" Type="http://schemas.openxmlformats.org/officeDocument/2006/relationships/image" Target="../media/image16.svg"/><Relationship Id="rId4" Type="http://schemas.openxmlformats.org/officeDocument/2006/relationships/image" Target="../media/image34.svg"/><Relationship Id="rId9" Type="http://schemas.openxmlformats.org/officeDocument/2006/relationships/image" Target="../media/image25.png"/><Relationship Id="rId14" Type="http://schemas.openxmlformats.org/officeDocument/2006/relationships/image" Target="../media/image5.png"/><Relationship Id="rId2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3.png"/><Relationship Id="rId18" Type="http://schemas.openxmlformats.org/officeDocument/2006/relationships/image" Target="../media/image6.png"/><Relationship Id="rId3" Type="http://schemas.openxmlformats.org/officeDocument/2006/relationships/image" Target="../media/image20.png"/><Relationship Id="rId21" Type="http://schemas.openxmlformats.org/officeDocument/2006/relationships/image" Target="../media/image16.svg"/><Relationship Id="rId7" Type="http://schemas.openxmlformats.org/officeDocument/2006/relationships/image" Target="../media/image23.png"/><Relationship Id="rId12" Type="http://schemas.openxmlformats.org/officeDocument/2006/relationships/image" Target="../media/image3.svg"/><Relationship Id="rId17" Type="http://schemas.openxmlformats.org/officeDocument/2006/relationships/image" Target="../media/image8.svg"/><Relationship Id="rId25" Type="http://schemas.openxmlformats.org/officeDocument/2006/relationships/image" Target="../media/image46.svg"/><Relationship Id="rId2" Type="http://schemas.openxmlformats.org/officeDocument/2006/relationships/image" Target="../media/image19.png"/><Relationship Id="rId16" Type="http://schemas.openxmlformats.org/officeDocument/2006/relationships/image" Target="../media/image5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24" Type="http://schemas.openxmlformats.org/officeDocument/2006/relationships/image" Target="../media/image28.png"/><Relationship Id="rId5" Type="http://schemas.openxmlformats.org/officeDocument/2006/relationships/image" Target="../media/image21.png"/><Relationship Id="rId15" Type="http://schemas.openxmlformats.org/officeDocument/2006/relationships/image" Target="../media/image6.svg"/><Relationship Id="rId23" Type="http://schemas.openxmlformats.org/officeDocument/2006/relationships/image" Target="../media/image44.svg"/><Relationship Id="rId10" Type="http://schemas.openxmlformats.org/officeDocument/2006/relationships/image" Target="../media/image40.svg"/><Relationship Id="rId19" Type="http://schemas.openxmlformats.org/officeDocument/2006/relationships/image" Target="../media/image10.svg"/><Relationship Id="rId4" Type="http://schemas.openxmlformats.org/officeDocument/2006/relationships/image" Target="../media/image34.svg"/><Relationship Id="rId9" Type="http://schemas.openxmlformats.org/officeDocument/2006/relationships/image" Target="../media/image24.png"/><Relationship Id="rId14" Type="http://schemas.openxmlformats.org/officeDocument/2006/relationships/image" Target="../media/image4.png"/><Relationship Id="rId22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3.png"/><Relationship Id="rId18" Type="http://schemas.openxmlformats.org/officeDocument/2006/relationships/image" Target="../media/image31.png"/><Relationship Id="rId3" Type="http://schemas.openxmlformats.org/officeDocument/2006/relationships/image" Target="../media/image20.png"/><Relationship Id="rId21" Type="http://schemas.openxmlformats.org/officeDocument/2006/relationships/image" Target="../media/image16.svg"/><Relationship Id="rId7" Type="http://schemas.openxmlformats.org/officeDocument/2006/relationships/image" Target="../media/image23.png"/><Relationship Id="rId12" Type="http://schemas.openxmlformats.org/officeDocument/2006/relationships/image" Target="../media/image3.svg"/><Relationship Id="rId17" Type="http://schemas.openxmlformats.org/officeDocument/2006/relationships/image" Target="../media/image8.svg"/><Relationship Id="rId25" Type="http://schemas.openxmlformats.org/officeDocument/2006/relationships/image" Target="../media/image52.svg"/><Relationship Id="rId2" Type="http://schemas.openxmlformats.org/officeDocument/2006/relationships/image" Target="../media/image19.png"/><Relationship Id="rId16" Type="http://schemas.openxmlformats.org/officeDocument/2006/relationships/image" Target="../media/image30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9.png"/><Relationship Id="rId24" Type="http://schemas.openxmlformats.org/officeDocument/2006/relationships/image" Target="../media/image33.png"/><Relationship Id="rId5" Type="http://schemas.openxmlformats.org/officeDocument/2006/relationships/image" Target="../media/image21.png"/><Relationship Id="rId15" Type="http://schemas.openxmlformats.org/officeDocument/2006/relationships/image" Target="../media/image6.svg"/><Relationship Id="rId23" Type="http://schemas.openxmlformats.org/officeDocument/2006/relationships/image" Target="../media/image44.svg"/><Relationship Id="rId10" Type="http://schemas.openxmlformats.org/officeDocument/2006/relationships/image" Target="../media/image40.svg"/><Relationship Id="rId19" Type="http://schemas.openxmlformats.org/officeDocument/2006/relationships/image" Target="../media/image10.svg"/><Relationship Id="rId4" Type="http://schemas.openxmlformats.org/officeDocument/2006/relationships/image" Target="../media/image34.svg"/><Relationship Id="rId9" Type="http://schemas.openxmlformats.org/officeDocument/2006/relationships/image" Target="../media/image24.png"/><Relationship Id="rId14" Type="http://schemas.openxmlformats.org/officeDocument/2006/relationships/image" Target="../media/image4.png"/><Relationship Id="rId22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58.svg"/><Relationship Id="rId7" Type="http://schemas.openxmlformats.org/officeDocument/2006/relationships/image" Target="../media/image34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37.png"/><Relationship Id="rId12" Type="http://schemas.openxmlformats.org/officeDocument/2006/relationships/image" Target="../media/image109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40.png"/><Relationship Id="rId5" Type="http://schemas.openxmlformats.org/officeDocument/2006/relationships/image" Target="../media/image23.png"/><Relationship Id="rId15" Type="http://schemas.openxmlformats.org/officeDocument/2006/relationships/image" Target="../media/image42.png"/><Relationship Id="rId10" Type="http://schemas.openxmlformats.org/officeDocument/2006/relationships/image" Target="../media/image107.svg"/><Relationship Id="rId4" Type="http://schemas.openxmlformats.org/officeDocument/2006/relationships/image" Target="../media/image113.svg"/><Relationship Id="rId9" Type="http://schemas.openxmlformats.org/officeDocument/2006/relationships/image" Target="../media/image39.png"/><Relationship Id="rId14" Type="http://schemas.openxmlformats.org/officeDocument/2006/relationships/image" Target="../media/image11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44.png"/><Relationship Id="rId18" Type="http://schemas.openxmlformats.org/officeDocument/2006/relationships/image" Target="../media/image97.svg"/><Relationship Id="rId3" Type="http://schemas.openxmlformats.org/officeDocument/2006/relationships/image" Target="../media/image119.svg"/><Relationship Id="rId7" Type="http://schemas.openxmlformats.org/officeDocument/2006/relationships/image" Target="../media/image22.png"/><Relationship Id="rId12" Type="http://schemas.openxmlformats.org/officeDocument/2006/relationships/image" Target="../media/image35.png"/><Relationship Id="rId17" Type="http://schemas.openxmlformats.org/officeDocument/2006/relationships/image" Target="../media/image45.png"/><Relationship Id="rId2" Type="http://schemas.openxmlformats.org/officeDocument/2006/relationships/image" Target="../media/image43.png"/><Relationship Id="rId16" Type="http://schemas.openxmlformats.org/officeDocument/2006/relationships/image" Target="../media/image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44.svg"/><Relationship Id="rId5" Type="http://schemas.openxmlformats.org/officeDocument/2006/relationships/image" Target="../media/image34.svg"/><Relationship Id="rId15" Type="http://schemas.openxmlformats.org/officeDocument/2006/relationships/image" Target="../media/image4.png"/><Relationship Id="rId10" Type="http://schemas.openxmlformats.org/officeDocument/2006/relationships/image" Target="../media/image27.png"/><Relationship Id="rId4" Type="http://schemas.openxmlformats.org/officeDocument/2006/relationships/image" Target="../media/image20.png"/><Relationship Id="rId9" Type="http://schemas.openxmlformats.org/officeDocument/2006/relationships/image" Target="../media/image38.svg"/><Relationship Id="rId14" Type="http://schemas.openxmlformats.org/officeDocument/2006/relationships/image" Target="../media/image12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23.svg"/><Relationship Id="rId18" Type="http://schemas.openxmlformats.org/officeDocument/2006/relationships/image" Target="../media/image51.png"/><Relationship Id="rId3" Type="http://schemas.openxmlformats.org/officeDocument/2006/relationships/image" Target="../media/image102.svg"/><Relationship Id="rId7" Type="http://schemas.openxmlformats.org/officeDocument/2006/relationships/image" Target="../media/image38.svg"/><Relationship Id="rId12" Type="http://schemas.openxmlformats.org/officeDocument/2006/relationships/image" Target="../media/image48.png"/><Relationship Id="rId17" Type="http://schemas.openxmlformats.org/officeDocument/2006/relationships/image" Target="../media/image127.svg"/><Relationship Id="rId2" Type="http://schemas.openxmlformats.org/officeDocument/2006/relationships/image" Target="../media/image46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34.svg"/><Relationship Id="rId5" Type="http://schemas.openxmlformats.org/officeDocument/2006/relationships/image" Target="../media/image61.svg"/><Relationship Id="rId15" Type="http://schemas.openxmlformats.org/officeDocument/2006/relationships/image" Target="../media/image125.svg"/><Relationship Id="rId10" Type="http://schemas.openxmlformats.org/officeDocument/2006/relationships/image" Target="../media/image20.png"/><Relationship Id="rId19" Type="http://schemas.openxmlformats.org/officeDocument/2006/relationships/image" Target="../media/image129.svg"/><Relationship Id="rId4" Type="http://schemas.openxmlformats.org/officeDocument/2006/relationships/image" Target="../media/image47.png"/><Relationship Id="rId9" Type="http://schemas.openxmlformats.org/officeDocument/2006/relationships/image" Target="../media/image21.png"/><Relationship Id="rId14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25.svg"/><Relationship Id="rId3" Type="http://schemas.openxmlformats.org/officeDocument/2006/relationships/image" Target="../media/image61.svg"/><Relationship Id="rId7" Type="http://schemas.openxmlformats.org/officeDocument/2006/relationships/image" Target="../media/image21.png"/><Relationship Id="rId12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123.svg"/><Relationship Id="rId5" Type="http://schemas.openxmlformats.org/officeDocument/2006/relationships/image" Target="../media/image38.svg"/><Relationship Id="rId10" Type="http://schemas.openxmlformats.org/officeDocument/2006/relationships/image" Target="../media/image48.png"/><Relationship Id="rId4" Type="http://schemas.openxmlformats.org/officeDocument/2006/relationships/image" Target="../media/image23.png"/><Relationship Id="rId9" Type="http://schemas.openxmlformats.org/officeDocument/2006/relationships/image" Target="../media/image34.svg"/><Relationship Id="rId14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4.svg"/><Relationship Id="rId3" Type="http://schemas.openxmlformats.org/officeDocument/2006/relationships/image" Target="../media/image46.png"/><Relationship Id="rId7" Type="http://schemas.openxmlformats.org/officeDocument/2006/relationships/image" Target="../media/image61.svg"/><Relationship Id="rId12" Type="http://schemas.openxmlformats.org/officeDocument/2006/relationships/image" Target="../media/image20.png"/><Relationship Id="rId17" Type="http://schemas.openxmlformats.org/officeDocument/2006/relationships/image" Target="../media/image125.svg"/><Relationship Id="rId2" Type="http://schemas.openxmlformats.org/officeDocument/2006/relationships/audio" Target="../media/audio1.wav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21.png"/><Relationship Id="rId5" Type="http://schemas.openxmlformats.org/officeDocument/2006/relationships/image" Target="../media/image54.png"/><Relationship Id="rId15" Type="http://schemas.openxmlformats.org/officeDocument/2006/relationships/image" Target="../media/image123.svg"/><Relationship Id="rId10" Type="http://schemas.openxmlformats.org/officeDocument/2006/relationships/image" Target="../media/image22.png"/><Relationship Id="rId4" Type="http://schemas.openxmlformats.org/officeDocument/2006/relationships/image" Target="../media/image102.svg"/><Relationship Id="rId9" Type="http://schemas.openxmlformats.org/officeDocument/2006/relationships/image" Target="../media/image38.svg"/><Relationship Id="rId1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787080">
            <a:off x="11031472" y="3345464"/>
            <a:ext cx="2928930" cy="295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342141">
            <a:off x="14478477" y="1413682"/>
            <a:ext cx="1959374" cy="453471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2803113">
            <a:off x="3803137" y="6014225"/>
            <a:ext cx="5750044" cy="350752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373433">
            <a:off x="9214434" y="4668086"/>
            <a:ext cx="1423042" cy="20651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6154345" y="4472638"/>
            <a:ext cx="2209910" cy="241850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317448">
            <a:off x="13843629" y="5460505"/>
            <a:ext cx="2683470" cy="44277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9010646" y="8152417"/>
            <a:ext cx="1723190" cy="213458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2920612" y="7767989"/>
            <a:ext cx="1337427" cy="120611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62162">
            <a:off x="7580703" y="4549052"/>
            <a:ext cx="772258" cy="1159112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 rot="369876">
            <a:off x="407995" y="6035042"/>
            <a:ext cx="2880762" cy="2792461"/>
            <a:chOff x="0" y="0"/>
            <a:chExt cx="3841016" cy="3723281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1099137" y="0"/>
              <a:ext cx="678056" cy="841000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22"/>
            <a:srcRect/>
            <a:stretch>
              <a:fillRect/>
            </a:stretch>
          </p:blipFill>
          <p:spPr>
            <a:xfrm>
              <a:off x="0" y="592853"/>
              <a:ext cx="3841016" cy="3130428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rcRect/>
            <a:stretch>
              <a:fillRect/>
            </a:stretch>
          </p:blipFill>
          <p:spPr>
            <a:xfrm rot="1243662">
              <a:off x="2502768" y="1278961"/>
              <a:ext cx="641424" cy="439376"/>
            </a:xfrm>
            <a:prstGeom prst="rect">
              <a:avLst/>
            </a:prstGeom>
          </p:spPr>
        </p:pic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15582521" y="263204"/>
            <a:ext cx="3509438" cy="153099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 rot="-2194520">
            <a:off x="3557576" y="4363612"/>
            <a:ext cx="2383957" cy="121482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 rot="-2440650">
            <a:off x="1848376" y="3816408"/>
            <a:ext cx="1169730" cy="131246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0"/>
              </a:ext>
            </a:extLst>
          </a:blip>
          <a:srcRect/>
          <a:stretch>
            <a:fillRect/>
          </a:stretch>
        </p:blipFill>
        <p:spPr>
          <a:xfrm rot="-2517675">
            <a:off x="3412452" y="8512971"/>
            <a:ext cx="962096" cy="149065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2"/>
              </a:ext>
            </a:extLst>
          </a:blip>
          <a:srcRect/>
          <a:stretch>
            <a:fillRect/>
          </a:stretch>
        </p:blipFill>
        <p:spPr>
          <a:xfrm>
            <a:off x="1028700" y="850763"/>
            <a:ext cx="2663778" cy="2200946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2104733" y="2099124"/>
            <a:ext cx="11724199" cy="1327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74"/>
              </a:lnSpc>
            </a:pPr>
            <a:r>
              <a:rPr lang="en-US" sz="6981" dirty="0" err="1">
                <a:solidFill>
                  <a:srgbClr val="FFFFFF"/>
                </a:solidFill>
                <a:latin typeface="Bungee"/>
              </a:rPr>
              <a:t>Một</a:t>
            </a:r>
            <a:r>
              <a:rPr lang="en-US" sz="6981" dirty="0">
                <a:solidFill>
                  <a:srgbClr val="FFFFFF"/>
                </a:solidFill>
                <a:latin typeface="Bungee"/>
              </a:rPr>
              <a:t> </a:t>
            </a:r>
            <a:r>
              <a:rPr lang="en-US" sz="6981" dirty="0" err="1">
                <a:solidFill>
                  <a:srgbClr val="FFFFFF"/>
                </a:solidFill>
                <a:latin typeface="Bungee"/>
              </a:rPr>
              <a:t>số</a:t>
            </a:r>
            <a:r>
              <a:rPr lang="en-US" sz="6981" dirty="0">
                <a:solidFill>
                  <a:srgbClr val="FFFFFF"/>
                </a:solidFill>
                <a:latin typeface="Bungee"/>
              </a:rPr>
              <a:t> </a:t>
            </a:r>
            <a:r>
              <a:rPr lang="en-US" sz="6981" dirty="0" err="1">
                <a:solidFill>
                  <a:srgbClr val="FFFFFF"/>
                </a:solidFill>
                <a:latin typeface="Bungee"/>
              </a:rPr>
              <a:t>nước</a:t>
            </a:r>
            <a:r>
              <a:rPr lang="en-US" sz="6981" dirty="0">
                <a:solidFill>
                  <a:srgbClr val="FFFFFF"/>
                </a:solidFill>
                <a:latin typeface="Bungee"/>
              </a:rPr>
              <a:t> ở </a:t>
            </a:r>
            <a:r>
              <a:rPr lang="en-US" sz="6981" dirty="0" err="1">
                <a:solidFill>
                  <a:srgbClr val="FFFFFF"/>
                </a:solidFill>
                <a:latin typeface="Bungee"/>
              </a:rPr>
              <a:t>Châu</a:t>
            </a:r>
            <a:r>
              <a:rPr lang="en-US" sz="6981" dirty="0">
                <a:solidFill>
                  <a:srgbClr val="FFFFFF"/>
                </a:solidFill>
                <a:latin typeface="Bungee"/>
              </a:rPr>
              <a:t> </a:t>
            </a:r>
            <a:r>
              <a:rPr lang="en-US" sz="6981" dirty="0" err="1">
                <a:solidFill>
                  <a:srgbClr val="FFFFFF"/>
                </a:solidFill>
                <a:latin typeface="Bungee"/>
              </a:rPr>
              <a:t>Âu</a:t>
            </a:r>
            <a:endParaRPr lang="en-US" sz="6981" dirty="0">
              <a:solidFill>
                <a:srgbClr val="FFFFFF"/>
              </a:solidFill>
              <a:latin typeface="Bungee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58843" y="537442"/>
            <a:ext cx="11724199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74"/>
              </a:lnSpc>
            </a:pPr>
            <a:r>
              <a:rPr lang="en-US" sz="6981" dirty="0" err="1">
                <a:solidFill>
                  <a:schemeClr val="tx2">
                    <a:lumMod val="40000"/>
                    <a:lumOff val="60000"/>
                  </a:schemeClr>
                </a:solidFill>
                <a:latin typeface="Bungee"/>
              </a:rPr>
              <a:t>Địa</a:t>
            </a:r>
            <a:r>
              <a:rPr lang="en-US" sz="6981" dirty="0">
                <a:solidFill>
                  <a:schemeClr val="tx2">
                    <a:lumMod val="40000"/>
                    <a:lumOff val="60000"/>
                  </a:schemeClr>
                </a:solidFill>
                <a:latin typeface="Bungee"/>
              </a:rPr>
              <a:t> </a:t>
            </a:r>
            <a:r>
              <a:rPr lang="en-US" sz="6981" dirty="0" err="1">
                <a:solidFill>
                  <a:schemeClr val="tx2">
                    <a:lumMod val="40000"/>
                    <a:lumOff val="60000"/>
                  </a:schemeClr>
                </a:solidFill>
                <a:latin typeface="Bungee"/>
              </a:rPr>
              <a:t>lí</a:t>
            </a:r>
            <a:endParaRPr lang="en-US" sz="6981" dirty="0">
              <a:solidFill>
                <a:schemeClr val="tx2">
                  <a:lumMod val="40000"/>
                  <a:lumOff val="60000"/>
                </a:schemeClr>
              </a:solidFill>
              <a:latin typeface="Bunge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7778E-6 1.68132E-7 C -0.07022 -0.03455 -0.00529 -0.00401 -0.20121 -0.00401 L -0.19418 -0.00617 " pathEditMode="relative" ptsTypes="fAA">
                                      <p:cBhvr>
                                        <p:cTn id="5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762000" y="266700"/>
            <a:ext cx="16306800" cy="9067800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841395" y="0"/>
            <a:ext cx="2835810" cy="325487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132934" y="8004110"/>
            <a:ext cx="1009267" cy="2124772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-500135" y="6905902"/>
            <a:ext cx="5072135" cy="5287622"/>
            <a:chOff x="0" y="0"/>
            <a:chExt cx="9753600" cy="8440181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flipV="1">
              <a:off x="0" y="3356117"/>
              <a:ext cx="9753600" cy="5084064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142738" cy="5577070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13487400" y="7029030"/>
            <a:ext cx="4800600" cy="3361253"/>
            <a:chOff x="13487400" y="7029030"/>
            <a:chExt cx="4800600" cy="3361253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6331141" y="7029030"/>
              <a:ext cx="1956859" cy="3352222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14434457" y="7038061"/>
              <a:ext cx="2210371" cy="3352222"/>
            </a:xfrm>
            <a:prstGeom prst="rect">
              <a:avLst/>
            </a:prstGeom>
          </p:spPr>
        </p:pic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97678" l="1500" r="90000">
                          <a14:foregroundMark x1="11125" y1="6421" x2="11375" y2="952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3487400" y="7625668"/>
              <a:ext cx="1567041" cy="1927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1898871" y="5958665"/>
            <a:ext cx="4726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663300"/>
                </a:solidFill>
                <a:latin typeface="Times Neue Roman Bold" charset="0"/>
              </a:rPr>
              <a:t>Cầu</a:t>
            </a:r>
            <a:r>
              <a:rPr lang="en-US" sz="3600" dirty="0">
                <a:solidFill>
                  <a:srgbClr val="663300"/>
                </a:solidFill>
                <a:latin typeface="Times Neue Roman Bold" charset="0"/>
              </a:rPr>
              <a:t> </a:t>
            </a:r>
            <a:r>
              <a:rPr lang="en-US" sz="3600" dirty="0" err="1">
                <a:solidFill>
                  <a:srgbClr val="663300"/>
                </a:solidFill>
                <a:latin typeface="Times Neue Roman Bold" charset="0"/>
              </a:rPr>
              <a:t>Thăng</a:t>
            </a:r>
            <a:r>
              <a:rPr lang="en-US" sz="3600" dirty="0">
                <a:solidFill>
                  <a:srgbClr val="663300"/>
                </a:solidFill>
                <a:latin typeface="Times Neue Roman Bold" charset="0"/>
              </a:rPr>
              <a:t> Long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119659"/>
            <a:ext cx="5540920" cy="3505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7184" y="444821"/>
            <a:ext cx="4800600" cy="3349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8286613" y="4057318"/>
            <a:ext cx="6977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360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60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60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360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360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60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600" b="1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Xô</a:t>
            </a:r>
            <a:endParaRPr lang="en-US" sz="3600" b="1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419" y="5119522"/>
            <a:ext cx="4459781" cy="2970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6760280" y="8381975"/>
            <a:ext cx="6977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360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sz="360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360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360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60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600" b="1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Xô</a:t>
            </a:r>
            <a:endParaRPr lang="en-US" sz="3600" b="1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40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7983199" cy="10287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09EA40-F8C0-4C83-AFD0-DC6D4C50D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8242" y="375424"/>
            <a:ext cx="11211516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3917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825845" y="141576"/>
            <a:ext cx="9372600" cy="8059870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8220885"/>
            <a:ext cx="2166306" cy="20661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30210" y="6039877"/>
            <a:ext cx="2876205" cy="436201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406414" y="5856536"/>
            <a:ext cx="2586283" cy="443046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784611" y="17884"/>
            <a:ext cx="2480709" cy="2847299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6248400" y="2829730"/>
            <a:ext cx="12370909" cy="8064907"/>
            <a:chOff x="0" y="0"/>
            <a:chExt cx="16494546" cy="10753209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 rot="-787080">
              <a:off x="8395457" y="2228784"/>
              <a:ext cx="3235016" cy="326889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 rot="342141">
              <a:off x="12202687" y="95122"/>
              <a:ext cx="2164136" cy="5008609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 rot="-2803113">
              <a:off x="411730" y="5176441"/>
              <a:ext cx="6350948" cy="3874078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 rot="-1373433">
              <a:off x="6388530" y="3689625"/>
              <a:ext cx="1571755" cy="2280912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4053691" y="3473752"/>
              <a:ext cx="2440855" cy="2671250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10482019" y="7113481"/>
              <a:ext cx="1477193" cy="1332160"/>
            </a:xfrm>
            <a:prstGeom prst="rect">
              <a:avLst/>
            </a:prstGeom>
          </p:spPr>
        </p:pic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-391430" flipH="1">
            <a:off x="95166" y="201683"/>
            <a:ext cx="3657600" cy="1883664"/>
          </a:xfrm>
          <a:prstGeom prst="rect">
            <a:avLst/>
          </a:prstGeom>
        </p:spPr>
      </p:pic>
      <p:pic>
        <p:nvPicPr>
          <p:cNvPr id="20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3147141" y="1441533"/>
            <a:ext cx="2092658" cy="2401903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 rot="-2194520">
            <a:off x="15155496" y="323959"/>
            <a:ext cx="2383957" cy="121482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99408" y="2642484"/>
            <a:ext cx="9030392" cy="25378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74"/>
              </a:lnSpc>
            </a:pPr>
            <a:r>
              <a:rPr lang="en-US" sz="6600" dirty="0" err="1">
                <a:solidFill>
                  <a:schemeClr val="accent2">
                    <a:lumMod val="75000"/>
                  </a:schemeClr>
                </a:solidFill>
                <a:latin typeface="Bungee"/>
              </a:rPr>
              <a:t>Xin</a:t>
            </a:r>
            <a:r>
              <a:rPr lang="en-US" sz="6600" dirty="0">
                <a:solidFill>
                  <a:schemeClr val="accent2">
                    <a:lumMod val="75000"/>
                  </a:schemeClr>
                </a:solidFill>
                <a:latin typeface="Bungee"/>
              </a:rPr>
              <a:t> </a:t>
            </a:r>
            <a:r>
              <a:rPr lang="en-US" sz="6600" dirty="0" err="1">
                <a:solidFill>
                  <a:schemeClr val="accent2">
                    <a:lumMod val="75000"/>
                  </a:schemeClr>
                </a:solidFill>
                <a:latin typeface="Bungee"/>
              </a:rPr>
              <a:t>chào</a:t>
            </a:r>
            <a:r>
              <a:rPr lang="en-US" sz="6600" dirty="0">
                <a:solidFill>
                  <a:schemeClr val="accent2">
                    <a:lumMod val="75000"/>
                  </a:schemeClr>
                </a:solidFill>
                <a:latin typeface="Bungee"/>
              </a:rPr>
              <a:t> </a:t>
            </a:r>
            <a:r>
              <a:rPr lang="en-US" sz="6600" dirty="0" err="1">
                <a:solidFill>
                  <a:schemeClr val="accent2">
                    <a:lumMod val="75000"/>
                  </a:schemeClr>
                </a:solidFill>
                <a:latin typeface="Bungee"/>
              </a:rPr>
              <a:t>và</a:t>
            </a:r>
            <a:r>
              <a:rPr lang="en-US" sz="6600" dirty="0">
                <a:solidFill>
                  <a:schemeClr val="accent2">
                    <a:lumMod val="75000"/>
                  </a:schemeClr>
                </a:solidFill>
                <a:latin typeface="Bungee"/>
              </a:rPr>
              <a:t> </a:t>
            </a:r>
            <a:r>
              <a:rPr lang="en-US" sz="6600" dirty="0" err="1">
                <a:solidFill>
                  <a:schemeClr val="accent2">
                    <a:lumMod val="75000"/>
                  </a:schemeClr>
                </a:solidFill>
                <a:latin typeface="Bungee"/>
              </a:rPr>
              <a:t>hẹn</a:t>
            </a:r>
            <a:r>
              <a:rPr lang="en-US" sz="6600" dirty="0">
                <a:solidFill>
                  <a:schemeClr val="accent2">
                    <a:lumMod val="75000"/>
                  </a:schemeClr>
                </a:solidFill>
                <a:latin typeface="Bungee"/>
              </a:rPr>
              <a:t> </a:t>
            </a:r>
            <a:r>
              <a:rPr lang="en-US" sz="6600" dirty="0" err="1">
                <a:solidFill>
                  <a:schemeClr val="accent2">
                    <a:lumMod val="75000"/>
                  </a:schemeClr>
                </a:solidFill>
                <a:latin typeface="Bungee"/>
              </a:rPr>
              <a:t>gặp</a:t>
            </a:r>
            <a:r>
              <a:rPr lang="en-US" sz="6600" dirty="0">
                <a:solidFill>
                  <a:schemeClr val="accent2">
                    <a:lumMod val="75000"/>
                  </a:schemeClr>
                </a:solidFill>
                <a:latin typeface="Bungee"/>
              </a:rPr>
              <a:t> </a:t>
            </a:r>
            <a:r>
              <a:rPr lang="en-US" sz="6600" dirty="0" err="1">
                <a:solidFill>
                  <a:schemeClr val="accent2">
                    <a:lumMod val="75000"/>
                  </a:schemeClr>
                </a:solidFill>
                <a:latin typeface="Bungee"/>
              </a:rPr>
              <a:t>lại</a:t>
            </a:r>
            <a:r>
              <a:rPr lang="en-US" sz="6600" dirty="0">
                <a:solidFill>
                  <a:schemeClr val="accent2">
                    <a:lumMod val="75000"/>
                  </a:schemeClr>
                </a:solidFill>
                <a:latin typeface="Bungee"/>
              </a:rPr>
              <a:t> </a:t>
            </a:r>
            <a:r>
              <a:rPr lang="en-US" sz="6600" dirty="0" err="1">
                <a:solidFill>
                  <a:schemeClr val="accent2">
                    <a:lumMod val="75000"/>
                  </a:schemeClr>
                </a:solidFill>
                <a:latin typeface="Bungee"/>
              </a:rPr>
              <a:t>các</a:t>
            </a:r>
            <a:r>
              <a:rPr lang="en-US" sz="6600" dirty="0">
                <a:solidFill>
                  <a:schemeClr val="accent2">
                    <a:lumMod val="75000"/>
                  </a:schemeClr>
                </a:solidFill>
                <a:latin typeface="Bungee"/>
              </a:rPr>
              <a:t> con!</a:t>
            </a:r>
          </a:p>
        </p:txBody>
      </p:sp>
    </p:spTree>
    <p:extLst>
      <p:ext uri="{BB962C8B-B14F-4D97-AF65-F5344CB8AC3E}">
        <p14:creationId xmlns:p14="http://schemas.microsoft.com/office/powerpoint/2010/main" val="1787585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8568" t="7247" r="8568"/>
          <a:stretch>
            <a:fillRect/>
          </a:stretch>
        </p:blipFill>
        <p:spPr>
          <a:xfrm>
            <a:off x="1028700" y="464717"/>
            <a:ext cx="16230600" cy="993717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8220885"/>
            <a:ext cx="2166306" cy="20661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30210" y="6039877"/>
            <a:ext cx="2876205" cy="436201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406414" y="5856536"/>
            <a:ext cx="2586283" cy="443046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5234655" y="0"/>
            <a:ext cx="2835810" cy="325487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562442">
            <a:off x="7159990" y="6961932"/>
            <a:ext cx="13869895" cy="13869895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5699556" y="3553305"/>
            <a:ext cx="12370909" cy="8064907"/>
            <a:chOff x="0" y="0"/>
            <a:chExt cx="16494546" cy="10753209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 rot="-787080">
              <a:off x="8395457" y="2228784"/>
              <a:ext cx="3235016" cy="326889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 rot="342141">
              <a:off x="12202687" y="95122"/>
              <a:ext cx="2164136" cy="5008609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 rot="-2803113">
              <a:off x="411730" y="5176441"/>
              <a:ext cx="6350948" cy="3874078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 rot="-1373433">
              <a:off x="6388530" y="3689625"/>
              <a:ext cx="1571755" cy="2280912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14053691" y="3473752"/>
              <a:ext cx="2440855" cy="2671250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10482019" y="7113481"/>
              <a:ext cx="1477193" cy="1332160"/>
            </a:xfrm>
            <a:prstGeom prst="rect">
              <a:avLst/>
            </a:prstGeom>
          </p:spPr>
        </p:pic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rot="-391430" flipH="1">
            <a:off x="95166" y="201683"/>
            <a:ext cx="3657600" cy="188366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3736839" y="723615"/>
            <a:ext cx="10358098" cy="5062520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4406414" y="1551238"/>
            <a:ext cx="9303009" cy="2463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33"/>
              </a:lnSpc>
            </a:pPr>
            <a:r>
              <a:rPr lang="en-US" sz="3523" dirty="0" err="1">
                <a:solidFill>
                  <a:srgbClr val="000000"/>
                </a:solidFill>
                <a:latin typeface="DejaVu Serif Bold"/>
              </a:rPr>
              <a:t>Trong</a:t>
            </a:r>
            <a:r>
              <a:rPr lang="en-US" sz="3523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523" dirty="0" err="1">
                <a:solidFill>
                  <a:srgbClr val="000000"/>
                </a:solidFill>
                <a:latin typeface="DejaVu Serif Bold"/>
              </a:rPr>
              <a:t>kì</a:t>
            </a:r>
            <a:r>
              <a:rPr lang="en-US" sz="3523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523" dirty="0" err="1">
                <a:solidFill>
                  <a:srgbClr val="000000"/>
                </a:solidFill>
                <a:latin typeface="DejaVu Serif Bold"/>
              </a:rPr>
              <a:t>nghỉ</a:t>
            </a:r>
            <a:r>
              <a:rPr lang="en-US" sz="3523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523" dirty="0" err="1">
                <a:solidFill>
                  <a:srgbClr val="000000"/>
                </a:solidFill>
                <a:latin typeface="DejaVu Serif Bold"/>
              </a:rPr>
              <a:t>này</a:t>
            </a:r>
            <a:r>
              <a:rPr lang="en-US" sz="3523" dirty="0">
                <a:solidFill>
                  <a:srgbClr val="000000"/>
                </a:solidFill>
                <a:latin typeface="DejaVu Serif Bold"/>
              </a:rPr>
              <a:t> Alex </a:t>
            </a:r>
            <a:r>
              <a:rPr lang="en-US" sz="3523" dirty="0" err="1">
                <a:solidFill>
                  <a:srgbClr val="000000"/>
                </a:solidFill>
                <a:latin typeface="DejaVu Serif Bold"/>
              </a:rPr>
              <a:t>và</a:t>
            </a:r>
            <a:r>
              <a:rPr lang="en-US" sz="3523" dirty="0">
                <a:solidFill>
                  <a:srgbClr val="000000"/>
                </a:solidFill>
                <a:latin typeface="DejaVu Serif Bold"/>
              </a:rPr>
              <a:t> Lyly </a:t>
            </a:r>
            <a:r>
              <a:rPr lang="en-US" sz="3523" dirty="0" err="1">
                <a:solidFill>
                  <a:srgbClr val="000000"/>
                </a:solidFill>
                <a:latin typeface="DejaVu Serif Bold"/>
              </a:rPr>
              <a:t>sẽ</a:t>
            </a:r>
            <a:r>
              <a:rPr lang="en-US" sz="3523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523" dirty="0" err="1">
                <a:solidFill>
                  <a:srgbClr val="000000"/>
                </a:solidFill>
                <a:latin typeface="DejaVu Serif Bold"/>
              </a:rPr>
              <a:t>cùng</a:t>
            </a:r>
            <a:r>
              <a:rPr lang="en-US" sz="3523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523" dirty="0" err="1">
                <a:solidFill>
                  <a:srgbClr val="000000"/>
                </a:solidFill>
                <a:latin typeface="DejaVu Serif Bold"/>
              </a:rPr>
              <a:t>đến</a:t>
            </a:r>
            <a:r>
              <a:rPr lang="en-US" sz="3523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523" dirty="0" err="1">
                <a:solidFill>
                  <a:srgbClr val="000000"/>
                </a:solidFill>
                <a:latin typeface="DejaVu Serif Bold"/>
              </a:rPr>
              <a:t>thăm</a:t>
            </a:r>
            <a:r>
              <a:rPr lang="en-US" sz="3523" dirty="0">
                <a:solidFill>
                  <a:srgbClr val="000000"/>
                </a:solidFill>
                <a:latin typeface="DejaVu Serif Bold"/>
              </a:rPr>
              <a:t> 2 </a:t>
            </a:r>
            <a:r>
              <a:rPr lang="en-US" sz="3523" dirty="0" err="1">
                <a:solidFill>
                  <a:srgbClr val="000000"/>
                </a:solidFill>
                <a:latin typeface="DejaVu Serif Bold"/>
              </a:rPr>
              <a:t>đất</a:t>
            </a:r>
            <a:r>
              <a:rPr lang="en-US" sz="3523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523" dirty="0" err="1">
                <a:solidFill>
                  <a:srgbClr val="000000"/>
                </a:solidFill>
                <a:latin typeface="DejaVu Serif Bold"/>
              </a:rPr>
              <a:t>nước</a:t>
            </a:r>
            <a:r>
              <a:rPr lang="en-US" sz="3523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523" dirty="0" err="1">
                <a:solidFill>
                  <a:srgbClr val="000000"/>
                </a:solidFill>
                <a:latin typeface="DejaVu Serif Bold"/>
              </a:rPr>
              <a:t>vô</a:t>
            </a:r>
            <a:r>
              <a:rPr lang="en-US" sz="3523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523" dirty="0" err="1">
                <a:solidFill>
                  <a:srgbClr val="000000"/>
                </a:solidFill>
                <a:latin typeface="DejaVu Serif Bold"/>
              </a:rPr>
              <a:t>cùng</a:t>
            </a:r>
            <a:r>
              <a:rPr lang="en-US" sz="3523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523" dirty="0" err="1">
                <a:solidFill>
                  <a:srgbClr val="000000"/>
                </a:solidFill>
                <a:latin typeface="DejaVu Serif Bold"/>
              </a:rPr>
              <a:t>xinh</a:t>
            </a:r>
            <a:r>
              <a:rPr lang="en-US" sz="3523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523" dirty="0" err="1">
                <a:solidFill>
                  <a:srgbClr val="000000"/>
                </a:solidFill>
                <a:latin typeface="DejaVu Serif Bold"/>
              </a:rPr>
              <a:t>đẹp</a:t>
            </a:r>
            <a:r>
              <a:rPr lang="en-US" sz="3523" dirty="0">
                <a:solidFill>
                  <a:srgbClr val="000000"/>
                </a:solidFill>
                <a:latin typeface="DejaVu Serif Bold"/>
              </a:rPr>
              <a:t> ở </a:t>
            </a:r>
            <a:r>
              <a:rPr lang="en-US" sz="3523" dirty="0" err="1">
                <a:solidFill>
                  <a:srgbClr val="000000"/>
                </a:solidFill>
                <a:latin typeface="DejaVu Serif Bold"/>
              </a:rPr>
              <a:t>Châu</a:t>
            </a:r>
            <a:r>
              <a:rPr lang="en-US" sz="3523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523" dirty="0" err="1">
                <a:solidFill>
                  <a:srgbClr val="000000"/>
                </a:solidFill>
                <a:latin typeface="DejaVu Serif Bold"/>
              </a:rPr>
              <a:t>Âu</a:t>
            </a:r>
            <a:r>
              <a:rPr lang="en-US" sz="3523" dirty="0">
                <a:solidFill>
                  <a:srgbClr val="000000"/>
                </a:solidFill>
                <a:latin typeface="DejaVu Serif Bold"/>
              </a:rPr>
              <a:t>. </a:t>
            </a:r>
            <a:r>
              <a:rPr lang="en-US" sz="3523" dirty="0" err="1">
                <a:solidFill>
                  <a:srgbClr val="000000"/>
                </a:solidFill>
                <a:latin typeface="DejaVu Serif Bold"/>
              </a:rPr>
              <a:t>Các</a:t>
            </a:r>
            <a:r>
              <a:rPr lang="en-US" sz="3523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523" dirty="0" err="1">
                <a:solidFill>
                  <a:srgbClr val="000000"/>
                </a:solidFill>
                <a:latin typeface="DejaVu Serif Bold"/>
              </a:rPr>
              <a:t>bạn</a:t>
            </a:r>
            <a:r>
              <a:rPr lang="en-US" sz="3523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523" dirty="0" err="1">
                <a:solidFill>
                  <a:srgbClr val="000000"/>
                </a:solidFill>
                <a:latin typeface="DejaVu Serif Bold"/>
              </a:rPr>
              <a:t>hãy</a:t>
            </a:r>
            <a:r>
              <a:rPr lang="en-US" sz="3523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523" dirty="0" err="1">
                <a:solidFill>
                  <a:srgbClr val="000000"/>
                </a:solidFill>
                <a:latin typeface="DejaVu Serif Bold"/>
              </a:rPr>
              <a:t>cùng</a:t>
            </a:r>
            <a:r>
              <a:rPr lang="en-US" sz="3523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523" dirty="0" err="1">
                <a:solidFill>
                  <a:srgbClr val="000000"/>
                </a:solidFill>
                <a:latin typeface="DejaVu Serif Bold"/>
              </a:rPr>
              <a:t>theo</a:t>
            </a:r>
            <a:r>
              <a:rPr lang="en-US" sz="3523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523" dirty="0" err="1">
                <a:solidFill>
                  <a:srgbClr val="000000"/>
                </a:solidFill>
                <a:latin typeface="DejaVu Serif Bold"/>
              </a:rPr>
              <a:t>chân</a:t>
            </a:r>
            <a:r>
              <a:rPr lang="en-US" sz="3523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523" dirty="0" err="1">
                <a:solidFill>
                  <a:srgbClr val="000000"/>
                </a:solidFill>
                <a:latin typeface="DejaVu Serif Bold"/>
              </a:rPr>
              <a:t>chúng</a:t>
            </a:r>
            <a:r>
              <a:rPr lang="en-US" sz="3523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523" dirty="0" err="1">
                <a:solidFill>
                  <a:srgbClr val="000000"/>
                </a:solidFill>
                <a:latin typeface="DejaVu Serif Bold"/>
              </a:rPr>
              <a:t>mình</a:t>
            </a:r>
            <a:r>
              <a:rPr lang="en-US" sz="3523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523" dirty="0" err="1">
                <a:solidFill>
                  <a:srgbClr val="000000"/>
                </a:solidFill>
                <a:latin typeface="DejaVu Serif Bold"/>
              </a:rPr>
              <a:t>nhé</a:t>
            </a:r>
            <a:r>
              <a:rPr lang="en-US" sz="3523" dirty="0">
                <a:solidFill>
                  <a:srgbClr val="000000"/>
                </a:solidFill>
                <a:latin typeface="DejaVu Serif Bold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6879" t="7247" r="8568"/>
          <a:stretch>
            <a:fillRect/>
          </a:stretch>
        </p:blipFill>
        <p:spPr>
          <a:xfrm>
            <a:off x="697920" y="464717"/>
            <a:ext cx="16561380" cy="993717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8220885"/>
            <a:ext cx="2166306" cy="20661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30210" y="6694498"/>
            <a:ext cx="2444564" cy="370739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974774" y="6694498"/>
            <a:ext cx="2097123" cy="359250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5234655" y="-483922"/>
            <a:ext cx="2835810" cy="325487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562442">
            <a:off x="8745216" y="7731446"/>
            <a:ext cx="13869895" cy="13869895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8722189" y="5143500"/>
            <a:ext cx="9348276" cy="6094377"/>
            <a:chOff x="0" y="0"/>
            <a:chExt cx="12464368" cy="8125835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 rot="-787080">
              <a:off x="6344162" y="1684216"/>
              <a:ext cx="2444592" cy="247018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 rot="342141">
              <a:off x="9221157" y="71881"/>
              <a:ext cx="1635364" cy="3784836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 rot="-2803113">
              <a:off x="311131" y="3911661"/>
              <a:ext cx="4799196" cy="2927509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 rot="-1373433">
              <a:off x="4827596" y="2788124"/>
              <a:ext cx="1187722" cy="1723607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10619897" y="2624996"/>
              <a:ext cx="1844471" cy="2018573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7920906" y="5375416"/>
              <a:ext cx="1116265" cy="1006668"/>
            </a:xfrm>
            <a:prstGeom prst="rect">
              <a:avLst/>
            </a:prstGeom>
          </p:spPr>
        </p:pic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rot="-391430" flipH="1">
            <a:off x="95166" y="201683"/>
            <a:ext cx="3657600" cy="1883664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4171405" y="464717"/>
            <a:ext cx="9987719" cy="1576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79"/>
              </a:lnSpc>
            </a:pPr>
            <a:r>
              <a:rPr lang="en-US" sz="9199" dirty="0" err="1">
                <a:solidFill>
                  <a:srgbClr val="000000"/>
                </a:solidFill>
                <a:latin typeface="Dancing Script Bold"/>
              </a:rPr>
              <a:t>Yêu</a:t>
            </a:r>
            <a:r>
              <a:rPr lang="en-US" sz="9199" dirty="0">
                <a:solidFill>
                  <a:srgbClr val="000000"/>
                </a:solidFill>
                <a:latin typeface="Dancing Script Bold"/>
              </a:rPr>
              <a:t> </a:t>
            </a:r>
            <a:r>
              <a:rPr lang="en-US" sz="9199" dirty="0" err="1">
                <a:solidFill>
                  <a:srgbClr val="000000"/>
                </a:solidFill>
                <a:latin typeface="Dancing Script Bold"/>
              </a:rPr>
              <a:t>cầu</a:t>
            </a:r>
            <a:r>
              <a:rPr lang="en-US" sz="9199" dirty="0">
                <a:solidFill>
                  <a:srgbClr val="000000"/>
                </a:solidFill>
                <a:latin typeface="Dancing Script Bold"/>
              </a:rPr>
              <a:t> </a:t>
            </a:r>
            <a:r>
              <a:rPr lang="en-US" sz="9199" dirty="0" err="1">
                <a:solidFill>
                  <a:srgbClr val="000000"/>
                </a:solidFill>
                <a:latin typeface="Dancing Script Bold"/>
              </a:rPr>
              <a:t>cần</a:t>
            </a:r>
            <a:r>
              <a:rPr lang="en-US" sz="9199" dirty="0">
                <a:solidFill>
                  <a:srgbClr val="000000"/>
                </a:solidFill>
                <a:latin typeface="Dancing Script Bold"/>
              </a:rPr>
              <a:t> </a:t>
            </a:r>
            <a:r>
              <a:rPr lang="en-US" sz="9199" dirty="0" err="1">
                <a:solidFill>
                  <a:srgbClr val="000000"/>
                </a:solidFill>
                <a:latin typeface="Dancing Script Bold"/>
              </a:rPr>
              <a:t>đạt</a:t>
            </a:r>
            <a:endParaRPr lang="en-US" sz="9199" dirty="0">
              <a:solidFill>
                <a:srgbClr val="000000"/>
              </a:solidFill>
              <a:latin typeface="Dancing Script Bold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678311" y="2596844"/>
            <a:ext cx="15008801" cy="1756883"/>
            <a:chOff x="1678311" y="2596844"/>
            <a:chExt cx="15008801" cy="1756883"/>
          </a:xfrm>
        </p:grpSpPr>
        <p:sp>
          <p:nvSpPr>
            <p:cNvPr id="21" name="Rounded Rectangle 20"/>
            <p:cNvSpPr/>
            <p:nvPr/>
          </p:nvSpPr>
          <p:spPr>
            <a:xfrm>
              <a:off x="3073211" y="2645454"/>
              <a:ext cx="13613901" cy="1708273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rcRect/>
            <a:stretch>
              <a:fillRect/>
            </a:stretch>
          </p:blipFill>
          <p:spPr>
            <a:xfrm>
              <a:off x="1678311" y="2596844"/>
              <a:ext cx="1543001" cy="1543001"/>
            </a:xfrm>
            <a:prstGeom prst="rect">
              <a:avLst/>
            </a:prstGeom>
          </p:spPr>
        </p:pic>
        <p:sp>
          <p:nvSpPr>
            <p:cNvPr id="19" name="TextBox 19"/>
            <p:cNvSpPr txBox="1"/>
            <p:nvPr/>
          </p:nvSpPr>
          <p:spPr>
            <a:xfrm>
              <a:off x="3221312" y="2815135"/>
              <a:ext cx="12807070" cy="13849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44"/>
                </a:lnSpc>
              </a:pPr>
              <a:r>
                <a:rPr lang="en-US" sz="3888" b="1" dirty="0" err="1">
                  <a:latin typeface="DejaVu Serif"/>
                </a:rPr>
                <a:t>Dựa</a:t>
              </a:r>
              <a:r>
                <a:rPr lang="en-US" sz="3888" b="1" dirty="0">
                  <a:latin typeface="DejaVu Serif"/>
                </a:rPr>
                <a:t> </a:t>
              </a:r>
              <a:r>
                <a:rPr lang="en-US" sz="3888" b="1" dirty="0" err="1">
                  <a:latin typeface="DejaVu Serif"/>
                </a:rPr>
                <a:t>vào</a:t>
              </a:r>
              <a:r>
                <a:rPr lang="en-US" sz="3888" b="1" dirty="0">
                  <a:latin typeface="DejaVu Serif"/>
                </a:rPr>
                <a:t> </a:t>
              </a:r>
              <a:r>
                <a:rPr lang="en-US" sz="3888" b="1" dirty="0" err="1">
                  <a:latin typeface="DejaVu Serif"/>
                </a:rPr>
                <a:t>lược</a:t>
              </a:r>
              <a:r>
                <a:rPr lang="en-US" sz="3888" b="1" dirty="0">
                  <a:latin typeface="DejaVu Serif"/>
                </a:rPr>
                <a:t> </a:t>
              </a:r>
              <a:r>
                <a:rPr lang="en-US" sz="3888" b="1" dirty="0" err="1">
                  <a:latin typeface="DejaVu Serif"/>
                </a:rPr>
                <a:t>đồ</a:t>
              </a:r>
              <a:r>
                <a:rPr lang="en-US" sz="3888" b="1" dirty="0">
                  <a:latin typeface="DejaVu Serif"/>
                </a:rPr>
                <a:t> </a:t>
              </a:r>
              <a:r>
                <a:rPr lang="en-US" sz="3888" b="1" dirty="0" err="1">
                  <a:latin typeface="DejaVu Serif"/>
                </a:rPr>
                <a:t>nhận</a:t>
              </a:r>
              <a:r>
                <a:rPr lang="en-US" sz="3888" b="1" dirty="0">
                  <a:latin typeface="DejaVu Serif"/>
                </a:rPr>
                <a:t> </a:t>
              </a:r>
              <a:r>
                <a:rPr lang="en-US" sz="3888" b="1" dirty="0" err="1">
                  <a:latin typeface="DejaVu Serif"/>
                </a:rPr>
                <a:t>biết</a:t>
              </a:r>
              <a:r>
                <a:rPr lang="en-US" sz="3888" b="1" dirty="0">
                  <a:latin typeface="DejaVu Serif"/>
                </a:rPr>
                <a:t> </a:t>
              </a:r>
              <a:r>
                <a:rPr lang="en-US" sz="3888" b="1" dirty="0" err="1">
                  <a:latin typeface="DejaVu Serif"/>
                </a:rPr>
                <a:t>và</a:t>
              </a:r>
              <a:r>
                <a:rPr lang="en-US" sz="3888" b="1" dirty="0">
                  <a:latin typeface="DejaVu Serif"/>
                </a:rPr>
                <a:t> </a:t>
              </a:r>
              <a:r>
                <a:rPr lang="en-US" sz="3888" b="1" dirty="0" err="1">
                  <a:latin typeface="DejaVu Serif"/>
                </a:rPr>
                <a:t>nêu</a:t>
              </a:r>
              <a:r>
                <a:rPr lang="en-US" sz="3888" b="1" dirty="0">
                  <a:latin typeface="DejaVu Serif"/>
                </a:rPr>
                <a:t> </a:t>
              </a:r>
              <a:r>
                <a:rPr lang="en-US" sz="3888" b="1" dirty="0" err="1">
                  <a:latin typeface="DejaVu Serif"/>
                </a:rPr>
                <a:t>được</a:t>
              </a:r>
              <a:r>
                <a:rPr lang="en-US" sz="3888" b="1" dirty="0">
                  <a:latin typeface="DejaVu Serif"/>
                </a:rPr>
                <a:t> </a:t>
              </a:r>
              <a:r>
                <a:rPr lang="en-US" sz="3888" b="1" dirty="0" err="1">
                  <a:latin typeface="DejaVu Serif"/>
                </a:rPr>
                <a:t>ví</a:t>
              </a:r>
              <a:r>
                <a:rPr lang="en-US" sz="3888" b="1" dirty="0">
                  <a:latin typeface="DejaVu Serif"/>
                </a:rPr>
                <a:t> </a:t>
              </a:r>
              <a:r>
                <a:rPr lang="en-US" sz="3888" b="1" dirty="0" err="1">
                  <a:latin typeface="DejaVu Serif"/>
                </a:rPr>
                <a:t>trí</a:t>
              </a:r>
              <a:r>
                <a:rPr lang="en-US" sz="3888" b="1" dirty="0">
                  <a:latin typeface="DejaVu Serif"/>
                </a:rPr>
                <a:t> </a:t>
              </a:r>
              <a:r>
                <a:rPr lang="en-US" sz="3888" b="1" dirty="0" err="1">
                  <a:latin typeface="DejaVu Serif"/>
                </a:rPr>
                <a:t>địa</a:t>
              </a:r>
              <a:r>
                <a:rPr lang="en-US" sz="3888" b="1" dirty="0">
                  <a:latin typeface="DejaVu Serif"/>
                </a:rPr>
                <a:t> </a:t>
              </a:r>
              <a:r>
                <a:rPr lang="en-US" sz="3888" b="1" dirty="0" err="1">
                  <a:latin typeface="DejaVu Serif"/>
                </a:rPr>
                <a:t>lí</a:t>
              </a:r>
              <a:r>
                <a:rPr lang="en-US" sz="3888" b="1" dirty="0">
                  <a:latin typeface="DejaVu Serif"/>
                </a:rPr>
                <a:t>, </a:t>
              </a:r>
              <a:r>
                <a:rPr lang="en-US" sz="3888" b="1" dirty="0" err="1">
                  <a:latin typeface="DejaVu Serif"/>
                </a:rPr>
                <a:t>đặc</a:t>
              </a:r>
              <a:r>
                <a:rPr lang="en-US" sz="3888" b="1" dirty="0">
                  <a:latin typeface="DejaVu Serif"/>
                </a:rPr>
                <a:t> </a:t>
              </a:r>
              <a:r>
                <a:rPr lang="en-US" sz="3888" b="1" dirty="0" err="1">
                  <a:latin typeface="DejaVu Serif"/>
                </a:rPr>
                <a:t>điểm</a:t>
              </a:r>
              <a:r>
                <a:rPr lang="en-US" sz="3888" b="1" dirty="0">
                  <a:latin typeface="DejaVu Serif"/>
                </a:rPr>
                <a:t> </a:t>
              </a:r>
              <a:r>
                <a:rPr lang="en-US" sz="3888" b="1" dirty="0" err="1">
                  <a:latin typeface="DejaVu Serif"/>
                </a:rPr>
                <a:t>lãnh</a:t>
              </a:r>
              <a:r>
                <a:rPr lang="en-US" sz="3888" b="1" dirty="0">
                  <a:latin typeface="DejaVu Serif"/>
                </a:rPr>
                <a:t> </a:t>
              </a:r>
              <a:r>
                <a:rPr lang="en-US" sz="3888" b="1" dirty="0" err="1">
                  <a:latin typeface="DejaVu Serif"/>
                </a:rPr>
                <a:t>thổ</a:t>
              </a:r>
              <a:r>
                <a:rPr lang="en-US" sz="3888" b="1" dirty="0">
                  <a:latin typeface="DejaVu Serif"/>
                </a:rPr>
                <a:t> </a:t>
              </a:r>
              <a:r>
                <a:rPr lang="en-US" sz="3888" b="1" dirty="0" err="1">
                  <a:latin typeface="DejaVu Serif"/>
                </a:rPr>
                <a:t>của</a:t>
              </a:r>
              <a:r>
                <a:rPr lang="en-US" sz="3888" b="1" dirty="0">
                  <a:latin typeface="DejaVu Serif"/>
                </a:rPr>
                <a:t> </a:t>
              </a:r>
              <a:r>
                <a:rPr lang="en-US" sz="3888" b="1" dirty="0" err="1">
                  <a:latin typeface="DejaVu Serif"/>
                </a:rPr>
                <a:t>Liên</a:t>
              </a:r>
              <a:r>
                <a:rPr lang="en-US" sz="3888" b="1" dirty="0">
                  <a:latin typeface="DejaVu Serif"/>
                </a:rPr>
                <a:t> bang </a:t>
              </a:r>
              <a:r>
                <a:rPr lang="en-US" sz="3888" b="1" dirty="0" err="1">
                  <a:latin typeface="DejaVu Serif"/>
                </a:rPr>
                <a:t>Nga</a:t>
              </a:r>
              <a:r>
                <a:rPr lang="en-US" sz="3888" b="1" dirty="0">
                  <a:latin typeface="DejaVu Serif"/>
                </a:rPr>
                <a:t>, </a:t>
              </a:r>
              <a:r>
                <a:rPr lang="en-US" sz="3888" b="1" dirty="0" err="1">
                  <a:latin typeface="DejaVu Serif"/>
                </a:rPr>
                <a:t>của</a:t>
              </a:r>
              <a:r>
                <a:rPr lang="en-US" sz="3888" b="1" dirty="0">
                  <a:latin typeface="DejaVu Serif"/>
                </a:rPr>
                <a:t> </a:t>
              </a:r>
              <a:r>
                <a:rPr lang="en-US" sz="3888" b="1" dirty="0" err="1">
                  <a:latin typeface="DejaVu Serif"/>
                </a:rPr>
                <a:t>Pháp</a:t>
              </a:r>
              <a:r>
                <a:rPr lang="en-US" sz="3888" b="1" dirty="0">
                  <a:latin typeface="DejaVu Serif"/>
                </a:rPr>
                <a:t>.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804855" y="4661804"/>
            <a:ext cx="14847705" cy="1730653"/>
            <a:chOff x="1804855" y="4661804"/>
            <a:chExt cx="14847705" cy="1730653"/>
          </a:xfrm>
        </p:grpSpPr>
        <p:sp>
          <p:nvSpPr>
            <p:cNvPr id="22" name="Rounded Rectangle 21"/>
            <p:cNvSpPr/>
            <p:nvPr/>
          </p:nvSpPr>
          <p:spPr>
            <a:xfrm>
              <a:off x="3038659" y="4684184"/>
              <a:ext cx="13613901" cy="1708273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3347856" y="4853865"/>
              <a:ext cx="12807070" cy="13849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44"/>
                </a:lnSpc>
              </a:pPr>
              <a:r>
                <a:rPr lang="en-US" sz="3888" b="1" dirty="0" err="1">
                  <a:latin typeface="DejaVu Serif"/>
                </a:rPr>
                <a:t>Nêu</a:t>
              </a:r>
              <a:r>
                <a:rPr lang="en-US" sz="3888" b="1" dirty="0">
                  <a:latin typeface="DejaVu Serif"/>
                </a:rPr>
                <a:t> </a:t>
              </a:r>
              <a:r>
                <a:rPr lang="en-US" sz="3888" b="1" dirty="0" err="1">
                  <a:latin typeface="DejaVu Serif"/>
                </a:rPr>
                <a:t>được</a:t>
              </a:r>
              <a:r>
                <a:rPr lang="en-US" sz="3888" b="1" dirty="0">
                  <a:latin typeface="DejaVu Serif"/>
                </a:rPr>
                <a:t> </a:t>
              </a:r>
              <a:r>
                <a:rPr lang="en-US" sz="3888" b="1" dirty="0" err="1">
                  <a:latin typeface="DejaVu Serif"/>
                </a:rPr>
                <a:t>một</a:t>
              </a:r>
              <a:r>
                <a:rPr lang="en-US" sz="3888" b="1" dirty="0">
                  <a:latin typeface="DejaVu Serif"/>
                </a:rPr>
                <a:t> </a:t>
              </a:r>
              <a:r>
                <a:rPr lang="en-US" sz="3888" b="1" dirty="0" err="1">
                  <a:latin typeface="DejaVu Serif"/>
                </a:rPr>
                <a:t>số</a:t>
              </a:r>
              <a:r>
                <a:rPr lang="en-US" sz="3888" b="1" dirty="0">
                  <a:latin typeface="DejaVu Serif"/>
                </a:rPr>
                <a:t> </a:t>
              </a:r>
              <a:r>
                <a:rPr lang="en-US" sz="3888" b="1" dirty="0" err="1">
                  <a:latin typeface="DejaVu Serif"/>
                </a:rPr>
                <a:t>đặc</a:t>
              </a:r>
              <a:r>
                <a:rPr lang="en-US" sz="3888" b="1" dirty="0">
                  <a:latin typeface="DejaVu Serif"/>
                </a:rPr>
                <a:t> </a:t>
              </a:r>
              <a:r>
                <a:rPr lang="en-US" sz="3888" b="1" dirty="0" err="1">
                  <a:latin typeface="DejaVu Serif"/>
                </a:rPr>
                <a:t>điểm</a:t>
              </a:r>
              <a:r>
                <a:rPr lang="en-US" sz="3888" b="1" dirty="0">
                  <a:latin typeface="DejaVu Serif"/>
                </a:rPr>
                <a:t> </a:t>
              </a:r>
              <a:r>
                <a:rPr lang="en-US" sz="3888" b="1" dirty="0" err="1">
                  <a:latin typeface="DejaVu Serif"/>
                </a:rPr>
                <a:t>chính</a:t>
              </a:r>
              <a:r>
                <a:rPr lang="en-US" sz="3888" b="1" dirty="0">
                  <a:latin typeface="DejaVu Serif"/>
                </a:rPr>
                <a:t> </a:t>
              </a:r>
              <a:r>
                <a:rPr lang="en-US" sz="3888" b="1" dirty="0" err="1">
                  <a:latin typeface="DejaVu Serif"/>
                </a:rPr>
                <a:t>về</a:t>
              </a:r>
              <a:r>
                <a:rPr lang="en-US" sz="3888" b="1" dirty="0">
                  <a:latin typeface="DejaVu Serif"/>
                </a:rPr>
                <a:t> </a:t>
              </a:r>
              <a:r>
                <a:rPr lang="en-US" sz="3888" b="1" dirty="0" err="1">
                  <a:latin typeface="DejaVu Serif"/>
                </a:rPr>
                <a:t>dân</a:t>
              </a:r>
              <a:r>
                <a:rPr lang="en-US" sz="3888" b="1" dirty="0">
                  <a:latin typeface="DejaVu Serif"/>
                </a:rPr>
                <a:t> </a:t>
              </a:r>
              <a:r>
                <a:rPr lang="en-US" sz="3888" b="1" dirty="0" err="1">
                  <a:latin typeface="DejaVu Serif"/>
                </a:rPr>
                <a:t>cư</a:t>
              </a:r>
              <a:r>
                <a:rPr lang="en-US" sz="3888" b="1" dirty="0">
                  <a:latin typeface="DejaVu Serif"/>
                </a:rPr>
                <a:t>, </a:t>
              </a:r>
              <a:r>
                <a:rPr lang="en-US" sz="3888" b="1" dirty="0" err="1">
                  <a:latin typeface="DejaVu Serif"/>
                </a:rPr>
                <a:t>kinh</a:t>
              </a:r>
              <a:r>
                <a:rPr lang="en-US" sz="3888" b="1" dirty="0">
                  <a:latin typeface="DejaVu Serif"/>
                </a:rPr>
                <a:t> </a:t>
              </a:r>
              <a:r>
                <a:rPr lang="en-US" sz="3888" b="1" dirty="0" err="1">
                  <a:latin typeface="DejaVu Serif"/>
                </a:rPr>
                <a:t>tế</a:t>
              </a:r>
              <a:r>
                <a:rPr lang="en-US" sz="3888" b="1" dirty="0">
                  <a:latin typeface="DejaVu Serif"/>
                </a:rPr>
                <a:t> </a:t>
              </a:r>
              <a:r>
                <a:rPr lang="en-US" sz="3888" b="1" dirty="0" err="1">
                  <a:latin typeface="DejaVu Serif"/>
                </a:rPr>
                <a:t>của</a:t>
              </a:r>
              <a:r>
                <a:rPr lang="en-US" sz="3888" b="1" dirty="0">
                  <a:latin typeface="DejaVu Serif"/>
                </a:rPr>
                <a:t> </a:t>
              </a:r>
              <a:r>
                <a:rPr lang="en-US" sz="3888" b="1" dirty="0" err="1">
                  <a:latin typeface="DejaVu Serif"/>
                </a:rPr>
                <a:t>Nga</a:t>
              </a:r>
              <a:r>
                <a:rPr lang="en-US" sz="3888" b="1" dirty="0">
                  <a:latin typeface="DejaVu Serif"/>
                </a:rPr>
                <a:t>, </a:t>
              </a:r>
              <a:r>
                <a:rPr lang="en-US" sz="3888" b="1" dirty="0" err="1">
                  <a:latin typeface="DejaVu Serif"/>
                </a:rPr>
                <a:t>Pháp</a:t>
              </a:r>
              <a:r>
                <a:rPr lang="en-US" sz="3888" b="1" dirty="0">
                  <a:latin typeface="DejaVu Serif"/>
                </a:rPr>
                <a:t>.</a:t>
              </a:r>
            </a:p>
          </p:txBody>
        </p:sp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rcRect/>
            <a:stretch>
              <a:fillRect/>
            </a:stretch>
          </p:blipFill>
          <p:spPr>
            <a:xfrm>
              <a:off x="1804855" y="4661804"/>
              <a:ext cx="1543001" cy="154300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377026" y="-4789739"/>
            <a:ext cx="19982432" cy="1496184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947343" y="3922402"/>
            <a:ext cx="4196657" cy="636459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144000" y="3922402"/>
            <a:ext cx="3648265" cy="624970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947730" y="7334886"/>
            <a:ext cx="2974805" cy="283722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419360" y="-1332474"/>
            <a:ext cx="11456267" cy="4722348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107084" y="171450"/>
            <a:ext cx="6080820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dirty="0">
                <a:solidFill>
                  <a:srgbClr val="16213D"/>
                </a:solidFill>
                <a:latin typeface="Dancing Script Bold"/>
              </a:rPr>
              <a:t>KHỞI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4873" t="7247" r="21346"/>
          <a:stretch>
            <a:fillRect/>
          </a:stretch>
        </p:blipFill>
        <p:spPr>
          <a:xfrm>
            <a:off x="584310" y="505430"/>
            <a:ext cx="9833380" cy="927613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838648" y="-993844"/>
            <a:ext cx="9122464" cy="356916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391316">
            <a:off x="15425973" y="-198723"/>
            <a:ext cx="2414030" cy="2770766"/>
          </a:xfrm>
          <a:prstGeom prst="rect">
            <a:avLst/>
          </a:prstGeom>
        </p:spPr>
      </p:pic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028700" y="4764947"/>
            <a:ext cx="4967940" cy="2794432"/>
            <a:chOff x="0" y="0"/>
            <a:chExt cx="1128903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7"/>
              <a:stretch>
                <a:fillRect t="-9219" b="-9219"/>
              </a:stretch>
            </a:blip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4299631" y="1702135"/>
            <a:ext cx="6118058" cy="3441365"/>
            <a:chOff x="0" y="0"/>
            <a:chExt cx="1128903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8"/>
              <a:stretch>
                <a:fillRect l="-11" r="-11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1937759" y="7877732"/>
            <a:ext cx="6346057" cy="1380568"/>
            <a:chOff x="0" y="0"/>
            <a:chExt cx="8461409" cy="1840757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25468" y="0"/>
              <a:ext cx="8135941" cy="1840757"/>
            </a:xfrm>
            <a:prstGeom prst="rect">
              <a:avLst/>
            </a:prstGeom>
          </p:spPr>
        </p:pic>
        <p:sp>
          <p:nvSpPr>
            <p:cNvPr id="11" name="TextBox 11"/>
            <p:cNvSpPr txBox="1"/>
            <p:nvPr/>
          </p:nvSpPr>
          <p:spPr>
            <a:xfrm>
              <a:off x="0" y="441886"/>
              <a:ext cx="8461409" cy="8807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71"/>
                </a:lnSpc>
              </a:pPr>
              <a:r>
                <a:rPr lang="en-US" sz="3979">
                  <a:solidFill>
                    <a:srgbClr val="16213D"/>
                  </a:solidFill>
                  <a:latin typeface="Times Neue Roman Bold"/>
                </a:rPr>
                <a:t>Khai thác dầu mỏ tại Nga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353533" y="6938652"/>
            <a:ext cx="6346057" cy="1380568"/>
            <a:chOff x="0" y="0"/>
            <a:chExt cx="8461409" cy="1840757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325468" y="0"/>
              <a:ext cx="8135941" cy="1840757"/>
            </a:xfrm>
            <a:prstGeom prst="rect">
              <a:avLst/>
            </a:prstGeom>
          </p:spPr>
        </p:pic>
        <p:sp>
          <p:nvSpPr>
            <p:cNvPr id="14" name="TextBox 14"/>
            <p:cNvSpPr txBox="1"/>
            <p:nvPr/>
          </p:nvSpPr>
          <p:spPr>
            <a:xfrm>
              <a:off x="0" y="441886"/>
              <a:ext cx="8461409" cy="8812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71"/>
                </a:lnSpc>
              </a:pPr>
              <a:r>
                <a:rPr lang="en-US" sz="3979">
                  <a:solidFill>
                    <a:srgbClr val="100F0D"/>
                  </a:solidFill>
                  <a:latin typeface="Times Neue Roman Bold"/>
                </a:rPr>
                <a:t>Đường ống dẫn dầu ở Nga</a:t>
              </a:r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6109034" y="8055284"/>
            <a:ext cx="2178966" cy="2231716"/>
          </a:xfrm>
          <a:prstGeom prst="rect">
            <a:avLst/>
          </a:prstGeom>
        </p:spPr>
      </p:pic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1353533" y="2578487"/>
            <a:ext cx="6371060" cy="3583676"/>
            <a:chOff x="0" y="0"/>
            <a:chExt cx="11289030" cy="6350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15"/>
              <a:stretch>
                <a:fillRect t="-9218" b="-9218"/>
              </a:stretch>
            </a:blipFill>
          </p:spPr>
        </p:sp>
      </p:grpSp>
      <p:sp>
        <p:nvSpPr>
          <p:cNvPr id="18" name="TextBox 18"/>
          <p:cNvSpPr txBox="1"/>
          <p:nvPr/>
        </p:nvSpPr>
        <p:spPr>
          <a:xfrm>
            <a:off x="0" y="280515"/>
            <a:ext cx="7924799" cy="8406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61339" lvl="1" algn="ctr">
              <a:lnSpc>
                <a:spcPts val="7279"/>
              </a:lnSpc>
            </a:pPr>
            <a:r>
              <a:rPr lang="en-US" sz="3600" dirty="0">
                <a:solidFill>
                  <a:schemeClr val="bg1"/>
                </a:solidFill>
                <a:latin typeface="Goudy Stout" pitchFamily="18" charset="0"/>
              </a:rPr>
              <a:t>1.LIÊN BANG NGA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952820" y="698043"/>
            <a:ext cx="14382360" cy="889091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8220885"/>
            <a:ext cx="2166306" cy="20661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30210" y="7003606"/>
            <a:ext cx="2240746" cy="339828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974774" y="7003606"/>
            <a:ext cx="1916681" cy="328339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234655" y="-483922"/>
            <a:ext cx="2835810" cy="325487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391430" flipH="1">
            <a:off x="95166" y="201683"/>
            <a:ext cx="3657600" cy="188366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/>
          <a:srcRect b="50180"/>
          <a:stretch>
            <a:fillRect/>
          </a:stretch>
        </p:blipFill>
        <p:spPr>
          <a:xfrm rot="-10800000">
            <a:off x="3117733" y="651071"/>
            <a:ext cx="11448117" cy="235266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740465" y="3189389"/>
            <a:ext cx="12807070" cy="3415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44"/>
              </a:lnSpc>
            </a:pPr>
            <a:r>
              <a:rPr lang="en-US" sz="3888" dirty="0" err="1">
                <a:solidFill>
                  <a:srgbClr val="141312"/>
                </a:solidFill>
                <a:latin typeface="DejaVu Serif Bold"/>
              </a:rPr>
              <a:t>Liên</a:t>
            </a:r>
            <a:r>
              <a:rPr lang="en-US" sz="3888" dirty="0">
                <a:solidFill>
                  <a:srgbClr val="141312"/>
                </a:solidFill>
                <a:latin typeface="DejaVu Serif Bold"/>
              </a:rPr>
              <a:t> bang </a:t>
            </a:r>
            <a:r>
              <a:rPr lang="en-US" sz="3888" dirty="0" err="1">
                <a:solidFill>
                  <a:srgbClr val="141312"/>
                </a:solidFill>
                <a:latin typeface="DejaVu Serif Bold"/>
              </a:rPr>
              <a:t>Nga</a:t>
            </a:r>
            <a:r>
              <a:rPr lang="en-US" sz="3888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888" dirty="0" err="1">
                <a:solidFill>
                  <a:srgbClr val="141312"/>
                </a:solidFill>
                <a:latin typeface="DejaVu Serif Bold"/>
              </a:rPr>
              <a:t>nằm</a:t>
            </a:r>
            <a:r>
              <a:rPr lang="en-US" sz="3888" dirty="0">
                <a:solidFill>
                  <a:srgbClr val="141312"/>
                </a:solidFill>
                <a:latin typeface="DejaVu Serif Bold"/>
              </a:rPr>
              <a:t> ở </a:t>
            </a:r>
            <a:r>
              <a:rPr lang="en-US" sz="3888" dirty="0" err="1">
                <a:solidFill>
                  <a:srgbClr val="141312"/>
                </a:solidFill>
                <a:latin typeface="DejaVu Serif Bold"/>
              </a:rPr>
              <a:t>Đông</a:t>
            </a:r>
            <a:r>
              <a:rPr lang="en-US" sz="3888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888" dirty="0" err="1">
                <a:solidFill>
                  <a:srgbClr val="141312"/>
                </a:solidFill>
                <a:latin typeface="DejaVu Serif Bold"/>
              </a:rPr>
              <a:t>Âu</a:t>
            </a:r>
            <a:r>
              <a:rPr lang="en-US" sz="3888" dirty="0">
                <a:solidFill>
                  <a:srgbClr val="141312"/>
                </a:solidFill>
                <a:latin typeface="DejaVu Serif Bold"/>
              </a:rPr>
              <a:t>, </a:t>
            </a:r>
            <a:r>
              <a:rPr lang="en-US" sz="3888" dirty="0" err="1">
                <a:solidFill>
                  <a:srgbClr val="141312"/>
                </a:solidFill>
                <a:latin typeface="DejaVu Serif Bold"/>
              </a:rPr>
              <a:t>Bắc</a:t>
            </a:r>
            <a:r>
              <a:rPr lang="en-US" sz="3888" dirty="0">
                <a:solidFill>
                  <a:srgbClr val="141312"/>
                </a:solidFill>
                <a:latin typeface="DejaVu Serif Bold"/>
              </a:rPr>
              <a:t> Á, </a:t>
            </a:r>
            <a:r>
              <a:rPr lang="en-US" sz="3888" dirty="0" err="1">
                <a:solidFill>
                  <a:srgbClr val="141312"/>
                </a:solidFill>
                <a:latin typeface="DejaVu Serif Bold"/>
              </a:rPr>
              <a:t>là</a:t>
            </a:r>
            <a:r>
              <a:rPr lang="en-US" sz="3888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888" dirty="0" err="1">
                <a:solidFill>
                  <a:srgbClr val="141312"/>
                </a:solidFill>
                <a:latin typeface="DejaVu Serif Bold"/>
              </a:rPr>
              <a:t>quốc</a:t>
            </a:r>
            <a:r>
              <a:rPr lang="en-US" sz="3888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888" dirty="0" err="1">
                <a:solidFill>
                  <a:srgbClr val="141312"/>
                </a:solidFill>
                <a:latin typeface="DejaVu Serif Bold"/>
              </a:rPr>
              <a:t>gia</a:t>
            </a:r>
            <a:r>
              <a:rPr lang="en-US" sz="3888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888" dirty="0" err="1">
                <a:solidFill>
                  <a:srgbClr val="141312"/>
                </a:solidFill>
                <a:latin typeface="DejaVu Serif Bold"/>
              </a:rPr>
              <a:t>có</a:t>
            </a:r>
            <a:r>
              <a:rPr lang="en-US" sz="3888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888" dirty="0" err="1">
                <a:solidFill>
                  <a:srgbClr val="141312"/>
                </a:solidFill>
                <a:latin typeface="DejaVu Serif Bold"/>
              </a:rPr>
              <a:t>diện</a:t>
            </a:r>
            <a:r>
              <a:rPr lang="en-US" sz="3888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888" dirty="0" err="1">
                <a:solidFill>
                  <a:srgbClr val="141312"/>
                </a:solidFill>
                <a:latin typeface="DejaVu Serif Bold"/>
              </a:rPr>
              <a:t>tích</a:t>
            </a:r>
            <a:r>
              <a:rPr lang="en-US" sz="3888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888" dirty="0" err="1">
                <a:solidFill>
                  <a:srgbClr val="141312"/>
                </a:solidFill>
                <a:latin typeface="DejaVu Serif Bold"/>
              </a:rPr>
              <a:t>lớn</a:t>
            </a:r>
            <a:r>
              <a:rPr lang="en-US" sz="3888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888" dirty="0" err="1">
                <a:solidFill>
                  <a:srgbClr val="141312"/>
                </a:solidFill>
                <a:latin typeface="DejaVu Serif Bold"/>
              </a:rPr>
              <a:t>nhất</a:t>
            </a:r>
            <a:r>
              <a:rPr lang="en-US" sz="3888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888" dirty="0" err="1">
                <a:solidFill>
                  <a:srgbClr val="141312"/>
                </a:solidFill>
                <a:latin typeface="DejaVu Serif Bold"/>
              </a:rPr>
              <a:t>thế</a:t>
            </a:r>
            <a:r>
              <a:rPr lang="en-US" sz="3888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888" dirty="0" err="1">
                <a:solidFill>
                  <a:srgbClr val="141312"/>
                </a:solidFill>
                <a:latin typeface="DejaVu Serif Bold"/>
              </a:rPr>
              <a:t>giới</a:t>
            </a:r>
            <a:r>
              <a:rPr lang="en-US" sz="3888" dirty="0">
                <a:solidFill>
                  <a:srgbClr val="141312"/>
                </a:solidFill>
                <a:latin typeface="DejaVu Serif Bold"/>
              </a:rPr>
              <a:t>. </a:t>
            </a:r>
            <a:r>
              <a:rPr lang="en-US" sz="3888" dirty="0" err="1">
                <a:solidFill>
                  <a:srgbClr val="141312"/>
                </a:solidFill>
                <a:latin typeface="DejaVu Serif Bold"/>
              </a:rPr>
              <a:t>Liên</a:t>
            </a:r>
            <a:r>
              <a:rPr lang="en-US" sz="3888" dirty="0">
                <a:solidFill>
                  <a:srgbClr val="141312"/>
                </a:solidFill>
                <a:latin typeface="DejaVu Serif Bold"/>
              </a:rPr>
              <a:t> bang </a:t>
            </a:r>
            <a:r>
              <a:rPr lang="en-US" sz="3888" dirty="0" err="1">
                <a:solidFill>
                  <a:srgbClr val="141312"/>
                </a:solidFill>
                <a:latin typeface="DejaVu Serif Bold"/>
              </a:rPr>
              <a:t>Nga</a:t>
            </a:r>
            <a:r>
              <a:rPr lang="en-US" sz="3888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888" dirty="0" err="1">
                <a:solidFill>
                  <a:srgbClr val="141312"/>
                </a:solidFill>
                <a:latin typeface="DejaVu Serif Bold"/>
              </a:rPr>
              <a:t>có</a:t>
            </a:r>
            <a:r>
              <a:rPr lang="en-US" sz="3888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888" dirty="0" err="1">
                <a:solidFill>
                  <a:srgbClr val="141312"/>
                </a:solidFill>
                <a:latin typeface="DejaVu Serif Bold"/>
              </a:rPr>
              <a:t>khí</a:t>
            </a:r>
            <a:r>
              <a:rPr lang="en-US" sz="3888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888" dirty="0" err="1">
                <a:solidFill>
                  <a:srgbClr val="141312"/>
                </a:solidFill>
                <a:latin typeface="DejaVu Serif Bold"/>
              </a:rPr>
              <a:t>hậu</a:t>
            </a:r>
            <a:r>
              <a:rPr lang="en-US" sz="3888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888" dirty="0" err="1">
                <a:solidFill>
                  <a:srgbClr val="141312"/>
                </a:solidFill>
                <a:latin typeface="DejaVu Serif Bold"/>
              </a:rPr>
              <a:t>khắc</a:t>
            </a:r>
            <a:r>
              <a:rPr lang="en-US" sz="3888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888" dirty="0" err="1">
                <a:solidFill>
                  <a:srgbClr val="141312"/>
                </a:solidFill>
                <a:latin typeface="DejaVu Serif Bold"/>
              </a:rPr>
              <a:t>nghiệt</a:t>
            </a:r>
            <a:r>
              <a:rPr lang="en-US" sz="3888" dirty="0">
                <a:solidFill>
                  <a:srgbClr val="141312"/>
                </a:solidFill>
                <a:latin typeface="DejaVu Serif Bold"/>
              </a:rPr>
              <a:t>, </a:t>
            </a:r>
            <a:r>
              <a:rPr lang="en-US" sz="3888" dirty="0" err="1">
                <a:solidFill>
                  <a:srgbClr val="141312"/>
                </a:solidFill>
                <a:latin typeface="DejaVu Serif Bold"/>
              </a:rPr>
              <a:t>có</a:t>
            </a:r>
            <a:r>
              <a:rPr lang="en-US" sz="3888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888" dirty="0" err="1">
                <a:solidFill>
                  <a:srgbClr val="141312"/>
                </a:solidFill>
                <a:latin typeface="DejaVu Serif Bold"/>
              </a:rPr>
              <a:t>nhiều</a:t>
            </a:r>
            <a:r>
              <a:rPr lang="en-US" sz="3888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888" dirty="0" err="1">
                <a:solidFill>
                  <a:srgbClr val="141312"/>
                </a:solidFill>
                <a:latin typeface="DejaVu Serif Bold"/>
              </a:rPr>
              <a:t>tài</a:t>
            </a:r>
            <a:r>
              <a:rPr lang="en-US" sz="3888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888" dirty="0" err="1">
                <a:solidFill>
                  <a:srgbClr val="141312"/>
                </a:solidFill>
                <a:latin typeface="DejaVu Serif Bold"/>
              </a:rPr>
              <a:t>nguyên</a:t>
            </a:r>
            <a:r>
              <a:rPr lang="en-US" sz="3888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888" dirty="0" err="1">
                <a:solidFill>
                  <a:srgbClr val="141312"/>
                </a:solidFill>
                <a:latin typeface="DejaVu Serif Bold"/>
              </a:rPr>
              <a:t>và</a:t>
            </a:r>
            <a:r>
              <a:rPr lang="en-US" sz="3888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888" dirty="0" err="1">
                <a:solidFill>
                  <a:srgbClr val="141312"/>
                </a:solidFill>
                <a:latin typeface="DejaVu Serif Bold"/>
              </a:rPr>
              <a:t>khoáng</a:t>
            </a:r>
            <a:r>
              <a:rPr lang="en-US" sz="3888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888" dirty="0" err="1">
                <a:solidFill>
                  <a:srgbClr val="141312"/>
                </a:solidFill>
                <a:latin typeface="DejaVu Serif Bold"/>
              </a:rPr>
              <a:t>sản</a:t>
            </a:r>
            <a:r>
              <a:rPr lang="en-US" sz="3888" dirty="0">
                <a:solidFill>
                  <a:srgbClr val="141312"/>
                </a:solidFill>
                <a:latin typeface="DejaVu Serif Bold"/>
              </a:rPr>
              <a:t>, </a:t>
            </a:r>
            <a:r>
              <a:rPr lang="en-US" sz="3888" dirty="0" err="1">
                <a:solidFill>
                  <a:srgbClr val="141312"/>
                </a:solidFill>
                <a:latin typeface="DejaVu Serif Bold"/>
              </a:rPr>
              <a:t>hiện</a:t>
            </a:r>
            <a:r>
              <a:rPr lang="en-US" sz="3888" dirty="0">
                <a:solidFill>
                  <a:srgbClr val="141312"/>
                </a:solidFill>
                <a:latin typeface="DejaVu Serif Bold"/>
              </a:rPr>
              <a:t> nay </a:t>
            </a:r>
            <a:r>
              <a:rPr lang="en-US" sz="3888" dirty="0" err="1">
                <a:solidFill>
                  <a:srgbClr val="141312"/>
                </a:solidFill>
                <a:latin typeface="DejaVu Serif Bold"/>
              </a:rPr>
              <a:t>đang</a:t>
            </a:r>
            <a:r>
              <a:rPr lang="en-US" sz="3888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888" dirty="0" err="1">
                <a:solidFill>
                  <a:srgbClr val="141312"/>
                </a:solidFill>
                <a:latin typeface="DejaVu Serif Bold"/>
              </a:rPr>
              <a:t>là</a:t>
            </a:r>
            <a:r>
              <a:rPr lang="en-US" sz="3888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888" dirty="0" err="1">
                <a:solidFill>
                  <a:srgbClr val="141312"/>
                </a:solidFill>
                <a:latin typeface="DejaVu Serif Bold"/>
              </a:rPr>
              <a:t>một</a:t>
            </a:r>
            <a:r>
              <a:rPr lang="en-US" sz="3888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888" dirty="0" err="1">
                <a:solidFill>
                  <a:srgbClr val="141312"/>
                </a:solidFill>
                <a:latin typeface="DejaVu Serif Bold"/>
              </a:rPr>
              <a:t>nước</a:t>
            </a:r>
            <a:r>
              <a:rPr lang="en-US" sz="3888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888" dirty="0" err="1">
                <a:solidFill>
                  <a:srgbClr val="141312"/>
                </a:solidFill>
                <a:latin typeface="DejaVu Serif Bold"/>
              </a:rPr>
              <a:t>có</a:t>
            </a:r>
            <a:r>
              <a:rPr lang="en-US" sz="3888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888" dirty="0" err="1">
                <a:solidFill>
                  <a:srgbClr val="141312"/>
                </a:solidFill>
                <a:latin typeface="DejaVu Serif Bold"/>
              </a:rPr>
              <a:t>nhiều</a:t>
            </a:r>
            <a:r>
              <a:rPr lang="en-US" sz="3888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888" dirty="0" err="1">
                <a:solidFill>
                  <a:srgbClr val="141312"/>
                </a:solidFill>
                <a:latin typeface="DejaVu Serif Bold"/>
              </a:rPr>
              <a:t>ngành</a:t>
            </a:r>
            <a:r>
              <a:rPr lang="en-US" sz="3888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888" dirty="0" err="1">
                <a:solidFill>
                  <a:srgbClr val="141312"/>
                </a:solidFill>
                <a:latin typeface="DejaVu Serif Bold"/>
              </a:rPr>
              <a:t>kinh</a:t>
            </a:r>
            <a:r>
              <a:rPr lang="en-US" sz="3888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888" dirty="0" err="1">
                <a:solidFill>
                  <a:srgbClr val="141312"/>
                </a:solidFill>
                <a:latin typeface="DejaVu Serif Bold"/>
              </a:rPr>
              <a:t>tế</a:t>
            </a:r>
            <a:r>
              <a:rPr lang="en-US" sz="3888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888" err="1">
                <a:solidFill>
                  <a:srgbClr val="141312"/>
                </a:solidFill>
                <a:latin typeface="DejaVu Serif Bold"/>
              </a:rPr>
              <a:t>phát</a:t>
            </a:r>
            <a:r>
              <a:rPr lang="en-US" sz="3888">
                <a:solidFill>
                  <a:srgbClr val="141312"/>
                </a:solidFill>
                <a:latin typeface="DejaVu Serif Bold"/>
              </a:rPr>
              <a:t> triển.</a:t>
            </a:r>
            <a:endParaRPr lang="en-US" sz="3888" dirty="0">
              <a:solidFill>
                <a:srgbClr val="141312"/>
              </a:solidFill>
              <a:latin typeface="DejaVu Serif Bold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1049000" y="8326238"/>
            <a:ext cx="1186221" cy="1989469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3770955" y="710961"/>
            <a:ext cx="9987719" cy="1576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79"/>
              </a:lnSpc>
            </a:pPr>
            <a:r>
              <a:rPr lang="en-US" sz="9199" dirty="0">
                <a:solidFill>
                  <a:srgbClr val="2C2F78"/>
                </a:solidFill>
                <a:latin typeface="Dancing Script Bold"/>
              </a:rPr>
              <a:t>KẾT LUẬN</a:t>
            </a:r>
          </a:p>
        </p:txBody>
      </p:sp>
      <p:pic>
        <p:nvPicPr>
          <p:cNvPr id="15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2078087" y="5450300"/>
            <a:ext cx="6857054" cy="529369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166306" y="2770952"/>
            <a:ext cx="7199623" cy="4344057"/>
            <a:chOff x="4979484" y="1828142"/>
            <a:chExt cx="7199623" cy="4344057"/>
          </a:xfrm>
        </p:grpSpPr>
        <p:pic>
          <p:nvPicPr>
            <p:cNvPr id="13" name="Picture 10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4979484" y="1828142"/>
              <a:ext cx="7199623" cy="4344057"/>
            </a:xfrm>
            <a:prstGeom prst="rect">
              <a:avLst/>
            </a:prstGeom>
          </p:spPr>
        </p:pic>
        <p:sp>
          <p:nvSpPr>
            <p:cNvPr id="14" name="TextBox 14"/>
            <p:cNvSpPr txBox="1"/>
            <p:nvPr/>
          </p:nvSpPr>
          <p:spPr>
            <a:xfrm>
              <a:off x="5240032" y="2992749"/>
              <a:ext cx="6444484" cy="19236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06"/>
                </a:lnSpc>
              </a:pPr>
              <a:r>
                <a:rPr lang="en-US" sz="3576" dirty="0" err="1">
                  <a:solidFill>
                    <a:srgbClr val="16213D"/>
                  </a:solidFill>
                  <a:latin typeface="DejaVu Serif Bold"/>
                </a:rPr>
                <a:t>Nêu</a:t>
              </a:r>
              <a:r>
                <a:rPr lang="en-US" sz="3576" dirty="0">
                  <a:solidFill>
                    <a:srgbClr val="16213D"/>
                  </a:solidFill>
                  <a:latin typeface="DejaVu Serif Bold"/>
                </a:rPr>
                <a:t> </a:t>
              </a:r>
              <a:r>
                <a:rPr lang="en-US" sz="3576" dirty="0" err="1">
                  <a:solidFill>
                    <a:srgbClr val="16213D"/>
                  </a:solidFill>
                  <a:latin typeface="DejaVu Serif Bold"/>
                </a:rPr>
                <a:t>một</a:t>
              </a:r>
              <a:r>
                <a:rPr lang="en-US" sz="3576" dirty="0">
                  <a:solidFill>
                    <a:srgbClr val="16213D"/>
                  </a:solidFill>
                  <a:latin typeface="DejaVu Serif Bold"/>
                </a:rPr>
                <a:t> </a:t>
              </a:r>
              <a:r>
                <a:rPr lang="en-US" sz="3576" dirty="0" err="1">
                  <a:solidFill>
                    <a:srgbClr val="16213D"/>
                  </a:solidFill>
                  <a:latin typeface="DejaVu Serif Bold"/>
                </a:rPr>
                <a:t>số</a:t>
              </a:r>
              <a:r>
                <a:rPr lang="en-US" sz="3576" dirty="0">
                  <a:solidFill>
                    <a:srgbClr val="16213D"/>
                  </a:solidFill>
                  <a:latin typeface="DejaVu Serif Bold"/>
                </a:rPr>
                <a:t> </a:t>
              </a:r>
              <a:r>
                <a:rPr lang="en-US" sz="3576" dirty="0" err="1">
                  <a:solidFill>
                    <a:srgbClr val="16213D"/>
                  </a:solidFill>
                  <a:latin typeface="DejaVu Serif Bold"/>
                </a:rPr>
                <a:t>thông</a:t>
              </a:r>
              <a:r>
                <a:rPr lang="en-US" sz="3576" dirty="0">
                  <a:solidFill>
                    <a:srgbClr val="16213D"/>
                  </a:solidFill>
                  <a:latin typeface="DejaVu Serif Bold"/>
                </a:rPr>
                <a:t> tin </a:t>
              </a:r>
              <a:r>
                <a:rPr lang="en-US" sz="3576" dirty="0" err="1">
                  <a:solidFill>
                    <a:srgbClr val="16213D"/>
                  </a:solidFill>
                  <a:latin typeface="DejaVu Serif Bold"/>
                </a:rPr>
                <a:t>các</a:t>
              </a:r>
              <a:r>
                <a:rPr lang="en-US" sz="3576" dirty="0">
                  <a:solidFill>
                    <a:srgbClr val="16213D"/>
                  </a:solidFill>
                  <a:latin typeface="DejaVu Serif Bold"/>
                </a:rPr>
                <a:t> </a:t>
              </a:r>
              <a:r>
                <a:rPr lang="en-US" sz="3576" dirty="0" err="1">
                  <a:solidFill>
                    <a:srgbClr val="16213D"/>
                  </a:solidFill>
                  <a:latin typeface="DejaVu Serif Bold"/>
                </a:rPr>
                <a:t>bạn</a:t>
              </a:r>
              <a:r>
                <a:rPr lang="en-US" sz="3576" dirty="0">
                  <a:solidFill>
                    <a:srgbClr val="16213D"/>
                  </a:solidFill>
                  <a:latin typeface="DejaVu Serif Bold"/>
                </a:rPr>
                <a:t> </a:t>
              </a:r>
              <a:r>
                <a:rPr lang="en-US" sz="3576" dirty="0" err="1">
                  <a:solidFill>
                    <a:srgbClr val="16213D"/>
                  </a:solidFill>
                  <a:latin typeface="DejaVu Serif Bold"/>
                </a:rPr>
                <a:t>vừa</a:t>
              </a:r>
              <a:r>
                <a:rPr lang="en-US" sz="3576" dirty="0">
                  <a:solidFill>
                    <a:srgbClr val="16213D"/>
                  </a:solidFill>
                  <a:latin typeface="DejaVu Serif Bold"/>
                </a:rPr>
                <a:t> </a:t>
              </a:r>
              <a:r>
                <a:rPr lang="en-US" sz="3576" dirty="0" err="1">
                  <a:solidFill>
                    <a:srgbClr val="16213D"/>
                  </a:solidFill>
                  <a:latin typeface="DejaVu Serif Bold"/>
                </a:rPr>
                <a:t>tìm</a:t>
              </a:r>
              <a:r>
                <a:rPr lang="en-US" sz="3576" dirty="0">
                  <a:solidFill>
                    <a:srgbClr val="16213D"/>
                  </a:solidFill>
                  <a:latin typeface="DejaVu Serif Bold"/>
                </a:rPr>
                <a:t> </a:t>
              </a:r>
              <a:r>
                <a:rPr lang="en-US" sz="3576" dirty="0" err="1">
                  <a:solidFill>
                    <a:srgbClr val="16213D"/>
                  </a:solidFill>
                  <a:latin typeface="DejaVu Serif Bold"/>
                </a:rPr>
                <a:t>hiểu</a:t>
              </a:r>
              <a:r>
                <a:rPr lang="en-US" sz="3576" dirty="0">
                  <a:solidFill>
                    <a:srgbClr val="16213D"/>
                  </a:solidFill>
                  <a:latin typeface="DejaVu Serif Bold"/>
                </a:rPr>
                <a:t> </a:t>
              </a:r>
              <a:r>
                <a:rPr lang="en-US" sz="3576" dirty="0" err="1">
                  <a:solidFill>
                    <a:srgbClr val="16213D"/>
                  </a:solidFill>
                  <a:latin typeface="DejaVu Serif Bold"/>
                </a:rPr>
                <a:t>được</a:t>
              </a:r>
              <a:r>
                <a:rPr lang="en-US" sz="3576" dirty="0">
                  <a:solidFill>
                    <a:srgbClr val="16213D"/>
                  </a:solidFill>
                  <a:latin typeface="DejaVu Serif Bold"/>
                </a:rPr>
                <a:t> </a:t>
              </a:r>
              <a:r>
                <a:rPr lang="en-US" sz="3576" dirty="0" err="1">
                  <a:solidFill>
                    <a:srgbClr val="16213D"/>
                  </a:solidFill>
                  <a:latin typeface="DejaVu Serif Bold"/>
                </a:rPr>
                <a:t>về</a:t>
              </a:r>
              <a:r>
                <a:rPr lang="en-US" sz="3576" dirty="0">
                  <a:solidFill>
                    <a:srgbClr val="16213D"/>
                  </a:solidFill>
                  <a:latin typeface="DejaVu Serif Bold"/>
                </a:rPr>
                <a:t> </a:t>
              </a:r>
              <a:r>
                <a:rPr lang="en-US" sz="3576" err="1">
                  <a:solidFill>
                    <a:srgbClr val="16213D"/>
                  </a:solidFill>
                  <a:latin typeface="DejaVu Serif Bold"/>
                </a:rPr>
                <a:t>nước</a:t>
              </a:r>
              <a:r>
                <a:rPr lang="en-US" sz="3576">
                  <a:solidFill>
                    <a:srgbClr val="16213D"/>
                  </a:solidFill>
                  <a:latin typeface="DejaVu Serif Bold"/>
                </a:rPr>
                <a:t> Nga.</a:t>
              </a:r>
              <a:endParaRPr lang="en-US" sz="3576" dirty="0">
                <a:solidFill>
                  <a:srgbClr val="16213D"/>
                </a:solidFill>
                <a:latin typeface="DejaVu Serif Bold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E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957851" y="477437"/>
            <a:ext cx="13263608" cy="865450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364962">
            <a:off x="12829266" y="-2443942"/>
            <a:ext cx="6397182" cy="63971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221459" y="0"/>
            <a:ext cx="2835810" cy="325487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820782" y="6420207"/>
            <a:ext cx="2257240" cy="386679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10411" y="6934778"/>
            <a:ext cx="2210371" cy="335222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0" y="7976883"/>
            <a:ext cx="2422141" cy="2310117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0275736" y="2488015"/>
            <a:ext cx="8012264" cy="8217707"/>
            <a:chOff x="0" y="0"/>
            <a:chExt cx="10683019" cy="10956943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0683019" cy="10956943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6385854" y="5658686"/>
              <a:ext cx="1697723" cy="2937661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-1421700" y="-1197996"/>
            <a:ext cx="9549604" cy="779486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7676542" y="-172058"/>
            <a:ext cx="7315200" cy="266007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162800" y="3924300"/>
            <a:ext cx="3698957" cy="13118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74"/>
              </a:lnSpc>
            </a:pPr>
            <a:r>
              <a:rPr lang="en-US" sz="9600" dirty="0" err="1">
                <a:solidFill>
                  <a:schemeClr val="accent2">
                    <a:lumMod val="75000"/>
                  </a:schemeClr>
                </a:solidFill>
                <a:latin typeface="Bungee"/>
              </a:rPr>
              <a:t>pháp</a:t>
            </a:r>
            <a:endParaRPr lang="en-US" sz="9600" dirty="0">
              <a:solidFill>
                <a:schemeClr val="accent2">
                  <a:lumMod val="75000"/>
                </a:schemeClr>
              </a:solidFill>
              <a:latin typeface="Bunge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E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364962">
            <a:off x="13440774" y="-2482043"/>
            <a:ext cx="6397182" cy="63971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221459" y="0"/>
            <a:ext cx="2835810" cy="325487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422849" y="8437430"/>
            <a:ext cx="1161322" cy="198941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18841" y="8437430"/>
            <a:ext cx="1219559" cy="184956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" y="8978836"/>
            <a:ext cx="1371600" cy="1308164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4732398" y="6876876"/>
            <a:ext cx="3324871" cy="3410124"/>
            <a:chOff x="0" y="0"/>
            <a:chExt cx="4433161" cy="4546832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433161" cy="4546832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2649955" y="2348200"/>
              <a:ext cx="704509" cy="1219049"/>
            </a:xfrm>
            <a:prstGeom prst="rect">
              <a:avLst/>
            </a:prstGeom>
          </p:spPr>
        </p:pic>
      </p:grpSp>
      <p:sp>
        <p:nvSpPr>
          <p:cNvPr id="12" name="5-Point Star 11"/>
          <p:cNvSpPr/>
          <p:nvPr/>
        </p:nvSpPr>
        <p:spPr>
          <a:xfrm>
            <a:off x="3657600" y="4903204"/>
            <a:ext cx="485689" cy="506996"/>
          </a:xfrm>
          <a:prstGeom prst="star5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9" name="Picture 6"/>
          <p:cNvPicPr>
            <a:picLocks noChangeAspect="1"/>
          </p:cNvPicPr>
          <p:nvPr/>
        </p:nvPicPr>
        <p:blipFill>
          <a:blip r:embed="rId14"/>
          <a:srcRect l="10075" t="651" b="651"/>
          <a:stretch>
            <a:fillRect/>
          </a:stretch>
        </p:blipFill>
        <p:spPr>
          <a:xfrm>
            <a:off x="-50858" y="0"/>
            <a:ext cx="3280408" cy="2400300"/>
          </a:xfrm>
          <a:prstGeom prst="rect">
            <a:avLst/>
          </a:prstGeom>
        </p:spPr>
      </p:pic>
      <p:graphicFrame>
        <p:nvGraphicFramePr>
          <p:cNvPr id="13" name="Group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4863870"/>
              </p:ext>
            </p:extLst>
          </p:nvPr>
        </p:nvGraphicFramePr>
        <p:xfrm>
          <a:off x="1147639" y="932947"/>
          <a:ext cx="15276741" cy="8066883"/>
        </p:xfrm>
        <a:graphic>
          <a:graphicData uri="http://schemas.openxmlformats.org/drawingml/2006/table">
            <a:tbl>
              <a:tblPr/>
              <a:tblGrid>
                <a:gridCol w="5020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562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9865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YẾU TỐ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 – SẢN PHẨM CHÍNH CỦA CÁC NGÀNH SẢN XUẤT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42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vi-VN" sz="40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260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vi-VN" sz="4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910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vi-VN" sz="4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1735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vi-VN" sz="4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580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khóang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vi-VN" sz="4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580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vi-VN" sz="4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9876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vi-VN" sz="4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741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E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957851" y="389625"/>
            <a:ext cx="13263608" cy="865450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64390"/>
            <a:ext cx="9525000" cy="8086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364962">
            <a:off x="12829266" y="-2443942"/>
            <a:ext cx="6397182" cy="63971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221459" y="0"/>
            <a:ext cx="2835810" cy="325487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162870" y="7658100"/>
            <a:ext cx="1534620" cy="26289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613521" y="7658100"/>
            <a:ext cx="1541127" cy="265603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-50002" y="8451115"/>
            <a:ext cx="1987637" cy="1895709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4732398" y="6876876"/>
            <a:ext cx="3324871" cy="3410124"/>
            <a:chOff x="0" y="0"/>
            <a:chExt cx="4433161" cy="4546832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433161" cy="4546832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2649955" y="2348200"/>
              <a:ext cx="704509" cy="1219049"/>
            </a:xfrm>
            <a:prstGeom prst="rect">
              <a:avLst/>
            </a:prstGeom>
          </p:spPr>
        </p:pic>
      </p:grpSp>
      <p:grpSp>
        <p:nvGrpSpPr>
          <p:cNvPr id="13" name="Group 3"/>
          <p:cNvGrpSpPr>
            <a:grpSpLocks/>
          </p:cNvGrpSpPr>
          <p:nvPr/>
        </p:nvGrpSpPr>
        <p:grpSpPr bwMode="auto">
          <a:xfrm>
            <a:off x="4495800" y="4618458"/>
            <a:ext cx="1700857" cy="1744242"/>
            <a:chOff x="1056" y="2120"/>
            <a:chExt cx="996" cy="885"/>
          </a:xfrm>
        </p:grpSpPr>
        <p:sp>
          <p:nvSpPr>
            <p:cNvPr id="14" name="Freeform 4"/>
            <p:cNvSpPr>
              <a:spLocks/>
            </p:cNvSpPr>
            <p:nvPr/>
          </p:nvSpPr>
          <p:spPr bwMode="auto">
            <a:xfrm>
              <a:off x="1056" y="2120"/>
              <a:ext cx="996" cy="885"/>
            </a:xfrm>
            <a:custGeom>
              <a:avLst/>
              <a:gdLst>
                <a:gd name="T0" fmla="*/ 550 w 996"/>
                <a:gd name="T1" fmla="*/ 26 h 885"/>
                <a:gd name="T2" fmla="*/ 514 w 996"/>
                <a:gd name="T3" fmla="*/ 80 h 885"/>
                <a:gd name="T4" fmla="*/ 394 w 996"/>
                <a:gd name="T5" fmla="*/ 131 h 885"/>
                <a:gd name="T6" fmla="*/ 277 w 996"/>
                <a:gd name="T7" fmla="*/ 74 h 885"/>
                <a:gd name="T8" fmla="*/ 202 w 996"/>
                <a:gd name="T9" fmla="*/ 158 h 885"/>
                <a:gd name="T10" fmla="*/ 46 w 996"/>
                <a:gd name="T11" fmla="*/ 119 h 885"/>
                <a:gd name="T12" fmla="*/ 13 w 996"/>
                <a:gd name="T13" fmla="*/ 158 h 885"/>
                <a:gd name="T14" fmla="*/ 37 w 996"/>
                <a:gd name="T15" fmla="*/ 185 h 885"/>
                <a:gd name="T16" fmla="*/ 73 w 996"/>
                <a:gd name="T17" fmla="*/ 212 h 885"/>
                <a:gd name="T18" fmla="*/ 142 w 996"/>
                <a:gd name="T19" fmla="*/ 293 h 885"/>
                <a:gd name="T20" fmla="*/ 136 w 996"/>
                <a:gd name="T21" fmla="*/ 311 h 885"/>
                <a:gd name="T22" fmla="*/ 193 w 996"/>
                <a:gd name="T23" fmla="*/ 404 h 885"/>
                <a:gd name="T24" fmla="*/ 172 w 996"/>
                <a:gd name="T25" fmla="*/ 464 h 885"/>
                <a:gd name="T26" fmla="*/ 133 w 996"/>
                <a:gd name="T27" fmla="*/ 572 h 885"/>
                <a:gd name="T28" fmla="*/ 121 w 996"/>
                <a:gd name="T29" fmla="*/ 569 h 885"/>
                <a:gd name="T30" fmla="*/ 97 w 996"/>
                <a:gd name="T31" fmla="*/ 641 h 885"/>
                <a:gd name="T32" fmla="*/ 64 w 996"/>
                <a:gd name="T33" fmla="*/ 659 h 885"/>
                <a:gd name="T34" fmla="*/ 142 w 996"/>
                <a:gd name="T35" fmla="*/ 743 h 885"/>
                <a:gd name="T36" fmla="*/ 232 w 996"/>
                <a:gd name="T37" fmla="*/ 782 h 885"/>
                <a:gd name="T38" fmla="*/ 358 w 996"/>
                <a:gd name="T39" fmla="*/ 839 h 885"/>
                <a:gd name="T40" fmla="*/ 412 w 996"/>
                <a:gd name="T41" fmla="*/ 833 h 885"/>
                <a:gd name="T42" fmla="*/ 439 w 996"/>
                <a:gd name="T43" fmla="*/ 869 h 885"/>
                <a:gd name="T44" fmla="*/ 430 w 996"/>
                <a:gd name="T45" fmla="*/ 863 h 885"/>
                <a:gd name="T46" fmla="*/ 481 w 996"/>
                <a:gd name="T47" fmla="*/ 785 h 885"/>
                <a:gd name="T48" fmla="*/ 511 w 996"/>
                <a:gd name="T49" fmla="*/ 764 h 885"/>
                <a:gd name="T50" fmla="*/ 592 w 996"/>
                <a:gd name="T51" fmla="*/ 773 h 885"/>
                <a:gd name="T52" fmla="*/ 574 w 996"/>
                <a:gd name="T53" fmla="*/ 776 h 885"/>
                <a:gd name="T54" fmla="*/ 598 w 996"/>
                <a:gd name="T55" fmla="*/ 818 h 885"/>
                <a:gd name="T56" fmla="*/ 619 w 996"/>
                <a:gd name="T57" fmla="*/ 794 h 885"/>
                <a:gd name="T58" fmla="*/ 820 w 996"/>
                <a:gd name="T59" fmla="*/ 779 h 885"/>
                <a:gd name="T60" fmla="*/ 841 w 996"/>
                <a:gd name="T61" fmla="*/ 722 h 885"/>
                <a:gd name="T62" fmla="*/ 844 w 996"/>
                <a:gd name="T63" fmla="*/ 641 h 885"/>
                <a:gd name="T64" fmla="*/ 853 w 996"/>
                <a:gd name="T65" fmla="*/ 572 h 885"/>
                <a:gd name="T66" fmla="*/ 775 w 996"/>
                <a:gd name="T67" fmla="*/ 548 h 885"/>
                <a:gd name="T68" fmla="*/ 820 w 996"/>
                <a:gd name="T69" fmla="*/ 488 h 885"/>
                <a:gd name="T70" fmla="*/ 928 w 996"/>
                <a:gd name="T71" fmla="*/ 407 h 885"/>
                <a:gd name="T72" fmla="*/ 976 w 996"/>
                <a:gd name="T73" fmla="*/ 317 h 885"/>
                <a:gd name="T74" fmla="*/ 886 w 996"/>
                <a:gd name="T75" fmla="*/ 224 h 885"/>
                <a:gd name="T76" fmla="*/ 769 w 996"/>
                <a:gd name="T77" fmla="*/ 170 h 885"/>
                <a:gd name="T78" fmla="*/ 694 w 996"/>
                <a:gd name="T79" fmla="*/ 107 h 885"/>
                <a:gd name="T80" fmla="*/ 661 w 996"/>
                <a:gd name="T81" fmla="*/ 71 h 885"/>
                <a:gd name="T82" fmla="*/ 622 w 996"/>
                <a:gd name="T83" fmla="*/ 5 h 8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96" h="885">
                  <a:moveTo>
                    <a:pt x="616" y="5"/>
                  </a:moveTo>
                  <a:cubicBezTo>
                    <a:pt x="601" y="4"/>
                    <a:pt x="586" y="0"/>
                    <a:pt x="571" y="2"/>
                  </a:cubicBezTo>
                  <a:cubicBezTo>
                    <a:pt x="562" y="3"/>
                    <a:pt x="571" y="21"/>
                    <a:pt x="550" y="26"/>
                  </a:cubicBezTo>
                  <a:cubicBezTo>
                    <a:pt x="549" y="45"/>
                    <a:pt x="554" y="65"/>
                    <a:pt x="547" y="83"/>
                  </a:cubicBezTo>
                  <a:cubicBezTo>
                    <a:pt x="545" y="89"/>
                    <a:pt x="529" y="77"/>
                    <a:pt x="529" y="77"/>
                  </a:cubicBezTo>
                  <a:cubicBezTo>
                    <a:pt x="524" y="78"/>
                    <a:pt x="518" y="76"/>
                    <a:pt x="514" y="80"/>
                  </a:cubicBezTo>
                  <a:cubicBezTo>
                    <a:pt x="500" y="94"/>
                    <a:pt x="523" y="99"/>
                    <a:pt x="502" y="92"/>
                  </a:cubicBezTo>
                  <a:cubicBezTo>
                    <a:pt x="471" y="95"/>
                    <a:pt x="448" y="99"/>
                    <a:pt x="415" y="101"/>
                  </a:cubicBezTo>
                  <a:cubicBezTo>
                    <a:pt x="410" y="116"/>
                    <a:pt x="410" y="126"/>
                    <a:pt x="394" y="131"/>
                  </a:cubicBezTo>
                  <a:cubicBezTo>
                    <a:pt x="363" y="126"/>
                    <a:pt x="340" y="113"/>
                    <a:pt x="307" y="110"/>
                  </a:cubicBezTo>
                  <a:cubicBezTo>
                    <a:pt x="306" y="102"/>
                    <a:pt x="307" y="93"/>
                    <a:pt x="304" y="86"/>
                  </a:cubicBezTo>
                  <a:cubicBezTo>
                    <a:pt x="300" y="77"/>
                    <a:pt x="277" y="74"/>
                    <a:pt x="277" y="74"/>
                  </a:cubicBezTo>
                  <a:cubicBezTo>
                    <a:pt x="251" y="78"/>
                    <a:pt x="252" y="81"/>
                    <a:pt x="256" y="107"/>
                  </a:cubicBezTo>
                  <a:cubicBezTo>
                    <a:pt x="255" y="130"/>
                    <a:pt x="267" y="174"/>
                    <a:pt x="238" y="167"/>
                  </a:cubicBezTo>
                  <a:cubicBezTo>
                    <a:pt x="215" y="182"/>
                    <a:pt x="215" y="164"/>
                    <a:pt x="202" y="158"/>
                  </a:cubicBezTo>
                  <a:cubicBezTo>
                    <a:pt x="190" y="153"/>
                    <a:pt x="176" y="154"/>
                    <a:pt x="163" y="152"/>
                  </a:cubicBezTo>
                  <a:cubicBezTo>
                    <a:pt x="159" y="148"/>
                    <a:pt x="149" y="126"/>
                    <a:pt x="145" y="125"/>
                  </a:cubicBezTo>
                  <a:cubicBezTo>
                    <a:pt x="114" y="114"/>
                    <a:pt x="79" y="120"/>
                    <a:pt x="46" y="119"/>
                  </a:cubicBezTo>
                  <a:cubicBezTo>
                    <a:pt x="18" y="100"/>
                    <a:pt x="37" y="115"/>
                    <a:pt x="16" y="122"/>
                  </a:cubicBezTo>
                  <a:cubicBezTo>
                    <a:pt x="0" y="117"/>
                    <a:pt x="3" y="127"/>
                    <a:pt x="10" y="137"/>
                  </a:cubicBezTo>
                  <a:cubicBezTo>
                    <a:pt x="11" y="144"/>
                    <a:pt x="9" y="152"/>
                    <a:pt x="13" y="158"/>
                  </a:cubicBezTo>
                  <a:cubicBezTo>
                    <a:pt x="26" y="176"/>
                    <a:pt x="33" y="147"/>
                    <a:pt x="25" y="170"/>
                  </a:cubicBezTo>
                  <a:cubicBezTo>
                    <a:pt x="26" y="174"/>
                    <a:pt x="25" y="179"/>
                    <a:pt x="28" y="182"/>
                  </a:cubicBezTo>
                  <a:cubicBezTo>
                    <a:pt x="30" y="184"/>
                    <a:pt x="35" y="183"/>
                    <a:pt x="37" y="185"/>
                  </a:cubicBezTo>
                  <a:cubicBezTo>
                    <a:pt x="53" y="206"/>
                    <a:pt x="16" y="194"/>
                    <a:pt x="61" y="200"/>
                  </a:cubicBezTo>
                  <a:cubicBezTo>
                    <a:pt x="62" y="203"/>
                    <a:pt x="62" y="207"/>
                    <a:pt x="64" y="209"/>
                  </a:cubicBezTo>
                  <a:cubicBezTo>
                    <a:pt x="66" y="211"/>
                    <a:pt x="71" y="209"/>
                    <a:pt x="73" y="212"/>
                  </a:cubicBezTo>
                  <a:cubicBezTo>
                    <a:pt x="88" y="234"/>
                    <a:pt x="60" y="224"/>
                    <a:pt x="91" y="230"/>
                  </a:cubicBezTo>
                  <a:cubicBezTo>
                    <a:pt x="99" y="255"/>
                    <a:pt x="112" y="251"/>
                    <a:pt x="139" y="254"/>
                  </a:cubicBezTo>
                  <a:cubicBezTo>
                    <a:pt x="140" y="267"/>
                    <a:pt x="137" y="281"/>
                    <a:pt x="142" y="293"/>
                  </a:cubicBezTo>
                  <a:cubicBezTo>
                    <a:pt x="144" y="298"/>
                    <a:pt x="155" y="291"/>
                    <a:pt x="157" y="296"/>
                  </a:cubicBezTo>
                  <a:cubicBezTo>
                    <a:pt x="163" y="309"/>
                    <a:pt x="149" y="315"/>
                    <a:pt x="142" y="320"/>
                  </a:cubicBezTo>
                  <a:cubicBezTo>
                    <a:pt x="140" y="317"/>
                    <a:pt x="134" y="314"/>
                    <a:pt x="136" y="311"/>
                  </a:cubicBezTo>
                  <a:cubicBezTo>
                    <a:pt x="137" y="308"/>
                    <a:pt x="144" y="311"/>
                    <a:pt x="145" y="314"/>
                  </a:cubicBezTo>
                  <a:cubicBezTo>
                    <a:pt x="158" y="348"/>
                    <a:pt x="135" y="338"/>
                    <a:pt x="160" y="344"/>
                  </a:cubicBezTo>
                  <a:cubicBezTo>
                    <a:pt x="164" y="405"/>
                    <a:pt x="154" y="391"/>
                    <a:pt x="193" y="404"/>
                  </a:cubicBezTo>
                  <a:cubicBezTo>
                    <a:pt x="192" y="414"/>
                    <a:pt x="193" y="425"/>
                    <a:pt x="190" y="434"/>
                  </a:cubicBezTo>
                  <a:cubicBezTo>
                    <a:pt x="189" y="437"/>
                    <a:pt x="183" y="434"/>
                    <a:pt x="181" y="437"/>
                  </a:cubicBezTo>
                  <a:cubicBezTo>
                    <a:pt x="175" y="445"/>
                    <a:pt x="172" y="464"/>
                    <a:pt x="172" y="464"/>
                  </a:cubicBezTo>
                  <a:cubicBezTo>
                    <a:pt x="170" y="489"/>
                    <a:pt x="178" y="510"/>
                    <a:pt x="154" y="518"/>
                  </a:cubicBezTo>
                  <a:cubicBezTo>
                    <a:pt x="144" y="533"/>
                    <a:pt x="143" y="552"/>
                    <a:pt x="127" y="563"/>
                  </a:cubicBezTo>
                  <a:cubicBezTo>
                    <a:pt x="129" y="566"/>
                    <a:pt x="135" y="569"/>
                    <a:pt x="133" y="572"/>
                  </a:cubicBezTo>
                  <a:cubicBezTo>
                    <a:pt x="131" y="576"/>
                    <a:pt x="125" y="575"/>
                    <a:pt x="121" y="575"/>
                  </a:cubicBezTo>
                  <a:cubicBezTo>
                    <a:pt x="118" y="575"/>
                    <a:pt x="127" y="573"/>
                    <a:pt x="130" y="572"/>
                  </a:cubicBezTo>
                  <a:cubicBezTo>
                    <a:pt x="127" y="571"/>
                    <a:pt x="123" y="567"/>
                    <a:pt x="121" y="569"/>
                  </a:cubicBezTo>
                  <a:cubicBezTo>
                    <a:pt x="117" y="573"/>
                    <a:pt x="115" y="587"/>
                    <a:pt x="115" y="587"/>
                  </a:cubicBezTo>
                  <a:cubicBezTo>
                    <a:pt x="110" y="628"/>
                    <a:pt x="120" y="627"/>
                    <a:pt x="82" y="632"/>
                  </a:cubicBezTo>
                  <a:cubicBezTo>
                    <a:pt x="87" y="671"/>
                    <a:pt x="80" y="652"/>
                    <a:pt x="97" y="641"/>
                  </a:cubicBezTo>
                  <a:cubicBezTo>
                    <a:pt x="98" y="639"/>
                    <a:pt x="106" y="623"/>
                    <a:pt x="94" y="623"/>
                  </a:cubicBezTo>
                  <a:cubicBezTo>
                    <a:pt x="85" y="623"/>
                    <a:pt x="85" y="654"/>
                    <a:pt x="82" y="656"/>
                  </a:cubicBezTo>
                  <a:cubicBezTo>
                    <a:pt x="77" y="660"/>
                    <a:pt x="70" y="658"/>
                    <a:pt x="64" y="659"/>
                  </a:cubicBezTo>
                  <a:cubicBezTo>
                    <a:pt x="60" y="675"/>
                    <a:pt x="47" y="696"/>
                    <a:pt x="70" y="704"/>
                  </a:cubicBezTo>
                  <a:cubicBezTo>
                    <a:pt x="79" y="717"/>
                    <a:pt x="84" y="719"/>
                    <a:pt x="100" y="722"/>
                  </a:cubicBezTo>
                  <a:cubicBezTo>
                    <a:pt x="116" y="746"/>
                    <a:pt x="99" y="739"/>
                    <a:pt x="142" y="743"/>
                  </a:cubicBezTo>
                  <a:cubicBezTo>
                    <a:pt x="154" y="751"/>
                    <a:pt x="167" y="755"/>
                    <a:pt x="181" y="758"/>
                  </a:cubicBezTo>
                  <a:cubicBezTo>
                    <a:pt x="188" y="757"/>
                    <a:pt x="195" y="754"/>
                    <a:pt x="202" y="755"/>
                  </a:cubicBezTo>
                  <a:cubicBezTo>
                    <a:pt x="217" y="757"/>
                    <a:pt x="213" y="777"/>
                    <a:pt x="232" y="782"/>
                  </a:cubicBezTo>
                  <a:cubicBezTo>
                    <a:pt x="242" y="781"/>
                    <a:pt x="252" y="778"/>
                    <a:pt x="262" y="779"/>
                  </a:cubicBezTo>
                  <a:cubicBezTo>
                    <a:pt x="282" y="780"/>
                    <a:pt x="296" y="797"/>
                    <a:pt x="316" y="800"/>
                  </a:cubicBezTo>
                  <a:cubicBezTo>
                    <a:pt x="321" y="831"/>
                    <a:pt x="331" y="830"/>
                    <a:pt x="358" y="839"/>
                  </a:cubicBezTo>
                  <a:cubicBezTo>
                    <a:pt x="380" y="832"/>
                    <a:pt x="374" y="846"/>
                    <a:pt x="397" y="851"/>
                  </a:cubicBezTo>
                  <a:cubicBezTo>
                    <a:pt x="404" y="830"/>
                    <a:pt x="399" y="828"/>
                    <a:pt x="409" y="842"/>
                  </a:cubicBezTo>
                  <a:cubicBezTo>
                    <a:pt x="410" y="839"/>
                    <a:pt x="413" y="836"/>
                    <a:pt x="412" y="833"/>
                  </a:cubicBezTo>
                  <a:cubicBezTo>
                    <a:pt x="409" y="826"/>
                    <a:pt x="391" y="834"/>
                    <a:pt x="412" y="827"/>
                  </a:cubicBezTo>
                  <a:cubicBezTo>
                    <a:pt x="434" y="831"/>
                    <a:pt x="437" y="830"/>
                    <a:pt x="445" y="851"/>
                  </a:cubicBezTo>
                  <a:cubicBezTo>
                    <a:pt x="443" y="857"/>
                    <a:pt x="443" y="864"/>
                    <a:pt x="439" y="869"/>
                  </a:cubicBezTo>
                  <a:cubicBezTo>
                    <a:pt x="437" y="872"/>
                    <a:pt x="431" y="869"/>
                    <a:pt x="430" y="872"/>
                  </a:cubicBezTo>
                  <a:cubicBezTo>
                    <a:pt x="429" y="875"/>
                    <a:pt x="436" y="885"/>
                    <a:pt x="436" y="881"/>
                  </a:cubicBezTo>
                  <a:cubicBezTo>
                    <a:pt x="436" y="875"/>
                    <a:pt x="430" y="863"/>
                    <a:pt x="430" y="863"/>
                  </a:cubicBezTo>
                  <a:cubicBezTo>
                    <a:pt x="433" y="853"/>
                    <a:pt x="445" y="833"/>
                    <a:pt x="454" y="827"/>
                  </a:cubicBezTo>
                  <a:cubicBezTo>
                    <a:pt x="455" y="815"/>
                    <a:pt x="449" y="800"/>
                    <a:pt x="457" y="791"/>
                  </a:cubicBezTo>
                  <a:cubicBezTo>
                    <a:pt x="468" y="779"/>
                    <a:pt x="508" y="794"/>
                    <a:pt x="481" y="785"/>
                  </a:cubicBezTo>
                  <a:cubicBezTo>
                    <a:pt x="478" y="786"/>
                    <a:pt x="474" y="790"/>
                    <a:pt x="472" y="788"/>
                  </a:cubicBezTo>
                  <a:cubicBezTo>
                    <a:pt x="470" y="786"/>
                    <a:pt x="472" y="781"/>
                    <a:pt x="475" y="779"/>
                  </a:cubicBezTo>
                  <a:cubicBezTo>
                    <a:pt x="485" y="772"/>
                    <a:pt x="500" y="771"/>
                    <a:pt x="511" y="764"/>
                  </a:cubicBezTo>
                  <a:cubicBezTo>
                    <a:pt x="516" y="748"/>
                    <a:pt x="555" y="760"/>
                    <a:pt x="568" y="761"/>
                  </a:cubicBezTo>
                  <a:cubicBezTo>
                    <a:pt x="587" y="773"/>
                    <a:pt x="568" y="789"/>
                    <a:pt x="589" y="782"/>
                  </a:cubicBezTo>
                  <a:cubicBezTo>
                    <a:pt x="602" y="786"/>
                    <a:pt x="606" y="778"/>
                    <a:pt x="592" y="773"/>
                  </a:cubicBezTo>
                  <a:cubicBezTo>
                    <a:pt x="577" y="743"/>
                    <a:pt x="592" y="770"/>
                    <a:pt x="589" y="773"/>
                  </a:cubicBezTo>
                  <a:cubicBezTo>
                    <a:pt x="586" y="776"/>
                    <a:pt x="583" y="769"/>
                    <a:pt x="580" y="767"/>
                  </a:cubicBezTo>
                  <a:cubicBezTo>
                    <a:pt x="578" y="770"/>
                    <a:pt x="578" y="776"/>
                    <a:pt x="574" y="776"/>
                  </a:cubicBezTo>
                  <a:cubicBezTo>
                    <a:pt x="568" y="777"/>
                    <a:pt x="556" y="770"/>
                    <a:pt x="556" y="770"/>
                  </a:cubicBezTo>
                  <a:cubicBezTo>
                    <a:pt x="583" y="761"/>
                    <a:pt x="585" y="775"/>
                    <a:pt x="592" y="797"/>
                  </a:cubicBezTo>
                  <a:cubicBezTo>
                    <a:pt x="593" y="799"/>
                    <a:pt x="599" y="817"/>
                    <a:pt x="598" y="818"/>
                  </a:cubicBezTo>
                  <a:cubicBezTo>
                    <a:pt x="595" y="821"/>
                    <a:pt x="592" y="808"/>
                    <a:pt x="589" y="800"/>
                  </a:cubicBezTo>
                  <a:cubicBezTo>
                    <a:pt x="590" y="793"/>
                    <a:pt x="587" y="784"/>
                    <a:pt x="592" y="779"/>
                  </a:cubicBezTo>
                  <a:cubicBezTo>
                    <a:pt x="602" y="769"/>
                    <a:pt x="611" y="793"/>
                    <a:pt x="619" y="794"/>
                  </a:cubicBezTo>
                  <a:cubicBezTo>
                    <a:pt x="640" y="796"/>
                    <a:pt x="661" y="796"/>
                    <a:pt x="682" y="797"/>
                  </a:cubicBezTo>
                  <a:cubicBezTo>
                    <a:pt x="691" y="843"/>
                    <a:pt x="735" y="817"/>
                    <a:pt x="784" y="815"/>
                  </a:cubicBezTo>
                  <a:cubicBezTo>
                    <a:pt x="810" y="806"/>
                    <a:pt x="799" y="790"/>
                    <a:pt x="820" y="779"/>
                  </a:cubicBezTo>
                  <a:cubicBezTo>
                    <a:pt x="825" y="776"/>
                    <a:pt x="836" y="774"/>
                    <a:pt x="841" y="773"/>
                  </a:cubicBezTo>
                  <a:cubicBezTo>
                    <a:pt x="847" y="771"/>
                    <a:pt x="859" y="767"/>
                    <a:pt x="859" y="767"/>
                  </a:cubicBezTo>
                  <a:cubicBezTo>
                    <a:pt x="879" y="737"/>
                    <a:pt x="872" y="726"/>
                    <a:pt x="841" y="722"/>
                  </a:cubicBezTo>
                  <a:cubicBezTo>
                    <a:pt x="833" y="714"/>
                    <a:pt x="820" y="695"/>
                    <a:pt x="820" y="695"/>
                  </a:cubicBezTo>
                  <a:cubicBezTo>
                    <a:pt x="825" y="658"/>
                    <a:pt x="834" y="681"/>
                    <a:pt x="829" y="644"/>
                  </a:cubicBezTo>
                  <a:cubicBezTo>
                    <a:pt x="834" y="643"/>
                    <a:pt x="842" y="646"/>
                    <a:pt x="844" y="641"/>
                  </a:cubicBezTo>
                  <a:cubicBezTo>
                    <a:pt x="847" y="633"/>
                    <a:pt x="843" y="623"/>
                    <a:pt x="841" y="614"/>
                  </a:cubicBezTo>
                  <a:cubicBezTo>
                    <a:pt x="840" y="608"/>
                    <a:pt x="835" y="596"/>
                    <a:pt x="835" y="596"/>
                  </a:cubicBezTo>
                  <a:cubicBezTo>
                    <a:pt x="839" y="585"/>
                    <a:pt x="846" y="582"/>
                    <a:pt x="853" y="572"/>
                  </a:cubicBezTo>
                  <a:cubicBezTo>
                    <a:pt x="852" y="561"/>
                    <a:pt x="855" y="549"/>
                    <a:pt x="850" y="539"/>
                  </a:cubicBezTo>
                  <a:cubicBezTo>
                    <a:pt x="847" y="533"/>
                    <a:pt x="832" y="533"/>
                    <a:pt x="832" y="533"/>
                  </a:cubicBezTo>
                  <a:cubicBezTo>
                    <a:pt x="752" y="539"/>
                    <a:pt x="819" y="533"/>
                    <a:pt x="775" y="548"/>
                  </a:cubicBezTo>
                  <a:cubicBezTo>
                    <a:pt x="767" y="536"/>
                    <a:pt x="762" y="533"/>
                    <a:pt x="775" y="524"/>
                  </a:cubicBezTo>
                  <a:cubicBezTo>
                    <a:pt x="779" y="518"/>
                    <a:pt x="779" y="511"/>
                    <a:pt x="784" y="506"/>
                  </a:cubicBezTo>
                  <a:cubicBezTo>
                    <a:pt x="790" y="500"/>
                    <a:pt x="810" y="491"/>
                    <a:pt x="820" y="488"/>
                  </a:cubicBezTo>
                  <a:cubicBezTo>
                    <a:pt x="828" y="465"/>
                    <a:pt x="852" y="458"/>
                    <a:pt x="874" y="455"/>
                  </a:cubicBezTo>
                  <a:cubicBezTo>
                    <a:pt x="878" y="443"/>
                    <a:pt x="884" y="440"/>
                    <a:pt x="880" y="428"/>
                  </a:cubicBezTo>
                  <a:cubicBezTo>
                    <a:pt x="943" y="423"/>
                    <a:pt x="898" y="427"/>
                    <a:pt x="928" y="407"/>
                  </a:cubicBezTo>
                  <a:cubicBezTo>
                    <a:pt x="932" y="395"/>
                    <a:pt x="939" y="382"/>
                    <a:pt x="946" y="371"/>
                  </a:cubicBezTo>
                  <a:cubicBezTo>
                    <a:pt x="947" y="357"/>
                    <a:pt x="946" y="343"/>
                    <a:pt x="949" y="329"/>
                  </a:cubicBezTo>
                  <a:cubicBezTo>
                    <a:pt x="951" y="319"/>
                    <a:pt x="976" y="317"/>
                    <a:pt x="976" y="317"/>
                  </a:cubicBezTo>
                  <a:cubicBezTo>
                    <a:pt x="993" y="292"/>
                    <a:pt x="996" y="282"/>
                    <a:pt x="961" y="275"/>
                  </a:cubicBezTo>
                  <a:cubicBezTo>
                    <a:pt x="952" y="266"/>
                    <a:pt x="912" y="247"/>
                    <a:pt x="898" y="242"/>
                  </a:cubicBezTo>
                  <a:cubicBezTo>
                    <a:pt x="894" y="236"/>
                    <a:pt x="893" y="226"/>
                    <a:pt x="886" y="224"/>
                  </a:cubicBezTo>
                  <a:cubicBezTo>
                    <a:pt x="858" y="215"/>
                    <a:pt x="830" y="209"/>
                    <a:pt x="802" y="200"/>
                  </a:cubicBezTo>
                  <a:cubicBezTo>
                    <a:pt x="797" y="192"/>
                    <a:pt x="795" y="188"/>
                    <a:pt x="787" y="182"/>
                  </a:cubicBezTo>
                  <a:cubicBezTo>
                    <a:pt x="781" y="178"/>
                    <a:pt x="769" y="170"/>
                    <a:pt x="769" y="170"/>
                  </a:cubicBezTo>
                  <a:cubicBezTo>
                    <a:pt x="758" y="138"/>
                    <a:pt x="765" y="141"/>
                    <a:pt x="727" y="137"/>
                  </a:cubicBezTo>
                  <a:cubicBezTo>
                    <a:pt x="723" y="123"/>
                    <a:pt x="720" y="110"/>
                    <a:pt x="712" y="98"/>
                  </a:cubicBezTo>
                  <a:cubicBezTo>
                    <a:pt x="706" y="100"/>
                    <a:pt x="699" y="111"/>
                    <a:pt x="694" y="107"/>
                  </a:cubicBezTo>
                  <a:cubicBezTo>
                    <a:pt x="689" y="103"/>
                    <a:pt x="693" y="93"/>
                    <a:pt x="688" y="89"/>
                  </a:cubicBezTo>
                  <a:cubicBezTo>
                    <a:pt x="682" y="85"/>
                    <a:pt x="676" y="81"/>
                    <a:pt x="670" y="77"/>
                  </a:cubicBezTo>
                  <a:cubicBezTo>
                    <a:pt x="667" y="75"/>
                    <a:pt x="661" y="71"/>
                    <a:pt x="661" y="71"/>
                  </a:cubicBezTo>
                  <a:cubicBezTo>
                    <a:pt x="659" y="65"/>
                    <a:pt x="660" y="57"/>
                    <a:pt x="655" y="53"/>
                  </a:cubicBezTo>
                  <a:cubicBezTo>
                    <a:pt x="649" y="49"/>
                    <a:pt x="637" y="41"/>
                    <a:pt x="637" y="41"/>
                  </a:cubicBezTo>
                  <a:cubicBezTo>
                    <a:pt x="632" y="27"/>
                    <a:pt x="630" y="17"/>
                    <a:pt x="622" y="5"/>
                  </a:cubicBezTo>
                  <a:cubicBezTo>
                    <a:pt x="610" y="6"/>
                    <a:pt x="598" y="4"/>
                    <a:pt x="586" y="8"/>
                  </a:cubicBezTo>
                  <a:cubicBezTo>
                    <a:pt x="583" y="9"/>
                    <a:pt x="583" y="17"/>
                    <a:pt x="583" y="17"/>
                  </a:cubicBezTo>
                </a:path>
              </a:pathLst>
            </a:custGeom>
            <a:noFill/>
            <a:ln w="571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5" name="AutoShape 5"/>
            <p:cNvSpPr>
              <a:spLocks noChangeArrowheads="1"/>
            </p:cNvSpPr>
            <p:nvPr/>
          </p:nvSpPr>
          <p:spPr bwMode="auto">
            <a:xfrm>
              <a:off x="1584" y="2304"/>
              <a:ext cx="48" cy="48"/>
            </a:xfrm>
            <a:prstGeom prst="star5">
              <a:avLst/>
            </a:prstGeom>
            <a:solidFill>
              <a:srgbClr val="FFFF00"/>
            </a:solidFill>
            <a:ln w="25400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endParaRPr>
            </a:p>
          </p:txBody>
        </p:sp>
      </p:grpSp>
      <p:sp>
        <p:nvSpPr>
          <p:cNvPr id="16" name="AutoShape 9"/>
          <p:cNvSpPr>
            <a:spLocks noChangeArrowheads="1"/>
          </p:cNvSpPr>
          <p:nvPr/>
        </p:nvSpPr>
        <p:spPr bwMode="auto">
          <a:xfrm>
            <a:off x="5867400" y="3780258"/>
            <a:ext cx="1905000" cy="838200"/>
          </a:xfrm>
          <a:prstGeom prst="wedgeEllipseCallout">
            <a:avLst>
              <a:gd name="adj1" fmla="val -65667"/>
              <a:gd name="adj2" fmla="val 86741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hangingPunct="1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Pa-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ri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AutoShape 14"/>
          <p:cNvSpPr>
            <a:spLocks noChangeArrowheads="1"/>
          </p:cNvSpPr>
          <p:nvPr/>
        </p:nvSpPr>
        <p:spPr bwMode="auto">
          <a:xfrm>
            <a:off x="5203472" y="4771155"/>
            <a:ext cx="469941" cy="419896"/>
          </a:xfrm>
          <a:prstGeom prst="star5">
            <a:avLst/>
          </a:prstGeom>
          <a:solidFill>
            <a:schemeClr val="accent6">
              <a:lumMod val="7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vi-VN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596</TotalTime>
  <Words>254</Words>
  <Application>Microsoft Office PowerPoint</Application>
  <PresentationFormat>Custom</PresentationFormat>
  <Paragraphs>28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Arial</vt:lpstr>
      <vt:lpstr>Bungee</vt:lpstr>
      <vt:lpstr>Dancing Script Bold</vt:lpstr>
      <vt:lpstr>DejaVu Serif Bold</vt:lpstr>
      <vt:lpstr>DejaVu Serif</vt:lpstr>
      <vt:lpstr>Times Neue Roman Bold</vt:lpstr>
      <vt:lpstr>VNI-Times</vt:lpstr>
      <vt:lpstr>Goudy Stout</vt:lpstr>
      <vt:lpstr>Times New Roman</vt:lpstr>
      <vt:lpstr>Calibri</vt:lpstr>
      <vt:lpstr>Office Theme</vt:lpstr>
      <vt:lpstr>14_Office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Tuần 23- ĐỊA LÍ - MỘT SỐ NƯỚC Ở CHÂU ÂU- MIKICACON</dc:title>
  <dc:creator>User</dc:creator>
  <cp:lastModifiedBy>Windows 10</cp:lastModifiedBy>
  <cp:revision>45</cp:revision>
  <dcterms:created xsi:type="dcterms:W3CDTF">2006-08-16T00:00:00Z</dcterms:created>
  <dcterms:modified xsi:type="dcterms:W3CDTF">2023-03-06T03:32:15Z</dcterms:modified>
  <dc:identifier>DAE1DRe3F8c</dc:identifier>
</cp:coreProperties>
</file>