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4"/>
  </p:notesMasterIdLst>
  <p:sldIdLst>
    <p:sldId id="398" r:id="rId2"/>
    <p:sldId id="399" r:id="rId3"/>
    <p:sldId id="317" r:id="rId4"/>
    <p:sldId id="356" r:id="rId5"/>
    <p:sldId id="363" r:id="rId6"/>
    <p:sldId id="365" r:id="rId7"/>
    <p:sldId id="387" r:id="rId8"/>
    <p:sldId id="389" r:id="rId9"/>
    <p:sldId id="390" r:id="rId10"/>
    <p:sldId id="373" r:id="rId11"/>
    <p:sldId id="310" r:id="rId12"/>
    <p:sldId id="391" r:id="rId13"/>
    <p:sldId id="397" r:id="rId14"/>
    <p:sldId id="396" r:id="rId15"/>
    <p:sldId id="352" r:id="rId16"/>
    <p:sldId id="393" r:id="rId17"/>
    <p:sldId id="358" r:id="rId18"/>
    <p:sldId id="316" r:id="rId19"/>
    <p:sldId id="395" r:id="rId20"/>
    <p:sldId id="394" r:id="rId21"/>
    <p:sldId id="357" r:id="rId22"/>
    <p:sldId id="335" r:id="rId23"/>
  </p:sldIdLst>
  <p:sldSz cx="12192000" cy="6858000"/>
  <p:notesSz cx="6858000" cy="9144000"/>
  <p:embeddedFontLst>
    <p:embeddedFont>
      <p:font typeface="Verdana" panose="020B0604030504040204" pitchFamily="34" charset="0"/>
      <p:regular r:id="rId25"/>
      <p:bold r:id="rId26"/>
      <p:italic r:id="rId27"/>
      <p:boldItalic r:id="rId28"/>
    </p:embeddedFont>
    <p:embeddedFont>
      <p:font typeface="Cambria" panose="02040503050406030204" pitchFamily="18" charset="0"/>
      <p:regular r:id="rId29"/>
      <p:bold r:id="rId30"/>
      <p:italic r:id="rId31"/>
      <p:boldItalic r:id="rId32"/>
    </p:embeddedFont>
    <p:embeddedFont>
      <p:font typeface="#9Slide04 Noticia Text Bold" panose="020B0604020202020204" charset="0"/>
      <p:bold r:id="rId33"/>
    </p:embeddedFont>
    <p:embeddedFont>
      <p:font typeface="#9Slide02 Tieu de dai" panose="020B0604020202020204" charset="0"/>
      <p:bold r:id="rId34"/>
    </p:embeddedFont>
    <p:embeddedFont>
      <p:font typeface="#9Slide02 Noi dung dai" panose="020B0604020202020204" charset="0"/>
      <p:regular r:id="rId35"/>
    </p:embeddedFont>
    <p:embeddedFont>
      <p:font typeface="UTM Loko" panose="02040603050506020204" pitchFamily="18" charset="0"/>
      <p:regular r:id="rId36"/>
    </p:embeddedFont>
    <p:embeddedFont>
      <p:font typeface="Microsoft YaHei" panose="020B0503020204020204" pitchFamily="34" charset="-122"/>
      <p:regular r:id="rId37"/>
      <p:bold r:id="rId38"/>
    </p:embeddedFont>
    <p:embeddedFont>
      <p:font typeface="Tahoma" panose="020B0604030504040204" pitchFamily="34" charset="0"/>
      <p:regular r:id="rId39"/>
      <p:bold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Microsoft YaHei" panose="020B0503020204020204" pitchFamily="34" charset="-122"/>
      <p:regular r:id="rId37"/>
      <p:bold r:id="rId38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#9Slide02 Noi dung dai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#9Slide02 Noi dung dai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#9Slide02 Noi dung dai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#9Slide02 Noi dung dai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#9Slide02 Noi dung dai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#9Slide02 Noi dung dai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#9Slide02 Noi dung dai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#9Slide02 Noi dung dai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#9Slide02 Noi dung dai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18E3F"/>
    <a:srgbClr val="2A8DA2"/>
    <a:srgbClr val="F7E18D"/>
    <a:srgbClr val="EF9440"/>
    <a:srgbClr val="8EC8E4"/>
    <a:srgbClr val="52639A"/>
    <a:srgbClr val="F8E3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612" autoAdjust="0"/>
    <p:restoredTop sz="90927" autoAdjust="0"/>
  </p:normalViewPr>
  <p:slideViewPr>
    <p:cSldViewPr>
      <p:cViewPr varScale="1">
        <p:scale>
          <a:sx n="59" d="100"/>
          <a:sy n="59" d="100"/>
        </p:scale>
        <p:origin x="78" y="2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/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#9Slide02 Noi dung da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/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#9Slide02 Noi dung dai"/>
              </a:defRPr>
            </a:lvl1pPr>
          </a:lstStyle>
          <a:p>
            <a:pPr>
              <a:defRPr/>
            </a:pPr>
            <a:fld id="{26216AF0-352F-4420-AB1E-64F273BA408B}" type="datetimeFigureOut">
              <a:rPr lang="en-US"/>
              <a:pPr>
                <a:defRPr/>
              </a:pPr>
              <a:t>3/6/2023</a:t>
            </a:fld>
            <a:endParaRPr lang="en-US"/>
          </a:p>
        </p:txBody>
      </p:sp>
      <p:sp>
        <p:nvSpPr>
          <p:cNvPr id="4" name="Slide Image Placeholder 3">
            <a:extLst/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/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/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#9Slide02 Noi dung da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/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CCCE8C6-44F4-4B87-842E-F587C4EEB7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87513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 smtClean="0">
              <a:cs typeface="等线"/>
            </a:endParaRPr>
          </a:p>
        </p:txBody>
      </p:sp>
      <p:sp>
        <p:nvSpPr>
          <p:cNvPr id="430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#9Slide02 Noi dung da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#9Slide02 Noi dung da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#9Slide02 Noi dung da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#9Slide02 Noi dung da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#9Slide02 Noi dung da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charset="0"/>
              </a:defRPr>
            </a:lvl9pPr>
          </a:lstStyle>
          <a:p>
            <a:fld id="{5ECC16DA-80FA-4D88-AD03-0D35C8A06B9D}" type="slidenum">
              <a:rPr lang="zh-CN" altLang="en-US">
                <a:cs typeface="等线"/>
              </a:rPr>
              <a:pPr/>
              <a:t>12</a:t>
            </a:fld>
            <a:endParaRPr lang="zh-CN" altLang="en-US">
              <a:cs typeface="等线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 smtClean="0">
              <a:cs typeface="等线"/>
            </a:endParaRPr>
          </a:p>
        </p:txBody>
      </p:sp>
      <p:sp>
        <p:nvSpPr>
          <p:cNvPr id="4506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#9Slide02 Noi dung da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#9Slide02 Noi dung da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#9Slide02 Noi dung da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#9Slide02 Noi dung da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#9Slide02 Noi dung da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charset="0"/>
              </a:defRPr>
            </a:lvl9pPr>
          </a:lstStyle>
          <a:p>
            <a:fld id="{3E34467B-88A2-45A6-B80B-A1827A70B36E}" type="slidenum">
              <a:rPr lang="zh-CN" altLang="en-US">
                <a:cs typeface="等线"/>
              </a:rPr>
              <a:pPr/>
              <a:t>13</a:t>
            </a:fld>
            <a:endParaRPr lang="zh-CN" altLang="en-US">
              <a:cs typeface="等线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 smtClean="0">
              <a:cs typeface="等线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#9Slide02 Noi dung da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#9Slide02 Noi dung da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#9Slide02 Noi dung da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#9Slide02 Noi dung da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#9Slide02 Noi dung da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charset="0"/>
              </a:defRPr>
            </a:lvl9pPr>
          </a:lstStyle>
          <a:p>
            <a:fld id="{DE18F754-C318-4040-8420-9D49548B78A5}" type="slidenum">
              <a:rPr lang="zh-CN" altLang="en-US">
                <a:cs typeface="等线"/>
              </a:rPr>
              <a:pPr/>
              <a:t>14</a:t>
            </a:fld>
            <a:endParaRPr lang="zh-CN" altLang="en-US">
              <a:cs typeface="等线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 smtClean="0">
              <a:cs typeface="等线"/>
            </a:endParaRPr>
          </a:p>
        </p:txBody>
      </p:sp>
      <p:sp>
        <p:nvSpPr>
          <p:cNvPr id="4915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#9Slide02 Noi dung da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#9Slide02 Noi dung da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#9Slide02 Noi dung da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#9Slide02 Noi dung da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#9Slide02 Noi dung da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charset="0"/>
              </a:defRPr>
            </a:lvl9pPr>
          </a:lstStyle>
          <a:p>
            <a:fld id="{BECBFBC4-6FAF-40CE-ABCD-4838662E665B}" type="slidenum">
              <a:rPr lang="zh-CN" altLang="en-US">
                <a:cs typeface="等线"/>
              </a:rPr>
              <a:pPr/>
              <a:t>15</a:t>
            </a:fld>
            <a:endParaRPr lang="zh-CN" altLang="en-US">
              <a:cs typeface="等线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 smtClean="0">
              <a:cs typeface="等线"/>
            </a:endParaRPr>
          </a:p>
        </p:txBody>
      </p:sp>
      <p:sp>
        <p:nvSpPr>
          <p:cNvPr id="5222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#9Slide02 Noi dung da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#9Slide02 Noi dung da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#9Slide02 Noi dung da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#9Slide02 Noi dung da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#9Slide02 Noi dung da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charset="0"/>
              </a:defRPr>
            </a:lvl9pPr>
          </a:lstStyle>
          <a:p>
            <a:fld id="{7FC70D74-373B-4F4D-9C27-A05CF67E53D6}" type="slidenum">
              <a:rPr lang="zh-CN" altLang="en-US">
                <a:cs typeface="等线"/>
              </a:rPr>
              <a:pPr/>
              <a:t>17</a:t>
            </a:fld>
            <a:endParaRPr lang="zh-CN" altLang="en-US">
              <a:cs typeface="等线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latin typeface="Arial" pitchFamily="34" charset="0"/>
            </a:endParaRPr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#9Slide02 Noi dung da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#9Slide02 Noi dung da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#9Slide02 Noi dung da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#9Slide02 Noi dung da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#9Slide02 Noi dung da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charset="0"/>
              </a:defRPr>
            </a:lvl9pPr>
          </a:lstStyle>
          <a:p>
            <a:fld id="{4D0F7934-E87A-4CF5-B7CA-A282E9FCC165}" type="slidenum">
              <a:rPr lang="en-US" altLang="vi-VN">
                <a:latin typeface="Arial" pitchFamily="34" charset="0"/>
                <a:cs typeface="Arial" pitchFamily="34" charset="0"/>
              </a:rPr>
              <a:pPr/>
              <a:t>20</a:t>
            </a:fld>
            <a:endParaRPr lang="en-US" altLang="vi-VN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 smtClean="0">
              <a:cs typeface="等线"/>
            </a:endParaRPr>
          </a:p>
        </p:txBody>
      </p:sp>
      <p:sp>
        <p:nvSpPr>
          <p:cNvPr id="583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#9Slide02 Noi dung da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#9Slide02 Noi dung da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#9Slide02 Noi dung da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#9Slide02 Noi dung da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#9Slide02 Noi dung da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charset="0"/>
              </a:defRPr>
            </a:lvl9pPr>
          </a:lstStyle>
          <a:p>
            <a:fld id="{EA96854D-B674-475D-B670-BCB7412E454D}" type="slidenum">
              <a:rPr lang="zh-CN" altLang="en-US">
                <a:cs typeface="等线"/>
              </a:rPr>
              <a:pPr/>
              <a:t>21</a:t>
            </a:fld>
            <a:endParaRPr lang="zh-CN" altLang="en-US">
              <a:cs typeface="等线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/>
          </p:cNvPr>
          <p:cNvSpPr>
            <a:spLocks noChangeAspect="1"/>
          </p:cNvSpPr>
          <p:nvPr userDrawn="1"/>
        </p:nvSpPr>
        <p:spPr>
          <a:xfrm>
            <a:off x="0" y="12700"/>
            <a:ext cx="12192000" cy="6858000"/>
          </a:xfrm>
          <a:prstGeom prst="rect">
            <a:avLst/>
          </a:prstGeom>
          <a:blipFill dpi="0" rotWithShape="0">
            <a:blip r:embed="rId3">
              <a:alphaModFix amt="8000"/>
            </a:blip>
            <a:srcRect/>
            <a:stretch>
              <a:fillRect t="-38889" b="-3888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Oval 2">
            <a:extLst/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0" y="0"/>
            <a:ext cx="990600" cy="990600"/>
          </a:xfrm>
          <a:prstGeom prst="ellipse">
            <a:avLst/>
          </a:prstGeom>
          <a:blipFill dpi="0" rotWithShape="0">
            <a:blip r:embed="rId3">
              <a:alphaModFix amt="23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Date Placeholder 1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38268-0335-40EE-854C-364C9A5597FC}" type="datetimeFigureOut">
              <a:rPr lang="en-US"/>
              <a:pPr>
                <a:defRPr/>
              </a:pPr>
              <a:t>3/6/2023</a:t>
            </a:fld>
            <a:endParaRPr lang="en-US"/>
          </a:p>
        </p:txBody>
      </p:sp>
      <p:sp>
        <p:nvSpPr>
          <p:cNvPr id="5" name="Footer Placeholder 2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437DDC-2470-4A81-9522-AEB000F661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4351833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880BED-3FA2-4283-827E-B708A29018B8}" type="datetimeFigureOut">
              <a:rPr lang="en-US"/>
              <a:pPr>
                <a:defRPr/>
              </a:pPr>
              <a:t>3/6/2023</a:t>
            </a:fld>
            <a:endParaRPr lang="en-US"/>
          </a:p>
        </p:txBody>
      </p:sp>
      <p:sp>
        <p:nvSpPr>
          <p:cNvPr id="4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859221-BE1B-4780-AA17-E57391F9FA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1370617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92B6AB-F070-4406-A0B6-298D7C8F5A2B}" type="datetimeFigureOut">
              <a:rPr lang="en-US"/>
              <a:pPr>
                <a:defRPr/>
              </a:pPr>
              <a:t>3/6/2023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23B73A-541F-4B23-BA1F-FCD8C4A3E8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6501786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BBA4C-7082-4113-9F91-2C281D759AA7}" type="datetimeFigureOut">
              <a:rPr lang="en-US"/>
              <a:pPr>
                <a:defRPr/>
              </a:pPr>
              <a:t>3/6/2023</a:t>
            </a:fld>
            <a:endParaRPr lang="en-US"/>
          </a:p>
        </p:txBody>
      </p:sp>
      <p:sp>
        <p:nvSpPr>
          <p:cNvPr id="6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BF54C2-6CC6-44C3-875C-5E8B1C9B98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2497724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E422A6-F232-44C7-9E2B-28B2E3C50EC4}" type="datetimeFigureOut">
              <a:rPr lang="en-US"/>
              <a:pPr>
                <a:defRPr/>
              </a:pPr>
              <a:t>3/6/2023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17C814-CB9C-4150-9E48-F750CDB9D4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5672479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2055958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33400"/>
            <a:ext cx="103632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2514600"/>
            <a:ext cx="10363200" cy="35814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9EEB65-41DB-478A-93A4-7BAA136C32B9}" type="datetimeFigureOut">
              <a:rPr lang="en-US"/>
              <a:pPr>
                <a:defRPr/>
              </a:pPr>
              <a:t>3/6/2023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F0703B-5194-4FD1-9B85-9D536B8B5D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3703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3.xml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9Slide.vn - 2019"/>
          <p:cNvSpPr txBox="1">
            <a:spLocks noChangeArrowheads="1"/>
          </p:cNvSpPr>
          <p:nvPr userDrawn="1"/>
        </p:nvSpPr>
        <p:spPr bwMode="auto">
          <a:xfrm>
            <a:off x="0" y="-1512888"/>
            <a:ext cx="1219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#9Slide02 Noi dung da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#9Slide02 Noi dung da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#9Slide02 Noi dung da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#9Slide02 Noi dung da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#9Slide02 Noi dung da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2 Noi dung dai" charset="0"/>
              </a:defRPr>
            </a:lvl9pPr>
          </a:lstStyle>
          <a:p>
            <a:pPr algn="ctr"/>
            <a:r>
              <a:rPr lang="en-US" alt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027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197B231-5783-460C-BBF8-9679C5C0C581}" type="datetimeFigureOut">
              <a:rPr lang="en-US"/>
              <a:pPr>
                <a:defRPr/>
              </a:pPr>
              <a:t>3/6/2023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AD9FDD61-2EC5-4FF4-9C45-78B27FB71DC8}" type="slidenum">
              <a:rPr lang="en-US" altLang="en-US"/>
              <a:pPr/>
              <a:t>‹#›</a:t>
            </a:fld>
            <a:endParaRPr lang="en-US" altLang="en-US"/>
          </a:p>
        </p:txBody>
      </p:sp>
      <p:grpSp>
        <p:nvGrpSpPr>
          <p:cNvPr id="1032" name="Group 10"/>
          <p:cNvGrpSpPr>
            <a:grpSpLocks noGrp="1" noSelect="1" noRot="1" noMove="1" noResize="1"/>
          </p:cNvGrpSpPr>
          <p:nvPr userDrawn="1">
            <p:custDataLst>
              <p:tags r:id="rId9"/>
            </p:custDataLst>
          </p:nvPr>
        </p:nvGrpSpPr>
        <p:grpSpPr bwMode="auto">
          <a:xfrm>
            <a:off x="-2201863" y="-2224088"/>
            <a:ext cx="16595726" cy="11283951"/>
            <a:chOff x="-2202100" y="-2224223"/>
            <a:chExt cx="16596200" cy="11284323"/>
          </a:xfrm>
        </p:grpSpPr>
        <p:sp>
          <p:nvSpPr>
            <p:cNvPr id="12" name="Rectangle 11">
              <a:extLst/>
            </p:cNvPr>
            <p:cNvSpPr/>
            <p:nvPr/>
          </p:nvSpPr>
          <p:spPr>
            <a:xfrm>
              <a:off x="4851364" y="8494931"/>
              <a:ext cx="2489271" cy="565169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/>
            </p:cNvPr>
            <p:cNvSpPr txBox="1"/>
            <p:nvPr/>
          </p:nvSpPr>
          <p:spPr>
            <a:xfrm>
              <a:off x="5006944" y="8647336"/>
              <a:ext cx="2178112" cy="260359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/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50" name="9Slide.vn">
            <a:extLst/>
          </p:cNvPr>
          <p:cNvSpPr>
            <a:spLocks noSelect="1"/>
          </p:cNvSpPr>
          <p:nvPr userDrawn="1">
            <p:custDataLst>
              <p:tags r:id="rId10"/>
            </p:custDataLst>
          </p:nvPr>
        </p:nvSpPr>
        <p:spPr>
          <a:xfrm>
            <a:off x="6091238" y="-8915400"/>
            <a:ext cx="9525" cy="952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1" name="9Slide.vn">
            <a:extLst/>
          </p:cNvPr>
          <p:cNvSpPr>
            <a:spLocks noSelect="1"/>
          </p:cNvSpPr>
          <p:nvPr userDrawn="1">
            <p:custDataLst>
              <p:tags r:id="rId11"/>
            </p:custDataLst>
          </p:nvPr>
        </p:nvSpPr>
        <p:spPr>
          <a:xfrm>
            <a:off x="6091238" y="15763875"/>
            <a:ext cx="9525" cy="952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56" r:id="rId2"/>
    <p:sldLayoutId id="2147483757" r:id="rId3"/>
    <p:sldLayoutId id="2147483758" r:id="rId4"/>
    <p:sldLayoutId id="2147483759" r:id="rId5"/>
    <p:sldLayoutId id="2147483763" r:id="rId6"/>
    <p:sldLayoutId id="2147483760" r:id="rId7"/>
  </p:sldLayoutIdLst>
  <p:transition spd="med"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#9Slide02 Tieu de dai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#9Slide02 Tieu de dai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#9Slide02 Tieu de dai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#9Slide02 Tieu de dai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#9Slide02 Tieu de dai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#9Slide02 Tieu de dai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#9Slide02 Tieu de dai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#9Slide02 Tieu de dai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rgbClr val="7F7F7F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rgbClr val="7F7F7F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rgbClr val="7F7F7F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rgbClr val="7F7F7F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rgbClr val="7F7F7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Users\Huy%20Hoang\Desktop\L&#7898;P%205\HKII\Tu&#7847;n%2019\&#272;&#7883;a%20-%20Ch&#226;u%20&#193;%20T1\Bi&#7871;n%20&#273;&#7893;i%20kh&#237;%20h&#7853;u%20v&#224;%20t&#225;c%20&#273;&#7897;ng%20t&#7841;i%20Vi&#7879;t%20Nam.mp4" TargetMode="Externa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Users\Huy%20Hoang\Desktop\L&#7898;P%205\HKII\Tu&#7847;n%2019\&#272;&#7883;a%20-%20Ch&#226;u%20&#193;%20T1\Th&#244;ng%20&#273;i&#7879;p%20n&#226;ng%20cao%20&#253;%20th&#7913;c%20b&#7843;o%20v&#7879;%20m&#244;i%20tr&#432;&#7901;ng.mp4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6.gif"/><Relationship Id="rId7" Type="http://schemas.openxmlformats.org/officeDocument/2006/relationships/image" Target="../media/image3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gif"/><Relationship Id="rId7" Type="http://schemas.openxmlformats.org/officeDocument/2006/relationships/image" Target="../media/image2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gif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gif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gif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04">
            <a:extLst/>
          </p:cNvPr>
          <p:cNvSpPr txBox="1"/>
          <p:nvPr/>
        </p:nvSpPr>
        <p:spPr>
          <a:xfrm>
            <a:off x="3200400" y="1760271"/>
            <a:ext cx="5715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eaLnBrk="1" hangingPunct="1">
              <a:defRPr/>
            </a:pPr>
            <a:r>
              <a:rPr lang="en-US" sz="9600" b="1"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 </a:t>
            </a:r>
            <a:r>
              <a:rPr lang="en-US" sz="9600" b="1" smtClean="0"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 5</a:t>
            </a:r>
            <a:endParaRPr lang="vi-VN" sz="9600" b="1" dirty="0">
              <a:solidFill>
                <a:srgbClr val="FF00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7789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Luoc do cac chau luc va dai duo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475" y="177800"/>
            <a:ext cx="8137525" cy="614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3"/>
          <p:cNvSpPr>
            <a:spLocks noChangeShapeType="1"/>
          </p:cNvSpPr>
          <p:nvPr/>
        </p:nvSpPr>
        <p:spPr bwMode="auto">
          <a:xfrm flipH="1" flipV="1">
            <a:off x="3673475" y="3200400"/>
            <a:ext cx="8137525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 flipH="1">
            <a:off x="4784725" y="838200"/>
            <a:ext cx="5959475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H="1" flipV="1">
            <a:off x="3830638" y="2362200"/>
            <a:ext cx="7827962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 flipH="1">
            <a:off x="3765550" y="4114800"/>
            <a:ext cx="789305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 flipH="1">
            <a:off x="4784725" y="5638800"/>
            <a:ext cx="5959475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Text Box 8">
            <a:extLst/>
          </p:cNvPr>
          <p:cNvSpPr txBox="1">
            <a:spLocks noChangeArrowheads="1"/>
          </p:cNvSpPr>
          <p:nvPr/>
        </p:nvSpPr>
        <p:spPr bwMode="auto">
          <a:xfrm>
            <a:off x="7543800" y="228600"/>
            <a:ext cx="1687513" cy="523875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  Hàn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đới</a:t>
            </a:r>
          </a:p>
        </p:txBody>
      </p:sp>
      <p:sp>
        <p:nvSpPr>
          <p:cNvPr id="11" name="Text Box 9">
            <a:extLst/>
          </p:cNvPr>
          <p:cNvSpPr txBox="1">
            <a:spLocks noChangeArrowheads="1"/>
          </p:cNvSpPr>
          <p:nvPr/>
        </p:nvSpPr>
        <p:spPr bwMode="auto">
          <a:xfrm>
            <a:off x="7620000" y="5648325"/>
            <a:ext cx="1546225" cy="523875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Hàn đới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7532688" y="2514600"/>
            <a:ext cx="1611312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#9Slide02 Noi dung da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rgbClr val="7F7F7F"/>
                </a:solidFill>
                <a:latin typeface="#9Slide02 Noi dung da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rgbClr val="7F7F7F"/>
                </a:solidFill>
                <a:latin typeface="#9Slide02 Noi dung da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3300"/>
                </a:solidFill>
                <a:latin typeface="Times New Roman" pitchFamily="18" charset="0"/>
              </a:rPr>
              <a:t>Nhiệt đới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7532688" y="3352800"/>
            <a:ext cx="1611312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#9Slide02 Noi dung da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rgbClr val="7F7F7F"/>
                </a:solidFill>
                <a:latin typeface="#9Slide02 Noi dung da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rgbClr val="7F7F7F"/>
                </a:solidFill>
                <a:latin typeface="#9Slide02 Noi dung da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3300"/>
                </a:solidFill>
                <a:latin typeface="Times New Roman" pitchFamily="18" charset="0"/>
              </a:rPr>
              <a:t>Nhiệt đới</a:t>
            </a:r>
          </a:p>
        </p:txBody>
      </p:sp>
      <p:sp>
        <p:nvSpPr>
          <p:cNvPr id="14" name="Text Box 12">
            <a:extLst/>
          </p:cNvPr>
          <p:cNvSpPr txBox="1">
            <a:spLocks noChangeArrowheads="1"/>
          </p:cNvSpPr>
          <p:nvPr/>
        </p:nvSpPr>
        <p:spPr bwMode="auto">
          <a:xfrm>
            <a:off x="7608888" y="4572000"/>
            <a:ext cx="1535112" cy="523875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2800" b="1">
                <a:solidFill>
                  <a:srgbClr val="00B050"/>
                </a:solidFill>
                <a:latin typeface="Times New Roman" panose="02020603050405020304" pitchFamily="18" charset="0"/>
              </a:rPr>
              <a:t>Ôn đới</a:t>
            </a:r>
          </a:p>
        </p:txBody>
      </p:sp>
      <p:sp>
        <p:nvSpPr>
          <p:cNvPr id="15" name="Text Box 13">
            <a:extLst/>
          </p:cNvPr>
          <p:cNvSpPr txBox="1">
            <a:spLocks noChangeArrowheads="1"/>
          </p:cNvSpPr>
          <p:nvPr/>
        </p:nvSpPr>
        <p:spPr bwMode="auto">
          <a:xfrm>
            <a:off x="7608888" y="1295400"/>
            <a:ext cx="1535112" cy="523875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2800" b="1">
                <a:solidFill>
                  <a:srgbClr val="00B050"/>
                </a:solidFill>
                <a:latin typeface="Times New Roman" panose="02020603050405020304" pitchFamily="18" charset="0"/>
              </a:rPr>
              <a:t>Ôn đới</a:t>
            </a: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3581400" y="6338888"/>
            <a:ext cx="184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#9Slide02 Noi dung da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rgbClr val="7F7F7F"/>
                </a:solidFill>
                <a:latin typeface="#9Slide02 Noi dung da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rgbClr val="7F7F7F"/>
                </a:solidFill>
                <a:latin typeface="#9Slide02 Noi dung da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en-US" b="1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9951" name="Rectangle 1"/>
          <p:cNvSpPr>
            <a:spLocks noChangeArrowheads="1"/>
          </p:cNvSpPr>
          <p:nvPr/>
        </p:nvSpPr>
        <p:spPr bwMode="auto">
          <a:xfrm>
            <a:off x="4648200" y="6324600"/>
            <a:ext cx="68484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#9Slide02 Noi dung da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rgbClr val="7F7F7F"/>
                </a:solidFill>
                <a:latin typeface="#9Slide02 Noi dung da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rgbClr val="7F7F7F"/>
                </a:solidFill>
                <a:latin typeface="#9Slide02 Noi dung da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0066"/>
                </a:solidFill>
                <a:latin typeface="Times New Roman" pitchFamily="18" charset="0"/>
              </a:rPr>
              <a:t>Hình 1.  Lược đồ các châu lục và đại dương</a:t>
            </a:r>
          </a:p>
        </p:txBody>
      </p:sp>
      <p:pic>
        <p:nvPicPr>
          <p:cNvPr id="18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76675"/>
            <a:ext cx="2368550" cy="296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hought Bubble: Cloud 10">
            <a:extLst/>
          </p:cNvPr>
          <p:cNvSpPr/>
          <p:nvPr/>
        </p:nvSpPr>
        <p:spPr>
          <a:xfrm rot="168496">
            <a:off x="121454" y="1576465"/>
            <a:ext cx="3643385" cy="1932838"/>
          </a:xfrm>
          <a:prstGeom prst="cloudCallout">
            <a:avLst>
              <a:gd name="adj1" fmla="val -273"/>
              <a:gd name="adj2" fmla="val 76632"/>
            </a:avLst>
          </a:prstGeom>
          <a:solidFill>
            <a:srgbClr val="99FFCC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609600" y="1778000"/>
            <a:ext cx="2800350" cy="138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#9Slide02 Noi dung da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rgbClr val="7F7F7F"/>
                </a:solidFill>
                <a:latin typeface="#9Slide02 Noi dung da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rgbClr val="7F7F7F"/>
                </a:solidFill>
                <a:latin typeface="#9Slide02 Noi dung da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Châu Á chịu ảnh hưởng của các đới khí hậu nào?</a:t>
            </a:r>
          </a:p>
        </p:txBody>
      </p:sp>
      <p:pic>
        <p:nvPicPr>
          <p:cNvPr id="23" name="Graphic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8976">
            <a:off x="106363" y="-209550"/>
            <a:ext cx="3851275" cy="456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319088" y="860425"/>
            <a:ext cx="3719512" cy="267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#9Slide02 Noi dung da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rgbClr val="7F7F7F"/>
                </a:solidFill>
                <a:latin typeface="#9Slide02 Noi dung da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rgbClr val="7F7F7F"/>
                </a:solidFill>
                <a:latin typeface="#9Slide02 Noi dung da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Châu Á chịu ảnh hưởng của cả ba đới khí hậu: 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Hàn đới </a:t>
            </a:r>
            <a:r>
              <a:rPr lang="en-US" altLang="en-US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ở phía Bắc Á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Ôn đới </a:t>
            </a:r>
            <a:r>
              <a:rPr lang="en-US" altLang="en-US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ở giữa lục 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địa châu Á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Nhiệt đới </a:t>
            </a:r>
            <a:r>
              <a:rPr lang="en-US" altLang="en-US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ở Nam Á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4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4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49" presetID="4" presetClass="entr" presetSubtype="3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21" grpId="0"/>
      <p:bldP spid="21" grpId="1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6CF8A"/>
              </a:solidFill>
            </a:endParaRPr>
          </a:p>
        </p:txBody>
      </p:sp>
      <p:sp>
        <p:nvSpPr>
          <p:cNvPr id="6" name="Cloud 5">
            <a:extLst/>
          </p:cNvPr>
          <p:cNvSpPr/>
          <p:nvPr/>
        </p:nvSpPr>
        <p:spPr>
          <a:xfrm>
            <a:off x="336550" y="571500"/>
            <a:ext cx="11474450" cy="5372100"/>
          </a:xfrm>
          <a:prstGeom prst="cloud">
            <a:avLst/>
          </a:prstGeom>
          <a:solidFill>
            <a:schemeClr val="accent4">
              <a:lumMod val="20000"/>
              <a:lumOff val="80000"/>
              <a:alpha val="9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</a:endParaRPr>
          </a:p>
        </p:txBody>
      </p:sp>
      <p:pic>
        <p:nvPicPr>
          <p:cNvPr id="40964" name="Picture 1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8850" y="-584200"/>
            <a:ext cx="3556000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1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3900" y="-534988"/>
            <a:ext cx="3556000" cy="355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loud 15">
            <a:extLst/>
          </p:cNvPr>
          <p:cNvSpPr/>
          <p:nvPr/>
        </p:nvSpPr>
        <p:spPr>
          <a:xfrm>
            <a:off x="625475" y="733425"/>
            <a:ext cx="10766425" cy="4702175"/>
          </a:xfrm>
          <a:prstGeom prst="cloud">
            <a:avLst/>
          </a:prstGeom>
          <a:solidFill>
            <a:schemeClr val="accent4">
              <a:lumMod val="20000"/>
              <a:lumOff val="80000"/>
              <a:alpha val="98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2282825" y="1193800"/>
            <a:ext cx="792480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#9Slide02 Noi dung da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rgbClr val="7F7F7F"/>
                </a:solidFill>
                <a:latin typeface="#9Slide02 Noi dung da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rgbClr val="7F7F7F"/>
                </a:solidFill>
                <a:latin typeface="#9Slide02 Noi dung da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 LUẬN</a:t>
            </a:r>
          </a:p>
        </p:txBody>
      </p:sp>
      <p:pic>
        <p:nvPicPr>
          <p:cNvPr id="40968" name="Picture 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350" y="5435600"/>
            <a:ext cx="6821488" cy="298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9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1003">
            <a:off x="-1652588" y="5380038"/>
            <a:ext cx="5335588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0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76284">
            <a:off x="7620000" y="5445125"/>
            <a:ext cx="636428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7">
            <a:extLst/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769360" y="2035178"/>
            <a:ext cx="8951210" cy="1983748"/>
          </a:xfrm>
          <a:prstGeom prst="rect">
            <a:avLst/>
          </a:prstGeom>
          <a:blipFill>
            <a:blip r:embed="rId6"/>
            <a:stretch>
              <a:fillRect l="-2042" r="-2042" b="-10769"/>
            </a:stretch>
          </a:blipFill>
          <a:ln>
            <a:noFill/>
          </a:ln>
          <a:effectLst/>
        </p:spPr>
        <p:txBody>
          <a:bodyPr/>
          <a:lstStyle/>
          <a:p>
            <a:pPr>
              <a:defRPr/>
            </a:pPr>
            <a:r>
              <a:rPr lang="en-US">
                <a:noFill/>
                <a:latin typeface="#9Slide02 Noi dung dai" panose="02000000000000000000" pitchFamily="2" charset="0"/>
              </a:rPr>
              <a:t> 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>
            <a:off x="1752600" y="2514600"/>
            <a:ext cx="8528050" cy="787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DU LỊCH QUA MÀN ẢNH NHỎ</a:t>
            </a:r>
          </a:p>
        </p:txBody>
      </p:sp>
      <p:pic>
        <p:nvPicPr>
          <p:cNvPr id="4198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4750" y="4740275"/>
            <a:ext cx="1890713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20 thiên đường biển khi đi du lịch Thái Lan mà bạn nhất định phải biế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0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971800" y="6334125"/>
            <a:ext cx="51054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#9Slide02 Noi dung da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rgbClr val="7F7F7F"/>
                </a:solidFill>
                <a:latin typeface="#9Slide02 Noi dung da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rgbClr val="7F7F7F"/>
                </a:solidFill>
                <a:latin typeface="#9Slide02 Noi dung da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Biển Laem Thong Thái Lan</a:t>
            </a:r>
          </a:p>
        </p:txBody>
      </p:sp>
      <p:pic>
        <p:nvPicPr>
          <p:cNvPr id="6" name="Picture 2" descr="Một điểm đến thu hút nhiều khách du lịch đặt chân tới (Ảnh ST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663" y="-73025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419600" y="6334125"/>
            <a:ext cx="47926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#9Slide02 Noi dung da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rgbClr val="7F7F7F"/>
                </a:solidFill>
                <a:latin typeface="#9Slide02 Noi dung da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rgbClr val="7F7F7F"/>
                </a:solidFill>
                <a:latin typeface="#9Slide02 Noi dung da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Biển Nha Trang ( Việt Nam ) </a:t>
            </a:r>
          </a:p>
        </p:txBody>
      </p:sp>
      <p:pic>
        <p:nvPicPr>
          <p:cNvPr id="8" name="Picture 2" descr="halong_bay_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663" y="0"/>
            <a:ext cx="10287000" cy="6858000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232275" y="6416675"/>
            <a:ext cx="44132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#9Slide02 Noi dung da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rgbClr val="7F7F7F"/>
                </a:solidFill>
                <a:latin typeface="#9Slide02 Noi dung da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rgbClr val="7F7F7F"/>
                </a:solidFill>
                <a:latin typeface="#9Slide02 Noi dung da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Vịnh Hạ Long (Việt Nam)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38" y="-30163"/>
            <a:ext cx="104394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4625975" y="6262688"/>
            <a:ext cx="531812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#9Slide02 Noi dung da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rgbClr val="7F7F7F"/>
                </a:solidFill>
                <a:latin typeface="#9Slide02 Noi dung da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rgbClr val="7F7F7F"/>
                </a:solidFill>
                <a:latin typeface="#9Slide02 Noi dung da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Đảo Bali Philipine</a:t>
            </a:r>
          </a:p>
        </p:txBody>
      </p:sp>
      <p:pic>
        <p:nvPicPr>
          <p:cNvPr id="12" name="Picture 5" descr="Những bãi biển đẹp nhất châu Á cho kỳ nghỉ lễ 30/4 - VietNamNe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688" y="19050"/>
            <a:ext cx="10439400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4048125" y="6145213"/>
            <a:ext cx="4697413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#9Slide02 Noi dung da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rgbClr val="7F7F7F"/>
                </a:solidFill>
                <a:latin typeface="#9Slide02 Noi dung da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rgbClr val="7F7F7F"/>
                </a:solidFill>
                <a:latin typeface="#9Slide02 Noi dung da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Đảo Nicobar Ấn Độ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50" y="-4763"/>
            <a:ext cx="10439400" cy="6896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1463675" y="6145213"/>
            <a:ext cx="2593975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#9Slide02 Noi dung da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rgbClr val="7F7F7F"/>
                </a:solidFill>
                <a:latin typeface="#9Slide02 Noi dung da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rgbClr val="7F7F7F"/>
                </a:solidFill>
                <a:latin typeface="#9Slide02 Noi dung da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Đảo Phú Quốc</a:t>
            </a:r>
          </a:p>
        </p:txBody>
      </p:sp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2" grpId="0"/>
      <p:bldP spid="11" grpId="0"/>
      <p:bldP spid="13" grpId="0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-38100"/>
            <a:ext cx="105156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 Box 6"/>
          <p:cNvSpPr txBox="1">
            <a:spLocks noChangeArrowheads="1"/>
          </p:cNvSpPr>
          <p:nvPr/>
        </p:nvSpPr>
        <p:spPr bwMode="auto">
          <a:xfrm>
            <a:off x="1371600" y="6197600"/>
            <a:ext cx="104933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#9Slide02 Noi dung da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rgbClr val="7F7F7F"/>
                </a:solidFill>
                <a:latin typeface="#9Slide02 Noi dung da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rgbClr val="7F7F7F"/>
                </a:solidFill>
                <a:latin typeface="#9Slide02 Noi dung da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Sông Mê Công có dòng chảy lớn và có nhiều phù sa.</a:t>
            </a:r>
          </a:p>
        </p:txBody>
      </p:sp>
      <p:pic>
        <p:nvPicPr>
          <p:cNvPr id="23" name="Picture 5" descr="Ruộng bậc thang: Kiệt tác của những &quot;họa sĩ chân đất&quot; - | Đăng trên báo Bắc  Gia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-55563"/>
            <a:ext cx="10614025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3200400" y="19050"/>
            <a:ext cx="718502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#9Slide02 Noi dung da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rgbClr val="7F7F7F"/>
                </a:solidFill>
                <a:latin typeface="#9Slide02 Noi dung da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rgbClr val="7F7F7F"/>
                </a:solidFill>
                <a:latin typeface="#9Slide02 Noi dung da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Ruộng bậc thang ở Cao Bằng Việt Nam</a:t>
            </a:r>
          </a:p>
        </p:txBody>
      </p:sp>
      <p:pic>
        <p:nvPicPr>
          <p:cNvPr id="25" name="Picture 5" descr="Thảo nguyên Mông Cổ bình yên mùa thu đến | Cảnh Đẹp Blo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-55563"/>
            <a:ext cx="10621963" cy="691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430588" y="6097588"/>
            <a:ext cx="6529387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#9Slide02 Noi dung da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rgbClr val="7F7F7F"/>
                </a:solidFill>
                <a:latin typeface="#9Slide02 Noi dung da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rgbClr val="7F7F7F"/>
                </a:solidFill>
                <a:latin typeface="#9Slide02 Noi dung da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Thảo nguyên ở Mông Cổ</a:t>
            </a:r>
          </a:p>
        </p:txBody>
      </p:sp>
      <p:pic>
        <p:nvPicPr>
          <p:cNvPr id="27" name="Picture 5" descr="Top 10 thảo nguyên xanh thơ mộng nhất trên thế giớ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13" y="-93663"/>
            <a:ext cx="10658475" cy="668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 Box 6"/>
          <p:cNvSpPr txBox="1">
            <a:spLocks noChangeArrowheads="1"/>
          </p:cNvSpPr>
          <p:nvPr/>
        </p:nvSpPr>
        <p:spPr bwMode="auto">
          <a:xfrm>
            <a:off x="1143000" y="6159500"/>
            <a:ext cx="5029200" cy="5857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#9Slide02 Noi dung da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rgbClr val="7F7F7F"/>
                </a:solidFill>
                <a:latin typeface="#9Slide02 Noi dung da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rgbClr val="7F7F7F"/>
                </a:solidFill>
                <a:latin typeface="#9Slide02 Noi dung da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Thảo nguyên Yili Trung Quốc </a:t>
            </a:r>
          </a:p>
        </p:txBody>
      </p:sp>
    </p:spTree>
  </p:cSld>
  <p:clrMapOvr>
    <a:masterClrMapping/>
  </p:clrMapOvr>
  <p:transition spd="slow"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utoUpdateAnimBg="0"/>
      <p:bldP spid="9" grpId="0" autoUpdateAnimBg="0"/>
      <p:bldP spid="28" grpId="0" animBg="1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Box 1"/>
          <p:cNvSpPr txBox="1">
            <a:spLocks noChangeArrowheads="1"/>
          </p:cNvSpPr>
          <p:nvPr/>
        </p:nvSpPr>
        <p:spPr bwMode="auto">
          <a:xfrm>
            <a:off x="1295400" y="-115888"/>
            <a:ext cx="9448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#9Slide02 Noi dung da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rgbClr val="7F7F7F"/>
                </a:solidFill>
                <a:latin typeface="#9Slide02 Noi dung da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rgbClr val="7F7F7F"/>
                </a:solidFill>
                <a:latin typeface="#9Slide02 Noi dung da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Xem video và trả lời câu hỏi: “Em có suy nghĩ gì về những tin tức được nhắc đến trong video?” </a:t>
            </a:r>
          </a:p>
        </p:txBody>
      </p:sp>
      <p:pic>
        <p:nvPicPr>
          <p:cNvPr id="3" name="Biến đổi khí hậu và tác động tại Việt Nam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62000" y="838200"/>
            <a:ext cx="10515600" cy="5448300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TextBox 1"/>
          <p:cNvSpPr txBox="1">
            <a:spLocks noChangeArrowheads="1"/>
          </p:cNvSpPr>
          <p:nvPr/>
        </p:nvSpPr>
        <p:spPr bwMode="auto">
          <a:xfrm>
            <a:off x="2362200" y="107950"/>
            <a:ext cx="7162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#9Slide02 Noi dung da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rgbClr val="7F7F7F"/>
                </a:solidFill>
                <a:latin typeface="#9Slide02 Noi dung da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rgbClr val="7F7F7F"/>
                </a:solidFill>
                <a:latin typeface="#9Slide02 Noi dung da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Các em cần làm gì để bảo vệ môi trường?</a:t>
            </a:r>
          </a:p>
        </p:txBody>
      </p:sp>
      <p:pic>
        <p:nvPicPr>
          <p:cNvPr id="3" name="Thông điệp nâng cao ý thức bảo vệ môi trường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38200" y="692150"/>
            <a:ext cx="10744200" cy="5829300"/>
          </a:xfrm>
          <a:prstGeom prst="rect">
            <a:avLst/>
          </a:prstGeom>
        </p:spPr>
      </p:pic>
    </p:spTree>
  </p:cSld>
  <p:clrMapOvr>
    <a:masterClrMapping/>
  </p:clrMapOvr>
  <p:transition spd="slow" advClick="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Có thể là tranh biếm họ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12211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648450"/>
            <a:ext cx="32766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4762" b="25806"/>
          <a:stretch>
            <a:fillRect/>
          </a:stretch>
        </p:blipFill>
        <p:spPr bwMode="auto">
          <a:xfrm>
            <a:off x="7315200" y="6629400"/>
            <a:ext cx="1524000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219200"/>
            <a:ext cx="790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68" r="12355" b="-2"/>
          <a:stretch>
            <a:fillRect/>
          </a:stretch>
        </p:blipFill>
        <p:spPr bwMode="auto">
          <a:xfrm>
            <a:off x="7453313" y="2971800"/>
            <a:ext cx="1081087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68" r="12355" b="-2"/>
          <a:stretch>
            <a:fillRect/>
          </a:stretch>
        </p:blipFill>
        <p:spPr bwMode="auto">
          <a:xfrm>
            <a:off x="10210800" y="3059113"/>
            <a:ext cx="19050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8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68" r="12355" b="-2"/>
          <a:stretch>
            <a:fillRect/>
          </a:stretch>
        </p:blipFill>
        <p:spPr bwMode="auto">
          <a:xfrm>
            <a:off x="3529013" y="3063875"/>
            <a:ext cx="1905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9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68" r="12355" b="-2"/>
          <a:stretch>
            <a:fillRect/>
          </a:stretch>
        </p:blipFill>
        <p:spPr bwMode="auto">
          <a:xfrm>
            <a:off x="4114800" y="1219200"/>
            <a:ext cx="9667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0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68" r="12355" b="-2"/>
          <a:stretch>
            <a:fillRect/>
          </a:stretch>
        </p:blipFill>
        <p:spPr bwMode="auto">
          <a:xfrm>
            <a:off x="161925" y="6481763"/>
            <a:ext cx="18288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1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68" r="12355" b="-2"/>
          <a:stretch>
            <a:fillRect/>
          </a:stretch>
        </p:blipFill>
        <p:spPr bwMode="auto">
          <a:xfrm>
            <a:off x="11811000" y="1047750"/>
            <a:ext cx="304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2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0" y="1219200"/>
            <a:ext cx="3873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6CF8A"/>
              </a:solidFill>
            </a:endParaRPr>
          </a:p>
        </p:txBody>
      </p:sp>
      <p:pic>
        <p:nvPicPr>
          <p:cNvPr id="30" name="Picture 29">
            <a:extLst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62100" y="-2633663"/>
            <a:ext cx="9286875" cy="41132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5" name="Rectangle 14">
            <a:extLst/>
          </p:cNvPr>
          <p:cNvSpPr/>
          <p:nvPr/>
        </p:nvSpPr>
        <p:spPr>
          <a:xfrm>
            <a:off x="884238" y="838200"/>
            <a:ext cx="10591800" cy="5256213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</a:endParaRPr>
          </a:p>
        </p:txBody>
      </p:sp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175" y="5219700"/>
            <a:ext cx="1905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100" y="5219700"/>
            <a:ext cx="1905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025" y="5219700"/>
            <a:ext cx="1905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875" y="5219700"/>
            <a:ext cx="1905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25" y="5219700"/>
            <a:ext cx="1905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Cloud 25">
            <a:extLst/>
          </p:cNvPr>
          <p:cNvSpPr/>
          <p:nvPr/>
        </p:nvSpPr>
        <p:spPr>
          <a:xfrm rot="20263963" flipH="1">
            <a:off x="-1195388" y="5173663"/>
            <a:ext cx="2667001" cy="2343150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1" name="Cloud 30">
            <a:extLst/>
          </p:cNvPr>
          <p:cNvSpPr/>
          <p:nvPr/>
        </p:nvSpPr>
        <p:spPr>
          <a:xfrm rot="1336037">
            <a:off x="10920413" y="5173663"/>
            <a:ext cx="2667000" cy="2343150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3260" name="Picture 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47"/>
          <a:stretch>
            <a:fillRect/>
          </a:stretch>
        </p:blipFill>
        <p:spPr bwMode="auto">
          <a:xfrm>
            <a:off x="11430000" y="5472113"/>
            <a:ext cx="85248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1" name="Picture 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/>
          <a:stretch>
            <a:fillRect/>
          </a:stretch>
        </p:blipFill>
        <p:spPr bwMode="auto">
          <a:xfrm>
            <a:off x="74613" y="5476875"/>
            <a:ext cx="936625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1816100" y="2379663"/>
            <a:ext cx="9156700" cy="193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#9Slide02 Noi dung da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rgbClr val="7F7F7F"/>
                </a:solidFill>
                <a:latin typeface="#9Slide02 Noi dung da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rgbClr val="7F7F7F"/>
                </a:solidFill>
                <a:latin typeface="#9Slide02 Noi dung da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Châu Á nằm ở bán cầu Bắc, có diện tích lớn nhất trong các châu lục trên thế giới. Thiên nhiên của châu Á rất đa dạng. </a:t>
            </a:r>
            <a:endParaRPr lang="en-US" altLang="en-US" sz="400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3263" name="WordArt 4"/>
          <p:cNvSpPr>
            <a:spLocks noChangeArrowheads="1" noChangeShapeType="1" noTextEdit="1"/>
          </p:cNvSpPr>
          <p:nvPr/>
        </p:nvSpPr>
        <p:spPr bwMode="auto">
          <a:xfrm>
            <a:off x="4027488" y="1241425"/>
            <a:ext cx="4156075" cy="787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en-US" sz="6000" kern="10">
                <a:ln w="9525">
                  <a:round/>
                  <a:headEnd/>
                  <a:tailEnd/>
                </a:ln>
                <a:solidFill>
                  <a:srgbClr val="0070C0"/>
                </a:solidFill>
                <a:latin typeface="Times New Roman"/>
                <a:cs typeface="Times New Roman"/>
              </a:rPr>
              <a:t>BÀI HỌC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3D Model 14" descr="The Ear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35213"/>
            <a:ext cx="2944813" cy="29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4275" name="Group 5"/>
          <p:cNvGrpSpPr>
            <a:grpSpLocks/>
          </p:cNvGrpSpPr>
          <p:nvPr/>
        </p:nvGrpSpPr>
        <p:grpSpPr bwMode="auto">
          <a:xfrm>
            <a:off x="-419100" y="0"/>
            <a:ext cx="12954000" cy="7010400"/>
            <a:chOff x="-419735" y="0"/>
            <a:chExt cx="12954635" cy="7010400"/>
          </a:xfrm>
        </p:grpSpPr>
        <p:sp>
          <p:nvSpPr>
            <p:cNvPr id="7" name="Rectangle 6">
              <a:extLst/>
            </p:cNvPr>
            <p:cNvSpPr/>
            <p:nvPr/>
          </p:nvSpPr>
          <p:spPr>
            <a:xfrm>
              <a:off x="339127" y="392113"/>
              <a:ext cx="11452786" cy="6073775"/>
            </a:xfrm>
            <a:prstGeom prst="rect">
              <a:avLst/>
            </a:prstGeom>
            <a:solidFill>
              <a:schemeClr val="bg1">
                <a:alpha val="92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54285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91800" y="4953299"/>
              <a:ext cx="1943100" cy="2057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286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19735" y="4876800"/>
              <a:ext cx="2038404" cy="2057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9">
              <a:extLst/>
            </p:cNvPr>
            <p:cNvSpPr/>
            <p:nvPr/>
          </p:nvSpPr>
          <p:spPr>
            <a:xfrm>
              <a:off x="-30779" y="0"/>
              <a:ext cx="12192599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6CF8A"/>
                </a:solidFill>
              </a:endParaRPr>
            </a:p>
          </p:txBody>
        </p:sp>
      </p:grpSp>
      <p:sp>
        <p:nvSpPr>
          <p:cNvPr id="11" name="Rectangle 10">
            <a:extLst/>
          </p:cNvPr>
          <p:cNvSpPr/>
          <p:nvPr/>
        </p:nvSpPr>
        <p:spPr>
          <a:xfrm>
            <a:off x="338138" y="392113"/>
            <a:ext cx="11453812" cy="6073775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</a:endParaRPr>
          </a:p>
        </p:txBody>
      </p:sp>
      <p:pic>
        <p:nvPicPr>
          <p:cNvPr id="5427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8" r="17778"/>
          <a:stretch>
            <a:fillRect/>
          </a:stretch>
        </p:blipFill>
        <p:spPr bwMode="auto">
          <a:xfrm>
            <a:off x="4881563" y="-250825"/>
            <a:ext cx="4779962" cy="741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47"/>
          <a:stretch>
            <a:fillRect/>
          </a:stretch>
        </p:blipFill>
        <p:spPr bwMode="auto">
          <a:xfrm>
            <a:off x="8285163" y="0"/>
            <a:ext cx="4779962" cy="741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9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238" y="5149850"/>
            <a:ext cx="6745287" cy="298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0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400" y="5676900"/>
            <a:ext cx="533717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1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638" y="4919663"/>
            <a:ext cx="636587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507112">
            <a:off x="-3475038" y="-1652588"/>
            <a:ext cx="9286876" cy="538797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">
            <a:extLst/>
          </p:cNvPr>
          <p:cNvSpPr txBox="1">
            <a:spLocks noChangeArrowheads="1"/>
          </p:cNvSpPr>
          <p:nvPr/>
        </p:nvSpPr>
        <p:spPr bwMode="auto">
          <a:xfrm rot="20003472">
            <a:off x="516560" y="893325"/>
            <a:ext cx="4938712" cy="110799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7F7F7F"/>
                </a:solidFill>
                <a:latin typeface="#9Slide02 Noi dung dai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#9Slide02 Noi dung dai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7F7F7F"/>
                </a:solidFill>
                <a:latin typeface="#9Slide02 Noi dung dai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6600" b="1">
                <a:ln/>
                <a:solidFill>
                  <a:srgbClr val="FF0000"/>
                </a:solidFill>
                <a:latin typeface="UTM Loko" panose="02040603050506020204" pitchFamily="18" charset="0"/>
                <a:cs typeface="Times New Roman" panose="02020603050405020304" pitchFamily="18" charset="0"/>
              </a:rPr>
              <a:t>CỦNG CỐ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52800" y="1981200"/>
            <a:ext cx="6081793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8000" b="1" smtClean="0">
                <a:solidFill>
                  <a:srgbClr val="FF0000"/>
                </a:solidFill>
                <a:latin typeface="UTM Loko" panose="020406030505060202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0040169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277813" y="968375"/>
            <a:ext cx="12306300" cy="1143000"/>
          </a:xfrm>
        </p:spPr>
        <p:txBody>
          <a:bodyPr/>
          <a:lstStyle/>
          <a:p>
            <a:pPr eaLnBrk="1" hangingPunct="1"/>
            <a:r>
              <a:rPr lang="en-US" altLang="en-US" sz="3600" smtClean="0">
                <a:solidFill>
                  <a:srgbClr val="FF3399"/>
                </a:solidFill>
              </a:rPr>
              <a:t>Câu 1:  Một cảnh thiên nhiên đẹp trên biển ở Nhật Bản. </a:t>
            </a:r>
            <a:r>
              <a:rPr lang="en-US" altLang="en-US" sz="4000" smtClean="0"/>
              <a:t> </a:t>
            </a:r>
          </a:p>
        </p:txBody>
      </p:sp>
      <p:graphicFrame>
        <p:nvGraphicFramePr>
          <p:cNvPr id="122260" name="Group 404">
            <a:extLst/>
          </p:cNvPr>
          <p:cNvGraphicFramePr>
            <a:graphicFrameLocks noGrp="1"/>
          </p:cNvGraphicFramePr>
          <p:nvPr>
            <p:ph idx="1"/>
          </p:nvPr>
        </p:nvGraphicFramePr>
        <p:xfrm>
          <a:off x="4495800" y="2530475"/>
          <a:ext cx="5791200" cy="517530"/>
        </p:xfrm>
        <a:graphic>
          <a:graphicData uri="http://schemas.openxmlformats.org/drawingml/2006/table">
            <a:tbl>
              <a:tblPr/>
              <a:tblGrid>
                <a:gridCol w="385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57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7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57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57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57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5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73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8576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8576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8576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8576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8735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85763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85762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V</a:t>
                      </a:r>
                    </a:p>
                  </a:txBody>
                  <a:tcPr marT="45405" marB="454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Ị</a:t>
                      </a: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N</a:t>
                      </a: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B</a:t>
                      </a: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I</a:t>
                      </a: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Ể</a:t>
                      </a: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N</a:t>
                      </a: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N</a:t>
                      </a: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Ậ</a:t>
                      </a: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T</a:t>
                      </a: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B</a:t>
                      </a: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Ả</a:t>
                      </a: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N</a:t>
                      </a: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2261" name="Group 405">
            <a:extLst/>
          </p:cNvPr>
          <p:cNvGraphicFramePr>
            <a:graphicFrameLocks noGrp="1"/>
          </p:cNvGraphicFramePr>
          <p:nvPr/>
        </p:nvGraphicFramePr>
        <p:xfrm>
          <a:off x="4114800" y="3063875"/>
          <a:ext cx="3048000" cy="517530"/>
        </p:xfrm>
        <a:graphic>
          <a:graphicData uri="http://schemas.openxmlformats.org/drawingml/2006/table">
            <a:tbl>
              <a:tblPr/>
              <a:tblGrid>
                <a:gridCol w="38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marT="45405" marB="454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I</a:t>
                      </a: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M</a:t>
                      </a: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A</a:t>
                      </a: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L</a:t>
                      </a: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A</a:t>
                      </a: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Y</a:t>
                      </a: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A</a:t>
                      </a: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2282" name="Group 426">
            <a:extLst/>
          </p:cNvPr>
          <p:cNvGraphicFramePr>
            <a:graphicFrameLocks noGrp="1"/>
          </p:cNvGraphicFramePr>
          <p:nvPr/>
        </p:nvGraphicFramePr>
        <p:xfrm>
          <a:off x="4495800" y="3597275"/>
          <a:ext cx="2312988" cy="517530"/>
        </p:xfrm>
        <a:graphic>
          <a:graphicData uri="http://schemas.openxmlformats.org/drawingml/2006/table">
            <a:tbl>
              <a:tblPr/>
              <a:tblGrid>
                <a:gridCol w="387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016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Ê</a:t>
                      </a:r>
                    </a:p>
                  </a:txBody>
                  <a:tcPr marT="45405" marB="454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V</a:t>
                      </a: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Ơ</a:t>
                      </a: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R</a:t>
                      </a: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É</a:t>
                      </a: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T</a:t>
                      </a: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2263" name="Group 407">
            <a:extLst/>
          </p:cNvPr>
          <p:cNvGraphicFramePr>
            <a:graphicFrameLocks noGrp="1"/>
          </p:cNvGraphicFramePr>
          <p:nvPr/>
        </p:nvGraphicFramePr>
        <p:xfrm>
          <a:off x="2971800" y="4130675"/>
          <a:ext cx="3048000" cy="517530"/>
        </p:xfrm>
        <a:graphic>
          <a:graphicData uri="http://schemas.openxmlformats.org/drawingml/2006/table">
            <a:tbl>
              <a:tblPr/>
              <a:tblGrid>
                <a:gridCol w="38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N</a:t>
                      </a:r>
                    </a:p>
                  </a:txBody>
                  <a:tcPr marT="45405" marB="454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I</a:t>
                      </a: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Ệ</a:t>
                      </a: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T</a:t>
                      </a: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Đ</a:t>
                      </a: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Ớ</a:t>
                      </a: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I</a:t>
                      </a: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2264" name="Group 408">
            <a:extLst/>
          </p:cNvPr>
          <p:cNvGraphicFramePr>
            <a:graphicFrameLocks noGrp="1"/>
          </p:cNvGraphicFramePr>
          <p:nvPr/>
        </p:nvGraphicFramePr>
        <p:xfrm>
          <a:off x="3733800" y="4664075"/>
          <a:ext cx="3429000" cy="517530"/>
        </p:xfrm>
        <a:graphic>
          <a:graphicData uri="http://schemas.openxmlformats.org/drawingml/2006/table">
            <a:tbl>
              <a:tblPr/>
              <a:tblGrid>
                <a:gridCol w="38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B</a:t>
                      </a:r>
                    </a:p>
                  </a:txBody>
                  <a:tcPr marT="45405" marB="454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Á</a:t>
                      </a: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N</a:t>
                      </a: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C</a:t>
                      </a: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Ầ</a:t>
                      </a: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U</a:t>
                      </a: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B</a:t>
                      </a: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Ắ</a:t>
                      </a: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C</a:t>
                      </a: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2265" name="Group 409">
            <a:extLst/>
          </p:cNvPr>
          <p:cNvGraphicFramePr>
            <a:graphicFrameLocks noGrp="1"/>
          </p:cNvGraphicFramePr>
          <p:nvPr/>
        </p:nvGraphicFramePr>
        <p:xfrm>
          <a:off x="2590800" y="5197475"/>
          <a:ext cx="3429000" cy="517530"/>
        </p:xfrm>
        <a:graphic>
          <a:graphicData uri="http://schemas.openxmlformats.org/drawingml/2006/table">
            <a:tbl>
              <a:tblPr/>
              <a:tblGrid>
                <a:gridCol w="38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R</a:t>
                      </a:r>
                    </a:p>
                  </a:txBody>
                  <a:tcPr marT="45405" marB="454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Ừ</a:t>
                      </a: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N</a:t>
                      </a: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G</a:t>
                      </a: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T</a:t>
                      </a: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A</a:t>
                      </a: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I</a:t>
                      </a: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G</a:t>
                      </a: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A</a:t>
                      </a: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2266" name="Group 410">
            <a:extLst/>
          </p:cNvPr>
          <p:cNvGraphicFramePr>
            <a:graphicFrameLocks noGrp="1"/>
          </p:cNvGraphicFramePr>
          <p:nvPr/>
        </p:nvGraphicFramePr>
        <p:xfrm>
          <a:off x="2590800" y="5730875"/>
          <a:ext cx="2690813" cy="517530"/>
        </p:xfrm>
        <a:graphic>
          <a:graphicData uri="http://schemas.openxmlformats.org/drawingml/2006/table">
            <a:tbl>
              <a:tblPr/>
              <a:tblGrid>
                <a:gridCol w="38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0481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T</a:t>
                      </a:r>
                    </a:p>
                  </a:txBody>
                  <a:tcPr marT="45405" marB="454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Â</a:t>
                      </a: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Y</a:t>
                      </a: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N</a:t>
                      </a: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A</a:t>
                      </a: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M</a:t>
                      </a: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Á</a:t>
                      </a: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2267" name="Group 411">
            <a:extLst/>
          </p:cNvPr>
          <p:cNvGraphicFramePr>
            <a:graphicFrameLocks noGrp="1"/>
          </p:cNvGraphicFramePr>
          <p:nvPr/>
        </p:nvGraphicFramePr>
        <p:xfrm>
          <a:off x="4495800" y="2530475"/>
          <a:ext cx="5791200" cy="517530"/>
        </p:xfrm>
        <a:graphic>
          <a:graphicData uri="http://schemas.openxmlformats.org/drawingml/2006/table">
            <a:tbl>
              <a:tblPr/>
              <a:tblGrid>
                <a:gridCol w="385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57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7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57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57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57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5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73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8576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8576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8576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8576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8735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85763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85762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405" marB="454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2268" name="Group 412">
            <a:extLst/>
          </p:cNvPr>
          <p:cNvGraphicFramePr>
            <a:graphicFrameLocks noGrp="1"/>
          </p:cNvGraphicFramePr>
          <p:nvPr/>
        </p:nvGraphicFramePr>
        <p:xfrm>
          <a:off x="3581400" y="2362200"/>
          <a:ext cx="304800" cy="517530"/>
        </p:xfrm>
        <a:graphic>
          <a:graphicData uri="http://schemas.openxmlformats.org/drawingml/2006/table">
            <a:tbl>
              <a:tblPr/>
              <a:tblGrid>
                <a:gridCol w="30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T="45405" marB="45405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2283" name="Group 427">
            <a:extLst/>
          </p:cNvPr>
          <p:cNvGraphicFramePr>
            <a:graphicFrameLocks noGrp="1"/>
          </p:cNvGraphicFramePr>
          <p:nvPr/>
        </p:nvGraphicFramePr>
        <p:xfrm>
          <a:off x="3581400" y="2971800"/>
          <a:ext cx="325438" cy="517530"/>
        </p:xfrm>
        <a:graphic>
          <a:graphicData uri="http://schemas.openxmlformats.org/drawingml/2006/table">
            <a:tbl>
              <a:tblPr/>
              <a:tblGrid>
                <a:gridCol w="3254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T="45405" marB="45405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2270" name="Group 414">
            <a:extLst/>
          </p:cNvPr>
          <p:cNvGraphicFramePr>
            <a:graphicFrameLocks noGrp="1"/>
          </p:cNvGraphicFramePr>
          <p:nvPr/>
        </p:nvGraphicFramePr>
        <p:xfrm>
          <a:off x="3581400" y="3521075"/>
          <a:ext cx="304800" cy="517530"/>
        </p:xfrm>
        <a:graphic>
          <a:graphicData uri="http://schemas.openxmlformats.org/drawingml/2006/table">
            <a:tbl>
              <a:tblPr/>
              <a:tblGrid>
                <a:gridCol w="30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T="45405" marB="45405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2271" name="Group 415">
            <a:extLst/>
          </p:cNvPr>
          <p:cNvGraphicFramePr>
            <a:graphicFrameLocks noGrp="1"/>
          </p:cNvGraphicFramePr>
          <p:nvPr/>
        </p:nvGraphicFramePr>
        <p:xfrm>
          <a:off x="2438400" y="4130675"/>
          <a:ext cx="304800" cy="517530"/>
        </p:xfrm>
        <a:graphic>
          <a:graphicData uri="http://schemas.openxmlformats.org/drawingml/2006/table">
            <a:tbl>
              <a:tblPr/>
              <a:tblGrid>
                <a:gridCol w="30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T="45405" marB="45405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2272" name="Group 416">
            <a:extLst/>
          </p:cNvPr>
          <p:cNvGraphicFramePr>
            <a:graphicFrameLocks noGrp="1"/>
          </p:cNvGraphicFramePr>
          <p:nvPr/>
        </p:nvGraphicFramePr>
        <p:xfrm>
          <a:off x="7391400" y="4587875"/>
          <a:ext cx="381000" cy="517530"/>
        </p:xfrm>
        <a:graphic>
          <a:graphicData uri="http://schemas.openxmlformats.org/drawingml/2006/table">
            <a:tbl>
              <a:tblPr/>
              <a:tblGrid>
                <a:gridCol w="38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T="45405" marB="45405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2273" name="Group 417">
            <a:extLst/>
          </p:cNvPr>
          <p:cNvGraphicFramePr>
            <a:graphicFrameLocks noGrp="1"/>
          </p:cNvGraphicFramePr>
          <p:nvPr/>
        </p:nvGraphicFramePr>
        <p:xfrm>
          <a:off x="6324600" y="5197475"/>
          <a:ext cx="381000" cy="517530"/>
        </p:xfrm>
        <a:graphic>
          <a:graphicData uri="http://schemas.openxmlformats.org/drawingml/2006/table">
            <a:tbl>
              <a:tblPr/>
              <a:tblGrid>
                <a:gridCol w="38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T="45405" marB="45405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2274" name="Group 418">
            <a:extLst/>
          </p:cNvPr>
          <p:cNvGraphicFramePr>
            <a:graphicFrameLocks noGrp="1"/>
          </p:cNvGraphicFramePr>
          <p:nvPr/>
        </p:nvGraphicFramePr>
        <p:xfrm>
          <a:off x="5562600" y="5807075"/>
          <a:ext cx="381000" cy="517530"/>
        </p:xfrm>
        <a:graphic>
          <a:graphicData uri="http://schemas.openxmlformats.org/drawingml/2006/table">
            <a:tbl>
              <a:tblPr/>
              <a:tblGrid>
                <a:gridCol w="38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marT="45405" marB="45405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2275" name="Group 419">
            <a:extLst/>
          </p:cNvPr>
          <p:cNvGraphicFramePr>
            <a:graphicFrameLocks noGrp="1"/>
          </p:cNvGraphicFramePr>
          <p:nvPr/>
        </p:nvGraphicFramePr>
        <p:xfrm>
          <a:off x="4114800" y="3048000"/>
          <a:ext cx="3048000" cy="517530"/>
        </p:xfrm>
        <a:graphic>
          <a:graphicData uri="http://schemas.openxmlformats.org/drawingml/2006/table">
            <a:tbl>
              <a:tblPr/>
              <a:tblGrid>
                <a:gridCol w="38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405" marB="454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2276" name="Group 420">
            <a:extLst/>
          </p:cNvPr>
          <p:cNvGraphicFramePr>
            <a:graphicFrameLocks noGrp="1"/>
          </p:cNvGraphicFramePr>
          <p:nvPr/>
        </p:nvGraphicFramePr>
        <p:xfrm>
          <a:off x="4495800" y="3597275"/>
          <a:ext cx="2286000" cy="517530"/>
        </p:xfrm>
        <a:graphic>
          <a:graphicData uri="http://schemas.openxmlformats.org/drawingml/2006/table">
            <a:tbl>
              <a:tblPr/>
              <a:tblGrid>
                <a:gridCol w="38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405" marB="454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2277" name="Group 421">
            <a:extLst/>
          </p:cNvPr>
          <p:cNvGraphicFramePr>
            <a:graphicFrameLocks noGrp="1"/>
          </p:cNvGraphicFramePr>
          <p:nvPr/>
        </p:nvGraphicFramePr>
        <p:xfrm>
          <a:off x="2971800" y="4130675"/>
          <a:ext cx="3048000" cy="517530"/>
        </p:xfrm>
        <a:graphic>
          <a:graphicData uri="http://schemas.openxmlformats.org/drawingml/2006/table">
            <a:tbl>
              <a:tblPr/>
              <a:tblGrid>
                <a:gridCol w="38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405" marB="454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2278" name="Group 422">
            <a:extLst/>
          </p:cNvPr>
          <p:cNvGraphicFramePr>
            <a:graphicFrameLocks noGrp="1"/>
          </p:cNvGraphicFramePr>
          <p:nvPr/>
        </p:nvGraphicFramePr>
        <p:xfrm>
          <a:off x="3733800" y="4664075"/>
          <a:ext cx="3429000" cy="517530"/>
        </p:xfrm>
        <a:graphic>
          <a:graphicData uri="http://schemas.openxmlformats.org/drawingml/2006/table">
            <a:tbl>
              <a:tblPr/>
              <a:tblGrid>
                <a:gridCol w="38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405" marB="454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2279" name="Group 423">
            <a:extLst/>
          </p:cNvPr>
          <p:cNvGraphicFramePr>
            <a:graphicFrameLocks noGrp="1"/>
          </p:cNvGraphicFramePr>
          <p:nvPr/>
        </p:nvGraphicFramePr>
        <p:xfrm>
          <a:off x="2590800" y="5197475"/>
          <a:ext cx="3429000" cy="517530"/>
        </p:xfrm>
        <a:graphic>
          <a:graphicData uri="http://schemas.openxmlformats.org/drawingml/2006/table">
            <a:tbl>
              <a:tblPr/>
              <a:tblGrid>
                <a:gridCol w="38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405" marB="454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2280" name="Group 424">
            <a:extLst/>
          </p:cNvPr>
          <p:cNvGraphicFramePr>
            <a:graphicFrameLocks noGrp="1"/>
          </p:cNvGraphicFramePr>
          <p:nvPr/>
        </p:nvGraphicFramePr>
        <p:xfrm>
          <a:off x="2590800" y="5730875"/>
          <a:ext cx="2667000" cy="517530"/>
        </p:xfrm>
        <a:graphic>
          <a:graphicData uri="http://schemas.openxmlformats.org/drawingml/2006/table">
            <a:tbl>
              <a:tblPr/>
              <a:tblGrid>
                <a:gridCol w="38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405" marB="454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405" marB="45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2205" name="AutoShape 349"/>
          <p:cNvSpPr>
            <a:spLocks noChangeArrowheads="1"/>
          </p:cNvSpPr>
          <p:nvPr/>
        </p:nvSpPr>
        <p:spPr bwMode="auto">
          <a:xfrm>
            <a:off x="511175" y="946150"/>
            <a:ext cx="10820400" cy="1143000"/>
          </a:xfrm>
          <a:prstGeom prst="roundRect">
            <a:avLst>
              <a:gd name="adj" fmla="val 21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#9Slide02 Noi dung da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rgbClr val="7F7F7F"/>
                </a:solidFill>
                <a:latin typeface="#9Slide02 Noi dung da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rgbClr val="7F7F7F"/>
                </a:solidFill>
                <a:latin typeface="#9Slide02 Noi dung da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Câu 2:</a:t>
            </a:r>
            <a:r>
              <a:rPr lang="en-US" altLang="en-US" sz="360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altLang="en-US" sz="400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Tên một dãy núi lớn ở khu vực Nam Á </a:t>
            </a:r>
          </a:p>
        </p:txBody>
      </p:sp>
      <p:sp>
        <p:nvSpPr>
          <p:cNvPr id="122206" name="AutoShape 350"/>
          <p:cNvSpPr>
            <a:spLocks noChangeArrowheads="1"/>
          </p:cNvSpPr>
          <p:nvPr/>
        </p:nvSpPr>
        <p:spPr bwMode="auto">
          <a:xfrm>
            <a:off x="968375" y="946150"/>
            <a:ext cx="9601200" cy="1143000"/>
          </a:xfrm>
          <a:prstGeom prst="roundRect">
            <a:avLst>
              <a:gd name="adj" fmla="val 21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#9Slide02 Noi dung da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rgbClr val="7F7F7F"/>
                </a:solidFill>
                <a:latin typeface="#9Slide02 Noi dung da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rgbClr val="7F7F7F"/>
                </a:solidFill>
                <a:latin typeface="#9Slide02 Noi dung da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FF3399"/>
                </a:solidFill>
                <a:latin typeface="Times New Roman" pitchFamily="18" charset="0"/>
                <a:cs typeface="Arial" pitchFamily="34" charset="0"/>
              </a:rPr>
              <a:t>Câu 3:</a:t>
            </a:r>
            <a:r>
              <a:rPr lang="en-US" altLang="en-US" sz="360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altLang="en-US" sz="400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Tên đỉnh núi cao nhất thế giới ?</a:t>
            </a:r>
          </a:p>
        </p:txBody>
      </p:sp>
      <p:sp>
        <p:nvSpPr>
          <p:cNvPr id="122207" name="AutoShape 351"/>
          <p:cNvSpPr>
            <a:spLocks noChangeArrowheads="1"/>
          </p:cNvSpPr>
          <p:nvPr/>
        </p:nvSpPr>
        <p:spPr bwMode="auto">
          <a:xfrm>
            <a:off x="663575" y="946150"/>
            <a:ext cx="10134600" cy="1143000"/>
          </a:xfrm>
          <a:prstGeom prst="roundRect">
            <a:avLst>
              <a:gd name="adj" fmla="val 21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#9Slide02 Noi dung da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rgbClr val="7F7F7F"/>
                </a:solidFill>
                <a:latin typeface="#9Slide02 Noi dung da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rgbClr val="7F7F7F"/>
                </a:solidFill>
                <a:latin typeface="#9Slide02 Noi dung da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3399"/>
                </a:solidFill>
                <a:latin typeface="Times New Roman" pitchFamily="18" charset="0"/>
                <a:cs typeface="Arial" pitchFamily="34" charset="0"/>
              </a:rPr>
              <a:t>Câu 4:</a:t>
            </a:r>
            <a:r>
              <a:rPr lang="en-US" altLang="en-US" sz="360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altLang="en-US" sz="320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Ngoài Hàn Đới và Ôn Đới, Châu Á còn chịu ảnh hưởng của đới khí hậu nào?</a:t>
            </a:r>
            <a:r>
              <a:rPr lang="en-US" altLang="en-US" sz="360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22208" name="AutoShape 352"/>
          <p:cNvSpPr>
            <a:spLocks noChangeArrowheads="1"/>
          </p:cNvSpPr>
          <p:nvPr/>
        </p:nvSpPr>
        <p:spPr bwMode="auto">
          <a:xfrm>
            <a:off x="892175" y="1136650"/>
            <a:ext cx="9677400" cy="762000"/>
          </a:xfrm>
          <a:prstGeom prst="roundRect">
            <a:avLst>
              <a:gd name="adj" fmla="val 21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#9Slide02 Noi dung da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rgbClr val="7F7F7F"/>
                </a:solidFill>
                <a:latin typeface="#9Slide02 Noi dung da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rgbClr val="7F7F7F"/>
                </a:solidFill>
                <a:latin typeface="#9Slide02 Noi dung da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>
                <a:solidFill>
                  <a:srgbClr val="FF3399"/>
                </a:solidFill>
                <a:latin typeface="Times New Roman" pitchFamily="18" charset="0"/>
                <a:cs typeface="Arial" pitchFamily="34" charset="0"/>
              </a:rPr>
              <a:t>Câu 5:</a:t>
            </a:r>
            <a:r>
              <a:rPr lang="en-US" altLang="en-US" sz="440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 Châu Á nằm ở bán cầu nào? </a:t>
            </a:r>
          </a:p>
        </p:txBody>
      </p:sp>
      <p:sp>
        <p:nvSpPr>
          <p:cNvPr id="122209" name="AutoShape 353"/>
          <p:cNvSpPr>
            <a:spLocks noChangeArrowheads="1"/>
          </p:cNvSpPr>
          <p:nvPr/>
        </p:nvSpPr>
        <p:spPr bwMode="auto">
          <a:xfrm>
            <a:off x="-22225" y="1136650"/>
            <a:ext cx="12192000" cy="762000"/>
          </a:xfrm>
          <a:prstGeom prst="roundRect">
            <a:avLst>
              <a:gd name="adj" fmla="val 21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#9Slide02 Noi dung da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rgbClr val="7F7F7F"/>
                </a:solidFill>
                <a:latin typeface="#9Slide02 Noi dung da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rgbClr val="7F7F7F"/>
                </a:solidFill>
                <a:latin typeface="#9Slide02 Noi dung da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u="sng">
                <a:solidFill>
                  <a:srgbClr val="FF3399"/>
                </a:solidFill>
                <a:latin typeface="Times New Roman" pitchFamily="18" charset="0"/>
                <a:cs typeface="Arial" pitchFamily="34" charset="0"/>
              </a:rPr>
              <a:t>Câu 6:</a:t>
            </a:r>
            <a:r>
              <a:rPr lang="en-US" altLang="en-US" sz="4000">
                <a:solidFill>
                  <a:srgbClr val="FF3399"/>
                </a:solidFill>
                <a:latin typeface="Times New Roman" pitchFamily="18" charset="0"/>
                <a:cs typeface="Arial" pitchFamily="34" charset="0"/>
              </a:rPr>
              <a:t>  Nêu tên kiểu rừng đặc trưng ở Liên Bang Nga ?</a:t>
            </a:r>
          </a:p>
        </p:txBody>
      </p:sp>
      <p:sp>
        <p:nvSpPr>
          <p:cNvPr id="122210" name="AutoShape 354"/>
          <p:cNvSpPr>
            <a:spLocks noChangeArrowheads="1"/>
          </p:cNvSpPr>
          <p:nvPr/>
        </p:nvSpPr>
        <p:spPr bwMode="auto">
          <a:xfrm>
            <a:off x="15875" y="1136650"/>
            <a:ext cx="11811000" cy="762000"/>
          </a:xfrm>
          <a:prstGeom prst="roundRect">
            <a:avLst>
              <a:gd name="adj" fmla="val 21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#9Slide02 Noi dung da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rgbClr val="7F7F7F"/>
                </a:solidFill>
                <a:latin typeface="#9Slide02 Noi dung da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rgbClr val="7F7F7F"/>
                </a:solidFill>
                <a:latin typeface="#9Slide02 Noi dung da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u="sng">
                <a:solidFill>
                  <a:srgbClr val="FF3399"/>
                </a:solidFill>
                <a:latin typeface="Times New Roman" pitchFamily="18" charset="0"/>
                <a:cs typeface="Arial" pitchFamily="34" charset="0"/>
              </a:rPr>
              <a:t>Câu 7:</a:t>
            </a:r>
            <a:r>
              <a:rPr lang="en-US" altLang="en-US" sz="4000">
                <a:solidFill>
                  <a:srgbClr val="FF3399"/>
                </a:solidFill>
                <a:latin typeface="Times New Roman" pitchFamily="18" charset="0"/>
                <a:cs typeface="Arial" pitchFamily="34" charset="0"/>
              </a:rPr>
              <a:t>  </a:t>
            </a:r>
            <a:r>
              <a:rPr lang="en-US" altLang="en-US" sz="400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Đồng bằng Lưỡng Hà thuộc khu vực nào? </a:t>
            </a:r>
          </a:p>
        </p:txBody>
      </p:sp>
      <p:sp>
        <p:nvSpPr>
          <p:cNvPr id="122211" name="WordArt 355"/>
          <p:cNvSpPr>
            <a:spLocks noChangeArrowheads="1" noChangeShapeType="1" noTextEdit="1"/>
          </p:cNvSpPr>
          <p:nvPr/>
        </p:nvSpPr>
        <p:spPr bwMode="auto">
          <a:xfrm>
            <a:off x="2971800" y="-76200"/>
            <a:ext cx="62484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Verdana"/>
                <a:ea typeface="Verdana"/>
              </a:rPr>
              <a:t> </a:t>
            </a:r>
            <a:r>
              <a:rPr lang="vi-VN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</a:rPr>
              <a:t>Trò chơi: Ô chữ kì diệu</a:t>
            </a:r>
            <a:endParaRPr lang="en-US" sz="3600" b="1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ea typeface="Verdana"/>
            </a:endParaRPr>
          </a:p>
        </p:txBody>
      </p:sp>
      <p:sp>
        <p:nvSpPr>
          <p:cNvPr id="122212" name="AutoShape 356"/>
          <p:cNvSpPr>
            <a:spLocks noChangeArrowheads="1"/>
          </p:cNvSpPr>
          <p:nvPr/>
        </p:nvSpPr>
        <p:spPr bwMode="auto">
          <a:xfrm>
            <a:off x="1692275" y="946150"/>
            <a:ext cx="9182100" cy="1143000"/>
          </a:xfrm>
          <a:prstGeom prst="roundRect">
            <a:avLst>
              <a:gd name="adj" fmla="val 21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#9Slide02 Noi dung da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rgbClr val="7F7F7F"/>
                </a:solidFill>
                <a:latin typeface="#9Slide02 Noi dung da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rgbClr val="7F7F7F"/>
                </a:solidFill>
                <a:latin typeface="#9Slide02 Noi dung da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3300"/>
                </a:solidFill>
                <a:latin typeface="Times New Roman" pitchFamily="18" charset="0"/>
                <a:cs typeface="Arial" pitchFamily="34" charset="0"/>
              </a:rPr>
              <a:t>Tìm từ khóa : Đây là 1 nước thuộc Châu Á với nét đặc trưng là tà áo dài của phụ nữ.</a:t>
            </a:r>
            <a:endParaRPr lang="en-US" altLang="en-US" sz="360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22281" name="Group 425">
            <a:extLst/>
          </p:cNvPr>
          <p:cNvGraphicFramePr>
            <a:graphicFrameLocks noGrp="1"/>
          </p:cNvGraphicFramePr>
          <p:nvPr/>
        </p:nvGraphicFramePr>
        <p:xfrm>
          <a:off x="4495800" y="2514600"/>
          <a:ext cx="381000" cy="3733800"/>
        </p:xfrm>
        <a:graphic>
          <a:graphicData uri="http://schemas.openxmlformats.org/drawingml/2006/table">
            <a:tbl>
              <a:tblPr/>
              <a:tblGrid>
                <a:gridCol w="38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V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Ệ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22293" name="Text Box 437"/>
          <p:cNvSpPr txBox="1">
            <a:spLocks noChangeArrowheads="1"/>
          </p:cNvSpPr>
          <p:nvPr/>
        </p:nvSpPr>
        <p:spPr bwMode="auto">
          <a:xfrm>
            <a:off x="3581400" y="1752600"/>
            <a:ext cx="6477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#9Slide02 Noi dung da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rgbClr val="7F7F7F"/>
                </a:solidFill>
                <a:latin typeface="#9Slide02 Noi dung da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rgbClr val="7F7F7F"/>
                </a:solidFill>
                <a:latin typeface="#9Slide02 Noi dung da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Việt Nam là một nước thuộc Châu Á</a:t>
            </a:r>
          </a:p>
        </p:txBody>
      </p:sp>
      <p:pic>
        <p:nvPicPr>
          <p:cNvPr id="43" name="Picture 4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363" y="5086350"/>
            <a:ext cx="1905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5105400"/>
            <a:ext cx="1905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238" y="5124450"/>
            <a:ext cx="1905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64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50" y="4510088"/>
            <a:ext cx="2254250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222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2221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221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22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2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22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2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1222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1218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2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" dur="500"/>
                                        <p:tgtEl>
                                          <p:spTgt spid="122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3" presetID="2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22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2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2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8" dur="500"/>
                                        <p:tgtEl>
                                          <p:spTgt spid="1222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1" presetID="2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22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2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22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6" dur="500"/>
                                        <p:tgtEl>
                                          <p:spTgt spid="122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9" presetID="2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22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2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22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 nodeType="clickPar">
                      <p:stCondLst>
                        <p:cond delay="indefinite"/>
                      </p:stCondLst>
                      <p:childTnLst>
                        <p:par>
                          <p:cTn id="1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4" dur="500"/>
                                        <p:tgtEl>
                                          <p:spTgt spid="1222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7" presetID="2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22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2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 nodeType="clickPar">
                      <p:stCondLst>
                        <p:cond delay="indefinite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22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 nodeType="clickPar">
                      <p:stCondLst>
                        <p:cond delay="indefinite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2" dur="500"/>
                                        <p:tgtEl>
                                          <p:spTgt spid="122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5" presetID="2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122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2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 nodeType="clickPar">
                      <p:stCondLst>
                        <p:cond delay="indefinite"/>
                      </p:stCondLst>
                      <p:childTnLst>
                        <p:par>
                          <p:cTn id="1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122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0" dur="500"/>
                                        <p:tgtEl>
                                          <p:spTgt spid="1222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3" presetID="2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122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2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 nodeType="clickPar">
                      <p:stCondLst>
                        <p:cond delay="indefinite"/>
                      </p:stCondLst>
                      <p:childTnLst>
                        <p:par>
                          <p:cTn id="2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 nodeType="clickPar">
                      <p:stCondLst>
                        <p:cond delay="indefinite"/>
                      </p:stCondLst>
                      <p:childTnLst>
                        <p:par>
                          <p:cTn id="2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1" dur="500"/>
                                        <p:tgtEl>
                                          <p:spTgt spid="122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 nodeType="clickPar">
                      <p:stCondLst>
                        <p:cond delay="indefinite"/>
                      </p:stCondLst>
                      <p:childTnLst>
                        <p:par>
                          <p:cTn id="2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4" presetID="2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122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5" presetID="2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122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6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7" dur="2000" fill="hold"/>
                                        <p:tgtEl>
                                          <p:spTgt spid="12229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58" grpId="0"/>
      <p:bldP spid="121858" grpId="1"/>
      <p:bldP spid="122205" grpId="0"/>
      <p:bldP spid="122205" grpId="1"/>
      <p:bldP spid="122206" grpId="0"/>
      <p:bldP spid="122206" grpId="1"/>
      <p:bldP spid="122207" grpId="0"/>
      <p:bldP spid="122207" grpId="1"/>
      <p:bldP spid="122208" grpId="0"/>
      <p:bldP spid="122208" grpId="1"/>
      <p:bldP spid="122209" grpId="0"/>
      <p:bldP spid="122209" grpId="1"/>
      <p:bldP spid="122210" grpId="0"/>
      <p:bldP spid="122210" grpId="1"/>
      <p:bldP spid="122211" grpId="0" animBg="1"/>
      <p:bldP spid="122212" grpId="0" build="allAtOnce" autoUpdateAnimBg="0"/>
      <p:bldP spid="122293" grpId="0"/>
      <p:bldP spid="122293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图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688" y="1738313"/>
            <a:ext cx="8458200" cy="358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2900" y="340240"/>
            <a:ext cx="4419600" cy="1137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 descr="Cartoon Characters Doraemon Nobita Pngu0027s - Easy Drawing Of Nobita,Cartoon  Arm Png - free transparent png images - pngaaa.c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1463" y="4297363"/>
            <a:ext cx="1963737" cy="267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2" t="3009" r="10696"/>
          <a:stretch>
            <a:fillRect/>
          </a:stretch>
        </p:blipFill>
        <p:spPr bwMode="auto">
          <a:xfrm>
            <a:off x="1944688" y="4670425"/>
            <a:ext cx="1747837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2743200" y="2243138"/>
            <a:ext cx="7239000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#9Slide02 Noi dung da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rgbClr val="7F7F7F"/>
                </a:solidFill>
                <a:latin typeface="#9Slide02 Noi dung da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rgbClr val="7F7F7F"/>
                </a:solidFill>
                <a:latin typeface="#9Slide02 Noi dung da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1/ Học ghi nhớ bài học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2/ Chuẩn bị bài: Châu Á (tt)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000066"/>
                </a:solidFill>
                <a:latin typeface="Calibri" pitchFamily="34" charset="0"/>
                <a:cs typeface="Calibri" pitchFamily="34" charset="0"/>
              </a:rPr>
              <a:t>3/ Sưu tầm tranh ảnh về các cảnh đẹp ở châu Á. </a:t>
            </a:r>
            <a:endParaRPr lang="en-US" altLang="en-US" sz="360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3D Model 15" descr="The Ear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66925"/>
            <a:ext cx="2987675" cy="298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9395" name="Group 2"/>
          <p:cNvGrpSpPr>
            <a:grpSpLocks/>
          </p:cNvGrpSpPr>
          <p:nvPr/>
        </p:nvGrpSpPr>
        <p:grpSpPr bwMode="auto">
          <a:xfrm>
            <a:off x="-419100" y="0"/>
            <a:ext cx="12954000" cy="7010400"/>
            <a:chOff x="-419735" y="0"/>
            <a:chExt cx="12954635" cy="7010400"/>
          </a:xfrm>
        </p:grpSpPr>
        <p:sp>
          <p:nvSpPr>
            <p:cNvPr id="4" name="Rectangle 3">
              <a:extLst/>
            </p:cNvPr>
            <p:cNvSpPr/>
            <p:nvPr/>
          </p:nvSpPr>
          <p:spPr>
            <a:xfrm>
              <a:off x="339127" y="392113"/>
              <a:ext cx="11452786" cy="6073775"/>
            </a:xfrm>
            <a:prstGeom prst="rect">
              <a:avLst/>
            </a:prstGeom>
            <a:solidFill>
              <a:schemeClr val="bg1">
                <a:alpha val="92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59407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91800" y="4953299"/>
              <a:ext cx="1943100" cy="2057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408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19735" y="4876800"/>
              <a:ext cx="2038404" cy="2057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>
              <a:extLst/>
            </p:cNvPr>
            <p:cNvSpPr/>
            <p:nvPr/>
          </p:nvSpPr>
          <p:spPr>
            <a:xfrm>
              <a:off x="-30779" y="0"/>
              <a:ext cx="12192599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6CF8A"/>
                </a:solidFill>
              </a:endParaRPr>
            </a:p>
          </p:txBody>
        </p:sp>
      </p:grpSp>
      <p:sp>
        <p:nvSpPr>
          <p:cNvPr id="19" name="Explosion: 8 Points 18">
            <a:extLst/>
          </p:cNvPr>
          <p:cNvSpPr/>
          <p:nvPr/>
        </p:nvSpPr>
        <p:spPr>
          <a:xfrm>
            <a:off x="-50800" y="0"/>
            <a:ext cx="12242800" cy="6858000"/>
          </a:xfrm>
          <a:prstGeom prst="irregularSeal1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77"/>
          <a:stretch>
            <a:fillRect/>
          </a:stretch>
        </p:blipFill>
        <p:spPr bwMode="auto">
          <a:xfrm>
            <a:off x="-33338" y="4673600"/>
            <a:ext cx="12192001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68"/>
          <a:stretch>
            <a:fillRect/>
          </a:stretch>
        </p:blipFill>
        <p:spPr bwMode="auto">
          <a:xfrm>
            <a:off x="-47625" y="0"/>
            <a:ext cx="12276138" cy="262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9155">
            <a:off x="1555750" y="39688"/>
            <a:ext cx="2035175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0" name="y2mate.com - Upbeat and Happy Background Music_W1xwTqgzQ_g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3600" y="508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18"/>
          <a:stretch>
            <a:fillRect/>
          </a:stretch>
        </p:blipFill>
        <p:spPr bwMode="auto">
          <a:xfrm>
            <a:off x="-1068388" y="630238"/>
            <a:ext cx="7339013" cy="640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18"/>
          <a:stretch>
            <a:fillRect/>
          </a:stretch>
        </p:blipFill>
        <p:spPr bwMode="auto">
          <a:xfrm>
            <a:off x="6248400" y="514350"/>
            <a:ext cx="6272213" cy="640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18"/>
          <a:stretch>
            <a:fillRect/>
          </a:stretch>
        </p:blipFill>
        <p:spPr bwMode="auto">
          <a:xfrm>
            <a:off x="-990600" y="704850"/>
            <a:ext cx="7339013" cy="640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18"/>
          <a:stretch>
            <a:fillRect/>
          </a:stretch>
        </p:blipFill>
        <p:spPr bwMode="auto">
          <a:xfrm>
            <a:off x="6300788" y="609600"/>
            <a:ext cx="6272212" cy="640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矩形 259">
            <a:extLst/>
          </p:cNvPr>
          <p:cNvSpPr>
            <a:spLocks noChangeArrowheads="1"/>
          </p:cNvSpPr>
          <p:nvPr/>
        </p:nvSpPr>
        <p:spPr bwMode="auto">
          <a:xfrm>
            <a:off x="0" y="2197894"/>
            <a:ext cx="12192000" cy="184665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13000" endPos="88000" dir="5400000" sy="-100000" algn="bl" rotWithShape="0"/>
                </a:effectLst>
                <a:latin typeface="#9Slide04 Noticia Text Bold" panose="02000803060000020004" pitchFamily="2" charset="0"/>
                <a:cs typeface="#9Slide04 Maitree Bold" panose="00000800000000000000" pitchFamily="2" charset="-34"/>
              </a:rPr>
              <a:t>CẢM ƠN CÁC EM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13000" endPos="88000" dir="5400000" sy="-100000" algn="bl" rotWithShape="0"/>
                </a:effectLst>
                <a:latin typeface="#9Slide04 Noticia Text Bold" panose="02000803060000020004" pitchFamily="2" charset="0"/>
                <a:cs typeface="#9Slide04 Maitree Bold" panose="00000800000000000000" pitchFamily="2" charset="-34"/>
              </a:rPr>
              <a:t>ĐÃ CHÚ Ý LẮNG NGHE.</a:t>
            </a:r>
            <a:endParaRPr lang="en-US" sz="6000">
              <a:solidFill>
                <a:srgbClr val="FF00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#9Slide04 Noticia Text Bold" panose="02000803060000020004" pitchFamily="2" charset="0"/>
              <a:cs typeface="#9Slide04 Maitree Bold" panose="00000800000000000000" pitchFamily="2" charset="-34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33333E-6 L -1.66667E-6 0.00023 C -0.0112 -0.00162 -0.02213 -0.00556 -0.03307 3.33333E-6 C -0.04206 0.00439 -0.05065 0.01134 -0.05937 0.01666 C -0.06159 0.01782 -0.06393 0.01805 -0.06601 0.01944 C -0.07005 0.02176 -0.0737 0.02523 -0.0776 0.02777 C -0.08086 0.02986 -0.08424 0.03078 -0.0875 0.03333 C -0.09049 0.03541 -0.09284 0.03935 -0.0957 0.04166 C -0.10013 0.0449 -0.10469 0.04699 -0.10885 0.05023 C -0.11406 0.0537 -0.11901 0.05717 -0.1237 0.06111 C -0.12604 0.06296 -0.12838 0.06435 -0.13034 0.06666 C -0.15195 0.09074 -0.13698 0.07477 -0.14844 0.09189 C -0.1513 0.0956 -0.15416 0.09884 -0.15677 0.10301 C -0.16302 0.11203 -0.1681 0.12222 -0.17318 0.13333 C -0.17982 0.14722 -0.17864 0.15393 -0.18476 0.17477 L -0.18802 0.18588 C -0.18646 0.22199 -0.18581 0.25833 -0.18307 0.29398 C -0.18294 0.29768 -0.18112 0.3 -0.17982 0.30231 C -0.17838 0.30648 -0.17695 0.31041 -0.17487 0.31342 C -0.15651 0.34467 -0.17187 0.31643 -0.16002 0.33287 C -0.1582 0.33541 -0.15729 0.34004 -0.15508 0.3412 C -0.13802 0.35301 -0.11328 0.36481 -0.09401 0.36921 C -0.08646 0.37106 -0.07864 0.37106 -0.07096 0.37199 C -0.0638 0.37477 -0.05677 0.37801 -0.04948 0.38032 C -0.04531 0.38194 -0.04075 0.38217 -0.03633 0.3831 C -0.02969 0.38495 -0.02331 0.3875 -0.01653 0.38865 C 0.01302 0.3949 0.04284 0.39977 0.07253 0.40532 C 0.08242 0.40717 0.09232 0.40833 0.10222 0.41088 C 0.10938 0.41273 0.11641 0.41527 0.1237 0.41643 C 0.13177 0.41805 0.13998 0.41875 0.14844 0.41921 L 0.26875 0.42477 L 0.29688 0.42754 C 0.30508 0.42847 0.31315 0.43055 0.32162 0.43032 L 0.63334 0.42199 C 0.66992 0.41805 0.67422 0.41944 0.7207 0.39699 L 0.74388 0.38588 C 0.74714 0.38426 0.75026 0.38171 0.75378 0.38032 C 0.78203 0.37014 0.77643 0.37639 0.79987 0.36365 C 0.80925 0.35856 0.8181 0.34953 0.828 0.34676 C 0.83138 0.34583 0.84232 0.34305 0.8461 0.3412 C 0.85156 0.33912 0.85703 0.33541 0.86263 0.33287 C 0.86966 0.32986 0.87695 0.32754 0.88399 0.32453 C 0.88568 0.32384 0.88737 0.32361 0.88893 0.32176 C 0.89245 0.31875 0.89896 0.31064 0.89896 0.31111 L 0.89896 0.31064 " pathEditMode="relative" rAng="0" ptsTypes="AAAAAAAAAAAAAAAAAAAAAAAAAAAAAAAAAAAAAAAAAAAAA">
                                      <p:cBhvr>
                                        <p:cTn id="49" dur="2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47" y="2136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6CF8A"/>
              </a:solidFill>
            </a:endParaRPr>
          </a:p>
        </p:txBody>
      </p:sp>
      <p:pic>
        <p:nvPicPr>
          <p:cNvPr id="33" name="Picture 32">
            <a:extLst/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4763" y="-2695575"/>
            <a:ext cx="9285287" cy="4113213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srgbClr val="000000">
                <a:alpha val="39999"/>
              </a:srgbClr>
            </a:outerShdw>
          </a:effectLst>
        </p:spPr>
      </p:pic>
      <p:pic>
        <p:nvPicPr>
          <p:cNvPr id="25" name="Picture 24">
            <a:extLst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40113" y="-2590800"/>
            <a:ext cx="9285288" cy="41132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7" name="Rectangle 16">
            <a:extLst/>
          </p:cNvPr>
          <p:cNvSpPr/>
          <p:nvPr/>
        </p:nvSpPr>
        <p:spPr>
          <a:xfrm>
            <a:off x="800100" y="839788"/>
            <a:ext cx="10591800" cy="5256212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solidFill>
                <a:schemeClr val="bg1"/>
              </a:solidFill>
            </a:endParaRPr>
          </a:p>
        </p:txBody>
      </p:sp>
      <p:pic>
        <p:nvPicPr>
          <p:cNvPr id="20486" name="Picture 18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175" y="5219700"/>
            <a:ext cx="1905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1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100" y="5219700"/>
            <a:ext cx="1905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2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025" y="5219700"/>
            <a:ext cx="1905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2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950" y="5219700"/>
            <a:ext cx="1905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2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875" y="5219700"/>
            <a:ext cx="1905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Graphic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38100"/>
            <a:ext cx="5715000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2" name="TextBox 34"/>
          <p:cNvSpPr txBox="1">
            <a:spLocks noChangeArrowheads="1"/>
          </p:cNvSpPr>
          <p:nvPr/>
        </p:nvSpPr>
        <p:spPr bwMode="auto">
          <a:xfrm>
            <a:off x="4657838" y="839788"/>
            <a:ext cx="36957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#9Slide02 Noi dung da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rgbClr val="7F7F7F"/>
                </a:solidFill>
                <a:latin typeface="#9Slide02 Noi dung da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rgbClr val="7F7F7F"/>
                </a:solidFill>
                <a:latin typeface="#9Slide02 Noi dung da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Yêu cầu cần đạt</a:t>
            </a:r>
            <a:endParaRPr lang="en-US" altLang="en-US" sz="3600" b="1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493" name="Picture 28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8850" y="-584200"/>
            <a:ext cx="3556000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4" name="Picture 29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8675" y="-534988"/>
            <a:ext cx="3556000" cy="355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Cloud 26">
            <a:extLst/>
          </p:cNvPr>
          <p:cNvSpPr/>
          <p:nvPr/>
        </p:nvSpPr>
        <p:spPr>
          <a:xfrm rot="20263963" flipH="1">
            <a:off x="-1195388" y="5173663"/>
            <a:ext cx="2667001" cy="2343150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1" name="Cloud 30">
            <a:extLst/>
          </p:cNvPr>
          <p:cNvSpPr/>
          <p:nvPr/>
        </p:nvSpPr>
        <p:spPr>
          <a:xfrm rot="1336037">
            <a:off x="10920413" y="5173663"/>
            <a:ext cx="2667000" cy="2343150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0497" name="Picture 2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47"/>
          <a:stretch>
            <a:fillRect/>
          </a:stretch>
        </p:blipFill>
        <p:spPr bwMode="auto">
          <a:xfrm>
            <a:off x="11430000" y="5472113"/>
            <a:ext cx="85248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8" name="Picture 3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/>
          <a:stretch>
            <a:fillRect/>
          </a:stretch>
        </p:blipFill>
        <p:spPr bwMode="auto">
          <a:xfrm>
            <a:off x="109538" y="5497513"/>
            <a:ext cx="86201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组合 11"/>
          <p:cNvGrpSpPr>
            <a:grpSpLocks/>
          </p:cNvGrpSpPr>
          <p:nvPr/>
        </p:nvGrpSpPr>
        <p:grpSpPr bwMode="auto">
          <a:xfrm>
            <a:off x="2016125" y="1727200"/>
            <a:ext cx="8947150" cy="3662363"/>
            <a:chOff x="1729748" y="2730555"/>
            <a:chExt cx="8946748" cy="3660163"/>
          </a:xfrm>
        </p:grpSpPr>
        <p:sp>
          <p:nvSpPr>
            <p:cNvPr id="20508" name="文本框 1"/>
            <p:cNvSpPr txBox="1">
              <a:spLocks noChangeArrowheads="1"/>
            </p:cNvSpPr>
            <p:nvPr/>
          </p:nvSpPr>
          <p:spPr bwMode="auto">
            <a:xfrm>
              <a:off x="1771573" y="2730555"/>
              <a:ext cx="8872948" cy="1076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rgbClr val="7F7F7F"/>
                  </a:solidFill>
                  <a:latin typeface="#9Slide02 Noi dung dai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rgbClr val="7F7F7F"/>
                  </a:solidFill>
                  <a:latin typeface="#9Slide02 Noi dung dai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rgbClr val="7F7F7F"/>
                  </a:solidFill>
                  <a:latin typeface="#9Slide02 Noi dung dai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rgbClr val="7F7F7F"/>
                  </a:solidFill>
                  <a:latin typeface="#9Slide02 Noi dung dai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rgbClr val="7F7F7F"/>
                  </a:solidFill>
                  <a:latin typeface="#9Slide02 Noi dung dai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rgbClr val="7F7F7F"/>
                  </a:solidFill>
                  <a:latin typeface="#9Slide02 Noi dung dai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rgbClr val="7F7F7F"/>
                  </a:solidFill>
                  <a:latin typeface="#9Slide02 Noi dung dai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rgbClr val="7F7F7F"/>
                  </a:solidFill>
                  <a:latin typeface="#9Slide02 Noi dung dai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rgbClr val="7F7F7F"/>
                  </a:solidFill>
                  <a:latin typeface="#9Slide02 Noi dung dai" charset="0"/>
                </a:defRPr>
              </a:lvl9pPr>
            </a:lstStyle>
            <a:p>
              <a:pPr algn="just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3200">
                  <a:solidFill>
                    <a:schemeClr val="tx1"/>
                  </a:solidFill>
                  <a:latin typeface="Calibri" pitchFamily="34" charset="0"/>
                  <a:ea typeface="Microsoft YaHei" pitchFamily="34" charset="-122"/>
                  <a:cs typeface="Calibri" pitchFamily="34" charset="0"/>
                  <a:sym typeface="+mn-lt"/>
                </a:rPr>
                <a:t>Mô tả sơ lược về vị trí địa lí và giới hạn lãnh thổ châu Á. </a:t>
              </a:r>
              <a:endParaRPr lang="zh-CN" altLang="en-US" sz="3200">
                <a:solidFill>
                  <a:schemeClr val="tx1"/>
                </a:solidFill>
                <a:latin typeface="Calibri" pitchFamily="34" charset="0"/>
                <a:ea typeface="Microsoft YaHei" pitchFamily="34" charset="-122"/>
                <a:cs typeface="Calibri" pitchFamily="34" charset="0"/>
                <a:sym typeface="+mn-lt"/>
              </a:endParaRPr>
            </a:p>
          </p:txBody>
        </p:sp>
        <p:sp>
          <p:nvSpPr>
            <p:cNvPr id="23" name="矩形 13">
              <a:extLst/>
            </p:cNvPr>
            <p:cNvSpPr/>
            <p:nvPr/>
          </p:nvSpPr>
          <p:spPr>
            <a:xfrm>
              <a:off x="2637757" y="3073249"/>
              <a:ext cx="2952617" cy="829764"/>
            </a:xfrm>
            <a:prstGeom prst="rect">
              <a:avLst/>
            </a:prstGeom>
          </p:spPr>
          <p:txBody>
            <a:bodyPr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  <a:defRPr/>
              </a:pPr>
              <a:endParaRPr lang="zh-CN" altLang="en-US" sz="32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charset="-122"/>
              </a:endParaRPr>
            </a:p>
          </p:txBody>
        </p:sp>
        <p:sp>
          <p:nvSpPr>
            <p:cNvPr id="20510" name="文本框 1"/>
            <p:cNvSpPr txBox="1">
              <a:spLocks noChangeArrowheads="1"/>
            </p:cNvSpPr>
            <p:nvPr/>
          </p:nvSpPr>
          <p:spPr bwMode="auto">
            <a:xfrm>
              <a:off x="1761723" y="3992709"/>
              <a:ext cx="8914773" cy="1076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rgbClr val="7F7F7F"/>
                  </a:solidFill>
                  <a:latin typeface="#9Slide02 Noi dung dai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rgbClr val="7F7F7F"/>
                  </a:solidFill>
                  <a:latin typeface="#9Slide02 Noi dung dai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rgbClr val="7F7F7F"/>
                  </a:solidFill>
                  <a:latin typeface="#9Slide02 Noi dung dai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rgbClr val="7F7F7F"/>
                  </a:solidFill>
                  <a:latin typeface="#9Slide02 Noi dung dai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rgbClr val="7F7F7F"/>
                  </a:solidFill>
                  <a:latin typeface="#9Slide02 Noi dung dai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rgbClr val="7F7F7F"/>
                  </a:solidFill>
                  <a:latin typeface="#9Slide02 Noi dung dai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rgbClr val="7F7F7F"/>
                  </a:solidFill>
                  <a:latin typeface="#9Slide02 Noi dung dai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rgbClr val="7F7F7F"/>
                  </a:solidFill>
                  <a:latin typeface="#9Slide02 Noi dung dai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rgbClr val="7F7F7F"/>
                  </a:solidFill>
                  <a:latin typeface="#9Slide02 Noi dung dai" charset="0"/>
                </a:defRPr>
              </a:lvl9pPr>
            </a:lstStyle>
            <a:p>
              <a:pPr algn="just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3200">
                  <a:solidFill>
                    <a:schemeClr val="tx1"/>
                  </a:solidFill>
                  <a:latin typeface="Calibri" pitchFamily="34" charset="0"/>
                  <a:ea typeface="Microsoft YaHei" pitchFamily="34" charset="-122"/>
                  <a:cs typeface="Calibri" pitchFamily="34" charset="0"/>
                  <a:sym typeface="+mn-lt"/>
                </a:rPr>
                <a:t>Nêu được một số đặc điểm về địa hình, khí hậu, cảnh quan thiên nhiên của châu Á. </a:t>
              </a:r>
              <a:endParaRPr lang="zh-CN" altLang="en-US" sz="3200">
                <a:solidFill>
                  <a:schemeClr val="tx1"/>
                </a:solidFill>
                <a:latin typeface="Calibri" pitchFamily="34" charset="0"/>
                <a:ea typeface="Microsoft YaHei" pitchFamily="34" charset="-122"/>
                <a:cs typeface="Calibri" pitchFamily="34" charset="0"/>
                <a:sym typeface="+mn-lt"/>
              </a:endParaRPr>
            </a:p>
          </p:txBody>
        </p:sp>
        <p:sp>
          <p:nvSpPr>
            <p:cNvPr id="20511" name="文本框 1"/>
            <p:cNvSpPr txBox="1">
              <a:spLocks noChangeArrowheads="1"/>
            </p:cNvSpPr>
            <p:nvPr/>
          </p:nvSpPr>
          <p:spPr bwMode="auto">
            <a:xfrm>
              <a:off x="1729748" y="5313963"/>
              <a:ext cx="8914773" cy="1076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rgbClr val="7F7F7F"/>
                  </a:solidFill>
                  <a:latin typeface="#9Slide02 Noi dung dai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rgbClr val="7F7F7F"/>
                  </a:solidFill>
                  <a:latin typeface="#9Slide02 Noi dung dai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rgbClr val="7F7F7F"/>
                  </a:solidFill>
                  <a:latin typeface="#9Slide02 Noi dung dai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rgbClr val="7F7F7F"/>
                  </a:solidFill>
                  <a:latin typeface="#9Slide02 Noi dung dai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rgbClr val="7F7F7F"/>
                  </a:solidFill>
                  <a:latin typeface="#9Slide02 Noi dung dai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rgbClr val="7F7F7F"/>
                  </a:solidFill>
                  <a:latin typeface="#9Slide02 Noi dung dai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rgbClr val="7F7F7F"/>
                  </a:solidFill>
                  <a:latin typeface="#9Slide02 Noi dung dai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rgbClr val="7F7F7F"/>
                  </a:solidFill>
                  <a:latin typeface="#9Slide02 Noi dung dai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rgbClr val="7F7F7F"/>
                  </a:solidFill>
                  <a:latin typeface="#9Slide02 Noi dung dai" charset="0"/>
                </a:defRPr>
              </a:lvl9pPr>
            </a:lstStyle>
            <a:p>
              <a:pPr algn="just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3200">
                  <a:solidFill>
                    <a:schemeClr val="tx1"/>
                  </a:solidFill>
                  <a:latin typeface="Calibri" pitchFamily="34" charset="0"/>
                  <a:ea typeface="Microsoft YaHei" pitchFamily="34" charset="-122"/>
                  <a:cs typeface="Calibri" pitchFamily="34" charset="0"/>
                  <a:sym typeface="+mn-lt"/>
                </a:rPr>
                <a:t>Đọc được tên các dãy núi cao, các đồng bằng lớn và các con sông của châu Á trên lược đồ. </a:t>
              </a:r>
              <a:endParaRPr lang="zh-CN" altLang="en-US" sz="3200">
                <a:solidFill>
                  <a:schemeClr val="tx1"/>
                </a:solidFill>
                <a:latin typeface="Calibri" pitchFamily="34" charset="0"/>
                <a:ea typeface="Microsoft YaHei" pitchFamily="34" charset="-122"/>
                <a:cs typeface="Calibri" pitchFamily="34" charset="0"/>
                <a:sym typeface="+mn-lt"/>
              </a:endParaRPr>
            </a:p>
          </p:txBody>
        </p:sp>
      </p:grpSp>
      <p:grpSp>
        <p:nvGrpSpPr>
          <p:cNvPr id="24" name="组合 14"/>
          <p:cNvGrpSpPr>
            <a:grpSpLocks/>
          </p:cNvGrpSpPr>
          <p:nvPr/>
        </p:nvGrpSpPr>
        <p:grpSpPr bwMode="auto">
          <a:xfrm>
            <a:off x="1014413" y="1687513"/>
            <a:ext cx="827087" cy="868362"/>
            <a:chOff x="6219365" y="418888"/>
            <a:chExt cx="910170" cy="1109471"/>
          </a:xfrm>
        </p:grpSpPr>
        <p:sp>
          <p:nvSpPr>
            <p:cNvPr id="26" name="椭圆 15">
              <a:extLst/>
            </p:cNvPr>
            <p:cNvSpPr/>
            <p:nvPr/>
          </p:nvSpPr>
          <p:spPr>
            <a:xfrm>
              <a:off x="6219365" y="601434"/>
              <a:ext cx="910170" cy="908671"/>
            </a:xfrm>
            <a:prstGeom prst="ellipse">
              <a:avLst/>
            </a:prstGeom>
            <a:solidFill>
              <a:srgbClr val="97F1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20507" name="图片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311" b="67496"/>
            <a:stretch>
              <a:fillRect/>
            </a:stretch>
          </p:blipFill>
          <p:spPr bwMode="auto">
            <a:xfrm>
              <a:off x="6473953" y="418888"/>
              <a:ext cx="562601" cy="1109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2" name="矩形 19">
            <a:extLst/>
          </p:cNvPr>
          <p:cNvSpPr/>
          <p:nvPr/>
        </p:nvSpPr>
        <p:spPr bwMode="auto">
          <a:xfrm>
            <a:off x="3082925" y="4441825"/>
            <a:ext cx="2952750" cy="334963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zh-CN" altLang="en-US" sz="12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charset="-122"/>
              </a:rPr>
              <a:t> </a:t>
            </a:r>
          </a:p>
        </p:txBody>
      </p:sp>
      <p:grpSp>
        <p:nvGrpSpPr>
          <p:cNvPr id="20502" name="组合 20"/>
          <p:cNvGrpSpPr>
            <a:grpSpLocks/>
          </p:cNvGrpSpPr>
          <p:nvPr/>
        </p:nvGrpSpPr>
        <p:grpSpPr bwMode="auto">
          <a:xfrm>
            <a:off x="1012825" y="4284663"/>
            <a:ext cx="820738" cy="827087"/>
            <a:chOff x="6206833" y="2768691"/>
            <a:chExt cx="910170" cy="950573"/>
          </a:xfrm>
        </p:grpSpPr>
        <p:sp>
          <p:nvSpPr>
            <p:cNvPr id="35" name="椭圆 21">
              <a:extLst/>
            </p:cNvPr>
            <p:cNvSpPr/>
            <p:nvPr/>
          </p:nvSpPr>
          <p:spPr>
            <a:xfrm>
              <a:off x="6206833" y="2794234"/>
              <a:ext cx="910170" cy="91043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20505" name="图片 2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51" r="30052" b="67496"/>
            <a:stretch>
              <a:fillRect/>
            </a:stretch>
          </p:blipFill>
          <p:spPr bwMode="auto">
            <a:xfrm>
              <a:off x="6335689" y="2768691"/>
              <a:ext cx="664253" cy="950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">
            <a:extLst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5603" y="3032595"/>
            <a:ext cx="756443" cy="767283"/>
          </a:xfrm>
          <a:prstGeom prst="ellipse">
            <a:avLst/>
          </a:prstGeom>
          <a:ln w="3175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5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3D Model 15" descr="The Ear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66925"/>
            <a:ext cx="2987675" cy="298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507" name="Group 2"/>
          <p:cNvGrpSpPr>
            <a:grpSpLocks/>
          </p:cNvGrpSpPr>
          <p:nvPr/>
        </p:nvGrpSpPr>
        <p:grpSpPr bwMode="auto">
          <a:xfrm>
            <a:off x="-419100" y="0"/>
            <a:ext cx="12954000" cy="7010400"/>
            <a:chOff x="-419735" y="0"/>
            <a:chExt cx="12954635" cy="7010400"/>
          </a:xfrm>
        </p:grpSpPr>
        <p:sp>
          <p:nvSpPr>
            <p:cNvPr id="4" name="Rectangle 3">
              <a:extLst/>
            </p:cNvPr>
            <p:cNvSpPr/>
            <p:nvPr/>
          </p:nvSpPr>
          <p:spPr>
            <a:xfrm>
              <a:off x="339127" y="392113"/>
              <a:ext cx="11452786" cy="6073775"/>
            </a:xfrm>
            <a:prstGeom prst="rect">
              <a:avLst/>
            </a:prstGeom>
            <a:solidFill>
              <a:schemeClr val="bg1">
                <a:alpha val="92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21519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91800" y="4953299"/>
              <a:ext cx="1943100" cy="2057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20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19735" y="4876800"/>
              <a:ext cx="2038404" cy="2057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>
              <a:extLst/>
            </p:cNvPr>
            <p:cNvSpPr/>
            <p:nvPr/>
          </p:nvSpPr>
          <p:spPr>
            <a:xfrm>
              <a:off x="-30779" y="0"/>
              <a:ext cx="12192599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6CF8A"/>
                </a:solidFill>
              </a:endParaRPr>
            </a:p>
          </p:txBody>
        </p:sp>
      </p:grpSp>
      <p:sp>
        <p:nvSpPr>
          <p:cNvPr id="8" name="Rectangle: Beveled 7">
            <a:extLst/>
          </p:cNvPr>
          <p:cNvSpPr/>
          <p:nvPr/>
        </p:nvSpPr>
        <p:spPr>
          <a:xfrm>
            <a:off x="338138" y="392113"/>
            <a:ext cx="11453812" cy="6073775"/>
          </a:xfrm>
          <a:prstGeom prst="bevel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77"/>
          <a:stretch>
            <a:fillRect/>
          </a:stretch>
        </p:blipFill>
        <p:spPr bwMode="auto">
          <a:xfrm>
            <a:off x="-33338" y="4673600"/>
            <a:ext cx="12192001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68"/>
          <a:stretch>
            <a:fillRect/>
          </a:stretch>
        </p:blipFill>
        <p:spPr bwMode="auto">
          <a:xfrm>
            <a:off x="-52388" y="-1588"/>
            <a:ext cx="12274551" cy="262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9155">
            <a:off x="1555750" y="39688"/>
            <a:ext cx="2035175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y2mate.com - Upbeat and Happy Background Music_W1xwTqgzQ_g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250" y="23145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18"/>
          <a:stretch>
            <a:fillRect/>
          </a:stretch>
        </p:blipFill>
        <p:spPr bwMode="auto">
          <a:xfrm>
            <a:off x="-793750" y="546100"/>
            <a:ext cx="7339013" cy="640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18"/>
          <a:stretch>
            <a:fillRect/>
          </a:stretch>
        </p:blipFill>
        <p:spPr bwMode="auto">
          <a:xfrm>
            <a:off x="6529388" y="457200"/>
            <a:ext cx="6272212" cy="640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18"/>
          <a:stretch>
            <a:fillRect/>
          </a:stretch>
        </p:blipFill>
        <p:spPr bwMode="auto">
          <a:xfrm>
            <a:off x="-787400" y="530225"/>
            <a:ext cx="7339013" cy="640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18"/>
          <a:stretch>
            <a:fillRect/>
          </a:stretch>
        </p:blipFill>
        <p:spPr bwMode="auto">
          <a:xfrm>
            <a:off x="6529388" y="523875"/>
            <a:ext cx="6272212" cy="640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矩形 259">
            <a:extLst/>
          </p:cNvPr>
          <p:cNvSpPr>
            <a:spLocks noChangeArrowheads="1"/>
          </p:cNvSpPr>
          <p:nvPr/>
        </p:nvSpPr>
        <p:spPr bwMode="auto">
          <a:xfrm>
            <a:off x="0" y="3011488"/>
            <a:ext cx="12192000" cy="9239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#9Slide02 Noi dung da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rgbClr val="7F7F7F"/>
                </a:solidFill>
                <a:latin typeface="#9Slide02 Noi dung da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rgbClr val="7F7F7F"/>
                </a:solidFill>
                <a:latin typeface="#9Slide02 Noi dung da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#9Slide04 Noticia Text Bold" charset="0"/>
                <a:ea typeface="#9Slide04 Maitree Bold"/>
                <a:cs typeface="#9Slide04 Maitree Bold"/>
              </a:rPr>
              <a:t>1. Vị trí địa lí và giới hạn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33333E-6 L -1.66667E-6 0.00023 C -0.0112 -0.00162 -0.02213 -0.00556 -0.03307 3.33333E-6 C -0.04206 0.00439 -0.05065 0.01134 -0.05937 0.01666 C -0.06159 0.01782 -0.06393 0.01805 -0.06601 0.01944 C -0.07005 0.02176 -0.0737 0.02523 -0.0776 0.02777 C -0.08086 0.02986 -0.08424 0.03078 -0.0875 0.03333 C -0.09049 0.03541 -0.09284 0.03935 -0.0957 0.04166 C -0.10013 0.0449 -0.10469 0.04699 -0.10885 0.05023 C -0.11406 0.0537 -0.11901 0.05717 -0.1237 0.06111 C -0.12604 0.06296 -0.12838 0.06435 -0.13034 0.06666 C -0.15195 0.09074 -0.13698 0.07477 -0.14844 0.09189 C -0.1513 0.0956 -0.15416 0.09884 -0.15677 0.10301 C -0.16302 0.11203 -0.1681 0.12222 -0.17318 0.13333 C -0.17982 0.14722 -0.17864 0.15393 -0.18476 0.17477 L -0.18802 0.18588 C -0.18646 0.22199 -0.18581 0.25833 -0.18307 0.29398 C -0.18294 0.29768 -0.18112 0.3 -0.17982 0.30231 C -0.17838 0.30648 -0.17695 0.31041 -0.17487 0.31342 C -0.15651 0.34467 -0.17187 0.31643 -0.16002 0.33287 C -0.1582 0.33541 -0.15729 0.34004 -0.15508 0.3412 C -0.13802 0.35301 -0.11328 0.36481 -0.09401 0.36921 C -0.08646 0.37106 -0.07864 0.37106 -0.07096 0.37199 C -0.0638 0.37477 -0.05677 0.37801 -0.04948 0.38032 C -0.04531 0.38194 -0.04075 0.38217 -0.03633 0.3831 C -0.02969 0.38495 -0.02331 0.3875 -0.01653 0.38865 C 0.01302 0.3949 0.04284 0.39977 0.07253 0.40532 C 0.08242 0.40717 0.09232 0.40833 0.10222 0.41088 C 0.10938 0.41273 0.11641 0.41527 0.1237 0.41643 C 0.13177 0.41805 0.13998 0.41875 0.14844 0.41921 L 0.26875 0.42477 L 0.29688 0.42754 C 0.30508 0.42847 0.31315 0.43055 0.32162 0.43032 L 0.63334 0.42199 C 0.66992 0.41805 0.67422 0.41944 0.7207 0.39699 L 0.74388 0.38588 C 0.74714 0.38426 0.75026 0.38171 0.75378 0.38032 C 0.78203 0.37014 0.77643 0.37639 0.79987 0.36365 C 0.80925 0.35856 0.8181 0.34953 0.828 0.34676 C 0.83138 0.34583 0.84232 0.34305 0.8461 0.3412 C 0.85156 0.33912 0.85703 0.33541 0.86263 0.33287 C 0.86966 0.32986 0.87695 0.32754 0.88399 0.32453 C 0.88568 0.32384 0.88737 0.32361 0.88893 0.32176 C 0.89245 0.31875 0.89896 0.31064 0.89896 0.31111 L 0.89896 0.31064 " pathEditMode="relative" rAng="0" ptsTypes="AAAAAAAAAAAAAAAAAAAAAAAAAAAAAAAAAAAAAAAAAAAAA">
                                      <p:cBhvr>
                                        <p:cTn id="43" dur="2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47" y="21366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8050"/>
            <a:ext cx="9144000" cy="5389563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Freeform 21"/>
          <p:cNvSpPr>
            <a:spLocks noChangeArrowheads="1"/>
          </p:cNvSpPr>
          <p:nvPr/>
        </p:nvSpPr>
        <p:spPr bwMode="auto">
          <a:xfrm>
            <a:off x="6703140" y="1219200"/>
            <a:ext cx="2895600" cy="2362200"/>
          </a:xfrm>
          <a:custGeom>
            <a:avLst/>
            <a:gdLst>
              <a:gd name="T0" fmla="*/ 440211 w 2885460"/>
              <a:gd name="T1" fmla="*/ 1993142 h 2353111"/>
              <a:gd name="T2" fmla="*/ 304763 w 2885460"/>
              <a:gd name="T3" fmla="*/ 1745070 h 2353111"/>
              <a:gd name="T4" fmla="*/ 270900 w 2885460"/>
              <a:gd name="T5" fmla="*/ 1420009 h 2353111"/>
              <a:gd name="T6" fmla="*/ 76191 w 2885460"/>
              <a:gd name="T7" fmla="*/ 1343021 h 2353111"/>
              <a:gd name="T8" fmla="*/ 33863 w 2885460"/>
              <a:gd name="T9" fmla="*/ 1206150 h 2353111"/>
              <a:gd name="T10" fmla="*/ 262437 w 2885460"/>
              <a:gd name="T11" fmla="*/ 1171934 h 2353111"/>
              <a:gd name="T12" fmla="*/ 567197 w 2885460"/>
              <a:gd name="T13" fmla="*/ 1206150 h 2353111"/>
              <a:gd name="T14" fmla="*/ 711113 w 2885460"/>
              <a:gd name="T15" fmla="*/ 1325913 h 2353111"/>
              <a:gd name="T16" fmla="*/ 584130 w 2885460"/>
              <a:gd name="T17" fmla="*/ 1043625 h 2353111"/>
              <a:gd name="T18" fmla="*/ 440211 w 2885460"/>
              <a:gd name="T19" fmla="*/ 889647 h 2353111"/>
              <a:gd name="T20" fmla="*/ 778843 w 2885460"/>
              <a:gd name="T21" fmla="*/ 786990 h 2353111"/>
              <a:gd name="T22" fmla="*/ 677252 w 2885460"/>
              <a:gd name="T23" fmla="*/ 538920 h 2353111"/>
              <a:gd name="T24" fmla="*/ 567197 w 2885460"/>
              <a:gd name="T25" fmla="*/ 205303 h 2353111"/>
              <a:gd name="T26" fmla="*/ 728046 w 2885460"/>
              <a:gd name="T27" fmla="*/ 179638 h 2353111"/>
              <a:gd name="T28" fmla="*/ 804237 w 2885460"/>
              <a:gd name="T29" fmla="*/ 171086 h 2353111"/>
              <a:gd name="T30" fmla="*/ 1015878 w 2885460"/>
              <a:gd name="T31" fmla="*/ 51325 h 2353111"/>
              <a:gd name="T32" fmla="*/ 1405301 w 2885460"/>
              <a:gd name="T33" fmla="*/ 42772 h 2353111"/>
              <a:gd name="T34" fmla="*/ 1887839 w 2885460"/>
              <a:gd name="T35" fmla="*/ 136873 h 2353111"/>
              <a:gd name="T36" fmla="*/ 2353448 w 2885460"/>
              <a:gd name="T37" fmla="*/ 153975 h 2353111"/>
              <a:gd name="T38" fmla="*/ 2962975 w 2885460"/>
              <a:gd name="T39" fmla="*/ 222408 h 2353111"/>
              <a:gd name="T40" fmla="*/ 3174616 w 2885460"/>
              <a:gd name="T41" fmla="*/ 376387 h 2353111"/>
              <a:gd name="T42" fmla="*/ 2996840 w 2885460"/>
              <a:gd name="T43" fmla="*/ 538920 h 2353111"/>
              <a:gd name="T44" fmla="*/ 3089960 w 2885460"/>
              <a:gd name="T45" fmla="*/ 710001 h 2353111"/>
              <a:gd name="T46" fmla="*/ 2954511 w 2885460"/>
              <a:gd name="T47" fmla="*/ 718557 h 2353111"/>
              <a:gd name="T48" fmla="*/ 2895253 w 2885460"/>
              <a:gd name="T49" fmla="*/ 453374 h 2353111"/>
              <a:gd name="T50" fmla="*/ 2548161 w 2885460"/>
              <a:gd name="T51" fmla="*/ 564580 h 2353111"/>
              <a:gd name="T52" fmla="*/ 2632817 w 2885460"/>
              <a:gd name="T53" fmla="*/ 701449 h 2353111"/>
              <a:gd name="T54" fmla="*/ 2734406 w 2885460"/>
              <a:gd name="T55" fmla="*/ 949522 h 2353111"/>
              <a:gd name="T56" fmla="*/ 2624351 w 2885460"/>
              <a:gd name="T57" fmla="*/ 1223259 h 2353111"/>
              <a:gd name="T58" fmla="*/ 2632817 w 2885460"/>
              <a:gd name="T59" fmla="*/ 1428560 h 2353111"/>
              <a:gd name="T60" fmla="*/ 2488899 w 2885460"/>
              <a:gd name="T61" fmla="*/ 1248925 h 2353111"/>
              <a:gd name="T62" fmla="*/ 2370384 w 2885460"/>
              <a:gd name="T63" fmla="*/ 1274584 h 2353111"/>
              <a:gd name="T64" fmla="*/ 2463504 w 2885460"/>
              <a:gd name="T65" fmla="*/ 1360126 h 2353111"/>
              <a:gd name="T66" fmla="*/ 2539694 w 2885460"/>
              <a:gd name="T67" fmla="*/ 1522659 h 2353111"/>
              <a:gd name="T68" fmla="*/ 2531230 w 2885460"/>
              <a:gd name="T69" fmla="*/ 1796396 h 2353111"/>
              <a:gd name="T70" fmla="*/ 2378848 w 2885460"/>
              <a:gd name="T71" fmla="*/ 1941821 h 2353111"/>
              <a:gd name="T72" fmla="*/ 2226463 w 2885460"/>
              <a:gd name="T73" fmla="*/ 1924710 h 2353111"/>
              <a:gd name="T74" fmla="*/ 2302656 w 2885460"/>
              <a:gd name="T75" fmla="*/ 2112903 h 2353111"/>
              <a:gd name="T76" fmla="*/ 2260326 w 2885460"/>
              <a:gd name="T77" fmla="*/ 2369531 h 2353111"/>
              <a:gd name="T78" fmla="*/ 2133346 w 2885460"/>
              <a:gd name="T79" fmla="*/ 2207001 h 2353111"/>
              <a:gd name="T80" fmla="*/ 2082551 w 2885460"/>
              <a:gd name="T81" fmla="*/ 2335313 h 2353111"/>
              <a:gd name="T82" fmla="*/ 2192605 w 2885460"/>
              <a:gd name="T83" fmla="*/ 2532061 h 2353111"/>
              <a:gd name="T84" fmla="*/ 2133346 w 2885460"/>
              <a:gd name="T85" fmla="*/ 2532061 h 2353111"/>
              <a:gd name="T86" fmla="*/ 2040222 w 2885460"/>
              <a:gd name="T87" fmla="*/ 2138564 h 2353111"/>
              <a:gd name="T88" fmla="*/ 1930166 w 2885460"/>
              <a:gd name="T89" fmla="*/ 2078684 h 2353111"/>
              <a:gd name="T90" fmla="*/ 1828580 w 2885460"/>
              <a:gd name="T91" fmla="*/ 1899048 h 2353111"/>
              <a:gd name="T92" fmla="*/ 1600009 w 2885460"/>
              <a:gd name="T93" fmla="*/ 2070133 h 2353111"/>
              <a:gd name="T94" fmla="*/ 1473023 w 2885460"/>
              <a:gd name="T95" fmla="*/ 2386640 h 2353111"/>
              <a:gd name="T96" fmla="*/ 1362969 w 2885460"/>
              <a:gd name="T97" fmla="*/ 2147119 h 2353111"/>
              <a:gd name="T98" fmla="*/ 1295243 w 2885460"/>
              <a:gd name="T99" fmla="*/ 1890491 h 2353111"/>
              <a:gd name="T100" fmla="*/ 1134398 w 2885460"/>
              <a:gd name="T101" fmla="*/ 1779285 h 2353111"/>
              <a:gd name="T102" fmla="*/ 761907 w 2885460"/>
              <a:gd name="T103" fmla="*/ 1727963 h 2353111"/>
              <a:gd name="T104" fmla="*/ 660319 w 2885460"/>
              <a:gd name="T105" fmla="*/ 1719406 h 2353111"/>
              <a:gd name="T106" fmla="*/ 795774 w 2885460"/>
              <a:gd name="T107" fmla="*/ 1813504 h 2353111"/>
              <a:gd name="T108" fmla="*/ 922754 w 2885460"/>
              <a:gd name="T109" fmla="*/ 1822060 h 2353111"/>
              <a:gd name="T110" fmla="*/ 880426 w 2885460"/>
              <a:gd name="T111" fmla="*/ 2044468 h 2353111"/>
              <a:gd name="T112" fmla="*/ 584130 w 2885460"/>
              <a:gd name="T113" fmla="*/ 2189891 h 2353111"/>
              <a:gd name="T114" fmla="*/ 499476 w 2885460"/>
              <a:gd name="T115" fmla="*/ 2147119 h 235311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885460"/>
              <a:gd name="T175" fmla="*/ 0 h 2353111"/>
              <a:gd name="T176" fmla="*/ 2885460 w 2885460"/>
              <a:gd name="T177" fmla="*/ 2353111 h 235311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885460" h="2353111">
                <a:moveTo>
                  <a:pt x="449580" y="1912620"/>
                </a:moveTo>
                <a:cubicBezTo>
                  <a:pt x="455930" y="1908810"/>
                  <a:pt x="470219" y="1906265"/>
                  <a:pt x="472440" y="1897380"/>
                </a:cubicBezTo>
                <a:cubicBezTo>
                  <a:pt x="484131" y="1850614"/>
                  <a:pt x="468751" y="1852970"/>
                  <a:pt x="441960" y="1844040"/>
                </a:cubicBezTo>
                <a:cubicBezTo>
                  <a:pt x="434323" y="1821129"/>
                  <a:pt x="435513" y="1818015"/>
                  <a:pt x="419100" y="1798320"/>
                </a:cubicBezTo>
                <a:cubicBezTo>
                  <a:pt x="412201" y="1790041"/>
                  <a:pt x="403139" y="1783739"/>
                  <a:pt x="396240" y="1775460"/>
                </a:cubicBezTo>
                <a:cubicBezTo>
                  <a:pt x="378669" y="1754375"/>
                  <a:pt x="383185" y="1746436"/>
                  <a:pt x="358140" y="1729740"/>
                </a:cubicBezTo>
                <a:cubicBezTo>
                  <a:pt x="351457" y="1725285"/>
                  <a:pt x="342900" y="1724660"/>
                  <a:pt x="335280" y="1722120"/>
                </a:cubicBezTo>
                <a:cubicBezTo>
                  <a:pt x="333095" y="1700266"/>
                  <a:pt x="333771" y="1650521"/>
                  <a:pt x="320040" y="1623060"/>
                </a:cubicBezTo>
                <a:cubicBezTo>
                  <a:pt x="315944" y="1614869"/>
                  <a:pt x="309880" y="1607820"/>
                  <a:pt x="304800" y="1600200"/>
                </a:cubicBezTo>
                <a:cubicBezTo>
                  <a:pt x="288081" y="1533326"/>
                  <a:pt x="311908" y="1599585"/>
                  <a:pt x="274320" y="1554480"/>
                </a:cubicBezTo>
                <a:cubicBezTo>
                  <a:pt x="261862" y="1539531"/>
                  <a:pt x="248578" y="1492493"/>
                  <a:pt x="243840" y="1478280"/>
                </a:cubicBezTo>
                <a:lnTo>
                  <a:pt x="228600" y="1432560"/>
                </a:lnTo>
                <a:lnTo>
                  <a:pt x="220980" y="1409700"/>
                </a:lnTo>
                <a:cubicBezTo>
                  <a:pt x="223520" y="1369060"/>
                  <a:pt x="222249" y="1328001"/>
                  <a:pt x="228600" y="1287780"/>
                </a:cubicBezTo>
                <a:cubicBezTo>
                  <a:pt x="230028" y="1278734"/>
                  <a:pt x="239744" y="1273111"/>
                  <a:pt x="243840" y="1264920"/>
                </a:cubicBezTo>
                <a:cubicBezTo>
                  <a:pt x="247432" y="1257736"/>
                  <a:pt x="248920" y="1249680"/>
                  <a:pt x="251460" y="1242060"/>
                </a:cubicBezTo>
                <a:cubicBezTo>
                  <a:pt x="248920" y="1224280"/>
                  <a:pt x="258784" y="1198683"/>
                  <a:pt x="243840" y="1188720"/>
                </a:cubicBezTo>
                <a:cubicBezTo>
                  <a:pt x="226801" y="1177361"/>
                  <a:pt x="203257" y="1194302"/>
                  <a:pt x="182880" y="1196340"/>
                </a:cubicBezTo>
                <a:cubicBezTo>
                  <a:pt x="152446" y="1199383"/>
                  <a:pt x="121920" y="1201420"/>
                  <a:pt x="91440" y="1203960"/>
                </a:cubicBezTo>
                <a:cubicBezTo>
                  <a:pt x="83820" y="1201420"/>
                  <a:pt x="76421" y="1198082"/>
                  <a:pt x="68580" y="1196340"/>
                </a:cubicBezTo>
                <a:cubicBezTo>
                  <a:pt x="53498" y="1192988"/>
                  <a:pt x="34487" y="1198894"/>
                  <a:pt x="22860" y="1188720"/>
                </a:cubicBezTo>
                <a:cubicBezTo>
                  <a:pt x="10770" y="1178142"/>
                  <a:pt x="12700" y="1158240"/>
                  <a:pt x="7620" y="1143000"/>
                </a:cubicBezTo>
                <a:lnTo>
                  <a:pt x="0" y="1120140"/>
                </a:lnTo>
                <a:cubicBezTo>
                  <a:pt x="2540" y="1107440"/>
                  <a:pt x="436" y="1092816"/>
                  <a:pt x="7620" y="1082040"/>
                </a:cubicBezTo>
                <a:cubicBezTo>
                  <a:pt x="12075" y="1075357"/>
                  <a:pt x="22557" y="1075740"/>
                  <a:pt x="30480" y="1074420"/>
                </a:cubicBezTo>
                <a:cubicBezTo>
                  <a:pt x="53168" y="1070639"/>
                  <a:pt x="76200" y="1069340"/>
                  <a:pt x="99060" y="1066800"/>
                </a:cubicBezTo>
                <a:cubicBezTo>
                  <a:pt x="104140" y="1059180"/>
                  <a:pt x="106534" y="1048794"/>
                  <a:pt x="114300" y="1043940"/>
                </a:cubicBezTo>
                <a:cubicBezTo>
                  <a:pt x="127923" y="1035426"/>
                  <a:pt x="160020" y="1028700"/>
                  <a:pt x="160020" y="1028700"/>
                </a:cubicBezTo>
                <a:cubicBezTo>
                  <a:pt x="177800" y="1031240"/>
                  <a:pt x="195748" y="1032798"/>
                  <a:pt x="213360" y="1036320"/>
                </a:cubicBezTo>
                <a:cubicBezTo>
                  <a:pt x="221236" y="1037895"/>
                  <a:pt x="228188" y="1043940"/>
                  <a:pt x="236220" y="1043940"/>
                </a:cubicBezTo>
                <a:cubicBezTo>
                  <a:pt x="266806" y="1043940"/>
                  <a:pt x="297180" y="1038860"/>
                  <a:pt x="327660" y="1036320"/>
                </a:cubicBezTo>
                <a:cubicBezTo>
                  <a:pt x="330200" y="1026160"/>
                  <a:pt x="325011" y="1007894"/>
                  <a:pt x="335280" y="1005840"/>
                </a:cubicBezTo>
                <a:cubicBezTo>
                  <a:pt x="373722" y="998152"/>
                  <a:pt x="436485" y="1012365"/>
                  <a:pt x="480060" y="1021080"/>
                </a:cubicBezTo>
                <a:cubicBezTo>
                  <a:pt x="482600" y="1033780"/>
                  <a:pt x="481254" y="1047935"/>
                  <a:pt x="487680" y="1059180"/>
                </a:cubicBezTo>
                <a:cubicBezTo>
                  <a:pt x="492224" y="1067131"/>
                  <a:pt x="504819" y="1067269"/>
                  <a:pt x="510540" y="1074420"/>
                </a:cubicBezTo>
                <a:cubicBezTo>
                  <a:pt x="515558" y="1080692"/>
                  <a:pt x="513142" y="1091008"/>
                  <a:pt x="518160" y="1097280"/>
                </a:cubicBezTo>
                <a:cubicBezTo>
                  <a:pt x="523881" y="1104431"/>
                  <a:pt x="533985" y="1106657"/>
                  <a:pt x="541020" y="1112520"/>
                </a:cubicBezTo>
                <a:cubicBezTo>
                  <a:pt x="549299" y="1119419"/>
                  <a:pt x="556260" y="1127760"/>
                  <a:pt x="563880" y="1135380"/>
                </a:cubicBezTo>
                <a:cubicBezTo>
                  <a:pt x="566420" y="1143000"/>
                  <a:pt x="569293" y="1150517"/>
                  <a:pt x="571500" y="1158240"/>
                </a:cubicBezTo>
                <a:cubicBezTo>
                  <a:pt x="585823" y="1208370"/>
                  <a:pt x="565333" y="1190443"/>
                  <a:pt x="640080" y="1181100"/>
                </a:cubicBezTo>
                <a:cubicBezTo>
                  <a:pt x="637946" y="1164029"/>
                  <a:pt x="625473" y="1052193"/>
                  <a:pt x="617220" y="1043940"/>
                </a:cubicBezTo>
                <a:cubicBezTo>
                  <a:pt x="609600" y="1036320"/>
                  <a:pt x="601259" y="1029359"/>
                  <a:pt x="594360" y="1021080"/>
                </a:cubicBezTo>
                <a:cubicBezTo>
                  <a:pt x="588497" y="1014045"/>
                  <a:pt x="585204" y="1005065"/>
                  <a:pt x="579120" y="998220"/>
                </a:cubicBezTo>
                <a:cubicBezTo>
                  <a:pt x="564801" y="982111"/>
                  <a:pt x="533400" y="952500"/>
                  <a:pt x="533400" y="952500"/>
                </a:cubicBezTo>
                <a:cubicBezTo>
                  <a:pt x="530860" y="944880"/>
                  <a:pt x="523240" y="937260"/>
                  <a:pt x="525780" y="929640"/>
                </a:cubicBezTo>
                <a:cubicBezTo>
                  <a:pt x="534894" y="902297"/>
                  <a:pt x="559396" y="880784"/>
                  <a:pt x="579120" y="861060"/>
                </a:cubicBezTo>
                <a:cubicBezTo>
                  <a:pt x="520715" y="841592"/>
                  <a:pt x="589126" y="862394"/>
                  <a:pt x="464820" y="845820"/>
                </a:cubicBezTo>
                <a:cubicBezTo>
                  <a:pt x="456858" y="844758"/>
                  <a:pt x="449580" y="840740"/>
                  <a:pt x="441960" y="838200"/>
                </a:cubicBezTo>
                <a:cubicBezTo>
                  <a:pt x="431800" y="830580"/>
                  <a:pt x="420460" y="824320"/>
                  <a:pt x="411480" y="815340"/>
                </a:cubicBezTo>
                <a:cubicBezTo>
                  <a:pt x="405004" y="808864"/>
                  <a:pt x="392144" y="800671"/>
                  <a:pt x="396240" y="792480"/>
                </a:cubicBezTo>
                <a:cubicBezTo>
                  <a:pt x="400924" y="783113"/>
                  <a:pt x="416560" y="787400"/>
                  <a:pt x="426720" y="784860"/>
                </a:cubicBezTo>
                <a:cubicBezTo>
                  <a:pt x="431800" y="777240"/>
                  <a:pt x="434194" y="766854"/>
                  <a:pt x="441960" y="762000"/>
                </a:cubicBezTo>
                <a:cubicBezTo>
                  <a:pt x="493844" y="729572"/>
                  <a:pt x="668054" y="739429"/>
                  <a:pt x="670560" y="739140"/>
                </a:cubicBezTo>
                <a:cubicBezTo>
                  <a:pt x="677697" y="738317"/>
                  <a:pt x="680720" y="728980"/>
                  <a:pt x="685800" y="723900"/>
                </a:cubicBezTo>
                <a:cubicBezTo>
                  <a:pt x="690880" y="716280"/>
                  <a:pt x="699534" y="710073"/>
                  <a:pt x="701040" y="701040"/>
                </a:cubicBezTo>
                <a:cubicBezTo>
                  <a:pt x="702360" y="693117"/>
                  <a:pt x="695627" y="685903"/>
                  <a:pt x="693420" y="678180"/>
                </a:cubicBezTo>
                <a:cubicBezTo>
                  <a:pt x="692812" y="676050"/>
                  <a:pt x="682240" y="629915"/>
                  <a:pt x="678180" y="624840"/>
                </a:cubicBezTo>
                <a:cubicBezTo>
                  <a:pt x="672459" y="617689"/>
                  <a:pt x="662940" y="614680"/>
                  <a:pt x="655320" y="609600"/>
                </a:cubicBezTo>
                <a:cubicBezTo>
                  <a:pt x="637184" y="555192"/>
                  <a:pt x="648991" y="577246"/>
                  <a:pt x="624840" y="541020"/>
                </a:cubicBezTo>
                <a:cubicBezTo>
                  <a:pt x="619760" y="520700"/>
                  <a:pt x="621218" y="497488"/>
                  <a:pt x="609600" y="480060"/>
                </a:cubicBezTo>
                <a:cubicBezTo>
                  <a:pt x="589905" y="450517"/>
                  <a:pt x="597256" y="465888"/>
                  <a:pt x="586740" y="434340"/>
                </a:cubicBezTo>
                <a:cubicBezTo>
                  <a:pt x="581660" y="381000"/>
                  <a:pt x="588444" y="325152"/>
                  <a:pt x="571500" y="274320"/>
                </a:cubicBezTo>
                <a:cubicBezTo>
                  <a:pt x="568960" y="266700"/>
                  <a:pt x="567781" y="258481"/>
                  <a:pt x="563880" y="251460"/>
                </a:cubicBezTo>
                <a:cubicBezTo>
                  <a:pt x="554985" y="235449"/>
                  <a:pt x="546352" y="218692"/>
                  <a:pt x="533400" y="205740"/>
                </a:cubicBezTo>
                <a:lnTo>
                  <a:pt x="510540" y="182880"/>
                </a:lnTo>
                <a:cubicBezTo>
                  <a:pt x="518160" y="177800"/>
                  <a:pt x="524313" y="168776"/>
                  <a:pt x="533400" y="167640"/>
                </a:cubicBezTo>
                <a:cubicBezTo>
                  <a:pt x="568684" y="163230"/>
                  <a:pt x="569065" y="177853"/>
                  <a:pt x="594360" y="190500"/>
                </a:cubicBezTo>
                <a:cubicBezTo>
                  <a:pt x="601544" y="194092"/>
                  <a:pt x="609600" y="195580"/>
                  <a:pt x="617220" y="198120"/>
                </a:cubicBezTo>
                <a:cubicBezTo>
                  <a:pt x="632460" y="195580"/>
                  <a:pt x="652015" y="201425"/>
                  <a:pt x="662940" y="190500"/>
                </a:cubicBezTo>
                <a:cubicBezTo>
                  <a:pt x="670345" y="183095"/>
                  <a:pt x="662216" y="167902"/>
                  <a:pt x="655320" y="160020"/>
                </a:cubicBezTo>
                <a:cubicBezTo>
                  <a:pt x="643259" y="146236"/>
                  <a:pt x="609600" y="129540"/>
                  <a:pt x="609600" y="129540"/>
                </a:cubicBezTo>
                <a:cubicBezTo>
                  <a:pt x="613311" y="110986"/>
                  <a:pt x="608334" y="78529"/>
                  <a:pt x="640080" y="83820"/>
                </a:cubicBezTo>
                <a:cubicBezTo>
                  <a:pt x="649113" y="85326"/>
                  <a:pt x="655320" y="93980"/>
                  <a:pt x="662940" y="99060"/>
                </a:cubicBezTo>
                <a:cubicBezTo>
                  <a:pt x="674185" y="115928"/>
                  <a:pt x="683439" y="133046"/>
                  <a:pt x="701040" y="144780"/>
                </a:cubicBezTo>
                <a:cubicBezTo>
                  <a:pt x="707723" y="149235"/>
                  <a:pt x="716280" y="149860"/>
                  <a:pt x="723900" y="152400"/>
                </a:cubicBezTo>
                <a:cubicBezTo>
                  <a:pt x="731520" y="149860"/>
                  <a:pt x="741080" y="150460"/>
                  <a:pt x="746760" y="144780"/>
                </a:cubicBezTo>
                <a:cubicBezTo>
                  <a:pt x="773598" y="117942"/>
                  <a:pt x="719309" y="98050"/>
                  <a:pt x="784860" y="76200"/>
                </a:cubicBezTo>
                <a:lnTo>
                  <a:pt x="830580" y="60960"/>
                </a:lnTo>
                <a:cubicBezTo>
                  <a:pt x="838200" y="58420"/>
                  <a:pt x="845470" y="54336"/>
                  <a:pt x="853440" y="53340"/>
                </a:cubicBezTo>
                <a:lnTo>
                  <a:pt x="914400" y="45720"/>
                </a:lnTo>
                <a:cubicBezTo>
                  <a:pt x="929640" y="40640"/>
                  <a:pt x="945752" y="37664"/>
                  <a:pt x="960120" y="30480"/>
                </a:cubicBezTo>
                <a:cubicBezTo>
                  <a:pt x="970280" y="25400"/>
                  <a:pt x="979824" y="18832"/>
                  <a:pt x="990600" y="15240"/>
                </a:cubicBezTo>
                <a:cubicBezTo>
                  <a:pt x="1010471" y="8616"/>
                  <a:pt x="1051560" y="0"/>
                  <a:pt x="1051560" y="0"/>
                </a:cubicBezTo>
                <a:lnTo>
                  <a:pt x="1257300" y="7620"/>
                </a:lnTo>
                <a:cubicBezTo>
                  <a:pt x="1267610" y="9461"/>
                  <a:pt x="1259111" y="29386"/>
                  <a:pt x="1264920" y="38100"/>
                </a:cubicBezTo>
                <a:cubicBezTo>
                  <a:pt x="1274609" y="52633"/>
                  <a:pt x="1303922" y="58570"/>
                  <a:pt x="1318260" y="60960"/>
                </a:cubicBezTo>
                <a:cubicBezTo>
                  <a:pt x="1418379" y="77646"/>
                  <a:pt x="1539146" y="73426"/>
                  <a:pt x="1630680" y="76200"/>
                </a:cubicBezTo>
                <a:cubicBezTo>
                  <a:pt x="1638300" y="81280"/>
                  <a:pt x="1644965" y="88224"/>
                  <a:pt x="1653540" y="91440"/>
                </a:cubicBezTo>
                <a:cubicBezTo>
                  <a:pt x="1665667" y="95988"/>
                  <a:pt x="1680864" y="91876"/>
                  <a:pt x="1691640" y="99060"/>
                </a:cubicBezTo>
                <a:cubicBezTo>
                  <a:pt x="1698323" y="103515"/>
                  <a:pt x="1693580" y="116240"/>
                  <a:pt x="1699260" y="121920"/>
                </a:cubicBezTo>
                <a:cubicBezTo>
                  <a:pt x="1704940" y="127600"/>
                  <a:pt x="1714500" y="127000"/>
                  <a:pt x="1722120" y="129540"/>
                </a:cubicBezTo>
                <a:cubicBezTo>
                  <a:pt x="1793240" y="127000"/>
                  <a:pt x="1864445" y="126225"/>
                  <a:pt x="1935480" y="121920"/>
                </a:cubicBezTo>
                <a:cubicBezTo>
                  <a:pt x="1948408" y="121136"/>
                  <a:pt x="1960628" y="114300"/>
                  <a:pt x="1973580" y="114300"/>
                </a:cubicBezTo>
                <a:cubicBezTo>
                  <a:pt x="2014299" y="114300"/>
                  <a:pt x="2054860" y="119380"/>
                  <a:pt x="2095500" y="121920"/>
                </a:cubicBezTo>
                <a:cubicBezTo>
                  <a:pt x="2103120" y="127000"/>
                  <a:pt x="2109317" y="135713"/>
                  <a:pt x="2118360" y="137160"/>
                </a:cubicBezTo>
                <a:cubicBezTo>
                  <a:pt x="2173766" y="146025"/>
                  <a:pt x="2286000" y="152400"/>
                  <a:pt x="2286000" y="152400"/>
                </a:cubicBezTo>
                <a:cubicBezTo>
                  <a:pt x="2288540" y="160020"/>
                  <a:pt x="2287940" y="169580"/>
                  <a:pt x="2293620" y="175260"/>
                </a:cubicBezTo>
                <a:cubicBezTo>
                  <a:pt x="2299300" y="180940"/>
                  <a:pt x="2308577" y="181443"/>
                  <a:pt x="2316480" y="182880"/>
                </a:cubicBezTo>
                <a:cubicBezTo>
                  <a:pt x="2336628" y="186543"/>
                  <a:pt x="2356981" y="189610"/>
                  <a:pt x="2377440" y="190500"/>
                </a:cubicBezTo>
                <a:cubicBezTo>
                  <a:pt x="2473902" y="194694"/>
                  <a:pt x="2570480" y="195580"/>
                  <a:pt x="2667000" y="198120"/>
                </a:cubicBezTo>
                <a:cubicBezTo>
                  <a:pt x="2724459" y="217273"/>
                  <a:pt x="2653634" y="191437"/>
                  <a:pt x="2712720" y="220980"/>
                </a:cubicBezTo>
                <a:cubicBezTo>
                  <a:pt x="2719904" y="224572"/>
                  <a:pt x="2727960" y="226060"/>
                  <a:pt x="2735580" y="228600"/>
                </a:cubicBezTo>
                <a:cubicBezTo>
                  <a:pt x="2740660" y="236220"/>
                  <a:pt x="2744344" y="244984"/>
                  <a:pt x="2750820" y="251460"/>
                </a:cubicBezTo>
                <a:cubicBezTo>
                  <a:pt x="2768361" y="269001"/>
                  <a:pt x="2780842" y="268491"/>
                  <a:pt x="2804160" y="274320"/>
                </a:cubicBezTo>
                <a:cubicBezTo>
                  <a:pt x="2839720" y="327660"/>
                  <a:pt x="2819400" y="309880"/>
                  <a:pt x="2857500" y="335280"/>
                </a:cubicBezTo>
                <a:cubicBezTo>
                  <a:pt x="2862580" y="342900"/>
                  <a:pt x="2869132" y="349722"/>
                  <a:pt x="2872740" y="358140"/>
                </a:cubicBezTo>
                <a:cubicBezTo>
                  <a:pt x="2881038" y="377502"/>
                  <a:pt x="2885460" y="407640"/>
                  <a:pt x="2872740" y="426720"/>
                </a:cubicBezTo>
                <a:cubicBezTo>
                  <a:pt x="2868285" y="433403"/>
                  <a:pt x="2857500" y="431800"/>
                  <a:pt x="2849880" y="434340"/>
                </a:cubicBezTo>
                <a:cubicBezTo>
                  <a:pt x="2844800" y="441960"/>
                  <a:pt x="2843555" y="455102"/>
                  <a:pt x="2834640" y="457200"/>
                </a:cubicBezTo>
                <a:cubicBezTo>
                  <a:pt x="2662949" y="497598"/>
                  <a:pt x="2763684" y="435924"/>
                  <a:pt x="2697480" y="480060"/>
                </a:cubicBezTo>
                <a:cubicBezTo>
                  <a:pt x="2694940" y="487680"/>
                  <a:pt x="2689860" y="494888"/>
                  <a:pt x="2689860" y="502920"/>
                </a:cubicBezTo>
                <a:cubicBezTo>
                  <a:pt x="2689860" y="518370"/>
                  <a:pt x="2690570" y="534821"/>
                  <a:pt x="2697480" y="548640"/>
                </a:cubicBezTo>
                <a:cubicBezTo>
                  <a:pt x="2704759" y="563199"/>
                  <a:pt x="2731179" y="565489"/>
                  <a:pt x="2743200" y="571500"/>
                </a:cubicBezTo>
                <a:cubicBezTo>
                  <a:pt x="2751391" y="575596"/>
                  <a:pt x="2758440" y="581660"/>
                  <a:pt x="2766060" y="586740"/>
                </a:cubicBezTo>
                <a:cubicBezTo>
                  <a:pt x="2771140" y="601980"/>
                  <a:pt x="2778659" y="616614"/>
                  <a:pt x="2781300" y="632460"/>
                </a:cubicBezTo>
                <a:cubicBezTo>
                  <a:pt x="2790240" y="686103"/>
                  <a:pt x="2784034" y="663523"/>
                  <a:pt x="2796540" y="701040"/>
                </a:cubicBezTo>
                <a:cubicBezTo>
                  <a:pt x="2794000" y="711200"/>
                  <a:pt x="2798990" y="728643"/>
                  <a:pt x="2788920" y="731520"/>
                </a:cubicBezTo>
                <a:cubicBezTo>
                  <a:pt x="2773474" y="735933"/>
                  <a:pt x="2743200" y="716280"/>
                  <a:pt x="2743200" y="716280"/>
                </a:cubicBezTo>
                <a:cubicBezTo>
                  <a:pt x="2738120" y="708660"/>
                  <a:pt x="2734852" y="699451"/>
                  <a:pt x="2727960" y="693420"/>
                </a:cubicBezTo>
                <a:cubicBezTo>
                  <a:pt x="2687877" y="658347"/>
                  <a:pt x="2686600" y="675077"/>
                  <a:pt x="2659380" y="640080"/>
                </a:cubicBezTo>
                <a:cubicBezTo>
                  <a:pt x="2648135" y="625622"/>
                  <a:pt x="2634692" y="611736"/>
                  <a:pt x="2628900" y="594360"/>
                </a:cubicBezTo>
                <a:lnTo>
                  <a:pt x="2613660" y="548640"/>
                </a:lnTo>
                <a:cubicBezTo>
                  <a:pt x="2616200" y="510540"/>
                  <a:pt x="2617063" y="472291"/>
                  <a:pt x="2621280" y="434340"/>
                </a:cubicBezTo>
                <a:cubicBezTo>
                  <a:pt x="2622167" y="426357"/>
                  <a:pt x="2632492" y="418664"/>
                  <a:pt x="2628900" y="411480"/>
                </a:cubicBezTo>
                <a:cubicBezTo>
                  <a:pt x="2625308" y="404296"/>
                  <a:pt x="2613660" y="406400"/>
                  <a:pt x="2606040" y="403860"/>
                </a:cubicBezTo>
                <a:cubicBezTo>
                  <a:pt x="2598420" y="406400"/>
                  <a:pt x="2591056" y="409905"/>
                  <a:pt x="2583180" y="411480"/>
                </a:cubicBezTo>
                <a:cubicBezTo>
                  <a:pt x="2565568" y="415002"/>
                  <a:pt x="2546253" y="411806"/>
                  <a:pt x="2529840" y="419100"/>
                </a:cubicBezTo>
                <a:cubicBezTo>
                  <a:pt x="2518910" y="423958"/>
                  <a:pt x="2509808" y="454923"/>
                  <a:pt x="2506980" y="464820"/>
                </a:cubicBezTo>
                <a:cubicBezTo>
                  <a:pt x="2504103" y="474890"/>
                  <a:pt x="2509670" y="493459"/>
                  <a:pt x="2499360" y="495300"/>
                </a:cubicBezTo>
                <a:cubicBezTo>
                  <a:pt x="2431802" y="507364"/>
                  <a:pt x="2362200" y="500380"/>
                  <a:pt x="2293620" y="502920"/>
                </a:cubicBezTo>
                <a:cubicBezTo>
                  <a:pt x="2286000" y="505460"/>
                  <a:pt x="2277032" y="505522"/>
                  <a:pt x="2270760" y="510540"/>
                </a:cubicBezTo>
                <a:cubicBezTo>
                  <a:pt x="2257331" y="521283"/>
                  <a:pt x="2252920" y="541201"/>
                  <a:pt x="2247900" y="556260"/>
                </a:cubicBezTo>
                <a:cubicBezTo>
                  <a:pt x="2250440" y="574040"/>
                  <a:pt x="2247488" y="593536"/>
                  <a:pt x="2255520" y="609600"/>
                </a:cubicBezTo>
                <a:cubicBezTo>
                  <a:pt x="2259112" y="616784"/>
                  <a:pt x="2270418" y="616158"/>
                  <a:pt x="2278380" y="617220"/>
                </a:cubicBezTo>
                <a:cubicBezTo>
                  <a:pt x="2308697" y="621262"/>
                  <a:pt x="2339340" y="622300"/>
                  <a:pt x="2369820" y="624840"/>
                </a:cubicBezTo>
                <a:cubicBezTo>
                  <a:pt x="2387078" y="650727"/>
                  <a:pt x="2394255" y="657148"/>
                  <a:pt x="2400300" y="693420"/>
                </a:cubicBezTo>
                <a:cubicBezTo>
                  <a:pt x="2402840" y="708660"/>
                  <a:pt x="2401010" y="725321"/>
                  <a:pt x="2407920" y="739140"/>
                </a:cubicBezTo>
                <a:cubicBezTo>
                  <a:pt x="2412016" y="747331"/>
                  <a:pt x="2423160" y="749300"/>
                  <a:pt x="2430780" y="754380"/>
                </a:cubicBezTo>
                <a:cubicBezTo>
                  <a:pt x="2435860" y="762000"/>
                  <a:pt x="2442412" y="768822"/>
                  <a:pt x="2446020" y="777240"/>
                </a:cubicBezTo>
                <a:cubicBezTo>
                  <a:pt x="2450055" y="786656"/>
                  <a:pt x="2459904" y="839039"/>
                  <a:pt x="2461260" y="845820"/>
                </a:cubicBezTo>
                <a:cubicBezTo>
                  <a:pt x="2458720" y="894080"/>
                  <a:pt x="2465361" y="943716"/>
                  <a:pt x="2453640" y="990600"/>
                </a:cubicBezTo>
                <a:cubicBezTo>
                  <a:pt x="2451100" y="1000760"/>
                  <a:pt x="2432253" y="993024"/>
                  <a:pt x="2423160" y="998220"/>
                </a:cubicBezTo>
                <a:cubicBezTo>
                  <a:pt x="2413804" y="1003567"/>
                  <a:pt x="2407920" y="1013460"/>
                  <a:pt x="2400300" y="1021080"/>
                </a:cubicBezTo>
                <a:cubicBezTo>
                  <a:pt x="2397760" y="1028700"/>
                  <a:pt x="2396581" y="1036919"/>
                  <a:pt x="2392680" y="1043940"/>
                </a:cubicBezTo>
                <a:cubicBezTo>
                  <a:pt x="2383785" y="1059951"/>
                  <a:pt x="2362200" y="1089660"/>
                  <a:pt x="2362200" y="1089660"/>
                </a:cubicBezTo>
                <a:cubicBezTo>
                  <a:pt x="2366009" y="1112513"/>
                  <a:pt x="2371643" y="1160974"/>
                  <a:pt x="2385060" y="1181100"/>
                </a:cubicBezTo>
                <a:cubicBezTo>
                  <a:pt x="2390140" y="1188720"/>
                  <a:pt x="2393824" y="1197484"/>
                  <a:pt x="2400300" y="1203960"/>
                </a:cubicBezTo>
                <a:cubicBezTo>
                  <a:pt x="2406776" y="1210436"/>
                  <a:pt x="2415540" y="1214120"/>
                  <a:pt x="2423160" y="1219200"/>
                </a:cubicBezTo>
                <a:cubicBezTo>
                  <a:pt x="2420620" y="1229360"/>
                  <a:pt x="2421349" y="1240966"/>
                  <a:pt x="2415540" y="1249680"/>
                </a:cubicBezTo>
                <a:cubicBezTo>
                  <a:pt x="2407099" y="1262341"/>
                  <a:pt x="2382860" y="1268193"/>
                  <a:pt x="2369820" y="1272540"/>
                </a:cubicBezTo>
                <a:cubicBezTo>
                  <a:pt x="2364740" y="1262380"/>
                  <a:pt x="2361182" y="1251303"/>
                  <a:pt x="2354580" y="1242060"/>
                </a:cubicBezTo>
                <a:cubicBezTo>
                  <a:pt x="2333469" y="1212504"/>
                  <a:pt x="2330708" y="1228354"/>
                  <a:pt x="2316480" y="1196340"/>
                </a:cubicBezTo>
                <a:cubicBezTo>
                  <a:pt x="2309956" y="1181660"/>
                  <a:pt x="2310151" y="1163986"/>
                  <a:pt x="2301240" y="1150620"/>
                </a:cubicBezTo>
                <a:lnTo>
                  <a:pt x="2270760" y="1104900"/>
                </a:lnTo>
                <a:cubicBezTo>
                  <a:pt x="2260600" y="1107440"/>
                  <a:pt x="2248994" y="1106711"/>
                  <a:pt x="2240280" y="1112520"/>
                </a:cubicBezTo>
                <a:cubicBezTo>
                  <a:pt x="2204172" y="1136592"/>
                  <a:pt x="2248123" y="1143074"/>
                  <a:pt x="2202180" y="1127760"/>
                </a:cubicBezTo>
                <a:cubicBezTo>
                  <a:pt x="2200126" y="1119546"/>
                  <a:pt x="2196464" y="1075849"/>
                  <a:pt x="2171700" y="1082040"/>
                </a:cubicBezTo>
                <a:cubicBezTo>
                  <a:pt x="2163908" y="1083988"/>
                  <a:pt x="2169760" y="1099220"/>
                  <a:pt x="2164080" y="1104900"/>
                </a:cubicBezTo>
                <a:cubicBezTo>
                  <a:pt x="2158400" y="1110580"/>
                  <a:pt x="2148840" y="1109980"/>
                  <a:pt x="2141220" y="1112520"/>
                </a:cubicBezTo>
                <a:cubicBezTo>
                  <a:pt x="2138680" y="1120140"/>
                  <a:pt x="2133600" y="1127348"/>
                  <a:pt x="2133600" y="1135380"/>
                </a:cubicBezTo>
                <a:cubicBezTo>
                  <a:pt x="2133600" y="1160216"/>
                  <a:pt x="2143760" y="1161344"/>
                  <a:pt x="2164080" y="1165860"/>
                </a:cubicBezTo>
                <a:cubicBezTo>
                  <a:pt x="2179162" y="1169212"/>
                  <a:pt x="2194599" y="1170716"/>
                  <a:pt x="2209800" y="1173480"/>
                </a:cubicBezTo>
                <a:cubicBezTo>
                  <a:pt x="2222543" y="1175797"/>
                  <a:pt x="2235200" y="1178560"/>
                  <a:pt x="2247900" y="1181100"/>
                </a:cubicBezTo>
                <a:cubicBezTo>
                  <a:pt x="2245360" y="1188720"/>
                  <a:pt x="2245960" y="1198280"/>
                  <a:pt x="2240280" y="1203960"/>
                </a:cubicBezTo>
                <a:cubicBezTo>
                  <a:pt x="2234600" y="1209640"/>
                  <a:pt x="2219162" y="1203739"/>
                  <a:pt x="2217420" y="1211580"/>
                </a:cubicBezTo>
                <a:cubicBezTo>
                  <a:pt x="2212978" y="1231570"/>
                  <a:pt x="2213297" y="1255764"/>
                  <a:pt x="2225040" y="1272540"/>
                </a:cubicBezTo>
                <a:cubicBezTo>
                  <a:pt x="2234252" y="1285700"/>
                  <a:pt x="2270760" y="1287780"/>
                  <a:pt x="2270760" y="1287780"/>
                </a:cubicBezTo>
                <a:cubicBezTo>
                  <a:pt x="2263140" y="1290320"/>
                  <a:pt x="2247900" y="1287368"/>
                  <a:pt x="2247900" y="1295400"/>
                </a:cubicBezTo>
                <a:cubicBezTo>
                  <a:pt x="2247900" y="1303432"/>
                  <a:pt x="2265080" y="1297340"/>
                  <a:pt x="2270760" y="1303020"/>
                </a:cubicBezTo>
                <a:cubicBezTo>
                  <a:pt x="2274467" y="1306727"/>
                  <a:pt x="2285852" y="1356014"/>
                  <a:pt x="2286000" y="1356360"/>
                </a:cubicBezTo>
                <a:cubicBezTo>
                  <a:pt x="2289608" y="1364778"/>
                  <a:pt x="2297144" y="1371029"/>
                  <a:pt x="2301240" y="1379220"/>
                </a:cubicBezTo>
                <a:cubicBezTo>
                  <a:pt x="2304832" y="1386404"/>
                  <a:pt x="2306320" y="1394460"/>
                  <a:pt x="2308860" y="1402080"/>
                </a:cubicBezTo>
                <a:cubicBezTo>
                  <a:pt x="2317446" y="1462180"/>
                  <a:pt x="2325850" y="1494139"/>
                  <a:pt x="2308860" y="1562100"/>
                </a:cubicBezTo>
                <a:cubicBezTo>
                  <a:pt x="2306639" y="1570985"/>
                  <a:pt x="2293620" y="1572260"/>
                  <a:pt x="2286000" y="1577340"/>
                </a:cubicBezTo>
                <a:cubicBezTo>
                  <a:pt x="2283460" y="1584960"/>
                  <a:pt x="2282835" y="1593517"/>
                  <a:pt x="2278380" y="1600200"/>
                </a:cubicBezTo>
                <a:cubicBezTo>
                  <a:pt x="2261684" y="1625245"/>
                  <a:pt x="2253745" y="1620729"/>
                  <a:pt x="2232660" y="1638300"/>
                </a:cubicBezTo>
                <a:cubicBezTo>
                  <a:pt x="2224381" y="1645199"/>
                  <a:pt x="2219220" y="1655927"/>
                  <a:pt x="2209800" y="1661160"/>
                </a:cubicBezTo>
                <a:cubicBezTo>
                  <a:pt x="2195757" y="1668962"/>
                  <a:pt x="2164080" y="1676400"/>
                  <a:pt x="2164080" y="1676400"/>
                </a:cubicBezTo>
                <a:cubicBezTo>
                  <a:pt x="2159000" y="1684020"/>
                  <a:pt x="2152448" y="1690842"/>
                  <a:pt x="2148840" y="1699260"/>
                </a:cubicBezTo>
                <a:cubicBezTo>
                  <a:pt x="2144715" y="1708886"/>
                  <a:pt x="2147762" y="1721562"/>
                  <a:pt x="2141220" y="1729740"/>
                </a:cubicBezTo>
                <a:cubicBezTo>
                  <a:pt x="2136202" y="1736012"/>
                  <a:pt x="2125980" y="1734820"/>
                  <a:pt x="2118360" y="1737360"/>
                </a:cubicBezTo>
                <a:cubicBezTo>
                  <a:pt x="2115820" y="1744980"/>
                  <a:pt x="2118532" y="1758272"/>
                  <a:pt x="2110740" y="1760220"/>
                </a:cubicBezTo>
                <a:cubicBezTo>
                  <a:pt x="2083678" y="1766986"/>
                  <a:pt x="2088600" y="1730460"/>
                  <a:pt x="2080260" y="1722120"/>
                </a:cubicBezTo>
                <a:cubicBezTo>
                  <a:pt x="2074580" y="1716440"/>
                  <a:pt x="2057400" y="1714500"/>
                  <a:pt x="2057400" y="1714500"/>
                </a:cubicBezTo>
                <a:cubicBezTo>
                  <a:pt x="2041116" y="1709072"/>
                  <a:pt x="2020804" y="1697756"/>
                  <a:pt x="2004060" y="1714500"/>
                </a:cubicBezTo>
                <a:cubicBezTo>
                  <a:pt x="1996655" y="1721905"/>
                  <a:pt x="1998980" y="1734820"/>
                  <a:pt x="1996440" y="1744980"/>
                </a:cubicBezTo>
                <a:cubicBezTo>
                  <a:pt x="1998980" y="1762760"/>
                  <a:pt x="1997390" y="1781644"/>
                  <a:pt x="2004060" y="1798320"/>
                </a:cubicBezTo>
                <a:cubicBezTo>
                  <a:pt x="2008062" y="1808326"/>
                  <a:pt x="2020021" y="1812901"/>
                  <a:pt x="2026920" y="1821180"/>
                </a:cubicBezTo>
                <a:cubicBezTo>
                  <a:pt x="2058670" y="1859280"/>
                  <a:pt x="2023110" y="1831340"/>
                  <a:pt x="2065020" y="1859280"/>
                </a:cubicBezTo>
                <a:cubicBezTo>
                  <a:pt x="2067560" y="1866900"/>
                  <a:pt x="2067622" y="1875868"/>
                  <a:pt x="2072640" y="1882140"/>
                </a:cubicBezTo>
                <a:cubicBezTo>
                  <a:pt x="2078361" y="1889291"/>
                  <a:pt x="2092420" y="1888755"/>
                  <a:pt x="2095500" y="1897380"/>
                </a:cubicBezTo>
                <a:cubicBezTo>
                  <a:pt x="2105893" y="1926480"/>
                  <a:pt x="2110740" y="1988820"/>
                  <a:pt x="2110740" y="1988820"/>
                </a:cubicBezTo>
                <a:cubicBezTo>
                  <a:pt x="2108200" y="2019300"/>
                  <a:pt x="2111523" y="2050851"/>
                  <a:pt x="2103120" y="2080260"/>
                </a:cubicBezTo>
                <a:cubicBezTo>
                  <a:pt x="2100604" y="2089066"/>
                  <a:pt x="2088629" y="2091781"/>
                  <a:pt x="2080260" y="2095500"/>
                </a:cubicBezTo>
                <a:cubicBezTo>
                  <a:pt x="2065580" y="2102024"/>
                  <a:pt x="2049780" y="2105660"/>
                  <a:pt x="2034540" y="2110740"/>
                </a:cubicBezTo>
                <a:lnTo>
                  <a:pt x="2011680" y="2118360"/>
                </a:lnTo>
                <a:cubicBezTo>
                  <a:pt x="2009140" y="2103120"/>
                  <a:pt x="2010970" y="2086459"/>
                  <a:pt x="2004060" y="2072640"/>
                </a:cubicBezTo>
                <a:cubicBezTo>
                  <a:pt x="1999964" y="2064449"/>
                  <a:pt x="1987676" y="2063876"/>
                  <a:pt x="1981200" y="2057400"/>
                </a:cubicBezTo>
                <a:cubicBezTo>
                  <a:pt x="1946733" y="2022933"/>
                  <a:pt x="1987604" y="2041755"/>
                  <a:pt x="1943100" y="2026920"/>
                </a:cubicBezTo>
                <a:cubicBezTo>
                  <a:pt x="1938969" y="2006267"/>
                  <a:pt x="1938927" y="1980909"/>
                  <a:pt x="1920240" y="1965960"/>
                </a:cubicBezTo>
                <a:cubicBezTo>
                  <a:pt x="1913968" y="1960942"/>
                  <a:pt x="1905000" y="1960880"/>
                  <a:pt x="1897380" y="1958340"/>
                </a:cubicBezTo>
                <a:cubicBezTo>
                  <a:pt x="1894840" y="1965960"/>
                  <a:pt x="1894778" y="1974928"/>
                  <a:pt x="1889760" y="1981200"/>
                </a:cubicBezTo>
                <a:cubicBezTo>
                  <a:pt x="1850369" y="2030439"/>
                  <a:pt x="1878433" y="1961841"/>
                  <a:pt x="1859280" y="2019300"/>
                </a:cubicBezTo>
                <a:cubicBezTo>
                  <a:pt x="1861820" y="2032000"/>
                  <a:pt x="1863759" y="2044835"/>
                  <a:pt x="1866900" y="2057400"/>
                </a:cubicBezTo>
                <a:cubicBezTo>
                  <a:pt x="1868848" y="2065192"/>
                  <a:pt x="1872778" y="2072419"/>
                  <a:pt x="1874520" y="2080260"/>
                </a:cubicBezTo>
                <a:cubicBezTo>
                  <a:pt x="1877872" y="2095342"/>
                  <a:pt x="1875230" y="2112161"/>
                  <a:pt x="1882140" y="2125980"/>
                </a:cubicBezTo>
                <a:cubicBezTo>
                  <a:pt x="1886236" y="2134171"/>
                  <a:pt x="1897380" y="2136140"/>
                  <a:pt x="1905000" y="2141220"/>
                </a:cubicBezTo>
                <a:cubicBezTo>
                  <a:pt x="1907540" y="2148840"/>
                  <a:pt x="1907602" y="2157808"/>
                  <a:pt x="1912620" y="2164080"/>
                </a:cubicBezTo>
                <a:cubicBezTo>
                  <a:pt x="1925776" y="2180525"/>
                  <a:pt x="1947657" y="2182364"/>
                  <a:pt x="1965960" y="2186940"/>
                </a:cubicBezTo>
                <a:cubicBezTo>
                  <a:pt x="1968500" y="2209800"/>
                  <a:pt x="1968002" y="2233206"/>
                  <a:pt x="1973580" y="2255520"/>
                </a:cubicBezTo>
                <a:cubicBezTo>
                  <a:pt x="1975801" y="2264405"/>
                  <a:pt x="1984724" y="2270189"/>
                  <a:pt x="1988820" y="2278380"/>
                </a:cubicBezTo>
                <a:cubicBezTo>
                  <a:pt x="2020368" y="2341476"/>
                  <a:pt x="1968004" y="2258586"/>
                  <a:pt x="2011680" y="2324100"/>
                </a:cubicBezTo>
                <a:cubicBezTo>
                  <a:pt x="2009140" y="2331720"/>
                  <a:pt x="2011518" y="2343977"/>
                  <a:pt x="2004060" y="2346960"/>
                </a:cubicBezTo>
                <a:cubicBezTo>
                  <a:pt x="1988683" y="2353111"/>
                  <a:pt x="1961317" y="2331165"/>
                  <a:pt x="1950720" y="2324100"/>
                </a:cubicBezTo>
                <a:cubicBezTo>
                  <a:pt x="1932477" y="2296736"/>
                  <a:pt x="1928013" y="2294383"/>
                  <a:pt x="1920240" y="2255520"/>
                </a:cubicBezTo>
                <a:cubicBezTo>
                  <a:pt x="1917700" y="2242820"/>
                  <a:pt x="1917979" y="2229211"/>
                  <a:pt x="1912620" y="2217420"/>
                </a:cubicBezTo>
                <a:cubicBezTo>
                  <a:pt x="1905041" y="2200746"/>
                  <a:pt x="1887932" y="2189076"/>
                  <a:pt x="1882140" y="2171700"/>
                </a:cubicBezTo>
                <a:cubicBezTo>
                  <a:pt x="1877060" y="2156460"/>
                  <a:pt x="1875811" y="2139346"/>
                  <a:pt x="1866900" y="2125980"/>
                </a:cubicBezTo>
                <a:cubicBezTo>
                  <a:pt x="1847205" y="2096437"/>
                  <a:pt x="1854556" y="2111808"/>
                  <a:pt x="1844040" y="2080260"/>
                </a:cubicBezTo>
                <a:cubicBezTo>
                  <a:pt x="1841500" y="2021840"/>
                  <a:pt x="1843123" y="1963090"/>
                  <a:pt x="1836420" y="1905000"/>
                </a:cubicBezTo>
                <a:cubicBezTo>
                  <a:pt x="1835370" y="1895902"/>
                  <a:pt x="1824788" y="1890558"/>
                  <a:pt x="1821180" y="1882140"/>
                </a:cubicBezTo>
                <a:cubicBezTo>
                  <a:pt x="1817055" y="1872514"/>
                  <a:pt x="1816437" y="1861730"/>
                  <a:pt x="1813560" y="1851660"/>
                </a:cubicBezTo>
                <a:cubicBezTo>
                  <a:pt x="1811353" y="1843937"/>
                  <a:pt x="1808480" y="1836420"/>
                  <a:pt x="1805940" y="1828800"/>
                </a:cubicBezTo>
                <a:cubicBezTo>
                  <a:pt x="1790700" y="1831340"/>
                  <a:pt x="1774877" y="1831534"/>
                  <a:pt x="1760220" y="1836420"/>
                </a:cubicBezTo>
                <a:cubicBezTo>
                  <a:pt x="1751532" y="1839316"/>
                  <a:pt x="1746340" y="1853456"/>
                  <a:pt x="1737360" y="1851660"/>
                </a:cubicBezTo>
                <a:cubicBezTo>
                  <a:pt x="1728380" y="1849864"/>
                  <a:pt x="1727200" y="1836420"/>
                  <a:pt x="1722120" y="1828800"/>
                </a:cubicBezTo>
                <a:cubicBezTo>
                  <a:pt x="1713796" y="1787178"/>
                  <a:pt x="1723658" y="1799858"/>
                  <a:pt x="1706880" y="1783080"/>
                </a:cubicBezTo>
                <a:cubicBezTo>
                  <a:pt x="1696720" y="1767840"/>
                  <a:pt x="1689352" y="1750312"/>
                  <a:pt x="1676400" y="1737360"/>
                </a:cubicBezTo>
                <a:cubicBezTo>
                  <a:pt x="1670720" y="1731680"/>
                  <a:pt x="1657995" y="1736423"/>
                  <a:pt x="1653540" y="1729740"/>
                </a:cubicBezTo>
                <a:cubicBezTo>
                  <a:pt x="1646356" y="1718964"/>
                  <a:pt x="1652346" y="1702885"/>
                  <a:pt x="1645920" y="1691640"/>
                </a:cubicBezTo>
                <a:cubicBezTo>
                  <a:pt x="1638969" y="1679475"/>
                  <a:pt x="1611934" y="1672691"/>
                  <a:pt x="1600200" y="1668780"/>
                </a:cubicBezTo>
                <a:cubicBezTo>
                  <a:pt x="1572885" y="1750725"/>
                  <a:pt x="1600989" y="1713431"/>
                  <a:pt x="1470660" y="1722120"/>
                </a:cubicBezTo>
                <a:cubicBezTo>
                  <a:pt x="1468120" y="1729740"/>
                  <a:pt x="1458221" y="1738554"/>
                  <a:pt x="1463040" y="1744980"/>
                </a:cubicBezTo>
                <a:cubicBezTo>
                  <a:pt x="1486082" y="1775703"/>
                  <a:pt x="1548209" y="1706744"/>
                  <a:pt x="1485900" y="1813560"/>
                </a:cubicBezTo>
                <a:cubicBezTo>
                  <a:pt x="1476671" y="1829381"/>
                  <a:pt x="1455420" y="1833880"/>
                  <a:pt x="1440180" y="1844040"/>
                </a:cubicBezTo>
                <a:cubicBezTo>
                  <a:pt x="1408354" y="1865258"/>
                  <a:pt x="1423796" y="1852804"/>
                  <a:pt x="1394460" y="1882140"/>
                </a:cubicBezTo>
                <a:cubicBezTo>
                  <a:pt x="1391920" y="1889760"/>
                  <a:pt x="1387536" y="1896998"/>
                  <a:pt x="1386840" y="1905000"/>
                </a:cubicBezTo>
                <a:cubicBezTo>
                  <a:pt x="1382434" y="1955672"/>
                  <a:pt x="1387935" y="2007289"/>
                  <a:pt x="1379220" y="2057400"/>
                </a:cubicBezTo>
                <a:cubicBezTo>
                  <a:pt x="1377374" y="2068017"/>
                  <a:pt x="1362976" y="2071754"/>
                  <a:pt x="1356360" y="2080260"/>
                </a:cubicBezTo>
                <a:cubicBezTo>
                  <a:pt x="1345115" y="2094718"/>
                  <a:pt x="1325880" y="2125980"/>
                  <a:pt x="1325880" y="2125980"/>
                </a:cubicBezTo>
                <a:cubicBezTo>
                  <a:pt x="1315720" y="2123440"/>
                  <a:pt x="1304114" y="2124169"/>
                  <a:pt x="1295400" y="2118360"/>
                </a:cubicBezTo>
                <a:cubicBezTo>
                  <a:pt x="1272946" y="2103391"/>
                  <a:pt x="1276065" y="2059784"/>
                  <a:pt x="1272540" y="2042160"/>
                </a:cubicBezTo>
                <a:cubicBezTo>
                  <a:pt x="1268033" y="2019626"/>
                  <a:pt x="1262524" y="2015706"/>
                  <a:pt x="1249680" y="1996440"/>
                </a:cubicBezTo>
                <a:cubicBezTo>
                  <a:pt x="1247140" y="1983740"/>
                  <a:pt x="1245468" y="1970835"/>
                  <a:pt x="1242060" y="1958340"/>
                </a:cubicBezTo>
                <a:cubicBezTo>
                  <a:pt x="1237833" y="1942842"/>
                  <a:pt x="1229970" y="1928372"/>
                  <a:pt x="1226820" y="1912620"/>
                </a:cubicBezTo>
                <a:cubicBezTo>
                  <a:pt x="1216050" y="1858768"/>
                  <a:pt x="1223296" y="1886807"/>
                  <a:pt x="1203960" y="1828800"/>
                </a:cubicBezTo>
                <a:lnTo>
                  <a:pt x="1188720" y="1783080"/>
                </a:lnTo>
                <a:lnTo>
                  <a:pt x="1181100" y="1760220"/>
                </a:lnTo>
                <a:cubicBezTo>
                  <a:pt x="1178560" y="1742440"/>
                  <a:pt x="1177002" y="1724492"/>
                  <a:pt x="1173480" y="1706880"/>
                </a:cubicBezTo>
                <a:cubicBezTo>
                  <a:pt x="1171905" y="1699004"/>
                  <a:pt x="1173892" y="1684020"/>
                  <a:pt x="1165860" y="1684020"/>
                </a:cubicBezTo>
                <a:cubicBezTo>
                  <a:pt x="1156702" y="1684020"/>
                  <a:pt x="1157096" y="1700404"/>
                  <a:pt x="1150620" y="1706880"/>
                </a:cubicBezTo>
                <a:cubicBezTo>
                  <a:pt x="1144144" y="1713356"/>
                  <a:pt x="1135380" y="1717040"/>
                  <a:pt x="1127760" y="1722120"/>
                </a:cubicBezTo>
                <a:cubicBezTo>
                  <a:pt x="1118137" y="1718912"/>
                  <a:pt x="1086585" y="1710623"/>
                  <a:pt x="1082040" y="1699260"/>
                </a:cubicBezTo>
                <a:cubicBezTo>
                  <a:pt x="1051552" y="1623039"/>
                  <a:pt x="1102426" y="1647635"/>
                  <a:pt x="1051560" y="1630680"/>
                </a:cubicBezTo>
                <a:cubicBezTo>
                  <a:pt x="1041400" y="1615440"/>
                  <a:pt x="1038456" y="1590752"/>
                  <a:pt x="1021080" y="1584960"/>
                </a:cubicBezTo>
                <a:cubicBezTo>
                  <a:pt x="917478" y="1550426"/>
                  <a:pt x="991410" y="1570389"/>
                  <a:pt x="792480" y="1562100"/>
                </a:cubicBezTo>
                <a:cubicBezTo>
                  <a:pt x="784860" y="1557020"/>
                  <a:pt x="776096" y="1553336"/>
                  <a:pt x="769620" y="1546860"/>
                </a:cubicBezTo>
                <a:cubicBezTo>
                  <a:pt x="763144" y="1540384"/>
                  <a:pt x="761531" y="1529721"/>
                  <a:pt x="754380" y="1524000"/>
                </a:cubicBezTo>
                <a:cubicBezTo>
                  <a:pt x="748108" y="1518982"/>
                  <a:pt x="739140" y="1518920"/>
                  <a:pt x="731520" y="1516380"/>
                </a:cubicBezTo>
                <a:cubicBezTo>
                  <a:pt x="725957" y="1520089"/>
                  <a:pt x="696316" y="1542745"/>
                  <a:pt x="685800" y="1539240"/>
                </a:cubicBezTo>
                <a:cubicBezTo>
                  <a:pt x="670452" y="1534124"/>
                  <a:pt x="634136" y="1473174"/>
                  <a:pt x="632460" y="1470660"/>
                </a:cubicBezTo>
                <a:cubicBezTo>
                  <a:pt x="627380" y="1463040"/>
                  <a:pt x="625908" y="1450696"/>
                  <a:pt x="617220" y="1447800"/>
                </a:cubicBezTo>
                <a:lnTo>
                  <a:pt x="571500" y="1432560"/>
                </a:lnTo>
                <a:cubicBezTo>
                  <a:pt x="543727" y="1460333"/>
                  <a:pt x="523222" y="1468937"/>
                  <a:pt x="556260" y="1524000"/>
                </a:cubicBezTo>
                <a:cubicBezTo>
                  <a:pt x="562923" y="1535106"/>
                  <a:pt x="581660" y="1529080"/>
                  <a:pt x="594360" y="1531620"/>
                </a:cubicBezTo>
                <a:cubicBezTo>
                  <a:pt x="601980" y="1536700"/>
                  <a:pt x="609029" y="1542764"/>
                  <a:pt x="617220" y="1546860"/>
                </a:cubicBezTo>
                <a:cubicBezTo>
                  <a:pt x="624404" y="1550452"/>
                  <a:pt x="634400" y="1548800"/>
                  <a:pt x="640080" y="1554480"/>
                </a:cubicBezTo>
                <a:cubicBezTo>
                  <a:pt x="645760" y="1560160"/>
                  <a:pt x="642682" y="1571068"/>
                  <a:pt x="647700" y="1577340"/>
                </a:cubicBezTo>
                <a:cubicBezTo>
                  <a:pt x="662259" y="1595538"/>
                  <a:pt x="675014" y="1590997"/>
                  <a:pt x="693420" y="1600200"/>
                </a:cubicBezTo>
                <a:cubicBezTo>
                  <a:pt x="701611" y="1604296"/>
                  <a:pt x="708660" y="1610360"/>
                  <a:pt x="716280" y="1615440"/>
                </a:cubicBezTo>
                <a:cubicBezTo>
                  <a:pt x="726440" y="1612900"/>
                  <a:pt x="738582" y="1614362"/>
                  <a:pt x="746760" y="1607820"/>
                </a:cubicBezTo>
                <a:cubicBezTo>
                  <a:pt x="753032" y="1602802"/>
                  <a:pt x="746657" y="1587167"/>
                  <a:pt x="754380" y="1584960"/>
                </a:cubicBezTo>
                <a:cubicBezTo>
                  <a:pt x="769236" y="1580715"/>
                  <a:pt x="784860" y="1590040"/>
                  <a:pt x="800100" y="1592580"/>
                </a:cubicBezTo>
                <a:cubicBezTo>
                  <a:pt x="802640" y="1600200"/>
                  <a:pt x="802040" y="1609760"/>
                  <a:pt x="807720" y="1615440"/>
                </a:cubicBezTo>
                <a:cubicBezTo>
                  <a:pt x="813400" y="1621120"/>
                  <a:pt x="826988" y="1615876"/>
                  <a:pt x="830580" y="1623060"/>
                </a:cubicBezTo>
                <a:cubicBezTo>
                  <a:pt x="838612" y="1639124"/>
                  <a:pt x="834678" y="1658788"/>
                  <a:pt x="838200" y="1676400"/>
                </a:cubicBezTo>
                <a:cubicBezTo>
                  <a:pt x="839775" y="1684276"/>
                  <a:pt x="843280" y="1691640"/>
                  <a:pt x="845820" y="1699260"/>
                </a:cubicBezTo>
                <a:cubicBezTo>
                  <a:pt x="843280" y="1722120"/>
                  <a:pt x="846742" y="1746484"/>
                  <a:pt x="838200" y="1767840"/>
                </a:cubicBezTo>
                <a:cubicBezTo>
                  <a:pt x="835217" y="1775298"/>
                  <a:pt x="821612" y="1770442"/>
                  <a:pt x="815340" y="1775460"/>
                </a:cubicBezTo>
                <a:cubicBezTo>
                  <a:pt x="779654" y="1804009"/>
                  <a:pt x="817021" y="1790504"/>
                  <a:pt x="792480" y="1821180"/>
                </a:cubicBezTo>
                <a:cubicBezTo>
                  <a:pt x="786759" y="1828331"/>
                  <a:pt x="777240" y="1831340"/>
                  <a:pt x="769620" y="1836420"/>
                </a:cubicBezTo>
                <a:cubicBezTo>
                  <a:pt x="751840" y="1863090"/>
                  <a:pt x="746760" y="1877060"/>
                  <a:pt x="708660" y="1889760"/>
                </a:cubicBezTo>
                <a:cubicBezTo>
                  <a:pt x="701040" y="1892300"/>
                  <a:pt x="692821" y="1893479"/>
                  <a:pt x="685800" y="1897380"/>
                </a:cubicBezTo>
                <a:cubicBezTo>
                  <a:pt x="669789" y="1906275"/>
                  <a:pt x="655320" y="1917700"/>
                  <a:pt x="640080" y="1927860"/>
                </a:cubicBezTo>
                <a:cubicBezTo>
                  <a:pt x="591771" y="1960066"/>
                  <a:pt x="626346" y="1942339"/>
                  <a:pt x="525780" y="1950720"/>
                </a:cubicBezTo>
                <a:cubicBezTo>
                  <a:pt x="468321" y="1969873"/>
                  <a:pt x="539146" y="1944037"/>
                  <a:pt x="480060" y="1973580"/>
                </a:cubicBezTo>
                <a:cubicBezTo>
                  <a:pt x="472876" y="1977172"/>
                  <a:pt x="464820" y="1978660"/>
                  <a:pt x="457200" y="1981200"/>
                </a:cubicBezTo>
                <a:cubicBezTo>
                  <a:pt x="449580" y="1978660"/>
                  <a:pt x="440020" y="1979260"/>
                  <a:pt x="434340" y="1973580"/>
                </a:cubicBezTo>
                <a:cubicBezTo>
                  <a:pt x="421013" y="1960253"/>
                  <a:pt x="427895" y="1933129"/>
                  <a:pt x="434340" y="1920240"/>
                </a:cubicBezTo>
                <a:cubicBezTo>
                  <a:pt x="437553" y="1913814"/>
                  <a:pt x="443230" y="1916430"/>
                  <a:pt x="449580" y="1912620"/>
                </a:cubicBezTo>
                <a:close/>
              </a:path>
            </a:pathLst>
          </a:custGeom>
          <a:solidFill>
            <a:schemeClr val="accent1">
              <a:alpha val="0"/>
            </a:schemeClr>
          </a:solidFill>
          <a:ln w="222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" name="Freeform 22"/>
          <p:cNvSpPr>
            <a:spLocks noChangeArrowheads="1"/>
          </p:cNvSpPr>
          <p:nvPr/>
        </p:nvSpPr>
        <p:spPr bwMode="auto">
          <a:xfrm>
            <a:off x="8842375" y="3762375"/>
            <a:ext cx="103188" cy="123825"/>
          </a:xfrm>
          <a:custGeom>
            <a:avLst/>
            <a:gdLst>
              <a:gd name="T0" fmla="*/ 43322 w 104509"/>
              <a:gd name="T1" fmla="*/ 85362 h 122529"/>
              <a:gd name="T2" fmla="*/ 23037 w 104509"/>
              <a:gd name="T3" fmla="*/ 0 h 122529"/>
              <a:gd name="T4" fmla="*/ 7820 w 104509"/>
              <a:gd name="T5" fmla="*/ 21342 h 122529"/>
              <a:gd name="T6" fmla="*/ 12891 w 104509"/>
              <a:gd name="T7" fmla="*/ 149381 h 122529"/>
              <a:gd name="T8" fmla="*/ 53467 w 104509"/>
              <a:gd name="T9" fmla="*/ 138716 h 122529"/>
              <a:gd name="T10" fmla="*/ 43322 w 104509"/>
              <a:gd name="T11" fmla="*/ 85362 h 12252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4509"/>
              <a:gd name="T19" fmla="*/ 0 h 122529"/>
              <a:gd name="T20" fmla="*/ 104509 w 104509"/>
              <a:gd name="T21" fmla="*/ 122529 h 12252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4509" h="122529">
                <a:moveTo>
                  <a:pt x="65088" y="60960"/>
                </a:moveTo>
                <a:cubicBezTo>
                  <a:pt x="57468" y="44450"/>
                  <a:pt x="66355" y="0"/>
                  <a:pt x="34608" y="0"/>
                </a:cubicBezTo>
                <a:cubicBezTo>
                  <a:pt x="25450" y="0"/>
                  <a:pt x="19368" y="10160"/>
                  <a:pt x="11748" y="15240"/>
                </a:cubicBezTo>
                <a:cubicBezTo>
                  <a:pt x="14288" y="45720"/>
                  <a:pt x="0" y="83008"/>
                  <a:pt x="19368" y="106680"/>
                </a:cubicBezTo>
                <a:cubicBezTo>
                  <a:pt x="32336" y="122529"/>
                  <a:pt x="66843" y="114471"/>
                  <a:pt x="80328" y="99060"/>
                </a:cubicBezTo>
                <a:cubicBezTo>
                  <a:pt x="104509" y="71425"/>
                  <a:pt x="72708" y="77470"/>
                  <a:pt x="65088" y="60960"/>
                </a:cubicBezTo>
                <a:close/>
              </a:path>
            </a:pathLst>
          </a:custGeom>
          <a:solidFill>
            <a:schemeClr val="accent1">
              <a:alpha val="0"/>
            </a:schemeClr>
          </a:solidFill>
          <a:ln w="22225" algn="ctr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" name="Freeform 27"/>
          <p:cNvSpPr>
            <a:spLocks noChangeArrowheads="1"/>
          </p:cNvSpPr>
          <p:nvPr/>
        </p:nvSpPr>
        <p:spPr bwMode="auto">
          <a:xfrm>
            <a:off x="9094788" y="1905000"/>
            <a:ext cx="306387" cy="735013"/>
          </a:xfrm>
          <a:custGeom>
            <a:avLst/>
            <a:gdLst>
              <a:gd name="T0" fmla="*/ 0 w 305868"/>
              <a:gd name="T1" fmla="*/ 0 h 735874"/>
              <a:gd name="T2" fmla="*/ 16089 w 305868"/>
              <a:gd name="T3" fmla="*/ 22020 h 735874"/>
              <a:gd name="T4" fmla="*/ 24135 w 305868"/>
              <a:gd name="T5" fmla="*/ 51380 h 735874"/>
              <a:gd name="T6" fmla="*/ 72404 w 305868"/>
              <a:gd name="T7" fmla="*/ 66059 h 735874"/>
              <a:gd name="T8" fmla="*/ 96538 w 305868"/>
              <a:gd name="T9" fmla="*/ 80738 h 735874"/>
              <a:gd name="T10" fmla="*/ 112627 w 305868"/>
              <a:gd name="T11" fmla="*/ 132117 h 735874"/>
              <a:gd name="T12" fmla="*/ 128717 w 305868"/>
              <a:gd name="T13" fmla="*/ 154136 h 735874"/>
              <a:gd name="T14" fmla="*/ 144808 w 305868"/>
              <a:gd name="T15" fmla="*/ 220194 h 735874"/>
              <a:gd name="T16" fmla="*/ 160897 w 305868"/>
              <a:gd name="T17" fmla="*/ 242216 h 735874"/>
              <a:gd name="T18" fmla="*/ 176984 w 305868"/>
              <a:gd name="T19" fmla="*/ 286254 h 735874"/>
              <a:gd name="T20" fmla="*/ 185029 w 305868"/>
              <a:gd name="T21" fmla="*/ 337631 h 735874"/>
              <a:gd name="T22" fmla="*/ 193075 w 305868"/>
              <a:gd name="T23" fmla="*/ 359652 h 735874"/>
              <a:gd name="T24" fmla="*/ 217209 w 305868"/>
              <a:gd name="T25" fmla="*/ 366991 h 735874"/>
              <a:gd name="T26" fmla="*/ 193075 w 305868"/>
              <a:gd name="T27" fmla="*/ 513786 h 735874"/>
              <a:gd name="T28" fmla="*/ 168941 w 305868"/>
              <a:gd name="T29" fmla="*/ 528467 h 735874"/>
              <a:gd name="T30" fmla="*/ 104583 w 305868"/>
              <a:gd name="T31" fmla="*/ 557826 h 735874"/>
              <a:gd name="T32" fmla="*/ 88492 w 305868"/>
              <a:gd name="T33" fmla="*/ 601864 h 735874"/>
              <a:gd name="T34" fmla="*/ 72404 w 305868"/>
              <a:gd name="T35" fmla="*/ 623883 h 735874"/>
              <a:gd name="T36" fmla="*/ 104583 w 305868"/>
              <a:gd name="T37" fmla="*/ 675262 h 735874"/>
              <a:gd name="T38" fmla="*/ 136762 w 305868"/>
              <a:gd name="T39" fmla="*/ 704624 h 735874"/>
              <a:gd name="T40" fmla="*/ 128717 w 305868"/>
              <a:gd name="T41" fmla="*/ 682604 h 735874"/>
              <a:gd name="T42" fmla="*/ 112627 w 305868"/>
              <a:gd name="T43" fmla="*/ 660582 h 735874"/>
              <a:gd name="T44" fmla="*/ 128717 w 305868"/>
              <a:gd name="T45" fmla="*/ 616545 h 735874"/>
              <a:gd name="T46" fmla="*/ 152851 w 305868"/>
              <a:gd name="T47" fmla="*/ 601864 h 735874"/>
              <a:gd name="T48" fmla="*/ 273524 w 305868"/>
              <a:gd name="T49" fmla="*/ 587186 h 735874"/>
              <a:gd name="T50" fmla="*/ 305703 w 305868"/>
              <a:gd name="T51" fmla="*/ 543147 h 735874"/>
              <a:gd name="T52" fmla="*/ 313748 w 305868"/>
              <a:gd name="T53" fmla="*/ 521127 h 735874"/>
              <a:gd name="T54" fmla="*/ 297658 w 305868"/>
              <a:gd name="T55" fmla="*/ 433050 h 735874"/>
              <a:gd name="T56" fmla="*/ 289613 w 305868"/>
              <a:gd name="T57" fmla="*/ 411030 h 735874"/>
              <a:gd name="T58" fmla="*/ 265479 w 305868"/>
              <a:gd name="T59" fmla="*/ 396350 h 735874"/>
              <a:gd name="T60" fmla="*/ 241347 w 305868"/>
              <a:gd name="T61" fmla="*/ 352311 h 735874"/>
              <a:gd name="T62" fmla="*/ 217209 w 305868"/>
              <a:gd name="T63" fmla="*/ 337631 h 735874"/>
              <a:gd name="T64" fmla="*/ 241347 w 305868"/>
              <a:gd name="T65" fmla="*/ 322952 h 735874"/>
              <a:gd name="T66" fmla="*/ 265479 w 305868"/>
              <a:gd name="T67" fmla="*/ 315612 h 735874"/>
              <a:gd name="T68" fmla="*/ 273524 w 305868"/>
              <a:gd name="T69" fmla="*/ 286254 h 735874"/>
              <a:gd name="T70" fmla="*/ 289613 w 305868"/>
              <a:gd name="T71" fmla="*/ 264233 h 735874"/>
              <a:gd name="T72" fmla="*/ 313748 w 305868"/>
              <a:gd name="T73" fmla="*/ 249554 h 735874"/>
              <a:gd name="T74" fmla="*/ 265479 w 305868"/>
              <a:gd name="T75" fmla="*/ 256893 h 735874"/>
              <a:gd name="T76" fmla="*/ 241347 w 305868"/>
              <a:gd name="T77" fmla="*/ 271574 h 735874"/>
              <a:gd name="T78" fmla="*/ 193075 w 305868"/>
              <a:gd name="T79" fmla="*/ 242216 h 735874"/>
              <a:gd name="T80" fmla="*/ 160897 w 305868"/>
              <a:gd name="T81" fmla="*/ 176156 h 735874"/>
              <a:gd name="T82" fmla="*/ 152851 w 305868"/>
              <a:gd name="T83" fmla="*/ 154136 h 735874"/>
              <a:gd name="T84" fmla="*/ 144808 w 305868"/>
              <a:gd name="T85" fmla="*/ 132117 h 735874"/>
              <a:gd name="T86" fmla="*/ 128717 w 305868"/>
              <a:gd name="T87" fmla="*/ 110098 h 735874"/>
              <a:gd name="T88" fmla="*/ 112627 w 305868"/>
              <a:gd name="T89" fmla="*/ 66059 h 735874"/>
              <a:gd name="T90" fmla="*/ 88492 w 305868"/>
              <a:gd name="T91" fmla="*/ 51380 h 735874"/>
              <a:gd name="T92" fmla="*/ 0 w 305868"/>
              <a:gd name="T93" fmla="*/ 0 h 73587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305868"/>
              <a:gd name="T142" fmla="*/ 0 h 735874"/>
              <a:gd name="T143" fmla="*/ 305868 w 305868"/>
              <a:gd name="T144" fmla="*/ 735874 h 735874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305868" h="735874">
                <a:moveTo>
                  <a:pt x="0" y="0"/>
                </a:moveTo>
                <a:cubicBezTo>
                  <a:pt x="5080" y="7620"/>
                  <a:pt x="11632" y="14442"/>
                  <a:pt x="15240" y="22860"/>
                </a:cubicBezTo>
                <a:cubicBezTo>
                  <a:pt x="19365" y="32486"/>
                  <a:pt x="14909" y="46524"/>
                  <a:pt x="22860" y="53340"/>
                </a:cubicBezTo>
                <a:cubicBezTo>
                  <a:pt x="35057" y="63795"/>
                  <a:pt x="55214" y="59669"/>
                  <a:pt x="68580" y="68580"/>
                </a:cubicBezTo>
                <a:lnTo>
                  <a:pt x="91440" y="83820"/>
                </a:lnTo>
                <a:cubicBezTo>
                  <a:pt x="93881" y="93586"/>
                  <a:pt x="101214" y="126228"/>
                  <a:pt x="106680" y="137160"/>
                </a:cubicBezTo>
                <a:cubicBezTo>
                  <a:pt x="110776" y="145351"/>
                  <a:pt x="116840" y="152400"/>
                  <a:pt x="121920" y="160020"/>
                </a:cubicBezTo>
                <a:cubicBezTo>
                  <a:pt x="124847" y="177580"/>
                  <a:pt x="127781" y="209841"/>
                  <a:pt x="137160" y="228600"/>
                </a:cubicBezTo>
                <a:cubicBezTo>
                  <a:pt x="141256" y="236791"/>
                  <a:pt x="148681" y="243091"/>
                  <a:pt x="152400" y="251460"/>
                </a:cubicBezTo>
                <a:cubicBezTo>
                  <a:pt x="158924" y="266140"/>
                  <a:pt x="167640" y="297180"/>
                  <a:pt x="167640" y="297180"/>
                </a:cubicBezTo>
                <a:cubicBezTo>
                  <a:pt x="170180" y="314960"/>
                  <a:pt x="171738" y="332908"/>
                  <a:pt x="175260" y="350520"/>
                </a:cubicBezTo>
                <a:cubicBezTo>
                  <a:pt x="176835" y="358396"/>
                  <a:pt x="177200" y="367700"/>
                  <a:pt x="182880" y="373380"/>
                </a:cubicBezTo>
                <a:cubicBezTo>
                  <a:pt x="188560" y="379060"/>
                  <a:pt x="198120" y="378460"/>
                  <a:pt x="205740" y="381000"/>
                </a:cubicBezTo>
                <a:cubicBezTo>
                  <a:pt x="203373" y="421240"/>
                  <a:pt x="220887" y="495393"/>
                  <a:pt x="182880" y="533400"/>
                </a:cubicBezTo>
                <a:cubicBezTo>
                  <a:pt x="176404" y="539876"/>
                  <a:pt x="167640" y="543560"/>
                  <a:pt x="160020" y="548640"/>
                </a:cubicBezTo>
                <a:cubicBezTo>
                  <a:pt x="138889" y="612033"/>
                  <a:pt x="177863" y="517829"/>
                  <a:pt x="99060" y="579120"/>
                </a:cubicBezTo>
                <a:cubicBezTo>
                  <a:pt x="86380" y="588983"/>
                  <a:pt x="92731" y="611474"/>
                  <a:pt x="83820" y="624840"/>
                </a:cubicBezTo>
                <a:lnTo>
                  <a:pt x="68580" y="647700"/>
                </a:lnTo>
                <a:cubicBezTo>
                  <a:pt x="84696" y="712165"/>
                  <a:pt x="62742" y="646562"/>
                  <a:pt x="99060" y="701040"/>
                </a:cubicBezTo>
                <a:cubicBezTo>
                  <a:pt x="122283" y="735874"/>
                  <a:pt x="85997" y="717006"/>
                  <a:pt x="129540" y="731520"/>
                </a:cubicBezTo>
                <a:cubicBezTo>
                  <a:pt x="127000" y="723900"/>
                  <a:pt x="125512" y="715844"/>
                  <a:pt x="121920" y="708660"/>
                </a:cubicBezTo>
                <a:cubicBezTo>
                  <a:pt x="117824" y="700469"/>
                  <a:pt x="106680" y="694958"/>
                  <a:pt x="106680" y="685800"/>
                </a:cubicBezTo>
                <a:cubicBezTo>
                  <a:pt x="106680" y="669736"/>
                  <a:pt x="108554" y="648991"/>
                  <a:pt x="121920" y="640080"/>
                </a:cubicBezTo>
                <a:cubicBezTo>
                  <a:pt x="129540" y="635000"/>
                  <a:pt x="136589" y="628936"/>
                  <a:pt x="144780" y="624840"/>
                </a:cubicBezTo>
                <a:cubicBezTo>
                  <a:pt x="175906" y="609277"/>
                  <a:pt x="238651" y="611302"/>
                  <a:pt x="259080" y="609600"/>
                </a:cubicBezTo>
                <a:cubicBezTo>
                  <a:pt x="277198" y="555245"/>
                  <a:pt x="251507" y="620959"/>
                  <a:pt x="289560" y="563880"/>
                </a:cubicBezTo>
                <a:cubicBezTo>
                  <a:pt x="294015" y="557197"/>
                  <a:pt x="294640" y="548640"/>
                  <a:pt x="297180" y="541020"/>
                </a:cubicBezTo>
                <a:cubicBezTo>
                  <a:pt x="279316" y="487427"/>
                  <a:pt x="298954" y="551664"/>
                  <a:pt x="281940" y="449580"/>
                </a:cubicBezTo>
                <a:cubicBezTo>
                  <a:pt x="280620" y="441657"/>
                  <a:pt x="279338" y="432992"/>
                  <a:pt x="274320" y="426720"/>
                </a:cubicBezTo>
                <a:cubicBezTo>
                  <a:pt x="268599" y="419569"/>
                  <a:pt x="259080" y="416560"/>
                  <a:pt x="251460" y="411480"/>
                </a:cubicBezTo>
                <a:cubicBezTo>
                  <a:pt x="245262" y="392887"/>
                  <a:pt x="243372" y="380532"/>
                  <a:pt x="228600" y="365760"/>
                </a:cubicBezTo>
                <a:cubicBezTo>
                  <a:pt x="222124" y="359284"/>
                  <a:pt x="213360" y="355600"/>
                  <a:pt x="205740" y="350520"/>
                </a:cubicBezTo>
                <a:cubicBezTo>
                  <a:pt x="213360" y="345440"/>
                  <a:pt x="220409" y="339376"/>
                  <a:pt x="228600" y="335280"/>
                </a:cubicBezTo>
                <a:cubicBezTo>
                  <a:pt x="235784" y="331688"/>
                  <a:pt x="246442" y="333932"/>
                  <a:pt x="251460" y="327660"/>
                </a:cubicBezTo>
                <a:cubicBezTo>
                  <a:pt x="258002" y="319482"/>
                  <a:pt x="254955" y="306806"/>
                  <a:pt x="259080" y="297180"/>
                </a:cubicBezTo>
                <a:cubicBezTo>
                  <a:pt x="262688" y="288762"/>
                  <a:pt x="267844" y="280796"/>
                  <a:pt x="274320" y="274320"/>
                </a:cubicBezTo>
                <a:cubicBezTo>
                  <a:pt x="280796" y="267844"/>
                  <a:pt x="305868" y="261976"/>
                  <a:pt x="297180" y="259080"/>
                </a:cubicBezTo>
                <a:cubicBezTo>
                  <a:pt x="282523" y="254194"/>
                  <a:pt x="266700" y="264160"/>
                  <a:pt x="251460" y="266700"/>
                </a:cubicBezTo>
                <a:cubicBezTo>
                  <a:pt x="243840" y="271780"/>
                  <a:pt x="237633" y="280434"/>
                  <a:pt x="228600" y="281940"/>
                </a:cubicBezTo>
                <a:cubicBezTo>
                  <a:pt x="210733" y="284918"/>
                  <a:pt x="191004" y="261209"/>
                  <a:pt x="182880" y="251460"/>
                </a:cubicBezTo>
                <a:cubicBezTo>
                  <a:pt x="162754" y="227309"/>
                  <a:pt x="163475" y="216106"/>
                  <a:pt x="152400" y="182880"/>
                </a:cubicBezTo>
                <a:lnTo>
                  <a:pt x="144780" y="160020"/>
                </a:lnTo>
                <a:cubicBezTo>
                  <a:pt x="142240" y="152400"/>
                  <a:pt x="141615" y="143843"/>
                  <a:pt x="137160" y="137160"/>
                </a:cubicBezTo>
                <a:cubicBezTo>
                  <a:pt x="132080" y="129540"/>
                  <a:pt x="125639" y="122669"/>
                  <a:pt x="121920" y="114300"/>
                </a:cubicBezTo>
                <a:cubicBezTo>
                  <a:pt x="115396" y="99620"/>
                  <a:pt x="120046" y="77491"/>
                  <a:pt x="106680" y="68580"/>
                </a:cubicBezTo>
                <a:lnTo>
                  <a:pt x="83820" y="5334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0"/>
            </a:schemeClr>
          </a:solidFill>
          <a:ln w="22225" algn="ctr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" name="Freeform 28"/>
          <p:cNvSpPr>
            <a:spLocks noChangeArrowheads="1"/>
          </p:cNvSpPr>
          <p:nvPr/>
        </p:nvSpPr>
        <p:spPr bwMode="auto">
          <a:xfrm>
            <a:off x="9094788" y="3028950"/>
            <a:ext cx="212725" cy="415925"/>
          </a:xfrm>
          <a:custGeom>
            <a:avLst/>
            <a:gdLst>
              <a:gd name="T0" fmla="*/ 0 w 211512"/>
              <a:gd name="T1" fmla="*/ 33784 h 416034"/>
              <a:gd name="T2" fmla="*/ 9150 w 211512"/>
              <a:gd name="T3" fmla="*/ 79120 h 416034"/>
              <a:gd name="T4" fmla="*/ 27451 w 211512"/>
              <a:gd name="T5" fmla="*/ 124456 h 416034"/>
              <a:gd name="T6" fmla="*/ 36602 w 211512"/>
              <a:gd name="T7" fmla="*/ 177350 h 416034"/>
              <a:gd name="T8" fmla="*/ 64051 w 211512"/>
              <a:gd name="T9" fmla="*/ 184908 h 416034"/>
              <a:gd name="T10" fmla="*/ 82351 w 211512"/>
              <a:gd name="T11" fmla="*/ 237807 h 416034"/>
              <a:gd name="T12" fmla="*/ 109801 w 211512"/>
              <a:gd name="T13" fmla="*/ 245364 h 416034"/>
              <a:gd name="T14" fmla="*/ 137251 w 211512"/>
              <a:gd name="T15" fmla="*/ 320930 h 416034"/>
              <a:gd name="T16" fmla="*/ 109801 w 211512"/>
              <a:gd name="T17" fmla="*/ 336043 h 416034"/>
              <a:gd name="T18" fmla="*/ 109801 w 211512"/>
              <a:gd name="T19" fmla="*/ 404051 h 416034"/>
              <a:gd name="T20" fmla="*/ 164701 w 211512"/>
              <a:gd name="T21" fmla="*/ 388938 h 416034"/>
              <a:gd name="T22" fmla="*/ 192155 w 211512"/>
              <a:gd name="T23" fmla="*/ 404051 h 416034"/>
              <a:gd name="T24" fmla="*/ 210450 w 211512"/>
              <a:gd name="T25" fmla="*/ 313374 h 416034"/>
              <a:gd name="T26" fmla="*/ 183004 w 211512"/>
              <a:gd name="T27" fmla="*/ 298261 h 416034"/>
              <a:gd name="T28" fmla="*/ 173850 w 211512"/>
              <a:gd name="T29" fmla="*/ 275591 h 416034"/>
              <a:gd name="T30" fmla="*/ 164701 w 211512"/>
              <a:gd name="T31" fmla="*/ 215137 h 416034"/>
              <a:gd name="T32" fmla="*/ 118952 w 211512"/>
              <a:gd name="T33" fmla="*/ 177350 h 416034"/>
              <a:gd name="T34" fmla="*/ 100652 w 211512"/>
              <a:gd name="T35" fmla="*/ 154680 h 416034"/>
              <a:gd name="T36" fmla="*/ 73203 w 211512"/>
              <a:gd name="T37" fmla="*/ 139568 h 416034"/>
              <a:gd name="T38" fmla="*/ 54899 w 211512"/>
              <a:gd name="T39" fmla="*/ 94232 h 416034"/>
              <a:gd name="T40" fmla="*/ 45751 w 211512"/>
              <a:gd name="T41" fmla="*/ 11116 h 416034"/>
              <a:gd name="T42" fmla="*/ 18299 w 211512"/>
              <a:gd name="T43" fmla="*/ 3560 h 416034"/>
              <a:gd name="T44" fmla="*/ 9150 w 211512"/>
              <a:gd name="T45" fmla="*/ 26228 h 416034"/>
              <a:gd name="T46" fmla="*/ 0 w 211512"/>
              <a:gd name="T47" fmla="*/ 33784 h 41603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211512"/>
              <a:gd name="T73" fmla="*/ 0 h 416034"/>
              <a:gd name="T74" fmla="*/ 211512 w 211512"/>
              <a:gd name="T75" fmla="*/ 416034 h 416034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211512" h="416034">
                <a:moveTo>
                  <a:pt x="0" y="34072"/>
                </a:moveTo>
                <a:cubicBezTo>
                  <a:pt x="0" y="42962"/>
                  <a:pt x="3873" y="64803"/>
                  <a:pt x="7620" y="79792"/>
                </a:cubicBezTo>
                <a:cubicBezTo>
                  <a:pt x="11516" y="95377"/>
                  <a:pt x="22860" y="125512"/>
                  <a:pt x="22860" y="125512"/>
                </a:cubicBezTo>
                <a:cubicBezTo>
                  <a:pt x="25400" y="143292"/>
                  <a:pt x="22448" y="162788"/>
                  <a:pt x="30480" y="178852"/>
                </a:cubicBezTo>
                <a:cubicBezTo>
                  <a:pt x="34072" y="186036"/>
                  <a:pt x="48322" y="180200"/>
                  <a:pt x="53340" y="186472"/>
                </a:cubicBezTo>
                <a:cubicBezTo>
                  <a:pt x="54131" y="187461"/>
                  <a:pt x="64380" y="235612"/>
                  <a:pt x="68580" y="239812"/>
                </a:cubicBezTo>
                <a:cubicBezTo>
                  <a:pt x="74260" y="245492"/>
                  <a:pt x="83820" y="244892"/>
                  <a:pt x="91440" y="247432"/>
                </a:cubicBezTo>
                <a:cubicBezTo>
                  <a:pt x="107930" y="272167"/>
                  <a:pt x="122472" y="286857"/>
                  <a:pt x="114300" y="323632"/>
                </a:cubicBezTo>
                <a:cubicBezTo>
                  <a:pt x="112313" y="332572"/>
                  <a:pt x="99060" y="333792"/>
                  <a:pt x="91440" y="338872"/>
                </a:cubicBezTo>
                <a:cubicBezTo>
                  <a:pt x="85999" y="355195"/>
                  <a:pt x="68910" y="394578"/>
                  <a:pt x="91440" y="407452"/>
                </a:cubicBezTo>
                <a:cubicBezTo>
                  <a:pt x="105388" y="415422"/>
                  <a:pt x="137160" y="392212"/>
                  <a:pt x="137160" y="392212"/>
                </a:cubicBezTo>
                <a:cubicBezTo>
                  <a:pt x="144780" y="397292"/>
                  <a:pt x="150987" y="405946"/>
                  <a:pt x="160020" y="407452"/>
                </a:cubicBezTo>
                <a:cubicBezTo>
                  <a:pt x="211512" y="416034"/>
                  <a:pt x="176565" y="320252"/>
                  <a:pt x="175260" y="316012"/>
                </a:cubicBezTo>
                <a:cubicBezTo>
                  <a:pt x="172567" y="307259"/>
                  <a:pt x="160020" y="305852"/>
                  <a:pt x="152400" y="300772"/>
                </a:cubicBezTo>
                <a:cubicBezTo>
                  <a:pt x="149860" y="293152"/>
                  <a:pt x="146217" y="285815"/>
                  <a:pt x="144780" y="277912"/>
                </a:cubicBezTo>
                <a:cubicBezTo>
                  <a:pt x="141117" y="257764"/>
                  <a:pt x="142548" y="236709"/>
                  <a:pt x="137160" y="216952"/>
                </a:cubicBezTo>
                <a:cubicBezTo>
                  <a:pt x="131516" y="196256"/>
                  <a:pt x="114864" y="189388"/>
                  <a:pt x="99060" y="178852"/>
                </a:cubicBezTo>
                <a:cubicBezTo>
                  <a:pt x="93980" y="171232"/>
                  <a:pt x="90296" y="162468"/>
                  <a:pt x="83820" y="155992"/>
                </a:cubicBezTo>
                <a:cubicBezTo>
                  <a:pt x="77344" y="149516"/>
                  <a:pt x="65814" y="148518"/>
                  <a:pt x="60960" y="140752"/>
                </a:cubicBezTo>
                <a:cubicBezTo>
                  <a:pt x="52446" y="127129"/>
                  <a:pt x="45720" y="95032"/>
                  <a:pt x="45720" y="95032"/>
                </a:cubicBezTo>
                <a:cubicBezTo>
                  <a:pt x="43180" y="67092"/>
                  <a:pt x="46972" y="37828"/>
                  <a:pt x="38100" y="11212"/>
                </a:cubicBezTo>
                <a:cubicBezTo>
                  <a:pt x="35560" y="3592"/>
                  <a:pt x="22424" y="0"/>
                  <a:pt x="15240" y="3592"/>
                </a:cubicBezTo>
                <a:cubicBezTo>
                  <a:pt x="8056" y="7184"/>
                  <a:pt x="10603" y="18994"/>
                  <a:pt x="7620" y="26452"/>
                </a:cubicBezTo>
                <a:cubicBezTo>
                  <a:pt x="5511" y="31725"/>
                  <a:pt x="0" y="25182"/>
                  <a:pt x="0" y="34072"/>
                </a:cubicBezTo>
                <a:close/>
              </a:path>
            </a:pathLst>
          </a:custGeom>
          <a:solidFill>
            <a:schemeClr val="accent1">
              <a:alpha val="0"/>
            </a:schemeClr>
          </a:solidFill>
          <a:ln w="22225" algn="ctr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" name="Freeform 30"/>
          <p:cNvSpPr>
            <a:spLocks noChangeArrowheads="1"/>
          </p:cNvSpPr>
          <p:nvPr/>
        </p:nvSpPr>
        <p:spPr bwMode="auto">
          <a:xfrm>
            <a:off x="9448800" y="3608388"/>
            <a:ext cx="236538" cy="260350"/>
          </a:xfrm>
          <a:custGeom>
            <a:avLst/>
            <a:gdLst>
              <a:gd name="T0" fmla="*/ 77299 w 237226"/>
              <a:gd name="T1" fmla="*/ 67460 h 260484"/>
              <a:gd name="T2" fmla="*/ 139791 w 237226"/>
              <a:gd name="T3" fmla="*/ 74952 h 260484"/>
              <a:gd name="T4" fmla="*/ 146733 w 237226"/>
              <a:gd name="T5" fmla="*/ 52476 h 260484"/>
              <a:gd name="T6" fmla="*/ 209228 w 237226"/>
              <a:gd name="T7" fmla="*/ 59968 h 260484"/>
              <a:gd name="T8" fmla="*/ 216172 w 237226"/>
              <a:gd name="T9" fmla="*/ 82448 h 260484"/>
              <a:gd name="T10" fmla="*/ 209228 w 237226"/>
              <a:gd name="T11" fmla="*/ 254849 h 260484"/>
              <a:gd name="T12" fmla="*/ 160622 w 237226"/>
              <a:gd name="T13" fmla="*/ 224867 h 260484"/>
              <a:gd name="T14" fmla="*/ 139791 w 237226"/>
              <a:gd name="T15" fmla="*/ 149913 h 260484"/>
              <a:gd name="T16" fmla="*/ 77299 w 237226"/>
              <a:gd name="T17" fmla="*/ 119929 h 260484"/>
              <a:gd name="T18" fmla="*/ 56462 w 237226"/>
              <a:gd name="T19" fmla="*/ 112434 h 260484"/>
              <a:gd name="T20" fmla="*/ 14804 w 237226"/>
              <a:gd name="T21" fmla="*/ 82448 h 260484"/>
              <a:gd name="T22" fmla="*/ 14804 w 237226"/>
              <a:gd name="T23" fmla="*/ 7492 h 260484"/>
              <a:gd name="T24" fmla="*/ 35636 w 237226"/>
              <a:gd name="T25" fmla="*/ 0 h 260484"/>
              <a:gd name="T26" fmla="*/ 63410 w 237226"/>
              <a:gd name="T27" fmla="*/ 7492 h 260484"/>
              <a:gd name="T28" fmla="*/ 77299 w 237226"/>
              <a:gd name="T29" fmla="*/ 67460 h 26048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37226"/>
              <a:gd name="T46" fmla="*/ 0 h 260484"/>
              <a:gd name="T47" fmla="*/ 237226 w 237226"/>
              <a:gd name="T48" fmla="*/ 260484 h 260484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37226" h="260484">
                <a:moveTo>
                  <a:pt x="84826" y="68580"/>
                </a:moveTo>
                <a:cubicBezTo>
                  <a:pt x="98796" y="80010"/>
                  <a:pt x="116553" y="97259"/>
                  <a:pt x="153406" y="76200"/>
                </a:cubicBezTo>
                <a:cubicBezTo>
                  <a:pt x="160380" y="72215"/>
                  <a:pt x="158486" y="60960"/>
                  <a:pt x="161026" y="53340"/>
                </a:cubicBezTo>
                <a:cubicBezTo>
                  <a:pt x="183886" y="55880"/>
                  <a:pt x="208250" y="52418"/>
                  <a:pt x="229606" y="60960"/>
                </a:cubicBezTo>
                <a:cubicBezTo>
                  <a:pt x="237064" y="63943"/>
                  <a:pt x="237226" y="75788"/>
                  <a:pt x="237226" y="83820"/>
                </a:cubicBezTo>
                <a:cubicBezTo>
                  <a:pt x="237226" y="142295"/>
                  <a:pt x="232146" y="200660"/>
                  <a:pt x="229606" y="259080"/>
                </a:cubicBezTo>
                <a:cubicBezTo>
                  <a:pt x="194913" y="252141"/>
                  <a:pt x="189931" y="260484"/>
                  <a:pt x="176266" y="228600"/>
                </a:cubicBezTo>
                <a:cubicBezTo>
                  <a:pt x="171279" y="216963"/>
                  <a:pt x="161943" y="155246"/>
                  <a:pt x="153406" y="152400"/>
                </a:cubicBezTo>
                <a:cubicBezTo>
                  <a:pt x="35453" y="113082"/>
                  <a:pt x="157279" y="158146"/>
                  <a:pt x="84826" y="121920"/>
                </a:cubicBezTo>
                <a:cubicBezTo>
                  <a:pt x="77642" y="118328"/>
                  <a:pt x="68987" y="118201"/>
                  <a:pt x="61966" y="114300"/>
                </a:cubicBezTo>
                <a:cubicBezTo>
                  <a:pt x="45955" y="105405"/>
                  <a:pt x="16246" y="83820"/>
                  <a:pt x="16246" y="83820"/>
                </a:cubicBezTo>
                <a:cubicBezTo>
                  <a:pt x="9559" y="57072"/>
                  <a:pt x="0" y="36051"/>
                  <a:pt x="16246" y="7620"/>
                </a:cubicBezTo>
                <a:cubicBezTo>
                  <a:pt x="20231" y="646"/>
                  <a:pt x="31486" y="2540"/>
                  <a:pt x="39106" y="0"/>
                </a:cubicBezTo>
                <a:cubicBezTo>
                  <a:pt x="49266" y="2540"/>
                  <a:pt x="61408" y="1078"/>
                  <a:pt x="69586" y="7620"/>
                </a:cubicBezTo>
                <a:cubicBezTo>
                  <a:pt x="78812" y="15001"/>
                  <a:pt x="70856" y="57150"/>
                  <a:pt x="84826" y="68580"/>
                </a:cubicBezTo>
                <a:close/>
              </a:path>
            </a:pathLst>
          </a:custGeom>
          <a:solidFill>
            <a:schemeClr val="accent1">
              <a:alpha val="0"/>
            </a:schemeClr>
          </a:solidFill>
          <a:ln w="22225" algn="ctr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" name="Freeform 24"/>
          <p:cNvSpPr>
            <a:spLocks noChangeArrowheads="1"/>
          </p:cNvSpPr>
          <p:nvPr/>
        </p:nvSpPr>
        <p:spPr bwMode="auto">
          <a:xfrm>
            <a:off x="8474075" y="3444875"/>
            <a:ext cx="304800" cy="379413"/>
          </a:xfrm>
          <a:custGeom>
            <a:avLst/>
            <a:gdLst>
              <a:gd name="T0" fmla="*/ 12901 w 304148"/>
              <a:gd name="T1" fmla="*/ 41996 h 378260"/>
              <a:gd name="T2" fmla="*/ 61865 w 304148"/>
              <a:gd name="T3" fmla="*/ 75592 h 378260"/>
              <a:gd name="T4" fmla="*/ 102669 w 304148"/>
              <a:gd name="T5" fmla="*/ 125989 h 378260"/>
              <a:gd name="T6" fmla="*/ 110832 w 304148"/>
              <a:gd name="T7" fmla="*/ 184784 h 378260"/>
              <a:gd name="T8" fmla="*/ 127149 w 304148"/>
              <a:gd name="T9" fmla="*/ 209980 h 378260"/>
              <a:gd name="T10" fmla="*/ 135309 w 304148"/>
              <a:gd name="T11" fmla="*/ 235183 h 378260"/>
              <a:gd name="T12" fmla="*/ 143470 w 304148"/>
              <a:gd name="T13" fmla="*/ 268777 h 378260"/>
              <a:gd name="T14" fmla="*/ 167950 w 304148"/>
              <a:gd name="T15" fmla="*/ 277178 h 378260"/>
              <a:gd name="T16" fmla="*/ 176113 w 304148"/>
              <a:gd name="T17" fmla="*/ 335969 h 378260"/>
              <a:gd name="T18" fmla="*/ 208756 w 304148"/>
              <a:gd name="T19" fmla="*/ 344372 h 378260"/>
              <a:gd name="T20" fmla="*/ 265876 w 304148"/>
              <a:gd name="T21" fmla="*/ 403164 h 378260"/>
              <a:gd name="T22" fmla="*/ 298518 w 304148"/>
              <a:gd name="T23" fmla="*/ 394767 h 378260"/>
              <a:gd name="T24" fmla="*/ 306679 w 304148"/>
              <a:gd name="T25" fmla="*/ 335969 h 378260"/>
              <a:gd name="T26" fmla="*/ 314839 w 304148"/>
              <a:gd name="T27" fmla="*/ 310775 h 378260"/>
              <a:gd name="T28" fmla="*/ 282199 w 304148"/>
              <a:gd name="T29" fmla="*/ 277178 h 378260"/>
              <a:gd name="T30" fmla="*/ 249558 w 304148"/>
              <a:gd name="T31" fmla="*/ 226776 h 378260"/>
              <a:gd name="T32" fmla="*/ 233235 w 304148"/>
              <a:gd name="T33" fmla="*/ 201583 h 378260"/>
              <a:gd name="T34" fmla="*/ 216913 w 304148"/>
              <a:gd name="T35" fmla="*/ 151188 h 378260"/>
              <a:gd name="T36" fmla="*/ 192434 w 304148"/>
              <a:gd name="T37" fmla="*/ 142789 h 378260"/>
              <a:gd name="T38" fmla="*/ 118988 w 304148"/>
              <a:gd name="T39" fmla="*/ 100790 h 378260"/>
              <a:gd name="T40" fmla="*/ 102669 w 304148"/>
              <a:gd name="T41" fmla="*/ 75592 h 378260"/>
              <a:gd name="T42" fmla="*/ 86347 w 304148"/>
              <a:gd name="T43" fmla="*/ 25198 h 378260"/>
              <a:gd name="T44" fmla="*/ 37383 w 304148"/>
              <a:gd name="T45" fmla="*/ 0 h 378260"/>
              <a:gd name="T46" fmla="*/ 12901 w 304148"/>
              <a:gd name="T47" fmla="*/ 41996 h 37826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304148"/>
              <a:gd name="T73" fmla="*/ 0 h 378260"/>
              <a:gd name="T74" fmla="*/ 304148 w 304148"/>
              <a:gd name="T75" fmla="*/ 378260 h 378260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304148" h="378260">
                <a:moveTo>
                  <a:pt x="12048" y="38100"/>
                </a:moveTo>
                <a:cubicBezTo>
                  <a:pt x="15858" y="49530"/>
                  <a:pt x="54176" y="50619"/>
                  <a:pt x="57768" y="68580"/>
                </a:cubicBezTo>
                <a:cubicBezTo>
                  <a:pt x="67442" y="116949"/>
                  <a:pt x="52823" y="103539"/>
                  <a:pt x="95868" y="114300"/>
                </a:cubicBezTo>
                <a:cubicBezTo>
                  <a:pt x="98408" y="132080"/>
                  <a:pt x="98327" y="150437"/>
                  <a:pt x="103488" y="167640"/>
                </a:cubicBezTo>
                <a:cubicBezTo>
                  <a:pt x="106120" y="176412"/>
                  <a:pt x="114632" y="182309"/>
                  <a:pt x="118728" y="190500"/>
                </a:cubicBezTo>
                <a:cubicBezTo>
                  <a:pt x="122320" y="197684"/>
                  <a:pt x="124141" y="205637"/>
                  <a:pt x="126348" y="213360"/>
                </a:cubicBezTo>
                <a:cubicBezTo>
                  <a:pt x="129225" y="223430"/>
                  <a:pt x="127426" y="235662"/>
                  <a:pt x="133968" y="243840"/>
                </a:cubicBezTo>
                <a:cubicBezTo>
                  <a:pt x="138986" y="250112"/>
                  <a:pt x="149208" y="248920"/>
                  <a:pt x="156828" y="251460"/>
                </a:cubicBezTo>
                <a:cubicBezTo>
                  <a:pt x="159368" y="269240"/>
                  <a:pt x="154929" y="289570"/>
                  <a:pt x="164448" y="304800"/>
                </a:cubicBezTo>
                <a:cubicBezTo>
                  <a:pt x="169999" y="313681"/>
                  <a:pt x="187046" y="305524"/>
                  <a:pt x="194928" y="312420"/>
                </a:cubicBezTo>
                <a:cubicBezTo>
                  <a:pt x="270174" y="378260"/>
                  <a:pt x="190355" y="346456"/>
                  <a:pt x="248268" y="365760"/>
                </a:cubicBezTo>
                <a:cubicBezTo>
                  <a:pt x="258428" y="363220"/>
                  <a:pt x="273197" y="367021"/>
                  <a:pt x="278748" y="358140"/>
                </a:cubicBezTo>
                <a:cubicBezTo>
                  <a:pt x="288267" y="342910"/>
                  <a:pt x="282846" y="322412"/>
                  <a:pt x="286368" y="304800"/>
                </a:cubicBezTo>
                <a:cubicBezTo>
                  <a:pt x="287943" y="296924"/>
                  <a:pt x="291448" y="289560"/>
                  <a:pt x="293988" y="281940"/>
                </a:cubicBezTo>
                <a:cubicBezTo>
                  <a:pt x="273668" y="220980"/>
                  <a:pt x="304148" y="292100"/>
                  <a:pt x="263508" y="251460"/>
                </a:cubicBezTo>
                <a:cubicBezTo>
                  <a:pt x="250556" y="238508"/>
                  <a:pt x="243188" y="220980"/>
                  <a:pt x="233028" y="205740"/>
                </a:cubicBezTo>
                <a:cubicBezTo>
                  <a:pt x="227948" y="198120"/>
                  <a:pt x="220684" y="191568"/>
                  <a:pt x="217788" y="182880"/>
                </a:cubicBezTo>
                <a:cubicBezTo>
                  <a:pt x="212708" y="167640"/>
                  <a:pt x="217788" y="142240"/>
                  <a:pt x="202548" y="137160"/>
                </a:cubicBezTo>
                <a:cubicBezTo>
                  <a:pt x="194928" y="134620"/>
                  <a:pt x="186709" y="133441"/>
                  <a:pt x="179688" y="129540"/>
                </a:cubicBezTo>
                <a:cubicBezTo>
                  <a:pt x="101083" y="85871"/>
                  <a:pt x="162834" y="108682"/>
                  <a:pt x="111108" y="91440"/>
                </a:cubicBezTo>
                <a:cubicBezTo>
                  <a:pt x="106028" y="83820"/>
                  <a:pt x="99587" y="76949"/>
                  <a:pt x="95868" y="68580"/>
                </a:cubicBezTo>
                <a:cubicBezTo>
                  <a:pt x="89344" y="53900"/>
                  <a:pt x="93994" y="31771"/>
                  <a:pt x="80628" y="22860"/>
                </a:cubicBezTo>
                <a:cubicBezTo>
                  <a:pt x="51085" y="3165"/>
                  <a:pt x="66456" y="10516"/>
                  <a:pt x="34908" y="0"/>
                </a:cubicBezTo>
                <a:cubicBezTo>
                  <a:pt x="0" y="11636"/>
                  <a:pt x="8238" y="26670"/>
                  <a:pt x="12048" y="38100"/>
                </a:cubicBezTo>
                <a:close/>
              </a:path>
            </a:pathLst>
          </a:custGeom>
          <a:solidFill>
            <a:schemeClr val="accent1">
              <a:alpha val="0"/>
            </a:schemeClr>
          </a:solidFill>
          <a:ln w="22225" algn="ctr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" name="Freeform 26"/>
          <p:cNvSpPr>
            <a:spLocks noChangeArrowheads="1"/>
          </p:cNvSpPr>
          <p:nvPr/>
        </p:nvSpPr>
        <p:spPr bwMode="auto">
          <a:xfrm>
            <a:off x="8750300" y="3389313"/>
            <a:ext cx="287338" cy="320675"/>
          </a:xfrm>
          <a:custGeom>
            <a:avLst/>
            <a:gdLst>
              <a:gd name="T0" fmla="*/ 59650 w 286117"/>
              <a:gd name="T1" fmla="*/ 243569 h 320040"/>
              <a:gd name="T2" fmla="*/ 42182 w 286117"/>
              <a:gd name="T3" fmla="*/ 154260 h 320040"/>
              <a:gd name="T4" fmla="*/ 103307 w 286117"/>
              <a:gd name="T5" fmla="*/ 170500 h 320040"/>
              <a:gd name="T6" fmla="*/ 120769 w 286117"/>
              <a:gd name="T7" fmla="*/ 146141 h 320040"/>
              <a:gd name="T8" fmla="*/ 138235 w 286117"/>
              <a:gd name="T9" fmla="*/ 97429 h 320040"/>
              <a:gd name="T10" fmla="*/ 164432 w 286117"/>
              <a:gd name="T11" fmla="*/ 89308 h 320040"/>
              <a:gd name="T12" fmla="*/ 181897 w 286117"/>
              <a:gd name="T13" fmla="*/ 40595 h 320040"/>
              <a:gd name="T14" fmla="*/ 260488 w 286117"/>
              <a:gd name="T15" fmla="*/ 0 h 320040"/>
              <a:gd name="T16" fmla="*/ 321614 w 286117"/>
              <a:gd name="T17" fmla="*/ 24357 h 320040"/>
              <a:gd name="T18" fmla="*/ 295417 w 286117"/>
              <a:gd name="T19" fmla="*/ 81190 h 320040"/>
              <a:gd name="T20" fmla="*/ 286683 w 286117"/>
              <a:gd name="T21" fmla="*/ 227331 h 320040"/>
              <a:gd name="T22" fmla="*/ 260488 w 286117"/>
              <a:gd name="T23" fmla="*/ 243569 h 320040"/>
              <a:gd name="T24" fmla="*/ 251756 w 286117"/>
              <a:gd name="T25" fmla="*/ 324759 h 320040"/>
              <a:gd name="T26" fmla="*/ 216827 w 286117"/>
              <a:gd name="T27" fmla="*/ 332880 h 320040"/>
              <a:gd name="T28" fmla="*/ 190629 w 286117"/>
              <a:gd name="T29" fmla="*/ 340998 h 320040"/>
              <a:gd name="T30" fmla="*/ 120769 w 286117"/>
              <a:gd name="T31" fmla="*/ 324759 h 320040"/>
              <a:gd name="T32" fmla="*/ 85845 w 286117"/>
              <a:gd name="T33" fmla="*/ 300403 h 320040"/>
              <a:gd name="T34" fmla="*/ 50915 w 286117"/>
              <a:gd name="T35" fmla="*/ 251689 h 320040"/>
              <a:gd name="T36" fmla="*/ 33451 w 286117"/>
              <a:gd name="T37" fmla="*/ 227331 h 320040"/>
              <a:gd name="T38" fmla="*/ 59650 w 286117"/>
              <a:gd name="T39" fmla="*/ 243569 h 32004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286117"/>
              <a:gd name="T61" fmla="*/ 0 h 320040"/>
              <a:gd name="T62" fmla="*/ 286117 w 286117"/>
              <a:gd name="T63" fmla="*/ 320040 h 320040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286117" h="320040">
                <a:moveTo>
                  <a:pt x="52050" y="228600"/>
                </a:moveTo>
                <a:cubicBezTo>
                  <a:pt x="21272" y="208081"/>
                  <a:pt x="0" y="203676"/>
                  <a:pt x="36810" y="144780"/>
                </a:cubicBezTo>
                <a:cubicBezTo>
                  <a:pt x="38460" y="142141"/>
                  <a:pt x="85443" y="158451"/>
                  <a:pt x="90150" y="160020"/>
                </a:cubicBezTo>
                <a:cubicBezTo>
                  <a:pt x="95230" y="152400"/>
                  <a:pt x="101671" y="145529"/>
                  <a:pt x="105390" y="137160"/>
                </a:cubicBezTo>
                <a:cubicBezTo>
                  <a:pt x="111914" y="122480"/>
                  <a:pt x="105390" y="96520"/>
                  <a:pt x="120630" y="91440"/>
                </a:cubicBezTo>
                <a:lnTo>
                  <a:pt x="143490" y="83820"/>
                </a:lnTo>
                <a:cubicBezTo>
                  <a:pt x="148570" y="68580"/>
                  <a:pt x="145364" y="47011"/>
                  <a:pt x="158730" y="38100"/>
                </a:cubicBezTo>
                <a:cubicBezTo>
                  <a:pt x="211133" y="3165"/>
                  <a:pt x="187074" y="13412"/>
                  <a:pt x="227310" y="0"/>
                </a:cubicBezTo>
                <a:cubicBezTo>
                  <a:pt x="236039" y="2182"/>
                  <a:pt x="275866" y="8508"/>
                  <a:pt x="280650" y="22860"/>
                </a:cubicBezTo>
                <a:cubicBezTo>
                  <a:pt x="286117" y="39262"/>
                  <a:pt x="265452" y="64707"/>
                  <a:pt x="257790" y="76200"/>
                </a:cubicBezTo>
                <a:cubicBezTo>
                  <a:pt x="255250" y="121920"/>
                  <a:pt x="259150" y="168459"/>
                  <a:pt x="250170" y="213360"/>
                </a:cubicBezTo>
                <a:cubicBezTo>
                  <a:pt x="248374" y="222340"/>
                  <a:pt x="230206" y="219912"/>
                  <a:pt x="227310" y="228600"/>
                </a:cubicBezTo>
                <a:cubicBezTo>
                  <a:pt x="219238" y="252817"/>
                  <a:pt x="230253" y="281561"/>
                  <a:pt x="219690" y="304800"/>
                </a:cubicBezTo>
                <a:cubicBezTo>
                  <a:pt x="215356" y="314334"/>
                  <a:pt x="199280" y="309543"/>
                  <a:pt x="189210" y="312420"/>
                </a:cubicBezTo>
                <a:cubicBezTo>
                  <a:pt x="181487" y="314627"/>
                  <a:pt x="173970" y="317500"/>
                  <a:pt x="166350" y="320040"/>
                </a:cubicBezTo>
                <a:cubicBezTo>
                  <a:pt x="156702" y="318110"/>
                  <a:pt x="118007" y="312010"/>
                  <a:pt x="105390" y="304800"/>
                </a:cubicBezTo>
                <a:cubicBezTo>
                  <a:pt x="94363" y="298499"/>
                  <a:pt x="83347" y="291432"/>
                  <a:pt x="74910" y="281940"/>
                </a:cubicBezTo>
                <a:cubicBezTo>
                  <a:pt x="62741" y="268250"/>
                  <a:pt x="54590" y="251460"/>
                  <a:pt x="44430" y="236220"/>
                </a:cubicBezTo>
                <a:cubicBezTo>
                  <a:pt x="39350" y="228600"/>
                  <a:pt x="32086" y="222048"/>
                  <a:pt x="29190" y="213360"/>
                </a:cubicBezTo>
                <a:lnTo>
                  <a:pt x="52050" y="228600"/>
                </a:lnTo>
                <a:close/>
              </a:path>
            </a:pathLst>
          </a:custGeom>
          <a:solidFill>
            <a:schemeClr val="accent1">
              <a:alpha val="0"/>
            </a:schemeClr>
          </a:solidFill>
          <a:ln w="22225" algn="ctr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" name="Freeform 29"/>
          <p:cNvSpPr>
            <a:spLocks noChangeArrowheads="1"/>
          </p:cNvSpPr>
          <p:nvPr/>
        </p:nvSpPr>
        <p:spPr bwMode="auto">
          <a:xfrm>
            <a:off x="8047038" y="3235325"/>
            <a:ext cx="133350" cy="188913"/>
          </a:xfrm>
          <a:custGeom>
            <a:avLst/>
            <a:gdLst>
              <a:gd name="T0" fmla="*/ 13224 w 134236"/>
              <a:gd name="T1" fmla="*/ 61051 h 189302"/>
              <a:gd name="T2" fmla="*/ 19389 w 134236"/>
              <a:gd name="T3" fmla="*/ 25379 h 189302"/>
              <a:gd name="T4" fmla="*/ 25553 w 134236"/>
              <a:gd name="T5" fmla="*/ 3976 h 189302"/>
              <a:gd name="T6" fmla="*/ 62541 w 134236"/>
              <a:gd name="T7" fmla="*/ 11111 h 189302"/>
              <a:gd name="T8" fmla="*/ 74871 w 134236"/>
              <a:gd name="T9" fmla="*/ 39647 h 189302"/>
              <a:gd name="T10" fmla="*/ 99530 w 134236"/>
              <a:gd name="T11" fmla="*/ 139532 h 189302"/>
              <a:gd name="T12" fmla="*/ 105698 w 134236"/>
              <a:gd name="T13" fmla="*/ 160936 h 189302"/>
              <a:gd name="T14" fmla="*/ 68704 w 134236"/>
              <a:gd name="T15" fmla="*/ 160936 h 189302"/>
              <a:gd name="T16" fmla="*/ 50212 w 134236"/>
              <a:gd name="T17" fmla="*/ 139532 h 189302"/>
              <a:gd name="T18" fmla="*/ 37883 w 134236"/>
              <a:gd name="T19" fmla="*/ 118128 h 189302"/>
              <a:gd name="T20" fmla="*/ 31717 w 134236"/>
              <a:gd name="T21" fmla="*/ 139532 h 189302"/>
              <a:gd name="T22" fmla="*/ 25553 w 134236"/>
              <a:gd name="T23" fmla="*/ 168069 h 189302"/>
              <a:gd name="T24" fmla="*/ 7059 w 134236"/>
              <a:gd name="T25" fmla="*/ 160936 h 189302"/>
              <a:gd name="T26" fmla="*/ 894 w 134236"/>
              <a:gd name="T27" fmla="*/ 89590 h 189302"/>
              <a:gd name="T28" fmla="*/ 7059 w 134236"/>
              <a:gd name="T29" fmla="*/ 68185 h 189302"/>
              <a:gd name="T30" fmla="*/ 13224 w 134236"/>
              <a:gd name="T31" fmla="*/ 61051 h 18930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34236"/>
              <a:gd name="T49" fmla="*/ 0 h 189302"/>
              <a:gd name="T50" fmla="*/ 134236 w 134236"/>
              <a:gd name="T51" fmla="*/ 189302 h 18930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34236" h="189302">
                <a:moveTo>
                  <a:pt x="16344" y="65205"/>
                </a:moveTo>
                <a:cubicBezTo>
                  <a:pt x="18884" y="57585"/>
                  <a:pt x="20823" y="39670"/>
                  <a:pt x="23964" y="27105"/>
                </a:cubicBezTo>
                <a:cubicBezTo>
                  <a:pt x="25912" y="19313"/>
                  <a:pt x="23861" y="6452"/>
                  <a:pt x="31584" y="4245"/>
                </a:cubicBezTo>
                <a:cubicBezTo>
                  <a:pt x="46440" y="0"/>
                  <a:pt x="62064" y="9325"/>
                  <a:pt x="77304" y="11865"/>
                </a:cubicBezTo>
                <a:cubicBezTo>
                  <a:pt x="82384" y="22025"/>
                  <a:pt x="90570" y="31159"/>
                  <a:pt x="92544" y="42345"/>
                </a:cubicBezTo>
                <a:cubicBezTo>
                  <a:pt x="112105" y="153188"/>
                  <a:pt x="65999" y="130017"/>
                  <a:pt x="123024" y="149025"/>
                </a:cubicBezTo>
                <a:cubicBezTo>
                  <a:pt x="125564" y="156645"/>
                  <a:pt x="134236" y="164701"/>
                  <a:pt x="130644" y="171885"/>
                </a:cubicBezTo>
                <a:cubicBezTo>
                  <a:pt x="121935" y="189302"/>
                  <a:pt x="93633" y="174788"/>
                  <a:pt x="84924" y="171885"/>
                </a:cubicBezTo>
                <a:cubicBezTo>
                  <a:pt x="77304" y="164265"/>
                  <a:pt x="68963" y="157304"/>
                  <a:pt x="62064" y="149025"/>
                </a:cubicBezTo>
                <a:cubicBezTo>
                  <a:pt x="56201" y="141990"/>
                  <a:pt x="55982" y="126165"/>
                  <a:pt x="46824" y="126165"/>
                </a:cubicBezTo>
                <a:cubicBezTo>
                  <a:pt x="38792" y="126165"/>
                  <a:pt x="41411" y="141302"/>
                  <a:pt x="39204" y="149025"/>
                </a:cubicBezTo>
                <a:cubicBezTo>
                  <a:pt x="36327" y="159095"/>
                  <a:pt x="34124" y="169345"/>
                  <a:pt x="31584" y="179505"/>
                </a:cubicBezTo>
                <a:cubicBezTo>
                  <a:pt x="23964" y="176965"/>
                  <a:pt x="11469" y="179434"/>
                  <a:pt x="8724" y="171885"/>
                </a:cubicBezTo>
                <a:cubicBezTo>
                  <a:pt x="0" y="147895"/>
                  <a:pt x="1104" y="121212"/>
                  <a:pt x="1104" y="95685"/>
                </a:cubicBezTo>
                <a:cubicBezTo>
                  <a:pt x="1104" y="87653"/>
                  <a:pt x="6776" y="80617"/>
                  <a:pt x="8724" y="72825"/>
                </a:cubicBezTo>
                <a:cubicBezTo>
                  <a:pt x="16842" y="40352"/>
                  <a:pt x="13804" y="72825"/>
                  <a:pt x="16344" y="65205"/>
                </a:cubicBezTo>
                <a:close/>
              </a:path>
            </a:pathLst>
          </a:custGeom>
          <a:solidFill>
            <a:schemeClr val="accent1">
              <a:alpha val="0"/>
            </a:schemeClr>
          </a:solidFill>
          <a:ln w="22225" algn="ctr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334" name="Text Box 14"/>
          <p:cNvSpPr txBox="1">
            <a:spLocks noChangeArrowheads="1"/>
          </p:cNvSpPr>
          <p:nvPr/>
        </p:nvSpPr>
        <p:spPr bwMode="auto">
          <a:xfrm>
            <a:off x="2286000" y="142875"/>
            <a:ext cx="84423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#9Slide02 Noi dung da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rgbClr val="7F7F7F"/>
                </a:solidFill>
                <a:latin typeface="#9Slide02 Noi dung da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rgbClr val="7F7F7F"/>
                </a:solidFill>
                <a:latin typeface="#9Slide02 Noi dung da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 Hãy xác định vị trí của Châu Á trên lược đồ.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459163" y="134938"/>
            <a:ext cx="6705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#9Slide02 Noi dung da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rgbClr val="7F7F7F"/>
                </a:solidFill>
                <a:latin typeface="#9Slide02 Noi dung da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rgbClr val="7F7F7F"/>
                </a:solidFill>
                <a:latin typeface="#9Slide02 Noi dung da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Châu Á gồm những phần nào ?</a:t>
            </a:r>
          </a:p>
        </p:txBody>
      </p:sp>
      <p:sp>
        <p:nvSpPr>
          <p:cNvPr id="22541" name="TextBox 1"/>
          <p:cNvSpPr txBox="1">
            <a:spLocks noChangeArrowheads="1"/>
          </p:cNvSpPr>
          <p:nvPr/>
        </p:nvSpPr>
        <p:spPr bwMode="auto">
          <a:xfrm>
            <a:off x="1828800" y="6361113"/>
            <a:ext cx="853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#9Slide02 Noi dung da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rgbClr val="7F7F7F"/>
                </a:solidFill>
                <a:latin typeface="#9Slide02 Noi dung da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rgbClr val="7F7F7F"/>
                </a:solidFill>
                <a:latin typeface="#9Slide02 Noi dung da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Hình 1</a:t>
            </a:r>
            <a:r>
              <a:rPr lang="en-US" altLang="en-US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 Lược đồ các châu lục và đại dương</a:t>
            </a:r>
          </a:p>
        </p:txBody>
      </p:sp>
      <p:sp>
        <p:nvSpPr>
          <p:cNvPr id="22542" name="Text Box 2"/>
          <p:cNvSpPr txBox="1">
            <a:spLocks noChangeArrowheads="1"/>
          </p:cNvSpPr>
          <p:nvPr/>
        </p:nvSpPr>
        <p:spPr bwMode="auto">
          <a:xfrm>
            <a:off x="2286000" y="609600"/>
            <a:ext cx="7315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#9Slide02 Noi dung da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rgbClr val="7F7F7F"/>
                </a:solidFill>
                <a:latin typeface="#9Slide02 Noi dung da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rgbClr val="7F7F7F"/>
                </a:solidFill>
                <a:latin typeface="#9Slide02 Noi dung da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9439275" y="754063"/>
            <a:ext cx="187483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#9Slide02 Noi dung da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rgbClr val="7F7F7F"/>
                </a:solidFill>
                <a:latin typeface="#9Slide02 Noi dung da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rgbClr val="7F7F7F"/>
                </a:solidFill>
                <a:latin typeface="#9Slide02 Noi dung da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Lục địa</a:t>
            </a: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10591800" y="1751013"/>
            <a:ext cx="166052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#9Slide02 Noi dung da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rgbClr val="7F7F7F"/>
                </a:solidFill>
                <a:latin typeface="#9Slide02 Noi dung da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rgbClr val="7F7F7F"/>
                </a:solidFill>
                <a:latin typeface="#9Slide02 Noi dung da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altLang="en-US" b="1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và các đảo xung quanh.</a:t>
            </a:r>
          </a:p>
        </p:txBody>
      </p:sp>
      <p:sp>
        <p:nvSpPr>
          <p:cNvPr id="17" name="Line 7"/>
          <p:cNvSpPr>
            <a:spLocks noChangeShapeType="1"/>
          </p:cNvSpPr>
          <p:nvPr/>
        </p:nvSpPr>
        <p:spPr bwMode="auto">
          <a:xfrm flipH="1">
            <a:off x="9075738" y="2263775"/>
            <a:ext cx="1652587" cy="268288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8"/>
          <p:cNvSpPr>
            <a:spLocks noChangeShapeType="1"/>
          </p:cNvSpPr>
          <p:nvPr/>
        </p:nvSpPr>
        <p:spPr bwMode="auto">
          <a:xfrm flipH="1">
            <a:off x="8453438" y="1071563"/>
            <a:ext cx="1108075" cy="852487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Oval 9"/>
          <p:cNvSpPr>
            <a:spLocks noChangeArrowheads="1"/>
          </p:cNvSpPr>
          <p:nvPr/>
        </p:nvSpPr>
        <p:spPr bwMode="auto">
          <a:xfrm>
            <a:off x="8547100" y="3273425"/>
            <a:ext cx="1174750" cy="728663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#9Slide02 Noi dung da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rgbClr val="7F7F7F"/>
                </a:solidFill>
                <a:latin typeface="#9Slide02 Noi dung da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rgbClr val="7F7F7F"/>
                </a:solidFill>
                <a:latin typeface="#9Slide02 Noi dung da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Oval 10"/>
          <p:cNvSpPr>
            <a:spLocks noChangeArrowheads="1"/>
          </p:cNvSpPr>
          <p:nvPr/>
        </p:nvSpPr>
        <p:spPr bwMode="auto">
          <a:xfrm rot="1022189">
            <a:off x="8897938" y="1709738"/>
            <a:ext cx="471487" cy="1755775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#9Slide02 Noi dung da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rgbClr val="7F7F7F"/>
                </a:solidFill>
                <a:latin typeface="#9Slide02 Noi dung da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rgbClr val="7F7F7F"/>
                </a:solidFill>
                <a:latin typeface="#9Slide02 Noi dung da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Line 11"/>
          <p:cNvSpPr>
            <a:spLocks noChangeShapeType="1"/>
          </p:cNvSpPr>
          <p:nvPr/>
        </p:nvSpPr>
        <p:spPr bwMode="auto">
          <a:xfrm flipH="1">
            <a:off x="8923338" y="2298700"/>
            <a:ext cx="1804987" cy="1354138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1417638" y="100013"/>
            <a:ext cx="10004425" cy="5857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#9Slide02 Noi dung da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rgbClr val="7F7F7F"/>
                </a:solidFill>
                <a:latin typeface="#9Slide02 Noi dung da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rgbClr val="7F7F7F"/>
                </a:solidFill>
                <a:latin typeface="#9Slide02 Noi dung da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Châu Á gồm 2 phần: Lục địa và các đảo xung quanh</a:t>
            </a:r>
          </a:p>
        </p:txBody>
      </p:sp>
      <p:sp>
        <p:nvSpPr>
          <p:cNvPr id="26" name="Cloud 25">
            <a:extLst/>
          </p:cNvPr>
          <p:cNvSpPr/>
          <p:nvPr/>
        </p:nvSpPr>
        <p:spPr>
          <a:xfrm>
            <a:off x="-1066800" y="5503863"/>
            <a:ext cx="2667000" cy="2344737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552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/>
          <a:stretch>
            <a:fillRect/>
          </a:stretch>
        </p:blipFill>
        <p:spPr bwMode="auto">
          <a:xfrm>
            <a:off x="236538" y="4845050"/>
            <a:ext cx="1287462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1843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4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1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8" grpId="0" animBg="1"/>
      <p:bldP spid="29" grpId="0" animBg="1"/>
      <p:bldP spid="31" grpId="0" animBg="1"/>
      <p:bldP spid="25" grpId="0" animBg="1"/>
      <p:bldP spid="27" grpId="0" animBg="1"/>
      <p:bldP spid="30" grpId="0" animBg="1"/>
      <p:bldP spid="184334" grpId="0"/>
      <p:bldP spid="2" grpId="0"/>
      <p:bldP spid="2" grpId="1"/>
      <p:bldP spid="15" grpId="0"/>
      <p:bldP spid="16" grpId="0"/>
      <p:bldP spid="17" grpId="0" animBg="1"/>
      <p:bldP spid="18" grpId="0" animBg="1"/>
      <p:bldP spid="19" grpId="0" animBg="1"/>
      <p:bldP spid="20" grpId="0" animBg="1"/>
      <p:bldP spid="21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8" descr="Luoc do cac chau luc va dai duo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01675"/>
            <a:ext cx="7620000" cy="570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>
            <a:extLst/>
          </p:cNvPr>
          <p:cNvCxnSpPr>
            <a:stCxn id="23554" idx="1"/>
            <a:endCxn id="23554" idx="3"/>
          </p:cNvCxnSpPr>
          <p:nvPr/>
        </p:nvCxnSpPr>
        <p:spPr>
          <a:xfrm>
            <a:off x="4572000" y="3552825"/>
            <a:ext cx="76200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6">
            <a:extLst/>
          </p:cNvPr>
          <p:cNvSpPr txBox="1">
            <a:spLocks noChangeArrowheads="1"/>
          </p:cNvSpPr>
          <p:nvPr/>
        </p:nvSpPr>
        <p:spPr bwMode="auto">
          <a:xfrm>
            <a:off x="6310313" y="3052763"/>
            <a:ext cx="2486025" cy="461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400" dirty="0" err="1">
                <a:solidFill>
                  <a:srgbClr val="FF0000"/>
                </a:solidFill>
              </a:rPr>
              <a:t>Bán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cầu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Bắc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0" name="Text Box 7">
            <a:extLst/>
          </p:cNvPr>
          <p:cNvSpPr txBox="1">
            <a:spLocks noChangeArrowheads="1"/>
          </p:cNvSpPr>
          <p:nvPr/>
        </p:nvSpPr>
        <p:spPr bwMode="auto">
          <a:xfrm>
            <a:off x="6310313" y="3689350"/>
            <a:ext cx="2724150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400" dirty="0" err="1">
                <a:solidFill>
                  <a:srgbClr val="FF0000"/>
                </a:solidFill>
              </a:rPr>
              <a:t>Bán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cầu</a:t>
            </a:r>
            <a:r>
              <a:rPr lang="en-US" sz="2400" dirty="0">
                <a:solidFill>
                  <a:srgbClr val="FF0000"/>
                </a:solidFill>
              </a:rPr>
              <a:t> Nam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384300" y="177800"/>
            <a:ext cx="10218738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#9Slide02 Noi dung da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rgbClr val="7F7F7F"/>
                </a:solidFill>
                <a:latin typeface="#9Slide02 Noi dung da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rgbClr val="7F7F7F"/>
                </a:solidFill>
                <a:latin typeface="#9Slide02 Noi dung da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Châu Á nằm ở bán cầu Bắc, trải dài từ gần cực Bắc tới quá Xích đạo.</a:t>
            </a:r>
          </a:p>
        </p:txBody>
      </p:sp>
      <p:sp>
        <p:nvSpPr>
          <p:cNvPr id="23559" name="TextBox 1"/>
          <p:cNvSpPr txBox="1">
            <a:spLocks noChangeArrowheads="1"/>
          </p:cNvSpPr>
          <p:nvPr/>
        </p:nvSpPr>
        <p:spPr bwMode="auto">
          <a:xfrm>
            <a:off x="4419600" y="6313488"/>
            <a:ext cx="7543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#9Slide02 Noi dung da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rgbClr val="7F7F7F"/>
                </a:solidFill>
                <a:latin typeface="#9Slide02 Noi dung da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rgbClr val="7F7F7F"/>
                </a:solidFill>
                <a:latin typeface="#9Slide02 Noi dung da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Hình 1</a:t>
            </a:r>
            <a:r>
              <a:rPr lang="en-US" altLang="en-US" i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Lược đồ các châu lục và đại dương</a:t>
            </a:r>
          </a:p>
        </p:txBody>
      </p:sp>
      <p:pic>
        <p:nvPicPr>
          <p:cNvPr id="23560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3646488"/>
            <a:ext cx="1844675" cy="314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682">
            <a:extLst/>
          </p:cNvPr>
          <p:cNvSpPr txBox="1"/>
          <p:nvPr/>
        </p:nvSpPr>
        <p:spPr>
          <a:xfrm>
            <a:off x="152400" y="1009470"/>
            <a:ext cx="4594798" cy="2662168"/>
          </a:xfrm>
          <a:prstGeom prst="cloudCallout">
            <a:avLst>
              <a:gd name="adj1" fmla="val -39424"/>
              <a:gd name="adj2" fmla="val 46436"/>
            </a:avLst>
          </a:prstGeom>
          <a:solidFill>
            <a:srgbClr val="FAF0EA"/>
          </a:solidFill>
          <a:ln>
            <a:solidFill>
              <a:srgbClr val="FF0000"/>
            </a:solidFill>
            <a:prstDash val="dash"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zh-CN"/>
            </a:defPPr>
            <a:lvl1pPr algn="ctr">
              <a:defRPr sz="3200">
                <a:solidFill>
                  <a:schemeClr val="accent3"/>
                </a:solidFill>
                <a:latin typeface="华康方圆体W7(P)" pitchFamily="82" charset="-122"/>
                <a:ea typeface="华康方圆体W7(P)" pitchFamily="82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rgbClr val="069DB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769938" y="1452563"/>
            <a:ext cx="3505200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#9Slide02 Noi dung da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rgbClr val="7F7F7F"/>
                </a:solidFill>
                <a:latin typeface="#9Slide02 Noi dung da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rgbClr val="7F7F7F"/>
                </a:solidFill>
                <a:latin typeface="#9Slide02 Noi dung da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Châu Á nằm ở bán  cầu nào, trải dài từ vùng nào đến vùng nào trên Trái Đất?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50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62 -0.01088 L 0.08047 -0.33148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05" y="-1604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22222E-6 L 0.09218 0.2928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9" y="1463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  <p:bldP spid="8" grpId="0"/>
      <p:bldP spid="5018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6CF8A"/>
              </a:solidFill>
            </a:endParaRPr>
          </a:p>
        </p:txBody>
      </p:sp>
      <p:sp>
        <p:nvSpPr>
          <p:cNvPr id="6" name="Cloud 5">
            <a:extLst/>
          </p:cNvPr>
          <p:cNvSpPr/>
          <p:nvPr/>
        </p:nvSpPr>
        <p:spPr>
          <a:xfrm>
            <a:off x="-1066800" y="5503863"/>
            <a:ext cx="2667000" cy="2344737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Cloud 6">
            <a:extLst/>
          </p:cNvPr>
          <p:cNvSpPr/>
          <p:nvPr/>
        </p:nvSpPr>
        <p:spPr>
          <a:xfrm>
            <a:off x="10858500" y="-627063"/>
            <a:ext cx="2667000" cy="2344738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6869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8" r="17778"/>
          <a:stretch>
            <a:fillRect/>
          </a:stretch>
        </p:blipFill>
        <p:spPr bwMode="auto">
          <a:xfrm rot="-1102018">
            <a:off x="11263313" y="73025"/>
            <a:ext cx="904875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/>
          <a:stretch>
            <a:fillRect/>
          </a:stretch>
        </p:blipFill>
        <p:spPr bwMode="auto">
          <a:xfrm>
            <a:off x="236538" y="5745163"/>
            <a:ext cx="708025" cy="11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2" descr="Luoc do cac khu vuc Chau A | Học hỏi để trau dồi, chia sẻ để kết nối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60413"/>
            <a:ext cx="9464675" cy="561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2" name="TextBox 1"/>
          <p:cNvSpPr txBox="1">
            <a:spLocks noChangeArrowheads="1"/>
          </p:cNvSpPr>
          <p:nvPr/>
        </p:nvSpPr>
        <p:spPr bwMode="auto">
          <a:xfrm>
            <a:off x="609600" y="103188"/>
            <a:ext cx="1079658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#9Slide02 Noi dung da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rgbClr val="7F7F7F"/>
                </a:solidFill>
                <a:latin typeface="#9Slide02 Noi dung da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rgbClr val="7F7F7F"/>
                </a:solidFill>
                <a:latin typeface="#9Slide02 Noi dung da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Quan sát lược đồ và hãy đọc tên những đồng bằng lớn của châu Á</a:t>
            </a:r>
          </a:p>
        </p:txBody>
      </p:sp>
      <p:sp>
        <p:nvSpPr>
          <p:cNvPr id="12" name="Oval 57"/>
          <p:cNvSpPr>
            <a:spLocks noChangeArrowheads="1"/>
          </p:cNvSpPr>
          <p:nvPr/>
        </p:nvSpPr>
        <p:spPr bwMode="auto">
          <a:xfrm>
            <a:off x="4860925" y="1903413"/>
            <a:ext cx="1108075" cy="960437"/>
          </a:xfrm>
          <a:prstGeom prst="ellips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#9Slide02 Noi dung da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rgbClr val="7F7F7F"/>
                </a:solidFill>
                <a:latin typeface="#9Slide02 Noi dung da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rgbClr val="7F7F7F"/>
                </a:solidFill>
                <a:latin typeface="#9Slide02 Noi dung da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60"/>
          <p:cNvSpPr>
            <a:spLocks noChangeArrowheads="1"/>
          </p:cNvSpPr>
          <p:nvPr/>
        </p:nvSpPr>
        <p:spPr bwMode="auto">
          <a:xfrm rot="-774989">
            <a:off x="2133600" y="2962275"/>
            <a:ext cx="1001713" cy="1225550"/>
          </a:xfrm>
          <a:prstGeom prst="ellips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#9Slide02 Noi dung da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rgbClr val="7F7F7F"/>
                </a:solidFill>
                <a:latin typeface="#9Slide02 Noi dung da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rgbClr val="7F7F7F"/>
                </a:solidFill>
                <a:latin typeface="#9Slide02 Noi dung da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Oval 58"/>
          <p:cNvSpPr>
            <a:spLocks noChangeArrowheads="1"/>
          </p:cNvSpPr>
          <p:nvPr/>
        </p:nvSpPr>
        <p:spPr bwMode="auto">
          <a:xfrm>
            <a:off x="7620000" y="3084513"/>
            <a:ext cx="838200" cy="981075"/>
          </a:xfrm>
          <a:prstGeom prst="ellips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#9Slide02 Noi dung da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rgbClr val="7F7F7F"/>
                </a:solidFill>
                <a:latin typeface="#9Slide02 Noi dung da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rgbClr val="7F7F7F"/>
                </a:solidFill>
                <a:latin typeface="#9Slide02 Noi dung da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Oval 59"/>
          <p:cNvSpPr>
            <a:spLocks noChangeArrowheads="1"/>
          </p:cNvSpPr>
          <p:nvPr/>
        </p:nvSpPr>
        <p:spPr bwMode="auto">
          <a:xfrm rot="-9857051">
            <a:off x="4235450" y="3913188"/>
            <a:ext cx="1966913" cy="601662"/>
          </a:xfrm>
          <a:prstGeom prst="ellips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#9Slide02 Noi dung da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rgbClr val="7F7F7F"/>
                </a:solidFill>
                <a:latin typeface="#9Slide02 Noi dung da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rgbClr val="7F7F7F"/>
                </a:solidFill>
                <a:latin typeface="#9Slide02 Noi dung da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Oval 61"/>
          <p:cNvSpPr>
            <a:spLocks noChangeArrowheads="1"/>
          </p:cNvSpPr>
          <p:nvPr/>
        </p:nvSpPr>
        <p:spPr bwMode="auto">
          <a:xfrm rot="2367420">
            <a:off x="6910388" y="4457700"/>
            <a:ext cx="808037" cy="730250"/>
          </a:xfrm>
          <a:prstGeom prst="ellips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#9Slide02 Noi dung da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rgbClr val="7F7F7F"/>
                </a:solidFill>
                <a:latin typeface="#9Slide02 Noi dung da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rgbClr val="7F7F7F"/>
                </a:solidFill>
                <a:latin typeface="#9Slide02 Noi dung da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878" name="TextBox 11"/>
          <p:cNvSpPr txBox="1">
            <a:spLocks noChangeArrowheads="1"/>
          </p:cNvSpPr>
          <p:nvPr/>
        </p:nvSpPr>
        <p:spPr bwMode="auto">
          <a:xfrm>
            <a:off x="3352800" y="6400800"/>
            <a:ext cx="65373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#9Slide02 Noi dung da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rgbClr val="7F7F7F"/>
                </a:solidFill>
                <a:latin typeface="#9Slide02 Noi dung da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rgbClr val="7F7F7F"/>
                </a:solidFill>
                <a:latin typeface="#9Slide02 Noi dung da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Hình 3: Lược đồ các khu vực châu Á</a:t>
            </a:r>
          </a:p>
        </p:txBody>
      </p:sp>
      <p:sp>
        <p:nvSpPr>
          <p:cNvPr id="18" name="Google Shape;614;p36"/>
          <p:cNvSpPr>
            <a:spLocks noChangeArrowheads="1"/>
          </p:cNvSpPr>
          <p:nvPr/>
        </p:nvSpPr>
        <p:spPr bwMode="auto">
          <a:xfrm>
            <a:off x="609600" y="76200"/>
            <a:ext cx="10709275" cy="520700"/>
          </a:xfrm>
          <a:prstGeom prst="roundRect">
            <a:avLst>
              <a:gd name="adj" fmla="val 28005"/>
            </a:avLst>
          </a:prstGeom>
          <a:noFill/>
          <a:ln w="28575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#9Slide02 Noi dung da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rgbClr val="7F7F7F"/>
                </a:solidFill>
                <a:latin typeface="#9Slide02 Noi dung da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rgbClr val="7F7F7F"/>
                </a:solidFill>
                <a:latin typeface="#9Slide02 Noi dung da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  <a:latin typeface="Cambria" pitchFamily="18" charset="0"/>
              <a:ea typeface="Cambria" pitchFamily="18" charset="0"/>
              <a:cs typeface="Cambria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6CF8A"/>
              </a:solidFill>
            </a:endParaRPr>
          </a:p>
        </p:txBody>
      </p:sp>
      <p:sp>
        <p:nvSpPr>
          <p:cNvPr id="6" name="Cloud 5">
            <a:extLst/>
          </p:cNvPr>
          <p:cNvSpPr/>
          <p:nvPr/>
        </p:nvSpPr>
        <p:spPr>
          <a:xfrm>
            <a:off x="-1066800" y="5503863"/>
            <a:ext cx="2667000" cy="2344737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Cloud 6">
            <a:extLst/>
          </p:cNvPr>
          <p:cNvSpPr/>
          <p:nvPr/>
        </p:nvSpPr>
        <p:spPr>
          <a:xfrm>
            <a:off x="10858500" y="-627063"/>
            <a:ext cx="2667000" cy="2344738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7893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8" r="17778"/>
          <a:stretch>
            <a:fillRect/>
          </a:stretch>
        </p:blipFill>
        <p:spPr bwMode="auto">
          <a:xfrm rot="-1102018">
            <a:off x="11263313" y="73025"/>
            <a:ext cx="904875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/>
          <a:stretch>
            <a:fillRect/>
          </a:stretch>
        </p:blipFill>
        <p:spPr bwMode="auto">
          <a:xfrm>
            <a:off x="236538" y="5745163"/>
            <a:ext cx="708025" cy="11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5" descr="Outlined diamond"/>
          <p:cNvSpPr>
            <a:spLocks noChangeArrowheads="1"/>
          </p:cNvSpPr>
          <p:nvPr/>
        </p:nvSpPr>
        <p:spPr bwMode="auto">
          <a:xfrm>
            <a:off x="2095500" y="155575"/>
            <a:ext cx="8588375" cy="5334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66"/>
            </a:solidFill>
            <a:miter lim="800000"/>
            <a:headEnd/>
            <a:tailEnd/>
          </a:ln>
        </p:spPr>
        <p:txBody>
          <a:bodyPr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#9Slide02 Noi dung da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rgbClr val="7F7F7F"/>
                </a:solidFill>
                <a:latin typeface="#9Slide02 Noi dung da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rgbClr val="7F7F7F"/>
                </a:solidFill>
                <a:latin typeface="#9Slide02 Noi dung da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Nhìn lược đồ và đọc tên một số con sông lớn của châu Á </a:t>
            </a:r>
          </a:p>
        </p:txBody>
      </p:sp>
      <p:pic>
        <p:nvPicPr>
          <p:cNvPr id="37896" name="Picture 2" descr="Luoc do cac khu vuc Chau A | Học hỏi để trau dồi, chia sẻ để kết nối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013" y="809625"/>
            <a:ext cx="9464675" cy="561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16"/>
          <p:cNvSpPr>
            <a:spLocks noChangeArrowheads="1"/>
          </p:cNvSpPr>
          <p:nvPr/>
        </p:nvSpPr>
        <p:spPr bwMode="auto">
          <a:xfrm>
            <a:off x="6088063" y="4557713"/>
            <a:ext cx="243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#9Slide02 Noi dung da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rgbClr val="7F7F7F"/>
                </a:solidFill>
                <a:latin typeface="#9Slide02 Noi dung da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rgbClr val="7F7F7F"/>
                </a:solidFill>
                <a:latin typeface="#9Slide02 Noi dung da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9pPr>
          </a:lstStyle>
          <a:p>
            <a:pPr algn="just" eaLnBrk="1" hangingPunct="1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>
                <a:solidFill>
                  <a:srgbClr val="333399"/>
                </a:solidFill>
                <a:latin typeface="Times New Roman" pitchFamily="18" charset="0"/>
              </a:rPr>
              <a:t>Sông Mê Công</a:t>
            </a:r>
          </a:p>
        </p:txBody>
      </p:sp>
      <p:sp>
        <p:nvSpPr>
          <p:cNvPr id="13" name="Oval 8"/>
          <p:cNvSpPr>
            <a:spLocks noChangeArrowheads="1"/>
          </p:cNvSpPr>
          <p:nvPr/>
        </p:nvSpPr>
        <p:spPr bwMode="auto">
          <a:xfrm>
            <a:off x="7086600" y="4419600"/>
            <a:ext cx="152400" cy="138113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#9Slide02 Noi dung da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rgbClr val="7F7F7F"/>
                </a:solidFill>
                <a:latin typeface="#9Slide02 Noi dung da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rgbClr val="7F7F7F"/>
                </a:solidFill>
                <a:latin typeface="#9Slide02 Noi dung da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0066"/>
              </a:solidFill>
              <a:latin typeface="Tahoma" pitchFamily="34" charset="0"/>
            </a:endParaRPr>
          </a:p>
        </p:txBody>
      </p:sp>
      <p:sp>
        <p:nvSpPr>
          <p:cNvPr id="20" name="Rectangle 15"/>
          <p:cNvSpPr>
            <a:spLocks noChangeArrowheads="1"/>
          </p:cNvSpPr>
          <p:nvPr/>
        </p:nvSpPr>
        <p:spPr bwMode="auto">
          <a:xfrm>
            <a:off x="7658100" y="3844925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#9Slide02 Noi dung da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rgbClr val="7F7F7F"/>
                </a:solidFill>
                <a:latin typeface="#9Slide02 Noi dung da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rgbClr val="7F7F7F"/>
                </a:solidFill>
                <a:latin typeface="#9Slide02 Noi dung da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9pPr>
          </a:lstStyle>
          <a:p>
            <a:pPr algn="just" eaLnBrk="1" hangingPunct="1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>
                <a:solidFill>
                  <a:srgbClr val="333399"/>
                </a:solidFill>
                <a:latin typeface="Times New Roman" pitchFamily="18" charset="0"/>
              </a:rPr>
              <a:t>Sông Trường Giang</a:t>
            </a:r>
          </a:p>
        </p:txBody>
      </p:sp>
      <p:sp>
        <p:nvSpPr>
          <p:cNvPr id="17" name="Oval 12"/>
          <p:cNvSpPr>
            <a:spLocks noChangeArrowheads="1"/>
          </p:cNvSpPr>
          <p:nvPr/>
        </p:nvSpPr>
        <p:spPr bwMode="auto">
          <a:xfrm>
            <a:off x="5105400" y="3962400"/>
            <a:ext cx="152400" cy="152400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#9Slide02 Noi dung da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rgbClr val="7F7F7F"/>
                </a:solidFill>
                <a:latin typeface="#9Slide02 Noi dung da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rgbClr val="7F7F7F"/>
                </a:solidFill>
                <a:latin typeface="#9Slide02 Noi dung da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0066"/>
              </a:solidFill>
              <a:latin typeface="Tahoma" pitchFamily="34" charset="0"/>
            </a:endParaRPr>
          </a:p>
        </p:txBody>
      </p:sp>
      <p:sp>
        <p:nvSpPr>
          <p:cNvPr id="22" name="Rectangle 17"/>
          <p:cNvSpPr>
            <a:spLocks noChangeArrowheads="1"/>
          </p:cNvSpPr>
          <p:nvPr/>
        </p:nvSpPr>
        <p:spPr bwMode="auto">
          <a:xfrm>
            <a:off x="4076700" y="4114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#9Slide02 Noi dung da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rgbClr val="7F7F7F"/>
                </a:solidFill>
                <a:latin typeface="#9Slide02 Noi dung da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rgbClr val="7F7F7F"/>
                </a:solidFill>
                <a:latin typeface="#9Slide02 Noi dung da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9pPr>
          </a:lstStyle>
          <a:p>
            <a:pPr algn="just" eaLnBrk="1" hangingPunct="1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>
                <a:solidFill>
                  <a:srgbClr val="333399"/>
                </a:solidFill>
                <a:latin typeface="Times New Roman" pitchFamily="18" charset="0"/>
              </a:rPr>
              <a:t>Sông Hằng </a:t>
            </a:r>
          </a:p>
        </p:txBody>
      </p:sp>
      <p:sp>
        <p:nvSpPr>
          <p:cNvPr id="14" name="Oval 9"/>
          <p:cNvSpPr>
            <a:spLocks noChangeArrowheads="1"/>
          </p:cNvSpPr>
          <p:nvPr/>
        </p:nvSpPr>
        <p:spPr bwMode="auto">
          <a:xfrm>
            <a:off x="6781800" y="3200400"/>
            <a:ext cx="152400" cy="152400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#9Slide02 Noi dung da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rgbClr val="7F7F7F"/>
                </a:solidFill>
                <a:latin typeface="#9Slide02 Noi dung da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rgbClr val="7F7F7F"/>
                </a:solidFill>
                <a:latin typeface="#9Slide02 Noi dung da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0066"/>
              </a:solidFill>
              <a:latin typeface="Tahoma" pitchFamily="34" charset="0"/>
            </a:endParaRPr>
          </a:p>
        </p:txBody>
      </p:sp>
      <p:sp>
        <p:nvSpPr>
          <p:cNvPr id="15" name="Oval 10"/>
          <p:cNvSpPr>
            <a:spLocks noChangeArrowheads="1"/>
          </p:cNvSpPr>
          <p:nvPr/>
        </p:nvSpPr>
        <p:spPr bwMode="auto">
          <a:xfrm>
            <a:off x="7456488" y="3979863"/>
            <a:ext cx="163512" cy="134937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#9Slide02 Noi dung da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rgbClr val="7F7F7F"/>
                </a:solidFill>
                <a:latin typeface="#9Slide02 Noi dung da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rgbClr val="7F7F7F"/>
                </a:solidFill>
                <a:latin typeface="#9Slide02 Noi dung da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0066"/>
              </a:solidFill>
              <a:latin typeface="Tahoma" pitchFamily="34" charset="0"/>
            </a:endParaRPr>
          </a:p>
        </p:txBody>
      </p:sp>
      <p:sp>
        <p:nvSpPr>
          <p:cNvPr id="16" name="Oval 11"/>
          <p:cNvSpPr>
            <a:spLocks noChangeArrowheads="1"/>
          </p:cNvSpPr>
          <p:nvPr/>
        </p:nvSpPr>
        <p:spPr bwMode="auto">
          <a:xfrm>
            <a:off x="5715000" y="2057400"/>
            <a:ext cx="152400" cy="152400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#9Slide02 Noi dung da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rgbClr val="7F7F7F"/>
                </a:solidFill>
                <a:latin typeface="#9Slide02 Noi dung da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rgbClr val="7F7F7F"/>
                </a:solidFill>
                <a:latin typeface="#9Slide02 Noi dung da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0066"/>
              </a:solidFill>
              <a:latin typeface="Tahoma" pitchFamily="34" charset="0"/>
            </a:endParaRPr>
          </a:p>
        </p:txBody>
      </p:sp>
      <p:sp>
        <p:nvSpPr>
          <p:cNvPr id="18" name="Oval 13"/>
          <p:cNvSpPr>
            <a:spLocks noChangeArrowheads="1"/>
          </p:cNvSpPr>
          <p:nvPr/>
        </p:nvSpPr>
        <p:spPr bwMode="auto">
          <a:xfrm>
            <a:off x="4953000" y="2286000"/>
            <a:ext cx="152400" cy="152400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#9Slide02 Noi dung da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rgbClr val="7F7F7F"/>
                </a:solidFill>
                <a:latin typeface="#9Slide02 Noi dung da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rgbClr val="7F7F7F"/>
                </a:solidFill>
                <a:latin typeface="#9Slide02 Noi dung da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0066"/>
              </a:solidFill>
              <a:latin typeface="Tahoma" pitchFamily="34" charset="0"/>
            </a:endParaRPr>
          </a:p>
        </p:txBody>
      </p:sp>
      <p:sp>
        <p:nvSpPr>
          <p:cNvPr id="19" name="Rectangle 14"/>
          <p:cNvSpPr>
            <a:spLocks noChangeArrowheads="1"/>
          </p:cNvSpPr>
          <p:nvPr/>
        </p:nvSpPr>
        <p:spPr bwMode="auto">
          <a:xfrm>
            <a:off x="5334000" y="28956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#9Slide02 Noi dung da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rgbClr val="7F7F7F"/>
                </a:solidFill>
                <a:latin typeface="#9Slide02 Noi dung da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rgbClr val="7F7F7F"/>
                </a:solidFill>
                <a:latin typeface="#9Slide02 Noi dung da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9pPr>
          </a:lstStyle>
          <a:p>
            <a:pPr algn="just" eaLnBrk="1" hangingPunct="1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>
                <a:solidFill>
                  <a:srgbClr val="333399"/>
                </a:solidFill>
                <a:latin typeface="Times New Roman" pitchFamily="18" charset="0"/>
              </a:rPr>
              <a:t>Sông Hoàng Hà</a:t>
            </a:r>
          </a:p>
        </p:txBody>
      </p:sp>
      <p:sp>
        <p:nvSpPr>
          <p:cNvPr id="23" name="Rectangle 18"/>
          <p:cNvSpPr>
            <a:spLocks noChangeArrowheads="1"/>
          </p:cNvSpPr>
          <p:nvPr/>
        </p:nvSpPr>
        <p:spPr bwMode="auto">
          <a:xfrm>
            <a:off x="6629400" y="19812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#9Slide02 Noi dung da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rgbClr val="7F7F7F"/>
                </a:solidFill>
                <a:latin typeface="#9Slide02 Noi dung da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rgbClr val="7F7F7F"/>
                </a:solidFill>
                <a:latin typeface="#9Slide02 Noi dung da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9pPr>
          </a:lstStyle>
          <a:p>
            <a:pPr algn="just" eaLnBrk="1" hangingPunct="1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>
                <a:solidFill>
                  <a:srgbClr val="333399"/>
                </a:solidFill>
                <a:latin typeface="Times New Roman" pitchFamily="18" charset="0"/>
              </a:rPr>
              <a:t>Sông Lê-na</a:t>
            </a:r>
            <a:r>
              <a:rPr lang="en-US" altLang="en-US">
                <a:solidFill>
                  <a:srgbClr val="660033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24" name="Rectangle 19"/>
          <p:cNvSpPr>
            <a:spLocks noChangeArrowheads="1"/>
          </p:cNvSpPr>
          <p:nvPr/>
        </p:nvSpPr>
        <p:spPr bwMode="auto">
          <a:xfrm>
            <a:off x="4114800" y="1676400"/>
            <a:ext cx="259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#9Slide02 Noi dung da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rgbClr val="7F7F7F"/>
                </a:solidFill>
                <a:latin typeface="#9Slide02 Noi dung da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rgbClr val="7F7F7F"/>
                </a:solidFill>
                <a:latin typeface="#9Slide02 Noi dung da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9pPr>
          </a:lstStyle>
          <a:p>
            <a:pPr algn="just" eaLnBrk="1" hangingPunct="1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>
                <a:solidFill>
                  <a:srgbClr val="333399"/>
                </a:solidFill>
                <a:latin typeface="Times New Roman" pitchFamily="18" charset="0"/>
              </a:rPr>
              <a:t>Sông Ê-mít-xây</a:t>
            </a:r>
            <a:r>
              <a:rPr lang="en-US" altLang="en-US">
                <a:solidFill>
                  <a:srgbClr val="660033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25" name="Rectangle 20"/>
          <p:cNvSpPr>
            <a:spLocks noChangeArrowheads="1"/>
          </p:cNvSpPr>
          <p:nvPr/>
        </p:nvSpPr>
        <p:spPr bwMode="auto">
          <a:xfrm>
            <a:off x="3962400" y="243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#9Slide02 Noi dung da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rgbClr val="7F7F7F"/>
                </a:solidFill>
                <a:latin typeface="#9Slide02 Noi dung da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rgbClr val="7F7F7F"/>
                </a:solidFill>
                <a:latin typeface="#9Slide02 Noi dung da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9pPr>
          </a:lstStyle>
          <a:p>
            <a:pPr algn="just" eaLnBrk="1" hangingPunct="1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>
                <a:solidFill>
                  <a:srgbClr val="333399"/>
                </a:solidFill>
                <a:latin typeface="Times New Roman" pitchFamily="18" charset="0"/>
              </a:rPr>
              <a:t>Sông Ô-bi</a:t>
            </a:r>
            <a:r>
              <a:rPr lang="en-US" altLang="en-US">
                <a:solidFill>
                  <a:srgbClr val="660033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12" name="Oval 7"/>
          <p:cNvSpPr>
            <a:spLocks noChangeArrowheads="1"/>
          </p:cNvSpPr>
          <p:nvPr/>
        </p:nvSpPr>
        <p:spPr bwMode="auto">
          <a:xfrm>
            <a:off x="6934200" y="1905000"/>
            <a:ext cx="152400" cy="152400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#9Slide02 Noi dung da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rgbClr val="7F7F7F"/>
                </a:solidFill>
                <a:latin typeface="#9Slide02 Noi dung da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rgbClr val="7F7F7F"/>
                </a:solidFill>
                <a:latin typeface="#9Slide02 Noi dung da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0066"/>
              </a:solidFill>
              <a:latin typeface="Tahoma" pitchFamily="34" charset="0"/>
            </a:endParaRPr>
          </a:p>
        </p:txBody>
      </p:sp>
      <p:sp>
        <p:nvSpPr>
          <p:cNvPr id="37911" name="TextBox 11"/>
          <p:cNvSpPr txBox="1">
            <a:spLocks noChangeArrowheads="1"/>
          </p:cNvSpPr>
          <p:nvPr/>
        </p:nvSpPr>
        <p:spPr bwMode="auto">
          <a:xfrm>
            <a:off x="3513138" y="6413500"/>
            <a:ext cx="65373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rgbClr val="7F7F7F"/>
                </a:solidFill>
                <a:latin typeface="#9Slide02 Noi dung da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rgbClr val="7F7F7F"/>
                </a:solidFill>
                <a:latin typeface="#9Slide02 Noi dung da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rgbClr val="7F7F7F"/>
                </a:solidFill>
                <a:latin typeface="#9Slide02 Noi dung da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7F7F7F"/>
                </a:solidFill>
                <a:latin typeface="#9Slide02 Noi dung dai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Hình 3: Lược đồ các khu vực châu Á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/>
      <p:bldP spid="13" grpId="0" animBg="1"/>
      <p:bldP spid="20" grpId="0"/>
      <p:bldP spid="17" grpId="0" animBg="1"/>
      <p:bldP spid="22" grpId="0"/>
      <p:bldP spid="14" grpId="0" animBg="1"/>
      <p:bldP spid="15" grpId="0" animBg="1"/>
      <p:bldP spid="16" grpId="0" animBg="1"/>
      <p:bldP spid="18" grpId="0" animBg="1"/>
      <p:bldP spid="19" grpId="0"/>
      <p:bldP spid="23" grpId="0"/>
      <p:bldP spid="24" grpId="0"/>
      <p:bldP spid="25" grpId="0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6CF8A"/>
              </a:solidFill>
            </a:endParaRPr>
          </a:p>
        </p:txBody>
      </p:sp>
      <p:graphicFrame>
        <p:nvGraphicFramePr>
          <p:cNvPr id="30" name="Table 5">
            <a:extLst/>
          </p:cNvPr>
          <p:cNvGraphicFramePr>
            <a:graphicFrameLocks/>
          </p:cNvGraphicFramePr>
          <p:nvPr/>
        </p:nvGraphicFramePr>
        <p:xfrm>
          <a:off x="152400" y="152400"/>
          <a:ext cx="11811000" cy="653574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7525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1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881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888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3338">
                <a:tc>
                  <a:txBody>
                    <a:bodyPr/>
                    <a:lstStyle/>
                    <a:p>
                      <a:r>
                        <a:rPr lang="en-US" sz="28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Khu vực</a:t>
                      </a:r>
                      <a:endParaRPr lang="en-US" sz="28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14" marB="45714" anchor="ctr">
                    <a:lnL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Cảnh</a:t>
                      </a:r>
                      <a:r>
                        <a:rPr lang="en-US" sz="2800" b="0" baseline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quan tiêu biểu</a:t>
                      </a:r>
                      <a:endParaRPr lang="en-US" sz="28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14" marB="45714" anchor="ctr">
                    <a:lnL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Các</a:t>
                      </a:r>
                      <a:r>
                        <a:rPr lang="en-US" sz="2800" b="0" baseline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dãy núi lớn</a:t>
                      </a:r>
                      <a:endParaRPr lang="en-US" sz="28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14" marB="45714" anchor="ctr">
                    <a:lnL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Các</a:t>
                      </a:r>
                      <a:r>
                        <a:rPr lang="en-US" sz="2800" b="0" baseline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đồng bằng lớn</a:t>
                      </a:r>
                      <a:endParaRPr lang="en-US" sz="28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14" marB="45714" anchor="ctr">
                    <a:lnL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1507">
                <a:tc>
                  <a:txBody>
                    <a:bodyPr/>
                    <a:lstStyle/>
                    <a:p>
                      <a:r>
                        <a:rPr lang="en-US" sz="28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Bắc</a:t>
                      </a:r>
                      <a:r>
                        <a:rPr lang="en-US" sz="2800" b="0" baseline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Á</a:t>
                      </a:r>
                      <a:endParaRPr lang="en-US" sz="28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14" marB="45714" anchor="ctr">
                    <a:lnL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d. Rừng</a:t>
                      </a:r>
                      <a:r>
                        <a:rPr lang="en-US" sz="2800" b="0" baseline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taiga (LB. Nga</a:t>
                      </a:r>
                      <a:endParaRPr lang="en-US" sz="2800" b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14" marB="45714" anchor="ctr">
                    <a:lnL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Dãy</a:t>
                      </a:r>
                      <a:r>
                        <a:rPr lang="en-US" sz="2800" b="0" baseline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U-ran</a:t>
                      </a:r>
                      <a:endParaRPr lang="en-US" sz="2800" b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14" marB="45714" anchor="ctr">
                    <a:lnL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ĐB</a:t>
                      </a:r>
                      <a:r>
                        <a:rPr lang="en-US" sz="2800" b="0" baseline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Tây-xi-bia</a:t>
                      </a:r>
                      <a:endParaRPr lang="en-US" sz="2800" b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14" marB="45714" anchor="ctr">
                    <a:lnL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1507">
                <a:tc>
                  <a:txBody>
                    <a:bodyPr/>
                    <a:lstStyle/>
                    <a:p>
                      <a:r>
                        <a:rPr lang="en-US" sz="28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Trung Á</a:t>
                      </a:r>
                      <a:endParaRPr lang="en-US" sz="28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14" marB="45714" anchor="ctr">
                    <a:lnL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b. Bán</a:t>
                      </a:r>
                      <a:r>
                        <a:rPr lang="en-US" sz="2800" b="0" baseline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hoang mạc (Ca-dắc-xtan)</a:t>
                      </a:r>
                      <a:endParaRPr lang="en-US" sz="28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14" marB="45714" anchor="ctr">
                    <a:lnL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Một</a:t>
                      </a:r>
                      <a:r>
                        <a:rPr lang="en-US" sz="2800" b="0" baseline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phần của dãy Thiên Sơn</a:t>
                      </a:r>
                      <a:endParaRPr lang="en-US" sz="28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14" marB="45714" anchor="ctr">
                    <a:lnL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14" marB="45714" anchor="ctr">
                    <a:lnL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9103">
                <a:tc>
                  <a:txBody>
                    <a:bodyPr/>
                    <a:lstStyle/>
                    <a:p>
                      <a:r>
                        <a:rPr lang="en-US" sz="28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Tây</a:t>
                      </a:r>
                      <a:r>
                        <a:rPr lang="en-US" sz="2800" b="0" baseline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Nam Á</a:t>
                      </a:r>
                      <a:endParaRPr lang="en-US" sz="28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14" marB="45714" anchor="ctr">
                    <a:lnL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14" marB="45714" anchor="ctr">
                    <a:lnL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Dãy</a:t>
                      </a:r>
                      <a:r>
                        <a:rPr lang="en-US" sz="2800" b="0" baseline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Cap-ca</a:t>
                      </a:r>
                      <a:endParaRPr lang="en-US" sz="28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14" marB="45714" anchor="ctr">
                    <a:lnL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ĐB</a:t>
                      </a:r>
                      <a:r>
                        <a:rPr lang="en-US" sz="2800" b="0" baseline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Lưỡng Hà</a:t>
                      </a:r>
                      <a:endParaRPr lang="en-US" sz="28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14" marB="45714" anchor="ctr">
                    <a:lnL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73910">
                <a:tc>
                  <a:txBody>
                    <a:bodyPr/>
                    <a:lstStyle/>
                    <a:p>
                      <a:r>
                        <a:rPr lang="en-US" sz="28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Đông Á</a:t>
                      </a:r>
                      <a:endParaRPr lang="en-US" sz="28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14" marB="45714" anchor="ctr">
                    <a:lnL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a. Vịnh</a:t>
                      </a:r>
                      <a:r>
                        <a:rPr lang="en-US" sz="2800" b="0" baseline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biển Nhật Bản</a:t>
                      </a:r>
                      <a:endParaRPr lang="en-US" sz="28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14" marB="45714" anchor="ctr">
                    <a:lnL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Một</a:t>
                      </a:r>
                      <a:r>
                        <a:rPr lang="en-US" sz="2800" b="0" baseline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phần của dãy Thiên Sơn</a:t>
                      </a:r>
                      <a:endParaRPr lang="en-US" sz="2800" b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US" sz="28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dãy</a:t>
                      </a:r>
                      <a:r>
                        <a:rPr lang="en-US" sz="2800" b="0" baseline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Côn Luân</a:t>
                      </a:r>
                      <a:endParaRPr lang="en-US" sz="28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14" marB="45714" anchor="ctr">
                    <a:lnL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ĐB</a:t>
                      </a:r>
                      <a:r>
                        <a:rPr lang="en-US" sz="2800" b="0" baseline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Hoa Bắc</a:t>
                      </a:r>
                      <a:endParaRPr lang="en-US" sz="28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14" marB="45714" anchor="ctr">
                    <a:lnL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44868">
                <a:tc>
                  <a:txBody>
                    <a:bodyPr/>
                    <a:lstStyle/>
                    <a:p>
                      <a:r>
                        <a:rPr lang="en-US" sz="28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Nam</a:t>
                      </a:r>
                      <a:r>
                        <a:rPr lang="en-US" sz="2800" b="0" baseline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Á</a:t>
                      </a:r>
                      <a:endParaRPr lang="en-US" sz="28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14" marB="45714" anchor="ctr">
                    <a:lnL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e. Dãy</a:t>
                      </a:r>
                      <a:r>
                        <a:rPr lang="en-US" sz="2800" b="0" baseline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núi Hi-ma-lay-a (phần thuộc Nê-pan)</a:t>
                      </a:r>
                      <a:endParaRPr lang="en-US" sz="2800" b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14" marB="45714" anchor="ctr">
                    <a:lnL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Dãy</a:t>
                      </a:r>
                      <a:r>
                        <a:rPr lang="en-US" sz="2800" b="0" baseline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Hi-ma-lay-a</a:t>
                      </a:r>
                      <a:endParaRPr lang="en-US" sz="28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14" marB="45714" anchor="ctr">
                    <a:lnL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ĐB</a:t>
                      </a:r>
                      <a:r>
                        <a:rPr lang="en-US" sz="2800" b="0" baseline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Ấn Hằng</a:t>
                      </a:r>
                      <a:endParaRPr lang="en-US" sz="28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14" marB="45714" anchor="ctr">
                    <a:lnL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11507">
                <a:tc>
                  <a:txBody>
                    <a:bodyPr/>
                    <a:lstStyle/>
                    <a:p>
                      <a:r>
                        <a:rPr lang="en-US" sz="28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Đông</a:t>
                      </a:r>
                      <a:r>
                        <a:rPr lang="en-US" sz="2800" b="0" baseline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Nam Á</a:t>
                      </a:r>
                      <a:endParaRPr lang="en-US" sz="28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14" marB="45714" anchor="ctr">
                    <a:lnL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c. Đồng</a:t>
                      </a:r>
                      <a:r>
                        <a:rPr lang="en-US" sz="2800" b="0" baseline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bằng (đảo Ba-li, In-đô-nê-xi-a</a:t>
                      </a:r>
                      <a:endParaRPr lang="en-US" sz="28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14" marB="45714" anchor="ctr">
                    <a:lnL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14" marB="45714" anchor="ctr">
                    <a:lnL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ĐB</a:t>
                      </a:r>
                      <a:r>
                        <a:rPr lang="en-US" sz="2800" b="0" baseline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sông Mê Công</a:t>
                      </a:r>
                      <a:endParaRPr lang="en-US" sz="28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14" marB="45714" anchor="ctr">
                    <a:lnL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4698</TotalTime>
  <Words>826</Words>
  <Application>Microsoft Office PowerPoint</Application>
  <PresentationFormat>Widescreen</PresentationFormat>
  <Paragraphs>185</Paragraphs>
  <Slides>22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8" baseType="lpstr">
      <vt:lpstr>等线</vt:lpstr>
      <vt:lpstr>Arial</vt:lpstr>
      <vt:lpstr>Verdana</vt:lpstr>
      <vt:lpstr>Cambria</vt:lpstr>
      <vt:lpstr>#9Slide04 Noticia Text Bold</vt:lpstr>
      <vt:lpstr>#9Slide02 Tieu de dai</vt:lpstr>
      <vt:lpstr>#9Slide02 Noi dung dai</vt:lpstr>
      <vt:lpstr>UTM Loko</vt:lpstr>
      <vt:lpstr>Times New Roman</vt:lpstr>
      <vt:lpstr>华康方圆体W7(P)</vt:lpstr>
      <vt:lpstr>Microsoft YaHei</vt:lpstr>
      <vt:lpstr>#9Slide04 Maitree Bold</vt:lpstr>
      <vt:lpstr>Tahoma</vt:lpstr>
      <vt:lpstr>Calibri</vt:lpstr>
      <vt:lpstr>Microsoft YaHei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1:  Một cảnh thiên nhiên đẹp trên biển ở Nhật Bản.  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cp:keywords>9Slide</cp:keywords>
  <dc:description>9Slide.vn</dc:description>
  <cp:lastModifiedBy>Windows 10</cp:lastModifiedBy>
  <cp:revision>226</cp:revision>
  <dcterms:created xsi:type="dcterms:W3CDTF">2021-09-03T19:04:42Z</dcterms:created>
  <dcterms:modified xsi:type="dcterms:W3CDTF">2023-03-06T04:53:57Z</dcterms:modified>
  <cp:category>9Slide.vn</cp:category>
  <cp:contentStatus>9Slide</cp:contentStatus>
</cp:coreProperties>
</file>