
<file path=[Content_Types].xml><?xml version="1.0" encoding="utf-8"?>
<Types xmlns="http://schemas.openxmlformats.org/package/2006/content-types">
  <Default Extension="mp3" ContentType="audio/mpeg"/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5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6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7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648" r:id="rId1"/>
  </p:sldMasterIdLst>
  <p:notesMasterIdLst>
    <p:notesMasterId r:id="rId33"/>
  </p:notesMasterIdLst>
  <p:sldIdLst>
    <p:sldId id="256" r:id="rId2"/>
    <p:sldId id="302" r:id="rId3"/>
    <p:sldId id="332" r:id="rId4"/>
    <p:sldId id="277" r:id="rId5"/>
    <p:sldId id="330" r:id="rId6"/>
    <p:sldId id="304" r:id="rId7"/>
    <p:sldId id="317" r:id="rId8"/>
    <p:sldId id="318" r:id="rId9"/>
    <p:sldId id="319" r:id="rId10"/>
    <p:sldId id="259" r:id="rId11"/>
    <p:sldId id="348" r:id="rId12"/>
    <p:sldId id="333" r:id="rId13"/>
    <p:sldId id="334" r:id="rId14"/>
    <p:sldId id="320" r:id="rId15"/>
    <p:sldId id="335" r:id="rId16"/>
    <p:sldId id="336" r:id="rId17"/>
    <p:sldId id="337" r:id="rId18"/>
    <p:sldId id="338" r:id="rId19"/>
    <p:sldId id="339" r:id="rId20"/>
    <p:sldId id="349" r:id="rId21"/>
    <p:sldId id="340" r:id="rId22"/>
    <p:sldId id="342" r:id="rId23"/>
    <p:sldId id="314" r:id="rId24"/>
    <p:sldId id="329" r:id="rId25"/>
    <p:sldId id="350" r:id="rId26"/>
    <p:sldId id="341" r:id="rId27"/>
    <p:sldId id="343" r:id="rId28"/>
    <p:sldId id="328" r:id="rId29"/>
    <p:sldId id="344" r:id="rId30"/>
    <p:sldId id="345" r:id="rId31"/>
    <p:sldId id="347" r:id="rId32"/>
  </p:sldIdLst>
  <p:sldSz cx="12192000" cy="6858000"/>
  <p:notesSz cx="6858000" cy="9144000"/>
  <p:embeddedFontLs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#9Slide03 Maven Pro Black" panose="00000A00000000000000" pitchFamily="2" charset="0"/>
      <p:bold r:id="rId38"/>
    </p:embeddedFont>
    <p:embeddedFont>
      <p:font typeface="#9Slide03 Arima Madurai Bold" panose="00000800000000000000" pitchFamily="2" charset="0"/>
      <p:bold r:id="rId39"/>
    </p:embeddedFont>
    <p:embeddedFont>
      <p:font typeface="#9Slide03 Arima Madurai Black" panose="00000A00000000000000" pitchFamily="2" charset="0"/>
      <p:bold r:id="rId40"/>
    </p:embeddedFont>
    <p:embeddedFont>
      <p:font typeface="宋体" panose="02010600030101010101" pitchFamily="2" charset="-122"/>
      <p:regular r:id="rId41"/>
    </p:embeddedFont>
    <p:embeddedFont>
      <p:font typeface="微软雅黑" panose="020B0503020204020204" pitchFamily="34" charset="-122"/>
      <p:regular r:id="rId42"/>
      <p:bold r:id="rId43"/>
    </p:embeddedFont>
    <p:embeddedFont>
      <p:font typeface="#9Slide03 BoosterNextFYBlack" panose="02000A03000000020004" pitchFamily="2" charset="0"/>
      <p:regular r:id="rId44"/>
    </p:embeddedFont>
  </p:embeddedFontLst>
  <p:custDataLst>
    <p:tags r:id="rId4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AB6A6"/>
    <a:srgbClr val="B5FFE4"/>
    <a:srgbClr val="FABABB"/>
    <a:srgbClr val="EA6B96"/>
    <a:srgbClr val="F7898C"/>
    <a:srgbClr val="81CEE2"/>
    <a:srgbClr val="B6B0D6"/>
    <a:srgbClr val="C2D756"/>
    <a:srgbClr val="F5EE79"/>
    <a:srgbClr val="EB5F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547" autoAdjust="0"/>
    <p:restoredTop sz="89946" autoAdjust="0"/>
  </p:normalViewPr>
  <p:slideViewPr>
    <p:cSldViewPr snapToGrid="0">
      <p:cViewPr varScale="1">
        <p:scale>
          <a:sx n="63" d="100"/>
          <a:sy n="63" d="100"/>
        </p:scale>
        <p:origin x="9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25A8C7-CC1A-4A08-9B4B-31F43B054C7F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E1B693-632D-4080-9CF6-EA28B66DC8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7042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148063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GV</a:t>
            </a:r>
            <a:r>
              <a:rPr lang="en-US" dirty="0" smtClean="0"/>
              <a:t> </a:t>
            </a:r>
            <a:r>
              <a:rPr lang="en-US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từng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đáp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đáp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GV</a:t>
            </a:r>
            <a:r>
              <a:rPr lang="en-US" dirty="0" smtClean="0"/>
              <a:t> </a:t>
            </a:r>
            <a:r>
              <a:rPr lang="en-US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hình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côn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trùng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quay </a:t>
            </a:r>
            <a:r>
              <a:rPr lang="en-US" baseline="0" dirty="0" err="1" smtClean="0"/>
              <a:t>về</a:t>
            </a:r>
            <a:r>
              <a:rPr lang="en-US" baseline="0" dirty="0" smtClean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1B693-632D-4080-9CF6-EA28B66DC801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06004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GV</a:t>
            </a:r>
            <a:r>
              <a:rPr lang="en-US" dirty="0" smtClean="0"/>
              <a:t> </a:t>
            </a:r>
            <a:r>
              <a:rPr lang="en-US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từng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đáp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đáp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GV</a:t>
            </a:r>
            <a:r>
              <a:rPr lang="en-US" dirty="0" smtClean="0"/>
              <a:t> </a:t>
            </a:r>
            <a:r>
              <a:rPr lang="en-US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hình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côn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trùng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quay </a:t>
            </a:r>
            <a:r>
              <a:rPr lang="en-US" baseline="0" dirty="0" err="1" smtClean="0"/>
              <a:t>về</a:t>
            </a:r>
            <a:r>
              <a:rPr lang="en-US" baseline="0" dirty="0" smtClean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1B693-632D-4080-9CF6-EA28B66DC801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83671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GV</a:t>
            </a:r>
            <a:r>
              <a:rPr lang="en-US" dirty="0" smtClean="0"/>
              <a:t> </a:t>
            </a:r>
            <a:r>
              <a:rPr lang="en-US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từng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đáp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đáp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GV</a:t>
            </a:r>
            <a:r>
              <a:rPr lang="en-US" dirty="0" smtClean="0"/>
              <a:t> </a:t>
            </a:r>
            <a:r>
              <a:rPr lang="en-US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hình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côn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trùng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quay </a:t>
            </a:r>
            <a:r>
              <a:rPr lang="en-US" baseline="0" dirty="0" err="1" smtClean="0"/>
              <a:t>về</a:t>
            </a:r>
            <a:r>
              <a:rPr lang="en-US" baseline="0" dirty="0" smtClean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1B693-632D-4080-9CF6-EA28B66DC801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92926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GV</a:t>
            </a:r>
            <a:r>
              <a:rPr lang="en-US" dirty="0" smtClean="0"/>
              <a:t> </a:t>
            </a:r>
            <a:r>
              <a:rPr lang="en-US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từng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đáp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đáp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GV</a:t>
            </a:r>
            <a:r>
              <a:rPr lang="en-US" dirty="0" smtClean="0"/>
              <a:t> </a:t>
            </a:r>
            <a:r>
              <a:rPr lang="en-US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hình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côn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trùng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quay </a:t>
            </a:r>
            <a:r>
              <a:rPr lang="en-US" baseline="0" dirty="0" err="1" smtClean="0"/>
              <a:t>về</a:t>
            </a:r>
            <a:r>
              <a:rPr lang="en-US" baseline="0" dirty="0" smtClean="0"/>
              <a:t>.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1B693-632D-4080-9CF6-EA28B66DC801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82354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GV</a:t>
            </a:r>
            <a:r>
              <a:rPr lang="en-US" dirty="0" smtClean="0"/>
              <a:t> </a:t>
            </a:r>
            <a:r>
              <a:rPr lang="en-US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từng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đáp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đáp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GV</a:t>
            </a:r>
            <a:r>
              <a:rPr lang="en-US" dirty="0" smtClean="0"/>
              <a:t> </a:t>
            </a:r>
            <a:r>
              <a:rPr lang="en-US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hình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côn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trùng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quay </a:t>
            </a:r>
            <a:r>
              <a:rPr lang="en-US" baseline="0" dirty="0" err="1" smtClean="0"/>
              <a:t>về</a:t>
            </a:r>
            <a:r>
              <a:rPr lang="en-US" baseline="0" dirty="0" smtClean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1B693-632D-4080-9CF6-EA28B66DC801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91497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1B693-632D-4080-9CF6-EA28B66DC801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00001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GV</a:t>
            </a:r>
            <a:r>
              <a:rPr lang="en-US" dirty="0" smtClean="0"/>
              <a:t> </a:t>
            </a:r>
            <a:r>
              <a:rPr lang="en-US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chuột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hình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máy</a:t>
            </a:r>
            <a:r>
              <a:rPr lang="en-US" baseline="0" dirty="0" smtClean="0"/>
              <a:t> bay </a:t>
            </a:r>
            <a:r>
              <a:rPr lang="en-US" baseline="0" dirty="0" err="1" smtClean="0"/>
              <a:t>sẽ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mũi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sân</a:t>
            </a:r>
            <a:r>
              <a:rPr lang="en-US" baseline="0" dirty="0" smtClean="0"/>
              <a:t> bay.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1B693-632D-4080-9CF6-EA28B66DC801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48354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GV</a:t>
            </a:r>
            <a:r>
              <a:rPr lang="en-US" dirty="0" smtClean="0"/>
              <a:t> </a:t>
            </a:r>
            <a:r>
              <a:rPr lang="en-US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hình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mỏ</a:t>
            </a:r>
            <a:r>
              <a:rPr lang="en-US" baseline="0" dirty="0" smtClean="0"/>
              <a:t> neo </a:t>
            </a:r>
            <a:r>
              <a:rPr lang="en-US" baseline="0" dirty="0" err="1" smtClean="0"/>
              <a:t>sẽ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mũi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thành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phố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1B693-632D-4080-9CF6-EA28B66DC801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72418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1B693-632D-4080-9CF6-EA28B66DC801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04318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1B693-632D-4080-9CF6-EA28B66DC801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95417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1B693-632D-4080-9CF6-EA28B66DC801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696610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1B693-632D-4080-9CF6-EA28B66DC801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38586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GV</a:t>
            </a:r>
            <a:r>
              <a:rPr lang="en-US" dirty="0" smtClean="0"/>
              <a:t> </a:t>
            </a:r>
            <a:r>
              <a:rPr lang="en-US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đáp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sẽ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biến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mất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đáp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đúng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sẽ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giọt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nước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1B693-632D-4080-9CF6-EA28B66DC801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64817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GV</a:t>
            </a:r>
            <a:r>
              <a:rPr lang="en-US" dirty="0" smtClean="0"/>
              <a:t> </a:t>
            </a:r>
            <a:r>
              <a:rPr lang="en-US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đáp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sẽ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biến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mất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đáp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đúng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sẽ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giọt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nước</a:t>
            </a:r>
            <a:r>
              <a:rPr lang="en-US" baseline="0" dirty="0" smtClean="0"/>
              <a:t>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1B693-632D-4080-9CF6-EA28B66DC801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71073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GV</a:t>
            </a:r>
            <a:r>
              <a:rPr lang="en-US" dirty="0" smtClean="0"/>
              <a:t> </a:t>
            </a:r>
            <a:r>
              <a:rPr lang="en-US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đáp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sẽ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biến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mất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đáp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đúng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sẽ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giọt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nước</a:t>
            </a:r>
            <a:r>
              <a:rPr lang="en-US" baseline="0" dirty="0" smtClean="0"/>
              <a:t>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1B693-632D-4080-9CF6-EA28B66DC801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75511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GV</a:t>
            </a:r>
            <a:r>
              <a:rPr lang="en-US" dirty="0" smtClean="0"/>
              <a:t> </a:t>
            </a:r>
            <a:r>
              <a:rPr lang="en-US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đáp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sẽ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biến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mất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đáp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đúng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sẽ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giọt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nước</a:t>
            </a:r>
            <a:r>
              <a:rPr lang="en-US" baseline="0" dirty="0" smtClean="0"/>
              <a:t>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1B693-632D-4080-9CF6-EA28B66DC801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02401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1B693-632D-4080-9CF6-EA28B66DC801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92259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GV</a:t>
            </a:r>
            <a:r>
              <a:rPr lang="en-US" dirty="0" smtClean="0"/>
              <a:t> </a:t>
            </a:r>
            <a:r>
              <a:rPr lang="en-US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từng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loại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côn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trùng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sẽ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đến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từng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 smtClean="0"/>
              <a:t>Gv</a:t>
            </a:r>
            <a:r>
              <a:rPr lang="en-US" baseline="0" dirty="0" smtClean="0"/>
              <a:t>  </a:t>
            </a:r>
            <a:r>
              <a:rPr lang="en-US" baseline="0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chú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chim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đến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thử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thách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theo.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1B693-632D-4080-9CF6-EA28B66DC801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76071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GV</a:t>
            </a:r>
            <a:r>
              <a:rPr lang="en-US" dirty="0" smtClean="0"/>
              <a:t> </a:t>
            </a:r>
            <a:r>
              <a:rPr lang="en-US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từng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đáp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đáp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GV</a:t>
            </a:r>
            <a:r>
              <a:rPr lang="en-US" dirty="0" smtClean="0"/>
              <a:t> </a:t>
            </a:r>
            <a:r>
              <a:rPr lang="en-US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hình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côn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trùng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quay </a:t>
            </a:r>
            <a:r>
              <a:rPr lang="en-US" baseline="0" dirty="0" err="1" smtClean="0"/>
              <a:t>về</a:t>
            </a:r>
            <a:r>
              <a:rPr lang="en-US" baseline="0" dirty="0" smtClean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1B693-632D-4080-9CF6-EA28B66DC801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41034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2021/12/17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2021/12/17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9521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4447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9225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3577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3636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5720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3885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2972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8070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6032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7041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2021/12/17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5665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5458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7842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4820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4285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8722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1829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4669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3915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4696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6215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2021/12/17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2338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930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1943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5537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1618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5483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2860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920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3797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1617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1236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2021/12/17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5552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4707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6919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0352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775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915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8620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9859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99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6295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  <a:t>2021/12/17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2021/12/17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4964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2021/12/17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8111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2021/12/17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8595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2021/12/17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4007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2021/12/17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2675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2021/12/17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5411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2021/12/17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3153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2021/12/17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7306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2021/12/17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7297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2021/12/17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235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2021/12/17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0169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2021/12/17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8379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2021/12/17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4936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2021/12/17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2388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2021/12/17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135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2021/12/17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137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2021/12/17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0401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2021/12/17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816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2021/12/17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1813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2021/12/17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294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2021/12/17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6811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2021/12/17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5510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2021/12/17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745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2021/12/17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9467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2021/12/17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2793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2021/12/17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1166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2021/12/17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9151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2021/12/17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3450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2021/12/17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0258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2021/12/17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3508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2021/12/17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0DD7636-5BE1-44BC-BB5F-15739D9E18E1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0DD7636-5BE1-44BC-BB5F-15739D9E18E1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1937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5510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111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2021/12/17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3446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8137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9462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1322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9146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5167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9992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45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4799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4501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8318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2021/12/17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060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9781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9667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5211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8063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210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0906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8001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0783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5707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6756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2021/12/17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8624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0678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060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2861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4018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2647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6223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6930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3002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1223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2809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2021/12/17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6766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2215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7774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7358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6997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0974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6123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9307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647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3466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3282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2021/12/17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7873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068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9653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5458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9219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1425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2077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906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0507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2727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9676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117" Type="http://schemas.openxmlformats.org/officeDocument/2006/relationships/slideLayout" Target="../slideLayouts/slideLayout117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112" Type="http://schemas.openxmlformats.org/officeDocument/2006/relationships/slideLayout" Target="../slideLayouts/slideLayout112.xml"/><Relationship Id="rId133" Type="http://schemas.openxmlformats.org/officeDocument/2006/relationships/slideLayout" Target="../slideLayouts/slideLayout133.xml"/><Relationship Id="rId138" Type="http://schemas.openxmlformats.org/officeDocument/2006/relationships/slideLayout" Target="../slideLayouts/slideLayout138.xml"/><Relationship Id="rId16" Type="http://schemas.openxmlformats.org/officeDocument/2006/relationships/slideLayout" Target="../slideLayouts/slideLayout16.xml"/><Relationship Id="rId107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102" Type="http://schemas.openxmlformats.org/officeDocument/2006/relationships/slideLayout" Target="../slideLayouts/slideLayout102.xml"/><Relationship Id="rId123" Type="http://schemas.openxmlformats.org/officeDocument/2006/relationships/slideLayout" Target="../slideLayouts/slideLayout123.xml"/><Relationship Id="rId128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5.xml"/><Relationship Id="rId90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5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113" Type="http://schemas.openxmlformats.org/officeDocument/2006/relationships/slideLayout" Target="../slideLayouts/slideLayout113.xml"/><Relationship Id="rId118" Type="http://schemas.openxmlformats.org/officeDocument/2006/relationships/slideLayout" Target="../slideLayouts/slideLayout118.xml"/><Relationship Id="rId134" Type="http://schemas.openxmlformats.org/officeDocument/2006/relationships/slideLayout" Target="../slideLayouts/slideLayout134.xml"/><Relationship Id="rId139" Type="http://schemas.openxmlformats.org/officeDocument/2006/relationships/slideLayout" Target="../slideLayouts/slideLayout13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121" Type="http://schemas.openxmlformats.org/officeDocument/2006/relationships/slideLayout" Target="../slideLayouts/slideLayout121.xml"/><Relationship Id="rId142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103" Type="http://schemas.openxmlformats.org/officeDocument/2006/relationships/slideLayout" Target="../slideLayouts/slideLayout103.xml"/><Relationship Id="rId108" Type="http://schemas.openxmlformats.org/officeDocument/2006/relationships/slideLayout" Target="../slideLayouts/slideLayout108.xml"/><Relationship Id="rId116" Type="http://schemas.openxmlformats.org/officeDocument/2006/relationships/slideLayout" Target="../slideLayouts/slideLayout116.xml"/><Relationship Id="rId124" Type="http://schemas.openxmlformats.org/officeDocument/2006/relationships/slideLayout" Target="../slideLayouts/slideLayout124.xml"/><Relationship Id="rId129" Type="http://schemas.openxmlformats.org/officeDocument/2006/relationships/slideLayout" Target="../slideLayouts/slideLayout129.xml"/><Relationship Id="rId137" Type="http://schemas.openxmlformats.org/officeDocument/2006/relationships/slideLayout" Target="../slideLayouts/slideLayout13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11" Type="http://schemas.openxmlformats.org/officeDocument/2006/relationships/slideLayout" Target="../slideLayouts/slideLayout111.xml"/><Relationship Id="rId132" Type="http://schemas.openxmlformats.org/officeDocument/2006/relationships/slideLayout" Target="../slideLayouts/slideLayout132.xml"/><Relationship Id="rId140" Type="http://schemas.openxmlformats.org/officeDocument/2006/relationships/slideLayout" Target="../slideLayouts/slideLayout14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6" Type="http://schemas.openxmlformats.org/officeDocument/2006/relationships/slideLayout" Target="../slideLayouts/slideLayout106.xml"/><Relationship Id="rId114" Type="http://schemas.openxmlformats.org/officeDocument/2006/relationships/slideLayout" Target="../slideLayouts/slideLayout114.xml"/><Relationship Id="rId119" Type="http://schemas.openxmlformats.org/officeDocument/2006/relationships/slideLayout" Target="../slideLayouts/slideLayout119.xml"/><Relationship Id="rId127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101" Type="http://schemas.openxmlformats.org/officeDocument/2006/relationships/slideLayout" Target="../slideLayouts/slideLayout101.xml"/><Relationship Id="rId122" Type="http://schemas.openxmlformats.org/officeDocument/2006/relationships/slideLayout" Target="../slideLayouts/slideLayout122.xml"/><Relationship Id="rId130" Type="http://schemas.openxmlformats.org/officeDocument/2006/relationships/slideLayout" Target="../slideLayouts/slideLayout130.xml"/><Relationship Id="rId135" Type="http://schemas.openxmlformats.org/officeDocument/2006/relationships/slideLayout" Target="../slideLayouts/slideLayout135.xml"/><Relationship Id="rId143" Type="http://schemas.openxmlformats.org/officeDocument/2006/relationships/tags" Target="../tags/tag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109" Type="http://schemas.openxmlformats.org/officeDocument/2006/relationships/slideLayout" Target="../slideLayouts/slideLayout10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104" Type="http://schemas.openxmlformats.org/officeDocument/2006/relationships/slideLayout" Target="../slideLayouts/slideLayout104.xml"/><Relationship Id="rId120" Type="http://schemas.openxmlformats.org/officeDocument/2006/relationships/slideLayout" Target="../slideLayouts/slideLayout120.xml"/><Relationship Id="rId125" Type="http://schemas.openxmlformats.org/officeDocument/2006/relationships/slideLayout" Target="../slideLayouts/slideLayout125.xml"/><Relationship Id="rId141" Type="http://schemas.openxmlformats.org/officeDocument/2006/relationships/slideLayout" Target="../slideLayouts/slideLayout141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110" Type="http://schemas.openxmlformats.org/officeDocument/2006/relationships/slideLayout" Target="../slideLayouts/slideLayout110.xml"/><Relationship Id="rId115" Type="http://schemas.openxmlformats.org/officeDocument/2006/relationships/slideLayout" Target="../slideLayouts/slideLayout115.xml"/><Relationship Id="rId131" Type="http://schemas.openxmlformats.org/officeDocument/2006/relationships/slideLayout" Target="../slideLayouts/slideLayout131.xml"/><Relationship Id="rId136" Type="http://schemas.openxmlformats.org/officeDocument/2006/relationships/slideLayout" Target="../slideLayouts/slideLayout136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Relationship Id="rId100" Type="http://schemas.openxmlformats.org/officeDocument/2006/relationships/slideLayout" Target="../slideLayouts/slideLayout100.xml"/><Relationship Id="rId105" Type="http://schemas.openxmlformats.org/officeDocument/2006/relationships/slideLayout" Target="../slideLayouts/slideLayout105.xml"/><Relationship Id="rId126" Type="http://schemas.openxmlformats.org/officeDocument/2006/relationships/slideLayout" Target="../slideLayouts/slideLayout1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TEMPLATE" hidden="1"/>
          <p:cNvSpPr/>
          <p:nvPr userDrawn="1">
            <p:custDataLst>
              <p:tags r:id="rId143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: 圆角 1"/>
          <p:cNvSpPr/>
          <p:nvPr userDrawn="1"/>
        </p:nvSpPr>
        <p:spPr>
          <a:xfrm>
            <a:off x="353568" y="271018"/>
            <a:ext cx="11484864" cy="6315456"/>
          </a:xfrm>
          <a:prstGeom prst="roundRect">
            <a:avLst>
              <a:gd name="adj" fmla="val 6906"/>
            </a:avLst>
          </a:prstGeom>
          <a:solidFill>
            <a:schemeClr val="bg1"/>
          </a:solidFill>
          <a:ln w="41275">
            <a:solidFill>
              <a:srgbClr val="89F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 userDrawn="1"/>
        </p:nvSpPr>
        <p:spPr>
          <a:xfrm>
            <a:off x="3964305" y="2352675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下载次数进行十倍的索取赔偿！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06" r:id="rId2"/>
    <p:sldLayoutId id="2147483705" r:id="rId3"/>
    <p:sldLayoutId id="2147483704" r:id="rId4"/>
    <p:sldLayoutId id="2147483703" r:id="rId5"/>
    <p:sldLayoutId id="2147483702" r:id="rId6"/>
    <p:sldLayoutId id="2147483701" r:id="rId7"/>
    <p:sldLayoutId id="2147483700" r:id="rId8"/>
    <p:sldLayoutId id="2147483698" r:id="rId9"/>
    <p:sldLayoutId id="2147483696" r:id="rId10"/>
    <p:sldLayoutId id="2147483694" r:id="rId11"/>
    <p:sldLayoutId id="2147483693" r:id="rId12"/>
    <p:sldLayoutId id="2147483692" r:id="rId13"/>
    <p:sldLayoutId id="2147483691" r:id="rId14"/>
    <p:sldLayoutId id="2147483690" r:id="rId15"/>
    <p:sldLayoutId id="2147483688" r:id="rId16"/>
    <p:sldLayoutId id="2147483687" r:id="rId17"/>
    <p:sldLayoutId id="2147483686" r:id="rId18"/>
    <p:sldLayoutId id="2147483685" r:id="rId19"/>
    <p:sldLayoutId id="2147483684" r:id="rId20"/>
    <p:sldLayoutId id="2147483683" r:id="rId21"/>
    <p:sldLayoutId id="2147483682" r:id="rId22"/>
    <p:sldLayoutId id="2147483681" r:id="rId23"/>
    <p:sldLayoutId id="2147483680" r:id="rId24"/>
    <p:sldLayoutId id="2147483679" r:id="rId25"/>
    <p:sldLayoutId id="2147483678" r:id="rId26"/>
    <p:sldLayoutId id="2147483677" r:id="rId27"/>
    <p:sldLayoutId id="2147483676" r:id="rId28"/>
    <p:sldLayoutId id="2147483674" r:id="rId29"/>
    <p:sldLayoutId id="2147483673" r:id="rId30"/>
    <p:sldLayoutId id="2147483672" r:id="rId31"/>
    <p:sldLayoutId id="2147483670" r:id="rId32"/>
    <p:sldLayoutId id="2147483669" r:id="rId33"/>
    <p:sldLayoutId id="2147483667" r:id="rId34"/>
    <p:sldLayoutId id="2147483666" r:id="rId35"/>
    <p:sldLayoutId id="2147483665" r:id="rId36"/>
    <p:sldLayoutId id="2147483664" r:id="rId37"/>
    <p:sldLayoutId id="2147483663" r:id="rId38"/>
    <p:sldLayoutId id="2147483661" r:id="rId39"/>
    <p:sldLayoutId id="2147483659" r:id="rId40"/>
    <p:sldLayoutId id="2147483650" r:id="rId41"/>
    <p:sldLayoutId id="2147483651" r:id="rId42"/>
    <p:sldLayoutId id="2147483652" r:id="rId43"/>
    <p:sldLayoutId id="2147483653" r:id="rId44"/>
    <p:sldLayoutId id="2147483654" r:id="rId45"/>
    <p:sldLayoutId id="2147483655" r:id="rId46"/>
    <p:sldLayoutId id="2147483789" r:id="rId47"/>
    <p:sldLayoutId id="2147483788" r:id="rId48"/>
    <p:sldLayoutId id="2147483787" r:id="rId49"/>
    <p:sldLayoutId id="2147483786" r:id="rId50"/>
    <p:sldLayoutId id="2147483785" r:id="rId51"/>
    <p:sldLayoutId id="2147483784" r:id="rId52"/>
    <p:sldLayoutId id="2147483783" r:id="rId53"/>
    <p:sldLayoutId id="2147483782" r:id="rId54"/>
    <p:sldLayoutId id="2147483781" r:id="rId55"/>
    <p:sldLayoutId id="2147483780" r:id="rId56"/>
    <p:sldLayoutId id="2147483779" r:id="rId57"/>
    <p:sldLayoutId id="2147483778" r:id="rId58"/>
    <p:sldLayoutId id="2147483777" r:id="rId59"/>
    <p:sldLayoutId id="2147483776" r:id="rId60"/>
    <p:sldLayoutId id="2147483775" r:id="rId61"/>
    <p:sldLayoutId id="2147483774" r:id="rId62"/>
    <p:sldLayoutId id="2147483773" r:id="rId63"/>
    <p:sldLayoutId id="2147483772" r:id="rId64"/>
    <p:sldLayoutId id="2147483771" r:id="rId65"/>
    <p:sldLayoutId id="2147483770" r:id="rId66"/>
    <p:sldLayoutId id="2147483769" r:id="rId67"/>
    <p:sldLayoutId id="2147483768" r:id="rId68"/>
    <p:sldLayoutId id="2147483767" r:id="rId69"/>
    <p:sldLayoutId id="2147483766" r:id="rId70"/>
    <p:sldLayoutId id="2147483765" r:id="rId71"/>
    <p:sldLayoutId id="2147483764" r:id="rId72"/>
    <p:sldLayoutId id="2147483763" r:id="rId73"/>
    <p:sldLayoutId id="2147483762" r:id="rId74"/>
    <p:sldLayoutId id="2147483761" r:id="rId75"/>
    <p:sldLayoutId id="2147483760" r:id="rId76"/>
    <p:sldLayoutId id="2147483759" r:id="rId77"/>
    <p:sldLayoutId id="2147483758" r:id="rId78"/>
    <p:sldLayoutId id="2147483757" r:id="rId79"/>
    <p:sldLayoutId id="2147483756" r:id="rId80"/>
    <p:sldLayoutId id="2147483755" r:id="rId81"/>
    <p:sldLayoutId id="2147483754" r:id="rId82"/>
    <p:sldLayoutId id="2147483753" r:id="rId83"/>
    <p:sldLayoutId id="2147483752" r:id="rId84"/>
    <p:sldLayoutId id="2147483751" r:id="rId85"/>
    <p:sldLayoutId id="2147483750" r:id="rId86"/>
    <p:sldLayoutId id="2147483749" r:id="rId87"/>
    <p:sldLayoutId id="2147483748" r:id="rId88"/>
    <p:sldLayoutId id="2147483747" r:id="rId89"/>
    <p:sldLayoutId id="2147483746" r:id="rId90"/>
    <p:sldLayoutId id="2147483745" r:id="rId91"/>
    <p:sldLayoutId id="2147483744" r:id="rId92"/>
    <p:sldLayoutId id="2147483743" r:id="rId93"/>
    <p:sldLayoutId id="2147483742" r:id="rId94"/>
    <p:sldLayoutId id="2147483741" r:id="rId95"/>
    <p:sldLayoutId id="2147483740" r:id="rId96"/>
    <p:sldLayoutId id="2147483739" r:id="rId97"/>
    <p:sldLayoutId id="2147483738" r:id="rId98"/>
    <p:sldLayoutId id="2147483737" r:id="rId99"/>
    <p:sldLayoutId id="2147483736" r:id="rId100"/>
    <p:sldLayoutId id="2147483735" r:id="rId101"/>
    <p:sldLayoutId id="2147483734" r:id="rId102"/>
    <p:sldLayoutId id="2147483733" r:id="rId103"/>
    <p:sldLayoutId id="2147483732" r:id="rId104"/>
    <p:sldLayoutId id="2147483731" r:id="rId105"/>
    <p:sldLayoutId id="2147483730" r:id="rId106"/>
    <p:sldLayoutId id="2147483729" r:id="rId107"/>
    <p:sldLayoutId id="2147483728" r:id="rId108"/>
    <p:sldLayoutId id="2147483727" r:id="rId109"/>
    <p:sldLayoutId id="2147483726" r:id="rId110"/>
    <p:sldLayoutId id="2147483725" r:id="rId111"/>
    <p:sldLayoutId id="2147483724" r:id="rId112"/>
    <p:sldLayoutId id="2147483723" r:id="rId113"/>
    <p:sldLayoutId id="2147483722" r:id="rId114"/>
    <p:sldLayoutId id="2147483721" r:id="rId115"/>
    <p:sldLayoutId id="2147483720" r:id="rId116"/>
    <p:sldLayoutId id="2147483719" r:id="rId117"/>
    <p:sldLayoutId id="2147483718" r:id="rId118"/>
    <p:sldLayoutId id="2147483717" r:id="rId119"/>
    <p:sldLayoutId id="2147483716" r:id="rId120"/>
    <p:sldLayoutId id="2147483715" r:id="rId121"/>
    <p:sldLayoutId id="2147483714" r:id="rId122"/>
    <p:sldLayoutId id="2147483713" r:id="rId123"/>
    <p:sldLayoutId id="2147483712" r:id="rId124"/>
    <p:sldLayoutId id="2147483711" r:id="rId125"/>
    <p:sldLayoutId id="2147483710" r:id="rId126"/>
    <p:sldLayoutId id="2147483709" r:id="rId127"/>
    <p:sldLayoutId id="2147483708" r:id="rId128"/>
    <p:sldLayoutId id="2147483707" r:id="rId129"/>
    <p:sldLayoutId id="2147483699" r:id="rId130"/>
    <p:sldLayoutId id="2147483697" r:id="rId131"/>
    <p:sldLayoutId id="2147483695" r:id="rId132"/>
    <p:sldLayoutId id="2147483689" r:id="rId133"/>
    <p:sldLayoutId id="2147483675" r:id="rId134"/>
    <p:sldLayoutId id="2147483671" r:id="rId135"/>
    <p:sldLayoutId id="2147483668" r:id="rId136"/>
    <p:sldLayoutId id="2147483662" r:id="rId137"/>
    <p:sldLayoutId id="2147483660" r:id="rId138"/>
    <p:sldLayoutId id="2147483656" r:id="rId139"/>
    <p:sldLayoutId id="2147483657" r:id="rId140"/>
    <p:sldLayoutId id="2147483658" r:id="rId14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.mp3"/><Relationship Id="rId7" Type="http://schemas.openxmlformats.org/officeDocument/2006/relationships/image" Target="../media/image2.png"/><Relationship Id="rId2" Type="http://schemas.microsoft.com/office/2007/relationships/media" Target="../media/media1.mp3"/><Relationship Id="rId1" Type="http://schemas.openxmlformats.org/officeDocument/2006/relationships/tags" Target="../tags/tag3.xml"/><Relationship Id="rId6" Type="http://schemas.openxmlformats.org/officeDocument/2006/relationships/image" Target="../media/image1.jpe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47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5.png"/><Relationship Id="rId7" Type="http://schemas.openxmlformats.org/officeDocument/2006/relationships/image" Target="../media/image2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7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10.png"/><Relationship Id="rId12" Type="http://schemas.openxmlformats.org/officeDocument/2006/relationships/image" Target="../media/image4.sv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.svg"/><Relationship Id="rId11" Type="http://schemas.openxmlformats.org/officeDocument/2006/relationships/image" Target="../media/image12.png"/><Relationship Id="rId5" Type="http://schemas.openxmlformats.org/officeDocument/2006/relationships/image" Target="../media/image9.png"/><Relationship Id="rId10" Type="http://schemas.openxmlformats.org/officeDocument/2006/relationships/image" Target="../media/image8.sv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5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1.png"/><Relationship Id="rId18" Type="http://schemas.openxmlformats.org/officeDocument/2006/relationships/slide" Target="slide18.xml"/><Relationship Id="rId26" Type="http://schemas.openxmlformats.org/officeDocument/2006/relationships/image" Target="../media/image36.png"/><Relationship Id="rId3" Type="http://schemas.openxmlformats.org/officeDocument/2006/relationships/image" Target="../media/image4.png"/><Relationship Id="rId21" Type="http://schemas.openxmlformats.org/officeDocument/2006/relationships/image" Target="../media/image34.png"/><Relationship Id="rId7" Type="http://schemas.openxmlformats.org/officeDocument/2006/relationships/image" Target="../media/image16.png"/><Relationship Id="rId12" Type="http://schemas.openxmlformats.org/officeDocument/2006/relationships/slide" Target="slide19.xml"/><Relationship Id="rId17" Type="http://schemas.openxmlformats.org/officeDocument/2006/relationships/image" Target="../media/image36.svg"/><Relationship Id="rId25" Type="http://schemas.openxmlformats.org/officeDocument/2006/relationships/slide" Target="slide20.xml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32.png"/><Relationship Id="rId20" Type="http://schemas.openxmlformats.org/officeDocument/2006/relationships/slide" Target="slide15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7.png"/><Relationship Id="rId11" Type="http://schemas.openxmlformats.org/officeDocument/2006/relationships/image" Target="../media/image24.svg"/><Relationship Id="rId24" Type="http://schemas.openxmlformats.org/officeDocument/2006/relationships/slide" Target="slide16.xml"/><Relationship Id="rId5" Type="http://schemas.openxmlformats.org/officeDocument/2006/relationships/image" Target="../media/image6.png"/><Relationship Id="rId15" Type="http://schemas.openxmlformats.org/officeDocument/2006/relationships/slide" Target="slide14.xml"/><Relationship Id="rId23" Type="http://schemas.openxmlformats.org/officeDocument/2006/relationships/image" Target="../media/image35.png"/><Relationship Id="rId19" Type="http://schemas.openxmlformats.org/officeDocument/2006/relationships/image" Target="../media/image33.png"/><Relationship Id="rId4" Type="http://schemas.openxmlformats.org/officeDocument/2006/relationships/image" Target="../media/image5.png"/><Relationship Id="rId14" Type="http://schemas.microsoft.com/office/2007/relationships/hdphoto" Target="../media/hdphoto1.wdp"/><Relationship Id="rId9" Type="http://schemas.openxmlformats.org/officeDocument/2006/relationships/image" Target="../media/image39.svg"/><Relationship Id="rId22" Type="http://schemas.openxmlformats.org/officeDocument/2006/relationships/slide" Target="slide17.xml"/><Relationship Id="rId27" Type="http://schemas.openxmlformats.org/officeDocument/2006/relationships/image" Target="../media/image10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slide" Target="slide13.xml"/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5.png"/><Relationship Id="rId12" Type="http://schemas.openxmlformats.org/officeDocument/2006/relationships/image" Target="../media/image13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.png"/><Relationship Id="rId11" Type="http://schemas.openxmlformats.org/officeDocument/2006/relationships/image" Target="../media/image38.png"/><Relationship Id="rId5" Type="http://schemas.openxmlformats.org/officeDocument/2006/relationships/audio" Target="../media/audio1.wav"/><Relationship Id="rId15" Type="http://schemas.openxmlformats.org/officeDocument/2006/relationships/image" Target="../media/image36.svg"/><Relationship Id="rId10" Type="http://schemas.openxmlformats.org/officeDocument/2006/relationships/image" Target="../media/image37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7.png"/><Relationship Id="rId1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slide" Target="slide13.xml"/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5.png"/><Relationship Id="rId12" Type="http://schemas.openxmlformats.org/officeDocument/2006/relationships/image" Target="../media/image13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.png"/><Relationship Id="rId11" Type="http://schemas.openxmlformats.org/officeDocument/2006/relationships/image" Target="../media/image38.png"/><Relationship Id="rId5" Type="http://schemas.openxmlformats.org/officeDocument/2006/relationships/audio" Target="../media/audio1.wav"/><Relationship Id="rId15" Type="http://schemas.openxmlformats.org/officeDocument/2006/relationships/image" Target="../media/image39.svg"/><Relationship Id="rId10" Type="http://schemas.openxmlformats.org/officeDocument/2006/relationships/image" Target="../media/image37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7.png"/><Relationship Id="rId1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slide" Target="slide13.xml"/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5.png"/><Relationship Id="rId12" Type="http://schemas.openxmlformats.org/officeDocument/2006/relationships/image" Target="../media/image13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.png"/><Relationship Id="rId11" Type="http://schemas.openxmlformats.org/officeDocument/2006/relationships/image" Target="../media/image38.png"/><Relationship Id="rId5" Type="http://schemas.openxmlformats.org/officeDocument/2006/relationships/audio" Target="../media/audio1.wav"/><Relationship Id="rId15" Type="http://schemas.openxmlformats.org/officeDocument/2006/relationships/image" Target="../media/image36.svg"/><Relationship Id="rId10" Type="http://schemas.openxmlformats.org/officeDocument/2006/relationships/image" Target="../media/image37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7.png"/><Relationship Id="rId1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slide" Target="slide13.xml"/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5.png"/><Relationship Id="rId12" Type="http://schemas.openxmlformats.org/officeDocument/2006/relationships/image" Target="../media/image13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.png"/><Relationship Id="rId11" Type="http://schemas.openxmlformats.org/officeDocument/2006/relationships/image" Target="../media/image38.png"/><Relationship Id="rId5" Type="http://schemas.openxmlformats.org/officeDocument/2006/relationships/audio" Target="../media/audio1.wav"/><Relationship Id="rId10" Type="http://schemas.openxmlformats.org/officeDocument/2006/relationships/image" Target="../media/image37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7.png"/><Relationship Id="rId1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slide" Target="slide13.xml"/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5.png"/><Relationship Id="rId12" Type="http://schemas.openxmlformats.org/officeDocument/2006/relationships/image" Target="../media/image13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.png"/><Relationship Id="rId11" Type="http://schemas.openxmlformats.org/officeDocument/2006/relationships/image" Target="../media/image38.png"/><Relationship Id="rId5" Type="http://schemas.openxmlformats.org/officeDocument/2006/relationships/audio" Target="../media/audio1.wav"/><Relationship Id="rId10" Type="http://schemas.openxmlformats.org/officeDocument/2006/relationships/image" Target="../media/image37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7.png"/><Relationship Id="rId1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slide" Target="slide13.xml"/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5.png"/><Relationship Id="rId12" Type="http://schemas.openxmlformats.org/officeDocument/2006/relationships/image" Target="../media/image13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.png"/><Relationship Id="rId11" Type="http://schemas.openxmlformats.org/officeDocument/2006/relationships/image" Target="../media/image38.png"/><Relationship Id="rId5" Type="http://schemas.openxmlformats.org/officeDocument/2006/relationships/audio" Target="../media/audio1.wav"/><Relationship Id="rId15" Type="http://schemas.microsoft.com/office/2007/relationships/hdphoto" Target="../media/hdphoto1.wdp"/><Relationship Id="rId10" Type="http://schemas.openxmlformats.org/officeDocument/2006/relationships/image" Target="../media/image37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7.png"/><Relationship Id="rId1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3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10.png"/><Relationship Id="rId12" Type="http://schemas.openxmlformats.org/officeDocument/2006/relationships/image" Target="../media/image4.sv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.svg"/><Relationship Id="rId11" Type="http://schemas.openxmlformats.org/officeDocument/2006/relationships/image" Target="../media/image12.png"/><Relationship Id="rId5" Type="http://schemas.openxmlformats.org/officeDocument/2006/relationships/image" Target="../media/image9.png"/><Relationship Id="rId10" Type="http://schemas.openxmlformats.org/officeDocument/2006/relationships/image" Target="../media/image8.sv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6.xml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9.png"/><Relationship Id="rId2" Type="http://schemas.openxmlformats.org/officeDocument/2006/relationships/image" Target="../media/image4.png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6.png"/><Relationship Id="rId5" Type="http://schemas.openxmlformats.org/officeDocument/2006/relationships/image" Target="../media/image7.png"/><Relationship Id="rId15" Type="http://schemas.openxmlformats.org/officeDocument/2006/relationships/image" Target="../media/image16.svg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4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4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10.png"/><Relationship Id="rId12" Type="http://schemas.openxmlformats.org/officeDocument/2006/relationships/image" Target="../media/image4.sv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.svg"/><Relationship Id="rId11" Type="http://schemas.openxmlformats.org/officeDocument/2006/relationships/image" Target="../media/image12.png"/><Relationship Id="rId5" Type="http://schemas.openxmlformats.org/officeDocument/2006/relationships/image" Target="../media/image9.png"/><Relationship Id="rId10" Type="http://schemas.openxmlformats.org/officeDocument/2006/relationships/image" Target="../media/image8.svg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1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7.xml"/><Relationship Id="rId4" Type="http://schemas.openxmlformats.org/officeDocument/2006/relationships/image" Target="../media/image1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6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gif"/><Relationship Id="rId3" Type="http://schemas.openxmlformats.org/officeDocument/2006/relationships/image" Target="../media/image4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45.gi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46.png"/><Relationship Id="rId3" Type="http://schemas.openxmlformats.org/officeDocument/2006/relationships/audio" Target="../media/audio2.wav"/><Relationship Id="rId12" Type="http://schemas.openxmlformats.org/officeDocument/2006/relationships/image" Target="../media/image4.sv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0.png"/><Relationship Id="rId11" Type="http://schemas.openxmlformats.org/officeDocument/2006/relationships/image" Target="../media/image12.png"/><Relationship Id="rId5" Type="http://schemas.openxmlformats.org/officeDocument/2006/relationships/image" Target="../media/image2.svg"/><Relationship Id="rId10" Type="http://schemas.openxmlformats.org/officeDocument/2006/relationships/image" Target="../media/image8.svg"/><Relationship Id="rId4" Type="http://schemas.openxmlformats.org/officeDocument/2006/relationships/image" Target="../media/image9.png"/><Relationship Id="rId9" Type="http://schemas.openxmlformats.org/officeDocument/2006/relationships/image" Target="../media/image11.png"/><Relationship Id="rId14" Type="http://schemas.openxmlformats.org/officeDocument/2006/relationships/image" Target="../media/image10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10.png"/><Relationship Id="rId12" Type="http://schemas.openxmlformats.org/officeDocument/2006/relationships/image" Target="../media/image4.sv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.svg"/><Relationship Id="rId11" Type="http://schemas.openxmlformats.org/officeDocument/2006/relationships/image" Target="../media/image12.png"/><Relationship Id="rId5" Type="http://schemas.openxmlformats.org/officeDocument/2006/relationships/image" Target="../media/image9.png"/><Relationship Id="rId10" Type="http://schemas.openxmlformats.org/officeDocument/2006/relationships/image" Target="../media/image8.sv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15" Type="http://schemas.openxmlformats.org/officeDocument/2006/relationships/image" Target="../media/image28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4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6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8" Type="http://schemas.openxmlformats.org/officeDocument/2006/relationships/image" Target="../media/image13.png"/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6.png"/><Relationship Id="rId17" Type="http://schemas.openxmlformats.org/officeDocument/2006/relationships/image" Target="../media/image30.sv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7.png"/><Relationship Id="rId18" Type="http://schemas.openxmlformats.org/officeDocument/2006/relationships/image" Target="../media/image13.png"/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6.png"/><Relationship Id="rId12" Type="http://schemas.openxmlformats.org/officeDocument/2006/relationships/image" Target="../media/image21.jpg"/><Relationship Id="rId17" Type="http://schemas.openxmlformats.org/officeDocument/2006/relationships/image" Target="../media/image30.sv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11" Type="http://schemas.openxmlformats.org/officeDocument/2006/relationships/image" Target="../media/image20.jpeg"/><Relationship Id="rId5" Type="http://schemas.openxmlformats.org/officeDocument/2006/relationships/image" Target="../media/image4.png"/><Relationship Id="rId10" Type="http://schemas.openxmlformats.org/officeDocument/2006/relationships/image" Target="../media/image19.jpe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7.png"/><Relationship Id="rId18" Type="http://schemas.openxmlformats.org/officeDocument/2006/relationships/image" Target="../media/image13.png"/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6.png"/><Relationship Id="rId12" Type="http://schemas.openxmlformats.org/officeDocument/2006/relationships/image" Target="../media/image25.jpeg"/><Relationship Id="rId17" Type="http://schemas.openxmlformats.org/officeDocument/2006/relationships/image" Target="../media/image30.sv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11" Type="http://schemas.openxmlformats.org/officeDocument/2006/relationships/image" Target="../media/image24.jpg"/><Relationship Id="rId5" Type="http://schemas.openxmlformats.org/officeDocument/2006/relationships/image" Target="../media/image4.png"/><Relationship Id="rId10" Type="http://schemas.openxmlformats.org/officeDocument/2006/relationships/image" Target="../media/image23.jpe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2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25.jpeg"/><Relationship Id="rId18" Type="http://schemas.openxmlformats.org/officeDocument/2006/relationships/image" Target="../media/image13.png"/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6.png"/><Relationship Id="rId12" Type="http://schemas.openxmlformats.org/officeDocument/2006/relationships/image" Target="../media/image24.jpg"/><Relationship Id="rId17" Type="http://schemas.openxmlformats.org/officeDocument/2006/relationships/image" Target="../media/image30.sv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.png"/><Relationship Id="rId11" Type="http://schemas.openxmlformats.org/officeDocument/2006/relationships/image" Target="../media/image23.jpeg"/><Relationship Id="rId5" Type="http://schemas.openxmlformats.org/officeDocument/2006/relationships/image" Target="../media/image4.png"/><Relationship Id="rId15" Type="http://schemas.openxmlformats.org/officeDocument/2006/relationships/image" Target="../media/image17.png"/><Relationship Id="rId10" Type="http://schemas.openxmlformats.org/officeDocument/2006/relationships/image" Target="../media/image22.jp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26.png"/><Relationship Id="rId14" Type="http://schemas.openxmlformats.org/officeDocument/2006/relationships/slide" Target="slide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329" y="0"/>
            <a:ext cx="12192000" cy="6858000"/>
          </a:xfrm>
          <a:prstGeom prst="rect">
            <a:avLst/>
          </a:prstGeom>
        </p:spPr>
      </p:pic>
      <p:sp>
        <p:nvSpPr>
          <p:cNvPr id="80" name="椭圆 31"/>
          <p:cNvSpPr/>
          <p:nvPr/>
        </p:nvSpPr>
        <p:spPr>
          <a:xfrm flipH="1">
            <a:off x="3083536" y="2561665"/>
            <a:ext cx="6537325" cy="1438275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noFill/>
          <a:ln w="25400" cap="rnd">
            <a:solidFill>
              <a:schemeClr val="tx1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1" name="文本框 80"/>
          <p:cNvSpPr txBox="1"/>
          <p:nvPr/>
        </p:nvSpPr>
        <p:spPr>
          <a:xfrm>
            <a:off x="3324620" y="2544739"/>
            <a:ext cx="585218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800" b="1" spc="50" dirty="0" err="1" smtClean="0">
                <a:ln w="11430"/>
                <a:solidFill>
                  <a:srgbClr val="EA6B9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#9Slide03 BoosterNextFYBlack" panose="02000A03000000020004" pitchFamily="2" charset="0"/>
                <a:ea typeface="字魂36号-正文宋楷" panose="02000000000000000000" pitchFamily="2" charset="-122"/>
                <a:sym typeface="字魂36号-正文宋楷" panose="02000000000000000000" pitchFamily="2" charset="-122"/>
              </a:rPr>
              <a:t>Ô</a:t>
            </a:r>
            <a:r>
              <a:rPr lang="en-US" altLang="zh-CN" sz="8800" b="1" spc="50" dirty="0" err="1" smtClean="0">
                <a:ln w="11430"/>
                <a:solidFill>
                  <a:srgbClr val="F5EE7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#9Slide03 BoosterNextFYBlack" panose="02000A03000000020004" pitchFamily="2" charset="0"/>
                <a:ea typeface="字魂36号-正文宋楷" panose="02000000000000000000" pitchFamily="2" charset="-122"/>
                <a:sym typeface="字魂36号-正文宋楷" panose="02000000000000000000" pitchFamily="2" charset="-122"/>
              </a:rPr>
              <a:t>n</a:t>
            </a:r>
            <a:r>
              <a:rPr lang="en-US" altLang="zh-CN" sz="8800" b="1" spc="50" dirty="0" smtClean="0">
                <a:ln w="11430"/>
                <a:solidFill>
                  <a:srgbClr val="EB5F6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#9Slide03 BoosterNextFYBlack" panose="02000A03000000020004" pitchFamily="2" charset="0"/>
                <a:ea typeface="字魂36号-正文宋楷" panose="02000000000000000000" pitchFamily="2" charset="-122"/>
                <a:sym typeface="字魂36号-正文宋楷" panose="02000000000000000000" pitchFamily="2" charset="-122"/>
              </a:rPr>
              <a:t> </a:t>
            </a:r>
            <a:r>
              <a:rPr lang="en-US" altLang="zh-CN" sz="8800" b="1" spc="50" dirty="0" err="1">
                <a:ln w="11430"/>
                <a:solidFill>
                  <a:srgbClr val="C2D75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#9Slide03 BoosterNextFYBlack" panose="02000A03000000020004" pitchFamily="2" charset="0"/>
                <a:ea typeface="字魂36号-正文宋楷" panose="02000000000000000000" pitchFamily="2" charset="-122"/>
                <a:sym typeface="字魂36号-正文宋楷" panose="02000000000000000000" pitchFamily="2" charset="-122"/>
              </a:rPr>
              <a:t>t</a:t>
            </a:r>
            <a:r>
              <a:rPr lang="en-US" altLang="zh-CN" sz="8800" b="1" spc="50" dirty="0" err="1" smtClean="0">
                <a:ln w="11430"/>
                <a:solidFill>
                  <a:srgbClr val="81CEE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#9Slide03 BoosterNextFYBlack" panose="02000A03000000020004" pitchFamily="2" charset="0"/>
                <a:ea typeface="字魂36号-正文宋楷" panose="02000000000000000000" pitchFamily="2" charset="-122"/>
                <a:sym typeface="字魂36号-正文宋楷" panose="02000000000000000000" pitchFamily="2" charset="-122"/>
              </a:rPr>
              <a:t>ậ</a:t>
            </a:r>
            <a:r>
              <a:rPr lang="en-US" altLang="zh-CN" sz="8800" b="1" spc="50" dirty="0" err="1" smtClean="0">
                <a:ln w="11430"/>
                <a:solidFill>
                  <a:srgbClr val="B6B0D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#9Slide03 BoosterNextFYBlack" panose="02000A03000000020004" pitchFamily="2" charset="0"/>
                <a:ea typeface="字魂36号-正文宋楷" panose="02000000000000000000" pitchFamily="2" charset="-122"/>
                <a:sym typeface="字魂36号-正文宋楷" panose="02000000000000000000" pitchFamily="2" charset="-122"/>
              </a:rPr>
              <a:t>p</a:t>
            </a:r>
            <a:endParaRPr lang="zh-CN" altLang="en-US" sz="8800" b="1" spc="50" dirty="0">
              <a:ln w="11430"/>
              <a:solidFill>
                <a:srgbClr val="B6B0D6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#9Slide03 BoosterNextFYBlack" panose="02000A03000000020004" pitchFamily="2" charset="0"/>
              <a:ea typeface="字魂36号-正文宋楷" panose="02000000000000000000" pitchFamily="2" charset="-122"/>
              <a:sym typeface="字魂36号-正文宋楷" panose="02000000000000000000" pitchFamily="2" charset="-122"/>
            </a:endParaRPr>
          </a:p>
        </p:txBody>
      </p:sp>
      <p:sp>
        <p:nvSpPr>
          <p:cNvPr id="179" name="Freeform 34"/>
          <p:cNvSpPr>
            <a:spLocks noEditPoints="1"/>
          </p:cNvSpPr>
          <p:nvPr/>
        </p:nvSpPr>
        <p:spPr bwMode="auto">
          <a:xfrm rot="20640000">
            <a:off x="2204661" y="1922945"/>
            <a:ext cx="1425575" cy="697230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62" name="亲亲宝贝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36283" y="-556260"/>
            <a:ext cx="609600" cy="609600"/>
          </a:xfrm>
          <a:prstGeom prst="rect">
            <a:avLst/>
          </a:prstGeom>
        </p:spPr>
      </p:pic>
      <p:sp>
        <p:nvSpPr>
          <p:cNvPr id="21" name="TextBox 19">
            <a:extLst>
              <a:ext uri="{FF2B5EF4-FFF2-40B4-BE49-F238E27FC236}">
                <a16:creationId xmlns:a16="http://schemas.microsoft.com/office/drawing/2014/main" xmlns="" id="{C7D9F9C1-6F5C-4B5C-A260-852B5BCE6C6E}"/>
              </a:ext>
            </a:extLst>
          </p:cNvPr>
          <p:cNvSpPr txBox="1"/>
          <p:nvPr/>
        </p:nvSpPr>
        <p:spPr>
          <a:xfrm rot="20603806">
            <a:off x="881738" y="1117718"/>
            <a:ext cx="3844915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altLang="zh-CN" sz="5400" spc="50" dirty="0" err="1" smtClean="0">
                <a:ln w="11430">
                  <a:noFill/>
                </a:ln>
                <a:solidFill>
                  <a:srgbClr val="4AB6A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3 Arima Madurai Black" panose="00000A00000000000000" pitchFamily="2" charset="0"/>
                <a:ea typeface="字魂36号-正文宋楷" panose="02000000000000000000" pitchFamily="2" charset="-122"/>
                <a:cs typeface="#9Slide03 Arima Madurai Black" panose="00000A00000000000000" pitchFamily="2" charset="0"/>
                <a:sym typeface="字魂36号-正文宋楷" panose="02000000000000000000" pitchFamily="2" charset="-122"/>
              </a:rPr>
              <a:t>Địa</a:t>
            </a:r>
            <a:r>
              <a:rPr lang="en-US" altLang="zh-CN" sz="5400" spc="50" dirty="0" smtClean="0">
                <a:ln w="11430">
                  <a:noFill/>
                </a:ln>
                <a:solidFill>
                  <a:srgbClr val="4AB6A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3 Arima Madurai Black" panose="00000A00000000000000" pitchFamily="2" charset="0"/>
                <a:ea typeface="字魂36号-正文宋楷" panose="02000000000000000000" pitchFamily="2" charset="-122"/>
                <a:cs typeface="#9Slide03 Arima Madurai Black" panose="00000A00000000000000" pitchFamily="2" charset="0"/>
                <a:sym typeface="字魂36号-正文宋楷" panose="02000000000000000000" pitchFamily="2" charset="-122"/>
              </a:rPr>
              <a:t> </a:t>
            </a:r>
            <a:r>
              <a:rPr lang="en-US" altLang="zh-CN" sz="5400" spc="50" dirty="0" err="1" smtClean="0">
                <a:ln w="11430">
                  <a:noFill/>
                </a:ln>
                <a:solidFill>
                  <a:srgbClr val="4AB6A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3 Arima Madurai Black" panose="00000A00000000000000" pitchFamily="2" charset="0"/>
                <a:ea typeface="字魂36号-正文宋楷" panose="02000000000000000000" pitchFamily="2" charset="-122"/>
                <a:cs typeface="#9Slide03 Arima Madurai Black" panose="00000A00000000000000" pitchFamily="2" charset="0"/>
                <a:sym typeface="字魂36号-正文宋楷" panose="02000000000000000000" pitchFamily="2" charset="-122"/>
              </a:rPr>
              <a:t>lý</a:t>
            </a:r>
            <a:endParaRPr lang="zh-CN" altLang="en-US" sz="5400" spc="50" dirty="0">
              <a:ln w="11430">
                <a:noFill/>
              </a:ln>
              <a:solidFill>
                <a:srgbClr val="4AB6A6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#9Slide03 Arima Madurai Black" panose="00000A00000000000000" pitchFamily="2" charset="0"/>
              <a:ea typeface="字魂36号-正文宋楷" panose="02000000000000000000" pitchFamily="2" charset="-122"/>
              <a:cs typeface="#9Slide03 Arima Madurai Black" panose="00000A00000000000000" pitchFamily="2" charset="0"/>
              <a:sym typeface="字魂36号-正文宋楷" panose="02000000000000000000" pitchFamily="2" charset="-122"/>
            </a:endParaRPr>
          </a:p>
        </p:txBody>
      </p:sp>
      <p:sp>
        <p:nvSpPr>
          <p:cNvPr id="22" name="TextBox 23">
            <a:extLst>
              <a:ext uri="{FF2B5EF4-FFF2-40B4-BE49-F238E27FC236}">
                <a16:creationId xmlns:a16="http://schemas.microsoft.com/office/drawing/2014/main" xmlns="" id="{A05E145F-5D77-4A93-A5CC-F289B4F9FEED}"/>
              </a:ext>
            </a:extLst>
          </p:cNvPr>
          <p:cNvSpPr txBox="1"/>
          <p:nvPr/>
        </p:nvSpPr>
        <p:spPr>
          <a:xfrm>
            <a:off x="4745934" y="4366885"/>
            <a:ext cx="2700132" cy="802600"/>
          </a:xfrm>
          <a:prstGeom prst="roundRect">
            <a:avLst>
              <a:gd name="adj" fmla="val 34462"/>
            </a:avLst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3600" dirty="0" err="1" smtClean="0">
                <a:solidFill>
                  <a:srgbClr val="002060"/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  <a:sym typeface="字魂36号-正文宋楷" panose="02000000000000000000" pitchFamily="2" charset="-122"/>
              </a:rPr>
              <a:t>Trang</a:t>
            </a:r>
            <a:r>
              <a:rPr lang="en-US" altLang="zh-CN" sz="3600" dirty="0" smtClean="0">
                <a:solidFill>
                  <a:srgbClr val="002060"/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  <a:sym typeface="字魂36号-正文宋楷" panose="02000000000000000000" pitchFamily="2" charset="-122"/>
              </a:rPr>
              <a:t> 101</a:t>
            </a:r>
            <a:endParaRPr lang="zh-CN" altLang="en-US" sz="3600" dirty="0">
              <a:solidFill>
                <a:srgbClr val="002060"/>
              </a:solidFill>
              <a:latin typeface="字魂36号-正文宋楷" panose="02000000000000000000" pitchFamily="2" charset="-122"/>
              <a:ea typeface="字魂36号-正文宋楷" panose="02000000000000000000" pitchFamily="2" charset="-122"/>
              <a:sym typeface="字魂36号-正文宋楷" panose="02000000000000000000" pitchFamily="2" charset="-122"/>
            </a:endParaRPr>
          </a:p>
        </p:txBody>
      </p:sp>
      <p:pic>
        <p:nvPicPr>
          <p:cNvPr id="24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8996586" y="1511465"/>
            <a:ext cx="1427257" cy="16561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404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7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8" presetClass="emph" presetSubtype="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Rot by="21600000">
                                      <p:cBhvr>
                                        <p:cTn id="20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9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</p:childTnLst>
        </p:cTn>
      </p:par>
    </p:tnLst>
    <p:bldLst>
      <p:bldP spid="80" grpId="0" bldLvl="0" animBg="1"/>
      <p:bldP spid="81" grpId="0"/>
      <p:bldP spid="179" grpId="0" animBg="1"/>
      <p:bldP spid="21" grpId="0"/>
      <p:bldP spid="21" grpId="1"/>
      <p:bldP spid="2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0" y="0"/>
            <a:ext cx="1121664" cy="122888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sp>
        <p:nvSpPr>
          <p:cNvPr id="11" name="文本框 8"/>
          <p:cNvSpPr txBox="1"/>
          <p:nvPr/>
        </p:nvSpPr>
        <p:spPr>
          <a:xfrm>
            <a:off x="6151725" y="890863"/>
            <a:ext cx="3108937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#9Slide03 Arima Madurai Bold" panose="00000800000000000000" pitchFamily="2" charset="0"/>
                <a:ea typeface="微软雅黑" panose="020B0503020204020204" pitchFamily="34" charset="-122"/>
                <a:cs typeface="#9Slide03 Arima Madurai Bold" panose="00000800000000000000" pitchFamily="2" charset="0"/>
                <a:sym typeface="迷你简硬笔楷书" panose="03000509000000000000" pitchFamily="65" charset="-122"/>
              </a:rPr>
              <a:t>Kết</a:t>
            </a:r>
            <a:r>
              <a:rPr kumimoji="0" lang="en-US" altLang="zh-CN" sz="320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#9Slide03 Arima Madurai Bold" panose="00000800000000000000" pitchFamily="2" charset="0"/>
                <a:ea typeface="微软雅黑" panose="020B0503020204020204" pitchFamily="34" charset="-122"/>
                <a:cs typeface="#9Slide03 Arima Madurai Bold" panose="00000800000000000000" pitchFamily="2" charset="0"/>
                <a:sym typeface="迷你简硬笔楷书" panose="03000509000000000000" pitchFamily="65" charset="-122"/>
              </a:rPr>
              <a:t> </a:t>
            </a:r>
            <a:r>
              <a:rPr kumimoji="0" lang="en-US" altLang="zh-CN" sz="3200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#9Slide03 Arima Madurai Bold" panose="00000800000000000000" pitchFamily="2" charset="0"/>
                <a:ea typeface="微软雅黑" panose="020B0503020204020204" pitchFamily="34" charset="-122"/>
                <a:cs typeface="#9Slide03 Arima Madurai Bold" panose="00000800000000000000" pitchFamily="2" charset="0"/>
                <a:sym typeface="迷你简硬笔楷书" panose="03000509000000000000" pitchFamily="65" charset="-122"/>
              </a:rPr>
              <a:t>luận</a:t>
            </a:r>
            <a:endParaRPr kumimoji="0" lang="zh-CN" altLang="en-US" sz="20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#9Slide03 Arima Madurai Bold" panose="00000800000000000000" pitchFamily="2" charset="0"/>
              <a:ea typeface="微软雅黑" panose="020B0503020204020204" pitchFamily="34" charset="-122"/>
              <a:cs typeface="#9Slide03 Arima Madurai Bold" panose="00000800000000000000" pitchFamily="2" charset="0"/>
              <a:sym typeface="迷你简细行楷" panose="02010609000101010101" charset="-122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7417899" y="1475638"/>
            <a:ext cx="510162" cy="84317"/>
            <a:chOff x="5878446" y="1252785"/>
            <a:chExt cx="849635" cy="140423"/>
          </a:xfrm>
        </p:grpSpPr>
        <p:sp>
          <p:nvSpPr>
            <p:cNvPr id="12" name="椭圆 11"/>
            <p:cNvSpPr/>
            <p:nvPr/>
          </p:nvSpPr>
          <p:spPr>
            <a:xfrm>
              <a:off x="5878446" y="1254658"/>
              <a:ext cx="138550" cy="138550"/>
            </a:xfrm>
            <a:prstGeom prst="ellipse">
              <a:avLst/>
            </a:prstGeom>
            <a:solidFill>
              <a:srgbClr val="89FF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椭圆 12"/>
            <p:cNvSpPr/>
            <p:nvPr/>
          </p:nvSpPr>
          <p:spPr>
            <a:xfrm>
              <a:off x="6118512" y="1254658"/>
              <a:ext cx="138550" cy="138550"/>
            </a:xfrm>
            <a:prstGeom prst="ellipse">
              <a:avLst/>
            </a:prstGeom>
            <a:solidFill>
              <a:srgbClr val="FABA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" name="椭圆 13"/>
            <p:cNvSpPr/>
            <p:nvPr/>
          </p:nvSpPr>
          <p:spPr>
            <a:xfrm>
              <a:off x="6358578" y="1252785"/>
              <a:ext cx="138550" cy="138550"/>
            </a:xfrm>
            <a:prstGeom prst="ellipse">
              <a:avLst/>
            </a:prstGeom>
            <a:solidFill>
              <a:srgbClr val="B6B0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椭圆 14"/>
            <p:cNvSpPr/>
            <p:nvPr/>
          </p:nvSpPr>
          <p:spPr>
            <a:xfrm>
              <a:off x="6589531" y="1252785"/>
              <a:ext cx="138550" cy="138550"/>
            </a:xfrm>
            <a:prstGeom prst="ellipse">
              <a:avLst/>
            </a:prstGeom>
            <a:solidFill>
              <a:srgbClr val="FDE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-4995191" y="1406361"/>
            <a:ext cx="4995191" cy="5098751"/>
            <a:chOff x="560832" y="873633"/>
            <a:chExt cx="4608576" cy="5098751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67" t="24387" r="19238" b="27907"/>
            <a:stretch>
              <a:fillRect/>
            </a:stretch>
          </p:blipFill>
          <p:spPr>
            <a:xfrm flipH="1">
              <a:off x="560832" y="2207343"/>
              <a:ext cx="4608576" cy="3765041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2092"/>
            <a:stretch>
              <a:fillRect/>
            </a:stretch>
          </p:blipFill>
          <p:spPr>
            <a:xfrm>
              <a:off x="909907" y="873633"/>
              <a:ext cx="4119895" cy="1822914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4970207" y="1708420"/>
            <a:ext cx="6297312" cy="4524315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sz="3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  <a:sym typeface="微软雅黑" panose="020B0503020204020204" pitchFamily="34" charset="-122"/>
              </a:rPr>
              <a:t>Việt</a:t>
            </a:r>
            <a:r>
              <a:rPr lang="en-US" altLang="zh-CN" sz="32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  <a:sym typeface="微软雅黑" panose="020B0503020204020204" pitchFamily="34" charset="-122"/>
              </a:rPr>
              <a:t> Nam </a:t>
            </a:r>
            <a:r>
              <a:rPr lang="en-US" altLang="zh-CN" sz="3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  <a:sym typeface="微软雅黑" panose="020B0503020204020204" pitchFamily="34" charset="-122"/>
              </a:rPr>
              <a:t>có</a:t>
            </a:r>
            <a:r>
              <a:rPr lang="en-US" altLang="zh-CN" sz="32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  <a:sym typeface="微软雅黑" panose="020B0503020204020204" pitchFamily="34" charset="-122"/>
              </a:rPr>
              <a:t> 54 </a:t>
            </a:r>
            <a:r>
              <a:rPr lang="en-US" altLang="zh-CN" sz="3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  <a:sym typeface="微软雅黑" panose="020B0503020204020204" pitchFamily="34" charset="-122"/>
              </a:rPr>
              <a:t>dân</a:t>
            </a:r>
            <a:r>
              <a:rPr lang="en-US" altLang="zh-CN" sz="32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  <a:sym typeface="微软雅黑" panose="020B0503020204020204" pitchFamily="34" charset="-122"/>
              </a:rPr>
              <a:t>tộc</a:t>
            </a:r>
            <a:r>
              <a:rPr lang="en-US" altLang="zh-CN" sz="32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  <a:sym typeface="微软雅黑" panose="020B0503020204020204" pitchFamily="34" charset="-122"/>
              </a:rPr>
              <a:t>.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sz="3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  <a:sym typeface="微软雅黑" panose="020B0503020204020204" pitchFamily="34" charset="-122"/>
              </a:rPr>
              <a:t>Dân</a:t>
            </a:r>
            <a:r>
              <a:rPr lang="en-US" altLang="zh-CN" sz="32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  <a:sym typeface="微软雅黑" panose="020B0503020204020204" pitchFamily="34" charset="-122"/>
              </a:rPr>
              <a:t>tộc</a:t>
            </a:r>
            <a:r>
              <a:rPr lang="en-US" altLang="zh-CN" sz="32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  <a:sym typeface="微软雅黑" panose="020B0503020204020204" pitchFamily="34" charset="-122"/>
              </a:rPr>
              <a:t>Kinh</a:t>
            </a:r>
            <a:r>
              <a:rPr lang="en-US" altLang="zh-CN" sz="32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  <a:sym typeface="微软雅黑" panose="020B0503020204020204" pitchFamily="34" charset="-122"/>
              </a:rPr>
              <a:t>có</a:t>
            </a:r>
            <a:r>
              <a:rPr lang="en-US" altLang="zh-CN" sz="32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  <a:sym typeface="微软雅黑" panose="020B0503020204020204" pitchFamily="34" charset="-122"/>
              </a:rPr>
              <a:t>số</a:t>
            </a:r>
            <a:r>
              <a:rPr lang="en-US" altLang="zh-CN" sz="32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  <a:sym typeface="微软雅黑" panose="020B0503020204020204" pitchFamily="34" charset="-122"/>
              </a:rPr>
              <a:t>dân</a:t>
            </a:r>
            <a:r>
              <a:rPr lang="en-US" altLang="zh-CN" sz="32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  <a:sym typeface="微软雅黑" panose="020B0503020204020204" pitchFamily="34" charset="-122"/>
              </a:rPr>
              <a:t>đông</a:t>
            </a:r>
            <a:r>
              <a:rPr lang="en-US" altLang="zh-CN" sz="32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  <a:sym typeface="微软雅黑" panose="020B0503020204020204" pitchFamily="34" charset="-122"/>
              </a:rPr>
              <a:t>nhất</a:t>
            </a:r>
            <a:r>
              <a:rPr lang="en-US" altLang="zh-CN" sz="32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  <a:sym typeface="微软雅黑" panose="020B0503020204020204" pitchFamily="34" charset="-122"/>
              </a:rPr>
              <a:t>, </a:t>
            </a:r>
            <a:r>
              <a:rPr lang="en-US" altLang="zh-CN" sz="3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  <a:sym typeface="微软雅黑" panose="020B0503020204020204" pitchFamily="34" charset="-122"/>
              </a:rPr>
              <a:t>sống</a:t>
            </a:r>
            <a:r>
              <a:rPr lang="en-US" altLang="zh-CN" sz="32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  <a:sym typeface="微软雅黑" panose="020B0503020204020204" pitchFamily="34" charset="-122"/>
              </a:rPr>
              <a:t>tập</a:t>
            </a:r>
            <a:r>
              <a:rPr lang="en-US" altLang="zh-CN" sz="32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  <a:sym typeface="微软雅黑" panose="020B0503020204020204" pitchFamily="34" charset="-122"/>
              </a:rPr>
              <a:t>trung</a:t>
            </a:r>
            <a:r>
              <a:rPr lang="en-US" altLang="zh-CN" sz="32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  <a:sym typeface="微软雅黑" panose="020B0503020204020204" pitchFamily="34" charset="-122"/>
              </a:rPr>
              <a:t> ở </a:t>
            </a:r>
            <a:r>
              <a:rPr lang="en-US" altLang="zh-CN" sz="3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  <a:sym typeface="微软雅黑" panose="020B0503020204020204" pitchFamily="34" charset="-122"/>
              </a:rPr>
              <a:t>các</a:t>
            </a:r>
            <a:r>
              <a:rPr lang="en-US" altLang="zh-CN" sz="32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  <a:sym typeface="微软雅黑" panose="020B0503020204020204" pitchFamily="34" charset="-122"/>
              </a:rPr>
              <a:t>đồng</a:t>
            </a:r>
            <a:r>
              <a:rPr lang="en-US" altLang="zh-CN" sz="32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  <a:sym typeface="微软雅黑" panose="020B0503020204020204" pitchFamily="34" charset="-122"/>
              </a:rPr>
              <a:t>bằng</a:t>
            </a:r>
            <a:r>
              <a:rPr lang="en-US" altLang="zh-CN" sz="32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  <a:sym typeface="微软雅黑" panose="020B0503020204020204" pitchFamily="34" charset="-122"/>
              </a:rPr>
              <a:t>và</a:t>
            </a:r>
            <a:r>
              <a:rPr lang="en-US" altLang="zh-CN" sz="32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  <a:sym typeface="微软雅黑" panose="020B0503020204020204" pitchFamily="34" charset="-122"/>
              </a:rPr>
              <a:t>ven</a:t>
            </a:r>
            <a:r>
              <a:rPr lang="en-US" altLang="zh-CN" sz="32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  <a:sym typeface="微软雅黑" panose="020B0503020204020204" pitchFamily="34" charset="-122"/>
              </a:rPr>
              <a:t>biển</a:t>
            </a:r>
            <a:r>
              <a:rPr lang="en-US" altLang="zh-CN" sz="32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  <a:sym typeface="微软雅黑" panose="020B0503020204020204" pitchFamily="34" charset="-122"/>
              </a:rPr>
              <a:t>.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sz="3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  <a:sym typeface="微软雅黑" panose="020B0503020204020204" pitchFamily="34" charset="-122"/>
              </a:rPr>
              <a:t>Các</a:t>
            </a:r>
            <a:r>
              <a:rPr lang="en-US" altLang="zh-CN" sz="32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  <a:sym typeface="微软雅黑" panose="020B0503020204020204" pitchFamily="34" charset="-122"/>
              </a:rPr>
              <a:t>dân</a:t>
            </a:r>
            <a:r>
              <a:rPr lang="en-US" altLang="zh-CN" sz="32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  <a:sym typeface="微软雅黑" panose="020B0503020204020204" pitchFamily="34" charset="-122"/>
              </a:rPr>
              <a:t>tộc</a:t>
            </a:r>
            <a:r>
              <a:rPr lang="en-US" altLang="zh-CN" sz="32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  <a:sym typeface="微软雅黑" panose="020B0503020204020204" pitchFamily="34" charset="-122"/>
              </a:rPr>
              <a:t>ít</a:t>
            </a:r>
            <a:r>
              <a:rPr lang="en-US" altLang="zh-CN" sz="32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  <a:sym typeface="微软雅黑" panose="020B0503020204020204" pitchFamily="34" charset="-122"/>
              </a:rPr>
              <a:t>người</a:t>
            </a:r>
            <a:r>
              <a:rPr lang="en-US" altLang="zh-CN" sz="32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  <a:sym typeface="微软雅黑" panose="020B0503020204020204" pitchFamily="34" charset="-122"/>
              </a:rPr>
              <a:t>sống</a:t>
            </a:r>
            <a:r>
              <a:rPr lang="en-US" altLang="zh-CN" sz="32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  <a:sym typeface="微软雅黑" panose="020B0503020204020204" pitchFamily="34" charset="-122"/>
              </a:rPr>
              <a:t>chủ</a:t>
            </a:r>
            <a:r>
              <a:rPr lang="en-US" altLang="zh-CN" sz="32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  <a:sym typeface="微软雅黑" panose="020B0503020204020204" pitchFamily="34" charset="-122"/>
              </a:rPr>
              <a:t>yếu</a:t>
            </a:r>
            <a:r>
              <a:rPr lang="en-US" altLang="zh-CN" sz="32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  <a:sym typeface="微软雅黑" panose="020B0503020204020204" pitchFamily="34" charset="-122"/>
              </a:rPr>
              <a:t> ở </a:t>
            </a:r>
            <a:r>
              <a:rPr lang="en-US" altLang="zh-CN" sz="3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  <a:sym typeface="微软雅黑" panose="020B0503020204020204" pitchFamily="34" charset="-122"/>
              </a:rPr>
              <a:t>vùng</a:t>
            </a:r>
            <a:r>
              <a:rPr lang="en-US" altLang="zh-CN" sz="32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  <a:sym typeface="微软雅黑" panose="020B0503020204020204" pitchFamily="34" charset="-122"/>
              </a:rPr>
              <a:t>núi</a:t>
            </a:r>
            <a:r>
              <a:rPr lang="en-US" altLang="zh-CN" sz="32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  <a:sym typeface="微软雅黑" panose="020B0503020204020204" pitchFamily="34" charset="-122"/>
              </a:rPr>
              <a:t>và</a:t>
            </a:r>
            <a:r>
              <a:rPr lang="en-US" altLang="zh-CN" sz="32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  <a:sym typeface="微软雅黑" panose="020B0503020204020204" pitchFamily="34" charset="-122"/>
              </a:rPr>
              <a:t>cao</a:t>
            </a:r>
            <a:r>
              <a:rPr lang="en-US" altLang="zh-CN" sz="32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  <a:sym typeface="微软雅黑" panose="020B0503020204020204" pitchFamily="34" charset="-122"/>
              </a:rPr>
              <a:t>nguyên</a:t>
            </a:r>
            <a:r>
              <a:rPr lang="en-US" altLang="zh-CN" sz="32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  <a:sym typeface="微软雅黑" panose="020B0503020204020204" pitchFamily="34" charset="-122"/>
              </a:rPr>
              <a:t>.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" y="0"/>
            <a:ext cx="4459506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 l="10934" t="4822" r="9809" b="11392"/>
          <a:stretch/>
        </p:blipFill>
        <p:spPr>
          <a:xfrm rot="5400000">
            <a:off x="3875725" y="1127041"/>
            <a:ext cx="5090297" cy="56584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3271219" y="-42395"/>
            <a:ext cx="6542437" cy="690039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19034" y="2160476"/>
            <a:ext cx="1479291" cy="1795801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7039429" y="3338286"/>
            <a:ext cx="1132114" cy="10595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latin typeface="#9Slide03 BoosterNextFYBlack" panose="02000A03000000020004" pitchFamily="2" charset="0"/>
              </a:rPr>
              <a:t>1</a:t>
            </a:r>
            <a:endParaRPr lang="en-US" sz="4000" dirty="0">
              <a:latin typeface="#9Slide03 BoosterNextFYBlack" panose="02000A03000000020004" pitchFamily="2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7039429" y="5050970"/>
            <a:ext cx="1132114" cy="10595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latin typeface="#9Slide03 BoosterNextFYBlack" panose="02000A03000000020004" pitchFamily="2" charset="0"/>
              </a:rPr>
              <a:t>2</a:t>
            </a:r>
            <a:endParaRPr lang="en-US" sz="4000" dirty="0">
              <a:latin typeface="#9Slide03 BoosterNextFYBlack" panose="02000A03000000020004" pitchFamily="2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5390306" y="5050970"/>
            <a:ext cx="1132114" cy="10595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latin typeface="#9Slide03 BoosterNextFYBlack" panose="02000A03000000020004" pitchFamily="2" charset="0"/>
              </a:rPr>
              <a:t>3</a:t>
            </a:r>
            <a:endParaRPr lang="en-US" sz="4000" dirty="0">
              <a:latin typeface="#9Slide03 BoosterNextFYBlack" panose="02000A03000000020004" pitchFamily="2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5390306" y="3338286"/>
            <a:ext cx="1132114" cy="10595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latin typeface="#9Slide03 BoosterNextFYBlack" panose="02000A03000000020004" pitchFamily="2" charset="0"/>
              </a:rPr>
              <a:t>4</a:t>
            </a:r>
            <a:endParaRPr lang="en-US" sz="4000" dirty="0">
              <a:latin typeface="#9Slide03 BoosterNextFYBlack" panose="02000A03000000020004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95051" y="298286"/>
            <a:ext cx="5774349" cy="919401"/>
          </a:xfrm>
          <a:prstGeom prst="roundRect">
            <a:avLst/>
          </a:prstGeom>
          <a:solidFill>
            <a:srgbClr val="B5FFE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 smtClean="0">
                <a:latin typeface="#9Slide03 BoosterNextFYBlack" panose="02000A03000000020004" pitchFamily="2" charset="0"/>
              </a:rPr>
              <a:t>Chim</a:t>
            </a:r>
            <a:r>
              <a:rPr lang="en-US" sz="4800" dirty="0" smtClean="0">
                <a:latin typeface="#9Slide03 BoosterNextFYBlack" panose="02000A03000000020004" pitchFamily="2" charset="0"/>
              </a:rPr>
              <a:t> non </a:t>
            </a:r>
            <a:r>
              <a:rPr lang="en-US" sz="4800" dirty="0" err="1" smtClean="0">
                <a:latin typeface="#9Slide03 BoosterNextFYBlack" panose="02000A03000000020004" pitchFamily="2" charset="0"/>
              </a:rPr>
              <a:t>đi</a:t>
            </a:r>
            <a:r>
              <a:rPr lang="en-US" sz="4800" dirty="0" smtClean="0">
                <a:latin typeface="#9Slide03 BoosterNextFYBlack" panose="02000A03000000020004" pitchFamily="2" charset="0"/>
              </a:rPr>
              <a:t> </a:t>
            </a:r>
            <a:r>
              <a:rPr lang="en-US" sz="4800" dirty="0" err="1" smtClean="0">
                <a:latin typeface="#9Slide03 BoosterNextFYBlack" panose="02000A03000000020004" pitchFamily="2" charset="0"/>
              </a:rPr>
              <a:t>lạc</a:t>
            </a:r>
            <a:endParaRPr lang="en-US" sz="4800" dirty="0">
              <a:latin typeface="#9Slide03 BoosterNextFYBlack" panose="02000A03000000020004" pitchFamily="2" charset="0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446699" y="1471787"/>
            <a:ext cx="2086519" cy="1611836"/>
          </a:xfrm>
          <a:prstGeom prst="rect">
            <a:avLst/>
          </a:prstGeom>
        </p:spPr>
      </p:pic>
      <p:pic>
        <p:nvPicPr>
          <p:cNvPr id="6" name="TiengchimhotNhacchuong-Dangcapnh_67zh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0196.0625"/>
                  <p14:fade in="250" out="250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289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362 -0.0037 L -0.09362 -0.00347 C -0.13464 -0.01689 -0.0836 -4.44444E-6 -0.11862 -0.0125 C -0.12461 -0.01481 -0.12995 -0.01574 -0.1362 -0.01689 C -0.14193 -0.01666 -0.18594 -0.01666 -0.20365 -0.0125 C -0.21719 -0.00925 -0.19675 -0.0118 -0.21107 -0.00601 C -0.21524 -0.00416 -0.2194 -0.00439 -0.22357 -0.0037 L -0.22852 -0.00138 L -0.22735 0.02963 L -0.22604 0.11621 L -0.22357 0.18519 L -0.22487 0.28079 L -0.22357 0.35625 L -0.22357 0.44746 L -0.22487 0.47616 " pathEditMode="relative" rAng="0" ptsTypes="AAAAAAAAAAAAA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45" y="2333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81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054"/>
            <a:ext cx="12192000" cy="6858000"/>
          </a:xfrm>
          <a:prstGeom prst="rect">
            <a:avLst/>
          </a:prstGeom>
        </p:spPr>
      </p:pic>
      <p:pic>
        <p:nvPicPr>
          <p:cNvPr id="4" name="PA_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454" y="828108"/>
            <a:ext cx="6121493" cy="4294369"/>
          </a:xfrm>
          <a:prstGeom prst="rect">
            <a:avLst/>
          </a:prstGeom>
        </p:spPr>
      </p:pic>
      <p:sp>
        <p:nvSpPr>
          <p:cNvPr id="3" name="文本框 6"/>
          <p:cNvSpPr txBox="1">
            <a:spLocks noChangeArrowheads="1"/>
          </p:cNvSpPr>
          <p:nvPr/>
        </p:nvSpPr>
        <p:spPr bwMode="auto">
          <a:xfrm>
            <a:off x="4620919" y="2206942"/>
            <a:ext cx="410337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9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4400" dirty="0" err="1" smtClean="0"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Thử</a:t>
            </a:r>
            <a:r>
              <a:rPr lang="en-US" altLang="zh-CN" sz="4400" dirty="0" smtClean="0"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 </a:t>
            </a:r>
            <a:r>
              <a:rPr lang="en-US" altLang="zh-CN" sz="4400" dirty="0" err="1" smtClean="0"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thách</a:t>
            </a:r>
            <a:r>
              <a:rPr lang="en-US" altLang="zh-CN" sz="4400" dirty="0" smtClean="0"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 2:</a:t>
            </a:r>
            <a:endParaRPr lang="zh-CN" altLang="en-US" sz="4400" dirty="0">
              <a:latin typeface="#9Slide03 Arima Madurai Black" panose="00000A00000000000000" pitchFamily="2" charset="0"/>
              <a:ea typeface="微软雅黑" panose="020B0503020204020204" pitchFamily="34" charset="-122"/>
              <a:cs typeface="#9Slide03 Arima Madurai Black" panose="00000A00000000000000" pitchFamily="2" charset="0"/>
            </a:endParaRPr>
          </a:p>
        </p:txBody>
      </p:sp>
      <p:sp>
        <p:nvSpPr>
          <p:cNvPr id="7" name="文本框 6"/>
          <p:cNvSpPr txBox="1">
            <a:spLocks noChangeArrowheads="1"/>
          </p:cNvSpPr>
          <p:nvPr/>
        </p:nvSpPr>
        <p:spPr bwMode="auto">
          <a:xfrm>
            <a:off x="3742984" y="3584685"/>
            <a:ext cx="511243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9pPr>
          </a:lstStyle>
          <a:p>
            <a:pPr algn="ctr" defTabSz="51435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4400" dirty="0" err="1" smtClean="0">
                <a:solidFill>
                  <a:srgbClr val="0070C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Chim</a:t>
            </a:r>
            <a:r>
              <a:rPr lang="en-US" altLang="zh-CN" sz="4400" dirty="0" smtClean="0">
                <a:solidFill>
                  <a:srgbClr val="0070C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 non </a:t>
            </a:r>
            <a:r>
              <a:rPr lang="en-US" altLang="zh-CN" sz="4400" dirty="0" err="1" smtClean="0">
                <a:solidFill>
                  <a:srgbClr val="0070C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bắt</a:t>
            </a:r>
            <a:r>
              <a:rPr lang="en-US" altLang="zh-CN" sz="4400" dirty="0" smtClean="0">
                <a:solidFill>
                  <a:srgbClr val="0070C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 </a:t>
            </a:r>
            <a:r>
              <a:rPr lang="en-US" altLang="zh-CN" sz="4400" dirty="0" err="1" smtClean="0">
                <a:solidFill>
                  <a:srgbClr val="0070C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sâu</a:t>
            </a:r>
            <a:endParaRPr lang="zh-CN" altLang="en-US" sz="4400" dirty="0">
              <a:solidFill>
                <a:srgbClr val="0070C0"/>
              </a:solidFill>
              <a:latin typeface="#9Slide03 Arima Madurai Black" panose="00000A00000000000000" pitchFamily="2" charset="0"/>
              <a:ea typeface="微软雅黑" panose="020B0503020204020204" pitchFamily="34" charset="-122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0572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0" y="0"/>
            <a:ext cx="1121664" cy="122888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5840919" y="1090907"/>
            <a:ext cx="510162" cy="84317"/>
            <a:chOff x="5878446" y="1252785"/>
            <a:chExt cx="849635" cy="140423"/>
          </a:xfrm>
        </p:grpSpPr>
        <p:sp>
          <p:nvSpPr>
            <p:cNvPr id="12" name="椭圆 11"/>
            <p:cNvSpPr/>
            <p:nvPr/>
          </p:nvSpPr>
          <p:spPr>
            <a:xfrm>
              <a:off x="5878446" y="1254658"/>
              <a:ext cx="138550" cy="138550"/>
            </a:xfrm>
            <a:prstGeom prst="ellipse">
              <a:avLst/>
            </a:prstGeom>
            <a:solidFill>
              <a:srgbClr val="89FF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椭圆 12"/>
            <p:cNvSpPr/>
            <p:nvPr/>
          </p:nvSpPr>
          <p:spPr>
            <a:xfrm>
              <a:off x="6118512" y="1254658"/>
              <a:ext cx="138550" cy="138550"/>
            </a:xfrm>
            <a:prstGeom prst="ellipse">
              <a:avLst/>
            </a:prstGeom>
            <a:solidFill>
              <a:srgbClr val="FABA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椭圆 13"/>
            <p:cNvSpPr/>
            <p:nvPr/>
          </p:nvSpPr>
          <p:spPr>
            <a:xfrm>
              <a:off x="6358578" y="1252785"/>
              <a:ext cx="138550" cy="138550"/>
            </a:xfrm>
            <a:prstGeom prst="ellipse">
              <a:avLst/>
            </a:prstGeom>
            <a:solidFill>
              <a:srgbClr val="B6B0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椭圆 14"/>
            <p:cNvSpPr/>
            <p:nvPr/>
          </p:nvSpPr>
          <p:spPr>
            <a:xfrm>
              <a:off x="6589531" y="1252785"/>
              <a:ext cx="138550" cy="138550"/>
            </a:xfrm>
            <a:prstGeom prst="ellipse">
              <a:avLst/>
            </a:prstGeom>
            <a:solidFill>
              <a:srgbClr val="FDE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85710" y="-26266"/>
            <a:ext cx="12467304" cy="67893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Rounded Rectangle 4"/>
          <p:cNvSpPr/>
          <p:nvPr/>
        </p:nvSpPr>
        <p:spPr>
          <a:xfrm>
            <a:off x="285444" y="373862"/>
            <a:ext cx="11788860" cy="1852494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88828" y="540250"/>
            <a:ext cx="92163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+mj-lt"/>
              </a:rPr>
              <a:t>Em</a:t>
            </a:r>
            <a:r>
              <a:rPr lang="en-US" sz="4000" b="1" dirty="0" smtClean="0">
                <a:latin typeface="+mj-lt"/>
              </a:rPr>
              <a:t> </a:t>
            </a:r>
            <a:r>
              <a:rPr lang="en-US" sz="4000" b="1" dirty="0" err="1" smtClean="0">
                <a:latin typeface="+mj-lt"/>
              </a:rPr>
              <a:t>hãy</a:t>
            </a:r>
            <a:r>
              <a:rPr lang="en-US" sz="4000" b="1" dirty="0" smtClean="0">
                <a:latin typeface="+mj-lt"/>
              </a:rPr>
              <a:t> </a:t>
            </a:r>
            <a:r>
              <a:rPr lang="en-US" sz="4000" b="1" dirty="0" err="1" smtClean="0">
                <a:latin typeface="+mj-lt"/>
              </a:rPr>
              <a:t>giúp</a:t>
            </a:r>
            <a:r>
              <a:rPr lang="en-US" sz="4000" b="1" dirty="0" smtClean="0">
                <a:latin typeface="+mj-lt"/>
              </a:rPr>
              <a:t> </a:t>
            </a:r>
            <a:r>
              <a:rPr lang="en-US" sz="4000" b="1" dirty="0" err="1" smtClean="0">
                <a:latin typeface="+mj-lt"/>
              </a:rPr>
              <a:t>chim</a:t>
            </a:r>
            <a:r>
              <a:rPr lang="en-US" sz="4000" b="1" dirty="0" smtClean="0">
                <a:latin typeface="+mj-lt"/>
              </a:rPr>
              <a:t> non </a:t>
            </a:r>
            <a:r>
              <a:rPr lang="en-US" sz="4000" b="1" dirty="0" err="1" smtClean="0">
                <a:latin typeface="+mj-lt"/>
              </a:rPr>
              <a:t>bắt</a:t>
            </a:r>
            <a:r>
              <a:rPr lang="en-US" sz="4000" b="1" dirty="0" smtClean="0">
                <a:latin typeface="+mj-lt"/>
              </a:rPr>
              <a:t> </a:t>
            </a:r>
            <a:r>
              <a:rPr lang="en-US" sz="4000" b="1" dirty="0" err="1" smtClean="0">
                <a:latin typeface="+mj-lt"/>
              </a:rPr>
              <a:t>sâu</a:t>
            </a:r>
            <a:r>
              <a:rPr lang="en-US" sz="4000" b="1" dirty="0" smtClean="0">
                <a:latin typeface="+mj-lt"/>
              </a:rPr>
              <a:t> </a:t>
            </a:r>
            <a:r>
              <a:rPr lang="en-US" sz="4000" b="1" dirty="0" err="1" smtClean="0">
                <a:latin typeface="+mj-lt"/>
              </a:rPr>
              <a:t>bằng</a:t>
            </a:r>
            <a:r>
              <a:rPr lang="en-US" sz="4000" b="1" dirty="0" smtClean="0">
                <a:latin typeface="+mj-lt"/>
              </a:rPr>
              <a:t> </a:t>
            </a:r>
            <a:r>
              <a:rPr lang="en-US" sz="4000" b="1" dirty="0" err="1" smtClean="0">
                <a:latin typeface="+mj-lt"/>
              </a:rPr>
              <a:t>cách</a:t>
            </a:r>
            <a:r>
              <a:rPr lang="en-US" sz="4000" b="1" dirty="0" smtClean="0">
                <a:latin typeface="+mj-lt"/>
              </a:rPr>
              <a:t> </a:t>
            </a:r>
            <a:r>
              <a:rPr lang="en-US" sz="4000" b="1" dirty="0" err="1" smtClean="0">
                <a:latin typeface="+mj-lt"/>
              </a:rPr>
              <a:t>trả</a:t>
            </a:r>
            <a:r>
              <a:rPr lang="en-US" sz="4000" b="1" dirty="0" smtClean="0">
                <a:latin typeface="+mj-lt"/>
              </a:rPr>
              <a:t> </a:t>
            </a:r>
            <a:r>
              <a:rPr lang="en-US" sz="4000" b="1" dirty="0" err="1" smtClean="0">
                <a:latin typeface="+mj-lt"/>
              </a:rPr>
              <a:t>lời</a:t>
            </a:r>
            <a:r>
              <a:rPr lang="en-US" sz="4000" b="1" dirty="0" smtClean="0">
                <a:latin typeface="+mj-lt"/>
              </a:rPr>
              <a:t> </a:t>
            </a:r>
            <a:r>
              <a:rPr lang="en-US" sz="4000" b="1" dirty="0" err="1" smtClean="0">
                <a:latin typeface="+mj-lt"/>
              </a:rPr>
              <a:t>đúng</a:t>
            </a:r>
            <a:r>
              <a:rPr lang="en-US" sz="4000" b="1" dirty="0" smtClean="0">
                <a:latin typeface="+mj-lt"/>
              </a:rPr>
              <a:t> </a:t>
            </a:r>
            <a:r>
              <a:rPr lang="en-US" sz="4000" b="1" dirty="0" err="1" smtClean="0">
                <a:latin typeface="+mj-lt"/>
              </a:rPr>
              <a:t>hoặc</a:t>
            </a:r>
            <a:r>
              <a:rPr lang="en-US" sz="4000" b="1" dirty="0" smtClean="0">
                <a:latin typeface="+mj-lt"/>
              </a:rPr>
              <a:t> </a:t>
            </a:r>
            <a:r>
              <a:rPr lang="en-US" sz="4000" b="1" dirty="0" err="1" smtClean="0">
                <a:latin typeface="+mj-lt"/>
              </a:rPr>
              <a:t>sai</a:t>
            </a:r>
            <a:r>
              <a:rPr lang="en-US" sz="4000" b="1" dirty="0" smtClean="0">
                <a:latin typeface="+mj-lt"/>
              </a:rPr>
              <a:t> </a:t>
            </a:r>
            <a:r>
              <a:rPr lang="en-US" sz="4000" b="1" dirty="0" err="1" smtClean="0">
                <a:latin typeface="+mj-lt"/>
              </a:rPr>
              <a:t>cho</a:t>
            </a:r>
            <a:r>
              <a:rPr lang="en-US" sz="4000" b="1" dirty="0" smtClean="0">
                <a:latin typeface="+mj-lt"/>
              </a:rPr>
              <a:t> </a:t>
            </a:r>
            <a:r>
              <a:rPr lang="en-US" sz="4000" b="1" dirty="0" err="1" smtClean="0">
                <a:latin typeface="+mj-lt"/>
              </a:rPr>
              <a:t>các</a:t>
            </a:r>
            <a:r>
              <a:rPr lang="en-US" sz="4000" b="1" dirty="0" smtClean="0">
                <a:latin typeface="+mj-lt"/>
              </a:rPr>
              <a:t> </a:t>
            </a:r>
            <a:r>
              <a:rPr lang="en-US" sz="4000" b="1" dirty="0" err="1" smtClean="0">
                <a:latin typeface="+mj-lt"/>
              </a:rPr>
              <a:t>câu</a:t>
            </a:r>
            <a:r>
              <a:rPr lang="en-US" sz="4000" b="1" dirty="0" smtClean="0">
                <a:latin typeface="+mj-lt"/>
              </a:rPr>
              <a:t> </a:t>
            </a:r>
            <a:r>
              <a:rPr lang="en-US" sz="4000" b="1" dirty="0" err="1" smtClean="0">
                <a:latin typeface="+mj-lt"/>
              </a:rPr>
              <a:t>sau</a:t>
            </a:r>
            <a:r>
              <a:rPr lang="en-US" sz="4000" b="1" dirty="0" smtClean="0">
                <a:latin typeface="+mj-lt"/>
              </a:rPr>
              <a:t> </a:t>
            </a:r>
            <a:r>
              <a:rPr lang="en-US" sz="4000" b="1" dirty="0" err="1" smtClean="0">
                <a:latin typeface="+mj-lt"/>
              </a:rPr>
              <a:t>nhé</a:t>
            </a:r>
            <a:r>
              <a:rPr lang="en-US" sz="4000" b="1" dirty="0" smtClean="0">
                <a:latin typeface="+mj-lt"/>
              </a:rPr>
              <a:t>.</a:t>
            </a:r>
            <a:endParaRPr lang="en-US" sz="4000" b="1" dirty="0">
              <a:latin typeface="+mj-lt"/>
            </a:endParaRPr>
          </a:p>
        </p:txBody>
      </p:sp>
      <p:pic>
        <p:nvPicPr>
          <p:cNvPr id="29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207649" y="3647357"/>
            <a:ext cx="7315200" cy="3210643"/>
          </a:xfrm>
          <a:prstGeom prst="rect">
            <a:avLst/>
          </a:prstGeom>
        </p:spPr>
      </p:pic>
      <p:pic>
        <p:nvPicPr>
          <p:cNvPr id="30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107551" y="3647357"/>
            <a:ext cx="7315200" cy="3210643"/>
          </a:xfrm>
          <a:prstGeom prst="rect">
            <a:avLst/>
          </a:prstGeom>
        </p:spPr>
      </p:pic>
      <p:pic>
        <p:nvPicPr>
          <p:cNvPr id="31" name="Picture 2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9526259" y="4974910"/>
            <a:ext cx="2432823" cy="1550925"/>
          </a:xfrm>
          <a:prstGeom prst="rect">
            <a:avLst/>
          </a:prstGeom>
        </p:spPr>
      </p:pic>
      <p:pic>
        <p:nvPicPr>
          <p:cNvPr id="32" name="Picture 4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22068" y="3221107"/>
            <a:ext cx="3053834" cy="1926692"/>
          </a:xfrm>
          <a:prstGeom prst="rect">
            <a:avLst/>
          </a:prstGeom>
        </p:spPr>
      </p:pic>
      <p:pic>
        <p:nvPicPr>
          <p:cNvPr id="33" name="Picture 5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4075128" y="5191357"/>
            <a:ext cx="3155491" cy="1539617"/>
          </a:xfrm>
          <a:prstGeom prst="rect">
            <a:avLst/>
          </a:prstGeom>
        </p:spPr>
      </p:pic>
      <p:pic>
        <p:nvPicPr>
          <p:cNvPr id="34" name="Picture 6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666189" y="3960236"/>
            <a:ext cx="2988255" cy="1014674"/>
          </a:xfrm>
          <a:prstGeom prst="rect">
            <a:avLst/>
          </a:prstGeom>
        </p:spPr>
      </p:pic>
      <p:pic>
        <p:nvPicPr>
          <p:cNvPr id="20" name="Picture 2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/>
          <a:srcRect/>
          <a:stretch>
            <a:fillRect/>
          </a:stretch>
        </p:blipFill>
        <p:spPr>
          <a:xfrm>
            <a:off x="285443" y="5180003"/>
            <a:ext cx="2432823" cy="1550925"/>
          </a:xfrm>
          <a:prstGeom prst="rect">
            <a:avLst/>
          </a:prstGeom>
        </p:spPr>
      </p:pic>
      <p:pic>
        <p:nvPicPr>
          <p:cNvPr id="21" name="Picture 4">
            <a:hlinkClick r:id="rId24" action="ppaction://hlinksldjump"/>
          </p:cNvPr>
          <p:cNvPicPr>
            <a:picLocks noChangeAspect="1"/>
          </p:cNvPicPr>
          <p:nvPr/>
        </p:nvPicPr>
        <p:blipFill>
          <a:blip r:embed="rId16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8597838" y="3058649"/>
            <a:ext cx="3053834" cy="1926692"/>
          </a:xfrm>
          <a:prstGeom prst="rect">
            <a:avLst/>
          </a:prstGeom>
        </p:spPr>
      </p:pic>
      <p:pic>
        <p:nvPicPr>
          <p:cNvPr id="24" name="Picture 2">
            <a:hlinkClick r:id="rId25" action="ppaction://hlinksldjump"/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7"/>
              </a:ext>
            </a:extLst>
          </a:blip>
          <a:srcRect/>
          <a:stretch>
            <a:fillRect/>
          </a:stretch>
        </p:blipFill>
        <p:spPr>
          <a:xfrm>
            <a:off x="9008533" y="-26266"/>
            <a:ext cx="4675027" cy="3278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696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0" y="0"/>
            <a:ext cx="1121664" cy="122888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5840919" y="1090907"/>
            <a:ext cx="510162" cy="84317"/>
            <a:chOff x="5878446" y="1252785"/>
            <a:chExt cx="849635" cy="140423"/>
          </a:xfrm>
        </p:grpSpPr>
        <p:sp>
          <p:nvSpPr>
            <p:cNvPr id="12" name="椭圆 11"/>
            <p:cNvSpPr/>
            <p:nvPr/>
          </p:nvSpPr>
          <p:spPr>
            <a:xfrm>
              <a:off x="5878446" y="1254658"/>
              <a:ext cx="138550" cy="138550"/>
            </a:xfrm>
            <a:prstGeom prst="ellipse">
              <a:avLst/>
            </a:prstGeom>
            <a:solidFill>
              <a:srgbClr val="89FF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椭圆 12"/>
            <p:cNvSpPr/>
            <p:nvPr/>
          </p:nvSpPr>
          <p:spPr>
            <a:xfrm>
              <a:off x="6118512" y="1254658"/>
              <a:ext cx="138550" cy="138550"/>
            </a:xfrm>
            <a:prstGeom prst="ellipse">
              <a:avLst/>
            </a:prstGeom>
            <a:solidFill>
              <a:srgbClr val="FABA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椭圆 13"/>
            <p:cNvSpPr/>
            <p:nvPr/>
          </p:nvSpPr>
          <p:spPr>
            <a:xfrm>
              <a:off x="6358578" y="1252785"/>
              <a:ext cx="138550" cy="138550"/>
            </a:xfrm>
            <a:prstGeom prst="ellipse">
              <a:avLst/>
            </a:prstGeom>
            <a:solidFill>
              <a:srgbClr val="B6B0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椭圆 14"/>
            <p:cNvSpPr/>
            <p:nvPr/>
          </p:nvSpPr>
          <p:spPr>
            <a:xfrm>
              <a:off x="6589531" y="1252785"/>
              <a:ext cx="138550" cy="138550"/>
            </a:xfrm>
            <a:prstGeom prst="ellipse">
              <a:avLst/>
            </a:prstGeom>
            <a:solidFill>
              <a:srgbClr val="FDE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8" name="矩形 6"/>
          <p:cNvSpPr/>
          <p:nvPr/>
        </p:nvSpPr>
        <p:spPr>
          <a:xfrm>
            <a:off x="1958056" y="705745"/>
            <a:ext cx="8425507" cy="1464231"/>
          </a:xfrm>
          <a:prstGeom prst="roundRect">
            <a:avLst/>
          </a:prstGeom>
          <a:solidFill>
            <a:srgbClr val="D5FFF1"/>
          </a:solidFill>
          <a:ln w="57150">
            <a:solidFill>
              <a:srgbClr val="81CEE2"/>
            </a:solidFill>
            <a:prstDash val="dash"/>
          </a:ln>
        </p:spPr>
        <p:txBody>
          <a:bodyPr vert="horz" wrap="square" rtlCol="0">
            <a:spAutoFit/>
          </a:bodyPr>
          <a:lstStyle/>
          <a:p>
            <a:pPr lvl="0" algn="ctr">
              <a:defRPr/>
            </a:pPr>
            <a:r>
              <a:rPr lang="en-US" altLang="zh-CN" sz="4000" dirty="0" smtClean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a) </a:t>
            </a:r>
            <a:r>
              <a:rPr lang="en-US" altLang="zh-CN" sz="4000" dirty="0" err="1" smtClean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Dân</a:t>
            </a:r>
            <a:r>
              <a:rPr lang="en-US" altLang="zh-CN" sz="4000" dirty="0" smtClean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 </a:t>
            </a:r>
            <a:r>
              <a:rPr lang="en-US" altLang="zh-CN" sz="4000" dirty="0" err="1" smtClean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cư</a:t>
            </a:r>
            <a:r>
              <a:rPr lang="en-US" altLang="zh-CN" sz="4000" dirty="0" smtClean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 </a:t>
            </a:r>
            <a:r>
              <a:rPr lang="en-US" altLang="zh-CN" sz="4000" dirty="0" err="1" smtClean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nước</a:t>
            </a:r>
            <a:r>
              <a:rPr lang="en-US" altLang="zh-CN" sz="4000" dirty="0" smtClean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 ta </a:t>
            </a:r>
            <a:r>
              <a:rPr lang="en-US" altLang="zh-CN" sz="4000" dirty="0" err="1" smtClean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tập</a:t>
            </a:r>
            <a:r>
              <a:rPr lang="en-US" altLang="zh-CN" sz="4000" dirty="0" smtClean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 </a:t>
            </a:r>
            <a:r>
              <a:rPr lang="en-US" altLang="zh-CN" sz="4000" dirty="0" err="1" smtClean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trung</a:t>
            </a:r>
            <a:r>
              <a:rPr lang="en-US" altLang="zh-CN" sz="4000" dirty="0" smtClean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 </a:t>
            </a:r>
            <a:r>
              <a:rPr lang="en-US" altLang="zh-CN" sz="4000" dirty="0" err="1" smtClean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đông</a:t>
            </a:r>
            <a:r>
              <a:rPr lang="en-US" altLang="zh-CN" sz="4000" dirty="0" smtClean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 </a:t>
            </a:r>
            <a:r>
              <a:rPr lang="en-US" altLang="zh-CN" sz="4000" dirty="0" err="1" smtClean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đúc</a:t>
            </a:r>
            <a:r>
              <a:rPr lang="en-US" altLang="zh-CN" sz="4000" dirty="0" smtClean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 </a:t>
            </a:r>
          </a:p>
          <a:p>
            <a:pPr lvl="0" algn="ctr">
              <a:defRPr/>
            </a:pPr>
            <a:r>
              <a:rPr lang="en-US" altLang="zh-CN" sz="4000" dirty="0" smtClean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ở </a:t>
            </a:r>
            <a:r>
              <a:rPr lang="en-US" altLang="zh-CN" sz="4000" dirty="0" err="1" smtClean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vùng</a:t>
            </a:r>
            <a:r>
              <a:rPr lang="en-US" altLang="zh-CN" sz="4000" dirty="0" smtClean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 </a:t>
            </a:r>
            <a:r>
              <a:rPr lang="en-US" altLang="zh-CN" sz="4000" dirty="0" err="1" smtClean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núi</a:t>
            </a:r>
            <a:r>
              <a:rPr lang="en-US" altLang="zh-CN" sz="4000" dirty="0" smtClean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 </a:t>
            </a:r>
            <a:r>
              <a:rPr lang="en-US" altLang="zh-CN" sz="4000" dirty="0" err="1" smtClean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và</a:t>
            </a:r>
            <a:r>
              <a:rPr lang="en-US" altLang="zh-CN" sz="4000" dirty="0" smtClean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 </a:t>
            </a:r>
            <a:r>
              <a:rPr lang="en-US" altLang="zh-CN" sz="4000" dirty="0" err="1" smtClean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cao</a:t>
            </a:r>
            <a:r>
              <a:rPr lang="en-US" altLang="zh-CN" sz="4000" dirty="0" smtClean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 </a:t>
            </a:r>
            <a:r>
              <a:rPr lang="en-US" altLang="zh-CN" sz="4000" dirty="0" err="1" smtClean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nguyên</a:t>
            </a:r>
            <a:r>
              <a:rPr lang="en-US" altLang="zh-CN" sz="4000" dirty="0" smtClean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.</a:t>
            </a:r>
            <a:endParaRPr lang="en-US" altLang="zh-CN" sz="4000" dirty="0">
              <a:solidFill>
                <a:schemeClr val="tx1">
                  <a:lumMod val="95000"/>
                  <a:lumOff val="5000"/>
                </a:schemeClr>
              </a:solidFill>
              <a:ea typeface="微软雅黑" panose="020B0503020204020204" pitchFamily="34" charset="-122"/>
              <a:cs typeface="站酷快乐体2016修订版" panose="02010600030101010101" charset="-122"/>
              <a:sym typeface="迷你简硬笔楷书" panose="03000509000000000000" pitchFamily="65" charset="-122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558" y="4437541"/>
            <a:ext cx="1839343" cy="1762703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1958056" y="3422733"/>
            <a:ext cx="3018971" cy="740229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smtClean="0"/>
              <a:t>A. </a:t>
            </a:r>
            <a:r>
              <a:rPr lang="en-US" sz="4000" dirty="0" err="1" smtClean="0"/>
              <a:t>Đúng</a:t>
            </a:r>
            <a:endParaRPr lang="en-US" sz="4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296" y="4484889"/>
            <a:ext cx="1768490" cy="1668008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7364592" y="3393297"/>
            <a:ext cx="3018971" cy="76966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/>
              <a:t>B</a:t>
            </a:r>
            <a:r>
              <a:rPr lang="en-US" sz="4000" dirty="0" smtClean="0"/>
              <a:t>. </a:t>
            </a:r>
            <a:r>
              <a:rPr lang="en-US" sz="4000" dirty="0" err="1" smtClean="0"/>
              <a:t>Sai</a:t>
            </a:r>
            <a:endParaRPr lang="en-US" sz="4000" dirty="0"/>
          </a:p>
        </p:txBody>
      </p:sp>
      <p:pic>
        <p:nvPicPr>
          <p:cNvPr id="2" name="am-thanh-tra-loi-sai-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17" name="Picture 4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-228440" y="4931308"/>
            <a:ext cx="3053834" cy="1926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951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1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0" y="0"/>
            <a:ext cx="1121664" cy="122888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5840919" y="1090907"/>
            <a:ext cx="510162" cy="84317"/>
            <a:chOff x="5878446" y="1252785"/>
            <a:chExt cx="849635" cy="140423"/>
          </a:xfrm>
        </p:grpSpPr>
        <p:sp>
          <p:nvSpPr>
            <p:cNvPr id="12" name="椭圆 11"/>
            <p:cNvSpPr/>
            <p:nvPr/>
          </p:nvSpPr>
          <p:spPr>
            <a:xfrm>
              <a:off x="5878446" y="1254658"/>
              <a:ext cx="138550" cy="138550"/>
            </a:xfrm>
            <a:prstGeom prst="ellipse">
              <a:avLst/>
            </a:prstGeom>
            <a:solidFill>
              <a:srgbClr val="89FF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椭圆 12"/>
            <p:cNvSpPr/>
            <p:nvPr/>
          </p:nvSpPr>
          <p:spPr>
            <a:xfrm>
              <a:off x="6118512" y="1254658"/>
              <a:ext cx="138550" cy="138550"/>
            </a:xfrm>
            <a:prstGeom prst="ellipse">
              <a:avLst/>
            </a:prstGeom>
            <a:solidFill>
              <a:srgbClr val="FABA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椭圆 13"/>
            <p:cNvSpPr/>
            <p:nvPr/>
          </p:nvSpPr>
          <p:spPr>
            <a:xfrm>
              <a:off x="6358578" y="1252785"/>
              <a:ext cx="138550" cy="138550"/>
            </a:xfrm>
            <a:prstGeom prst="ellipse">
              <a:avLst/>
            </a:prstGeom>
            <a:solidFill>
              <a:srgbClr val="B6B0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椭圆 14"/>
            <p:cNvSpPr/>
            <p:nvPr/>
          </p:nvSpPr>
          <p:spPr>
            <a:xfrm>
              <a:off x="6589531" y="1252785"/>
              <a:ext cx="138550" cy="138550"/>
            </a:xfrm>
            <a:prstGeom prst="ellipse">
              <a:avLst/>
            </a:prstGeom>
            <a:solidFill>
              <a:srgbClr val="FDE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8" name="矩形 6"/>
          <p:cNvSpPr/>
          <p:nvPr/>
        </p:nvSpPr>
        <p:spPr>
          <a:xfrm>
            <a:off x="1958056" y="705745"/>
            <a:ext cx="8425507" cy="1464231"/>
          </a:xfrm>
          <a:prstGeom prst="roundRect">
            <a:avLst/>
          </a:prstGeom>
          <a:solidFill>
            <a:srgbClr val="D5FFF1"/>
          </a:solidFill>
          <a:ln w="57150">
            <a:solidFill>
              <a:srgbClr val="81CEE2"/>
            </a:solidFill>
            <a:prstDash val="dash"/>
          </a:ln>
        </p:spPr>
        <p:txBody>
          <a:bodyPr vert="horz" wrap="square" rtlCol="0">
            <a:spAutoFit/>
          </a:bodyPr>
          <a:lstStyle/>
          <a:p>
            <a:pPr lvl="0" algn="ctr">
              <a:defRPr/>
            </a:pPr>
            <a:r>
              <a:rPr lang="en-US" altLang="zh-CN" sz="4000" dirty="0" smtClean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b</a:t>
            </a: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) Ở </a:t>
            </a:r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nước</a:t>
            </a: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 ta, </a:t>
            </a:r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lúa</a:t>
            </a: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 </a:t>
            </a:r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gạo</a:t>
            </a: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 </a:t>
            </a:r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là</a:t>
            </a: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 </a:t>
            </a:r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loại</a:t>
            </a: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 </a:t>
            </a:r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cây</a:t>
            </a: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 </a:t>
            </a:r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được</a:t>
            </a: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 </a:t>
            </a:r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trồng</a:t>
            </a: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 </a:t>
            </a:r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nhiều</a:t>
            </a: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 </a:t>
            </a:r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nhất</a:t>
            </a: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869" y="4209681"/>
            <a:ext cx="1839343" cy="1762703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1958056" y="3422733"/>
            <a:ext cx="3018971" cy="740229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smtClean="0"/>
              <a:t>A. </a:t>
            </a:r>
            <a:r>
              <a:rPr lang="en-US" sz="4000" dirty="0" err="1" smtClean="0"/>
              <a:t>Đúng</a:t>
            </a:r>
            <a:endParaRPr lang="en-US" sz="4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8772" y="4162962"/>
            <a:ext cx="1768490" cy="1668008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7364592" y="3393297"/>
            <a:ext cx="3018971" cy="76966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/>
              <a:t>B</a:t>
            </a:r>
            <a:r>
              <a:rPr lang="en-US" sz="4000" dirty="0" smtClean="0"/>
              <a:t>. </a:t>
            </a:r>
            <a:r>
              <a:rPr lang="en-US" sz="4000" dirty="0" err="1" smtClean="0"/>
              <a:t>Sai</a:t>
            </a:r>
            <a:endParaRPr lang="en-US" sz="4000" dirty="0"/>
          </a:p>
        </p:txBody>
      </p:sp>
      <p:pic>
        <p:nvPicPr>
          <p:cNvPr id="3" name="am-thanh-tra-loi-sai-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17" name="Picture 6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26580" y="5972384"/>
            <a:ext cx="3030946" cy="1014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401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1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0" y="0"/>
            <a:ext cx="1121664" cy="122888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5840919" y="1090907"/>
            <a:ext cx="510162" cy="84317"/>
            <a:chOff x="5878446" y="1252785"/>
            <a:chExt cx="849635" cy="140423"/>
          </a:xfrm>
        </p:grpSpPr>
        <p:sp>
          <p:nvSpPr>
            <p:cNvPr id="12" name="椭圆 11"/>
            <p:cNvSpPr/>
            <p:nvPr/>
          </p:nvSpPr>
          <p:spPr>
            <a:xfrm>
              <a:off x="5878446" y="1254658"/>
              <a:ext cx="138550" cy="138550"/>
            </a:xfrm>
            <a:prstGeom prst="ellipse">
              <a:avLst/>
            </a:prstGeom>
            <a:solidFill>
              <a:srgbClr val="89FF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椭圆 12"/>
            <p:cNvSpPr/>
            <p:nvPr/>
          </p:nvSpPr>
          <p:spPr>
            <a:xfrm>
              <a:off x="6118512" y="1254658"/>
              <a:ext cx="138550" cy="138550"/>
            </a:xfrm>
            <a:prstGeom prst="ellipse">
              <a:avLst/>
            </a:prstGeom>
            <a:solidFill>
              <a:srgbClr val="FABA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椭圆 13"/>
            <p:cNvSpPr/>
            <p:nvPr/>
          </p:nvSpPr>
          <p:spPr>
            <a:xfrm>
              <a:off x="6358578" y="1252785"/>
              <a:ext cx="138550" cy="138550"/>
            </a:xfrm>
            <a:prstGeom prst="ellipse">
              <a:avLst/>
            </a:prstGeom>
            <a:solidFill>
              <a:srgbClr val="B6B0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椭圆 14"/>
            <p:cNvSpPr/>
            <p:nvPr/>
          </p:nvSpPr>
          <p:spPr>
            <a:xfrm>
              <a:off x="6589531" y="1252785"/>
              <a:ext cx="138550" cy="138550"/>
            </a:xfrm>
            <a:prstGeom prst="ellipse">
              <a:avLst/>
            </a:prstGeom>
            <a:solidFill>
              <a:srgbClr val="FDE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8" name="矩形 6"/>
          <p:cNvSpPr/>
          <p:nvPr/>
        </p:nvSpPr>
        <p:spPr>
          <a:xfrm>
            <a:off x="1271588" y="705745"/>
            <a:ext cx="9608809" cy="1464231"/>
          </a:xfrm>
          <a:prstGeom prst="roundRect">
            <a:avLst/>
          </a:prstGeom>
          <a:solidFill>
            <a:srgbClr val="D5FFF1"/>
          </a:solidFill>
          <a:ln w="57150">
            <a:solidFill>
              <a:srgbClr val="81CEE2"/>
            </a:solidFill>
            <a:prstDash val="dash"/>
          </a:ln>
        </p:spPr>
        <p:txBody>
          <a:bodyPr vert="horz" wrap="square" rtlCol="0">
            <a:spAutoFit/>
          </a:bodyPr>
          <a:lstStyle/>
          <a:p>
            <a:pPr lvl="0" algn="ctr">
              <a:defRPr/>
            </a:pPr>
            <a:r>
              <a:rPr lang="en-US" altLang="zh-CN" sz="4000" dirty="0" smtClean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c</a:t>
            </a: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) </a:t>
            </a:r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Trâu</a:t>
            </a: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, </a:t>
            </a:r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bò</a:t>
            </a: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 </a:t>
            </a:r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được</a:t>
            </a: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 </a:t>
            </a:r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nuôi</a:t>
            </a: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 </a:t>
            </a:r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nhiều</a:t>
            </a: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 ở </a:t>
            </a:r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vùng</a:t>
            </a: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 </a:t>
            </a:r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núi</a:t>
            </a: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; </a:t>
            </a:r>
          </a:p>
          <a:p>
            <a:pPr lvl="0" algn="ctr">
              <a:defRPr/>
            </a:pPr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lợn</a:t>
            </a: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 </a:t>
            </a:r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và</a:t>
            </a: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 </a:t>
            </a:r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gia</a:t>
            </a: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 </a:t>
            </a:r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cầm</a:t>
            </a: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 </a:t>
            </a:r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được</a:t>
            </a: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 </a:t>
            </a:r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nuôi</a:t>
            </a: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 </a:t>
            </a:r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nhiều</a:t>
            </a: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 ở </a:t>
            </a:r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đồng</a:t>
            </a: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 </a:t>
            </a:r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bằng</a:t>
            </a: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869" y="4209681"/>
            <a:ext cx="1839343" cy="1762703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1958056" y="3422733"/>
            <a:ext cx="3018971" cy="740229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smtClean="0"/>
              <a:t>A. </a:t>
            </a:r>
            <a:r>
              <a:rPr lang="en-US" sz="4000" dirty="0" err="1" smtClean="0"/>
              <a:t>Đúng</a:t>
            </a:r>
            <a:endParaRPr lang="en-US" sz="4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0072" y="4209681"/>
            <a:ext cx="1768490" cy="1668008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7364592" y="3393297"/>
            <a:ext cx="3018971" cy="76966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/>
              <a:t>B</a:t>
            </a:r>
            <a:r>
              <a:rPr lang="en-US" sz="4000" dirty="0" smtClean="0"/>
              <a:t>. </a:t>
            </a:r>
            <a:r>
              <a:rPr lang="en-US" sz="4000" dirty="0" err="1" smtClean="0"/>
              <a:t>Sai</a:t>
            </a:r>
            <a:endParaRPr lang="en-US" sz="4000" dirty="0"/>
          </a:p>
        </p:txBody>
      </p:sp>
      <p:pic>
        <p:nvPicPr>
          <p:cNvPr id="2" name="am-thanh-tra-loi-sai-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17" name="Picture 4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-405253" y="5009038"/>
            <a:ext cx="3053834" cy="1926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480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51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0" y="0"/>
            <a:ext cx="1121664" cy="122888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5840919" y="1090907"/>
            <a:ext cx="510162" cy="84317"/>
            <a:chOff x="5878446" y="1252785"/>
            <a:chExt cx="849635" cy="140423"/>
          </a:xfrm>
        </p:grpSpPr>
        <p:sp>
          <p:nvSpPr>
            <p:cNvPr id="12" name="椭圆 11"/>
            <p:cNvSpPr/>
            <p:nvPr/>
          </p:nvSpPr>
          <p:spPr>
            <a:xfrm>
              <a:off x="5878446" y="1254658"/>
              <a:ext cx="138550" cy="138550"/>
            </a:xfrm>
            <a:prstGeom prst="ellipse">
              <a:avLst/>
            </a:prstGeom>
            <a:solidFill>
              <a:srgbClr val="89FF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椭圆 12"/>
            <p:cNvSpPr/>
            <p:nvPr/>
          </p:nvSpPr>
          <p:spPr>
            <a:xfrm>
              <a:off x="6118512" y="1254658"/>
              <a:ext cx="138550" cy="138550"/>
            </a:xfrm>
            <a:prstGeom prst="ellipse">
              <a:avLst/>
            </a:prstGeom>
            <a:solidFill>
              <a:srgbClr val="FABA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椭圆 13"/>
            <p:cNvSpPr/>
            <p:nvPr/>
          </p:nvSpPr>
          <p:spPr>
            <a:xfrm>
              <a:off x="6358578" y="1252785"/>
              <a:ext cx="138550" cy="138550"/>
            </a:xfrm>
            <a:prstGeom prst="ellipse">
              <a:avLst/>
            </a:prstGeom>
            <a:solidFill>
              <a:srgbClr val="B6B0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椭圆 14"/>
            <p:cNvSpPr/>
            <p:nvPr/>
          </p:nvSpPr>
          <p:spPr>
            <a:xfrm>
              <a:off x="6589531" y="1252785"/>
              <a:ext cx="138550" cy="138550"/>
            </a:xfrm>
            <a:prstGeom prst="ellipse">
              <a:avLst/>
            </a:prstGeom>
            <a:solidFill>
              <a:srgbClr val="FDE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8" name="矩形 6"/>
          <p:cNvSpPr/>
          <p:nvPr/>
        </p:nvSpPr>
        <p:spPr>
          <a:xfrm>
            <a:off x="1958056" y="705745"/>
            <a:ext cx="8425507" cy="1464231"/>
          </a:xfrm>
          <a:prstGeom prst="roundRect">
            <a:avLst/>
          </a:prstGeom>
          <a:solidFill>
            <a:srgbClr val="D5FFF1"/>
          </a:solidFill>
          <a:ln w="57150">
            <a:solidFill>
              <a:srgbClr val="81CEE2"/>
            </a:solidFill>
            <a:prstDash val="dash"/>
          </a:ln>
        </p:spPr>
        <p:txBody>
          <a:bodyPr vert="horz" wrap="square" rtlCol="0">
            <a:spAutoFit/>
          </a:bodyPr>
          <a:lstStyle/>
          <a:p>
            <a:pPr lvl="0" algn="ctr">
              <a:defRPr/>
            </a:pPr>
            <a:r>
              <a:rPr lang="en-US" altLang="zh-CN" sz="4000" dirty="0" smtClean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d</a:t>
            </a: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) </a:t>
            </a:r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Nước</a:t>
            </a: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 ta </a:t>
            </a:r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có</a:t>
            </a: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 </a:t>
            </a:r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nhiều</a:t>
            </a: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 </a:t>
            </a:r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ngành</a:t>
            </a: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 </a:t>
            </a:r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công</a:t>
            </a: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 </a:t>
            </a:r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nghiệp</a:t>
            </a: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 </a:t>
            </a:r>
          </a:p>
          <a:p>
            <a:pPr lvl="0" algn="ctr">
              <a:defRPr/>
            </a:pPr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và</a:t>
            </a: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 </a:t>
            </a:r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thủ</a:t>
            </a: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 </a:t>
            </a:r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công</a:t>
            </a: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 </a:t>
            </a:r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nghiệp</a:t>
            </a: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082" y="4378536"/>
            <a:ext cx="1839343" cy="1762703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1958056" y="3422733"/>
            <a:ext cx="3018971" cy="740229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smtClean="0"/>
              <a:t>A. </a:t>
            </a:r>
            <a:r>
              <a:rPr lang="en-US" sz="4000" dirty="0" err="1" smtClean="0"/>
              <a:t>Đúng</a:t>
            </a:r>
            <a:endParaRPr lang="en-US" sz="4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9799" y="4360738"/>
            <a:ext cx="1768490" cy="1668008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7364592" y="3393297"/>
            <a:ext cx="3018971" cy="76966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/>
              <a:t>B</a:t>
            </a:r>
            <a:r>
              <a:rPr lang="en-US" sz="4000" dirty="0" smtClean="0"/>
              <a:t>. </a:t>
            </a:r>
            <a:r>
              <a:rPr lang="en-US" sz="4000" dirty="0" err="1" smtClean="0"/>
              <a:t>Sai</a:t>
            </a:r>
            <a:endParaRPr lang="en-US" sz="4000" dirty="0"/>
          </a:p>
        </p:txBody>
      </p:sp>
      <p:pic>
        <p:nvPicPr>
          <p:cNvPr id="2" name="am-thanh-tra-loi-sai-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17" name="Picture 2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285443" y="5180003"/>
            <a:ext cx="2432823" cy="155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661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1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0" y="0"/>
            <a:ext cx="1121664" cy="122888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5840919" y="1090907"/>
            <a:ext cx="510162" cy="84317"/>
            <a:chOff x="5878446" y="1252785"/>
            <a:chExt cx="849635" cy="140423"/>
          </a:xfrm>
        </p:grpSpPr>
        <p:sp>
          <p:nvSpPr>
            <p:cNvPr id="12" name="椭圆 11"/>
            <p:cNvSpPr/>
            <p:nvPr/>
          </p:nvSpPr>
          <p:spPr>
            <a:xfrm>
              <a:off x="5878446" y="1254658"/>
              <a:ext cx="138550" cy="138550"/>
            </a:xfrm>
            <a:prstGeom prst="ellipse">
              <a:avLst/>
            </a:prstGeom>
            <a:solidFill>
              <a:srgbClr val="89FF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椭圆 12"/>
            <p:cNvSpPr/>
            <p:nvPr/>
          </p:nvSpPr>
          <p:spPr>
            <a:xfrm>
              <a:off x="6118512" y="1254658"/>
              <a:ext cx="138550" cy="138550"/>
            </a:xfrm>
            <a:prstGeom prst="ellipse">
              <a:avLst/>
            </a:prstGeom>
            <a:solidFill>
              <a:srgbClr val="FABA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椭圆 13"/>
            <p:cNvSpPr/>
            <p:nvPr/>
          </p:nvSpPr>
          <p:spPr>
            <a:xfrm>
              <a:off x="6358578" y="1252785"/>
              <a:ext cx="138550" cy="138550"/>
            </a:xfrm>
            <a:prstGeom prst="ellipse">
              <a:avLst/>
            </a:prstGeom>
            <a:solidFill>
              <a:srgbClr val="B6B0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椭圆 14"/>
            <p:cNvSpPr/>
            <p:nvPr/>
          </p:nvSpPr>
          <p:spPr>
            <a:xfrm>
              <a:off x="6589531" y="1252785"/>
              <a:ext cx="138550" cy="138550"/>
            </a:xfrm>
            <a:prstGeom prst="ellipse">
              <a:avLst/>
            </a:prstGeom>
            <a:solidFill>
              <a:srgbClr val="FDE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8" name="矩形 6"/>
          <p:cNvSpPr/>
          <p:nvPr/>
        </p:nvSpPr>
        <p:spPr>
          <a:xfrm>
            <a:off x="1791749" y="614440"/>
            <a:ext cx="8591813" cy="2145268"/>
          </a:xfrm>
          <a:prstGeom prst="roundRect">
            <a:avLst/>
          </a:prstGeom>
          <a:solidFill>
            <a:srgbClr val="D5FFF1"/>
          </a:solidFill>
          <a:ln w="57150">
            <a:solidFill>
              <a:srgbClr val="81CEE2"/>
            </a:solidFill>
            <a:prstDash val="dash"/>
          </a:ln>
        </p:spPr>
        <p:txBody>
          <a:bodyPr vert="horz" wrap="square" rtlCol="0">
            <a:spAutoFit/>
          </a:bodyPr>
          <a:lstStyle/>
          <a:p>
            <a:pPr lvl="0" algn="ctr">
              <a:defRPr/>
            </a:pPr>
            <a:r>
              <a:rPr lang="en-US" altLang="zh-CN" sz="4000" dirty="0" smtClean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e</a:t>
            </a: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) </a:t>
            </a:r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Đường</a:t>
            </a: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 </a:t>
            </a:r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sắt</a:t>
            </a: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 </a:t>
            </a:r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có</a:t>
            </a: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 </a:t>
            </a:r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vai</a:t>
            </a: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 </a:t>
            </a:r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trò</a:t>
            </a: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 </a:t>
            </a:r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quan</a:t>
            </a: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 </a:t>
            </a:r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trọng</a:t>
            </a: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 </a:t>
            </a:r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nhất</a:t>
            </a: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 </a:t>
            </a:r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trong</a:t>
            </a: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 </a:t>
            </a:r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việc</a:t>
            </a: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 </a:t>
            </a:r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vận</a:t>
            </a: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 </a:t>
            </a:r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chuyển</a:t>
            </a: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 </a:t>
            </a:r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hàng</a:t>
            </a: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 </a:t>
            </a:r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hóa</a:t>
            </a: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 </a:t>
            </a:r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và</a:t>
            </a: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 </a:t>
            </a:r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hành</a:t>
            </a: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 </a:t>
            </a:r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khách</a:t>
            </a: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 ở </a:t>
            </a:r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nước</a:t>
            </a: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 ta.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558" y="4437541"/>
            <a:ext cx="1839343" cy="1762703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1958056" y="3422733"/>
            <a:ext cx="3018971" cy="740229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smtClean="0"/>
              <a:t>A. </a:t>
            </a:r>
            <a:r>
              <a:rPr lang="en-US" sz="4000" dirty="0" err="1" smtClean="0"/>
              <a:t>Đúng</a:t>
            </a:r>
            <a:endParaRPr lang="en-US" sz="4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296" y="4484889"/>
            <a:ext cx="1768490" cy="1668008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7364592" y="3393297"/>
            <a:ext cx="3018971" cy="76966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/>
              <a:t>B</a:t>
            </a:r>
            <a:r>
              <a:rPr lang="en-US" sz="4000" dirty="0" smtClean="0"/>
              <a:t>. </a:t>
            </a:r>
            <a:r>
              <a:rPr lang="en-US" sz="4000" dirty="0" err="1" smtClean="0"/>
              <a:t>Sai</a:t>
            </a:r>
            <a:endParaRPr lang="en-US" sz="4000" dirty="0"/>
          </a:p>
        </p:txBody>
      </p:sp>
      <p:pic>
        <p:nvPicPr>
          <p:cNvPr id="2" name="am-thanh-tra-loi-sai-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17" name="Picture 5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0" y="5138102"/>
            <a:ext cx="3155491" cy="1539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403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1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0" y="0"/>
            <a:ext cx="1121664" cy="122888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5840919" y="1090907"/>
            <a:ext cx="510162" cy="84317"/>
            <a:chOff x="5878446" y="1252785"/>
            <a:chExt cx="849635" cy="140423"/>
          </a:xfrm>
        </p:grpSpPr>
        <p:sp>
          <p:nvSpPr>
            <p:cNvPr id="12" name="椭圆 11"/>
            <p:cNvSpPr/>
            <p:nvPr/>
          </p:nvSpPr>
          <p:spPr>
            <a:xfrm>
              <a:off x="5878446" y="1254658"/>
              <a:ext cx="138550" cy="138550"/>
            </a:xfrm>
            <a:prstGeom prst="ellipse">
              <a:avLst/>
            </a:prstGeom>
            <a:solidFill>
              <a:srgbClr val="89FF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椭圆 12"/>
            <p:cNvSpPr/>
            <p:nvPr/>
          </p:nvSpPr>
          <p:spPr>
            <a:xfrm>
              <a:off x="6118512" y="1254658"/>
              <a:ext cx="138550" cy="138550"/>
            </a:xfrm>
            <a:prstGeom prst="ellipse">
              <a:avLst/>
            </a:prstGeom>
            <a:solidFill>
              <a:srgbClr val="FABA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椭圆 13"/>
            <p:cNvSpPr/>
            <p:nvPr/>
          </p:nvSpPr>
          <p:spPr>
            <a:xfrm>
              <a:off x="6358578" y="1252785"/>
              <a:ext cx="138550" cy="138550"/>
            </a:xfrm>
            <a:prstGeom prst="ellipse">
              <a:avLst/>
            </a:prstGeom>
            <a:solidFill>
              <a:srgbClr val="B6B0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椭圆 14"/>
            <p:cNvSpPr/>
            <p:nvPr/>
          </p:nvSpPr>
          <p:spPr>
            <a:xfrm>
              <a:off x="6589531" y="1252785"/>
              <a:ext cx="138550" cy="138550"/>
            </a:xfrm>
            <a:prstGeom prst="ellipse">
              <a:avLst/>
            </a:prstGeom>
            <a:solidFill>
              <a:srgbClr val="FDE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8" name="矩形 6"/>
          <p:cNvSpPr/>
          <p:nvPr/>
        </p:nvSpPr>
        <p:spPr>
          <a:xfrm>
            <a:off x="1521829" y="499821"/>
            <a:ext cx="9214769" cy="2145268"/>
          </a:xfrm>
          <a:prstGeom prst="roundRect">
            <a:avLst/>
          </a:prstGeom>
          <a:solidFill>
            <a:srgbClr val="D5FFF1"/>
          </a:solidFill>
          <a:ln w="57150">
            <a:solidFill>
              <a:srgbClr val="81CEE2"/>
            </a:solidFill>
            <a:prstDash val="dash"/>
          </a:ln>
        </p:spPr>
        <p:txBody>
          <a:bodyPr vert="horz" wrap="square" rtlCol="0">
            <a:spAutoFit/>
          </a:bodyPr>
          <a:lstStyle/>
          <a:p>
            <a:pPr lvl="0" algn="ctr">
              <a:defRPr/>
            </a:pPr>
            <a:r>
              <a:rPr lang="en-US" altLang="zh-CN" sz="4000" dirty="0" smtClean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g</a:t>
            </a: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) </a:t>
            </a:r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Thành</a:t>
            </a: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 </a:t>
            </a:r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phố</a:t>
            </a: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 </a:t>
            </a:r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Hồ</a:t>
            </a: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 </a:t>
            </a:r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Chí</a:t>
            </a: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 Minh </a:t>
            </a:r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vừa</a:t>
            </a: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 </a:t>
            </a:r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là</a:t>
            </a: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 </a:t>
            </a:r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trung</a:t>
            </a: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 </a:t>
            </a:r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tâm</a:t>
            </a: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 </a:t>
            </a:r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công</a:t>
            </a: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 </a:t>
            </a:r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nghiệp</a:t>
            </a: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 </a:t>
            </a:r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lớn</a:t>
            </a: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, </a:t>
            </a:r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vừa</a:t>
            </a: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 </a:t>
            </a:r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là</a:t>
            </a: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 </a:t>
            </a:r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nơi</a:t>
            </a: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 </a:t>
            </a:r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có</a:t>
            </a: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 </a:t>
            </a:r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hoạt</a:t>
            </a: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 </a:t>
            </a:r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động</a:t>
            </a: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 </a:t>
            </a:r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thương</a:t>
            </a: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 </a:t>
            </a:r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mại</a:t>
            </a: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 </a:t>
            </a:r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phát</a:t>
            </a: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 </a:t>
            </a:r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triển</a:t>
            </a: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 </a:t>
            </a:r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nhất</a:t>
            </a: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 </a:t>
            </a:r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cả</a:t>
            </a: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 </a:t>
            </a:r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nước</a:t>
            </a: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869" y="4484889"/>
            <a:ext cx="1839343" cy="1762703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1958056" y="3422733"/>
            <a:ext cx="3018971" cy="740229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smtClean="0"/>
              <a:t>A. </a:t>
            </a:r>
            <a:r>
              <a:rPr lang="en-US" sz="4000" dirty="0" err="1" smtClean="0"/>
              <a:t>Đúng</a:t>
            </a:r>
            <a:endParaRPr lang="en-US" sz="4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6992" y="4484889"/>
            <a:ext cx="1768490" cy="1668008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7364592" y="3393297"/>
            <a:ext cx="3018971" cy="76966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/>
              <a:t>B</a:t>
            </a:r>
            <a:r>
              <a:rPr lang="en-US" sz="4000" dirty="0" smtClean="0"/>
              <a:t>. </a:t>
            </a:r>
            <a:r>
              <a:rPr lang="en-US" sz="4000" dirty="0" err="1" smtClean="0"/>
              <a:t>Sai</a:t>
            </a:r>
            <a:endParaRPr lang="en-US" sz="4000" dirty="0"/>
          </a:p>
        </p:txBody>
      </p:sp>
      <p:pic>
        <p:nvPicPr>
          <p:cNvPr id="2" name="am-thanh-tra-loi-sai-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17" name="Picture 2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61687" y="5366240"/>
            <a:ext cx="2432823" cy="155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767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1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0" y="0"/>
            <a:ext cx="1121664" cy="122888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5840919" y="1090907"/>
            <a:ext cx="510162" cy="84317"/>
            <a:chOff x="5878446" y="1252785"/>
            <a:chExt cx="849635" cy="140423"/>
          </a:xfrm>
        </p:grpSpPr>
        <p:sp>
          <p:nvSpPr>
            <p:cNvPr id="12" name="椭圆 11"/>
            <p:cNvSpPr/>
            <p:nvPr/>
          </p:nvSpPr>
          <p:spPr>
            <a:xfrm>
              <a:off x="5878446" y="1254658"/>
              <a:ext cx="138550" cy="138550"/>
            </a:xfrm>
            <a:prstGeom prst="ellipse">
              <a:avLst/>
            </a:prstGeom>
            <a:solidFill>
              <a:srgbClr val="89FF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椭圆 12"/>
            <p:cNvSpPr/>
            <p:nvPr/>
          </p:nvSpPr>
          <p:spPr>
            <a:xfrm>
              <a:off x="6118512" y="1254658"/>
              <a:ext cx="138550" cy="138550"/>
            </a:xfrm>
            <a:prstGeom prst="ellipse">
              <a:avLst/>
            </a:prstGeom>
            <a:solidFill>
              <a:srgbClr val="FABA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椭圆 13"/>
            <p:cNvSpPr/>
            <p:nvPr/>
          </p:nvSpPr>
          <p:spPr>
            <a:xfrm>
              <a:off x="6358578" y="1252785"/>
              <a:ext cx="138550" cy="138550"/>
            </a:xfrm>
            <a:prstGeom prst="ellipse">
              <a:avLst/>
            </a:prstGeom>
            <a:solidFill>
              <a:srgbClr val="B6B0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椭圆 14"/>
            <p:cNvSpPr/>
            <p:nvPr/>
          </p:nvSpPr>
          <p:spPr>
            <a:xfrm>
              <a:off x="6589531" y="1252785"/>
              <a:ext cx="138550" cy="138550"/>
            </a:xfrm>
            <a:prstGeom prst="ellipse">
              <a:avLst/>
            </a:prstGeom>
            <a:solidFill>
              <a:srgbClr val="FDE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5" name="Rounded Rectangle 72"/>
          <p:cNvSpPr/>
          <p:nvPr/>
        </p:nvSpPr>
        <p:spPr>
          <a:xfrm flipH="1">
            <a:off x="2788907" y="1619119"/>
            <a:ext cx="8747289" cy="1565065"/>
          </a:xfrm>
          <a:prstGeom prst="roundRect">
            <a:avLst>
              <a:gd name="adj" fmla="val 0"/>
            </a:avLst>
          </a:prstGeom>
          <a:noFill/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4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Hệ</a:t>
            </a:r>
            <a:r>
              <a:rPr lang="en-US" altLang="zh-CN" sz="4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4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thống</a:t>
            </a:r>
            <a:r>
              <a:rPr lang="en-US" altLang="zh-CN" sz="4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4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hóa</a:t>
            </a:r>
            <a:r>
              <a:rPr lang="en-US" altLang="zh-CN" sz="4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4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các</a:t>
            </a:r>
            <a:r>
              <a:rPr lang="en-US" altLang="zh-CN" sz="4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4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kiến</a:t>
            </a:r>
            <a:r>
              <a:rPr lang="en-US" altLang="zh-CN" sz="4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4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thức</a:t>
            </a:r>
            <a:r>
              <a:rPr lang="en-US" altLang="zh-CN" sz="4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4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đã</a:t>
            </a:r>
            <a:r>
              <a:rPr lang="en-US" altLang="zh-CN" sz="4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4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học</a:t>
            </a:r>
            <a:r>
              <a:rPr lang="en-US" altLang="zh-CN" sz="4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4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về</a:t>
            </a:r>
            <a:r>
              <a:rPr lang="en-US" altLang="zh-CN" sz="4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4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dân</a:t>
            </a:r>
            <a:r>
              <a:rPr lang="en-US" altLang="zh-CN" sz="4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4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cư</a:t>
            </a:r>
            <a:r>
              <a:rPr lang="en-US" altLang="zh-CN" sz="4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, </a:t>
            </a:r>
            <a:r>
              <a:rPr lang="en-US" altLang="zh-CN" sz="4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các</a:t>
            </a:r>
            <a:r>
              <a:rPr lang="en-US" altLang="zh-CN" sz="4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4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ngành</a:t>
            </a:r>
            <a:r>
              <a:rPr lang="en-US" altLang="zh-CN" sz="4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4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kinh</a:t>
            </a:r>
            <a:r>
              <a:rPr lang="en-US" altLang="zh-CN" sz="4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4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tế</a:t>
            </a:r>
            <a:r>
              <a:rPr lang="en-US" altLang="zh-CN" sz="4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4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của</a:t>
            </a:r>
            <a:r>
              <a:rPr lang="en-US" altLang="zh-CN" sz="4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4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nước</a:t>
            </a:r>
            <a:r>
              <a:rPr lang="en-US" altLang="zh-CN" sz="4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 ta. </a:t>
            </a:r>
            <a:endParaRPr lang="zh-CN" altLang="en-US" sz="4000" dirty="0">
              <a:solidFill>
                <a:schemeClr val="tx1">
                  <a:lumMod val="65000"/>
                  <a:lumOff val="35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26" name="Rounded Rectangle 72"/>
          <p:cNvSpPr/>
          <p:nvPr/>
        </p:nvSpPr>
        <p:spPr>
          <a:xfrm flipH="1">
            <a:off x="2788906" y="4028419"/>
            <a:ext cx="8747290" cy="1322097"/>
          </a:xfrm>
          <a:prstGeom prst="roundRect">
            <a:avLst>
              <a:gd name="adj" fmla="val 0"/>
            </a:avLst>
          </a:prstGeom>
          <a:noFill/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4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Xác</a:t>
            </a:r>
            <a:r>
              <a:rPr lang="en-US" altLang="zh-CN" sz="4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4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định</a:t>
            </a:r>
            <a:r>
              <a:rPr lang="en-US" altLang="zh-CN" sz="4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4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trên</a:t>
            </a:r>
            <a:r>
              <a:rPr lang="en-US" altLang="zh-CN" sz="4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4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bản</a:t>
            </a:r>
            <a:r>
              <a:rPr lang="en-US" altLang="zh-CN" sz="4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4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đồ</a:t>
            </a:r>
            <a:r>
              <a:rPr lang="en-US" altLang="zh-CN" sz="4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4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một</a:t>
            </a:r>
            <a:r>
              <a:rPr lang="en-US" altLang="zh-CN" sz="4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4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số</a:t>
            </a:r>
            <a:r>
              <a:rPr lang="en-US" altLang="zh-CN" sz="4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4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thành</a:t>
            </a:r>
            <a:r>
              <a:rPr lang="en-US" altLang="zh-CN" sz="4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4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phố</a:t>
            </a:r>
            <a:r>
              <a:rPr lang="en-US" altLang="zh-CN" sz="4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, </a:t>
            </a:r>
            <a:r>
              <a:rPr lang="en-US" altLang="zh-CN" sz="4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trung</a:t>
            </a:r>
            <a:r>
              <a:rPr lang="en-US" altLang="zh-CN" sz="4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4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tâm</a:t>
            </a:r>
            <a:r>
              <a:rPr lang="en-US" altLang="zh-CN" sz="4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4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công</a:t>
            </a:r>
            <a:r>
              <a:rPr lang="en-US" altLang="zh-CN" sz="4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4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nghiệp</a:t>
            </a:r>
            <a:r>
              <a:rPr lang="en-US" altLang="zh-CN" sz="4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, </a:t>
            </a:r>
            <a:r>
              <a:rPr lang="en-US" altLang="zh-CN" sz="4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cảng</a:t>
            </a:r>
            <a:r>
              <a:rPr lang="en-US" altLang="zh-CN" sz="4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4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biển</a:t>
            </a:r>
            <a:r>
              <a:rPr lang="en-US" altLang="zh-CN" sz="4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4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lớn</a:t>
            </a:r>
            <a:r>
              <a:rPr lang="en-US" altLang="zh-CN" sz="4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4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của</a:t>
            </a:r>
            <a:r>
              <a:rPr lang="en-US" altLang="zh-CN" sz="4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4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nước</a:t>
            </a:r>
            <a:r>
              <a:rPr lang="en-US" altLang="zh-CN" sz="4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 ta.</a:t>
            </a:r>
            <a:endParaRPr lang="zh-CN" altLang="en-US" sz="4000" dirty="0">
              <a:solidFill>
                <a:schemeClr val="tx1">
                  <a:lumMod val="65000"/>
                  <a:lumOff val="35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30" name="文本框 23"/>
          <p:cNvSpPr txBox="1"/>
          <p:nvPr/>
        </p:nvSpPr>
        <p:spPr>
          <a:xfrm>
            <a:off x="4652970" y="351802"/>
            <a:ext cx="33130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spc="6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#9Slide03 Maven Pro Black" panose="00000A00000000000000" pitchFamily="2" charset="0"/>
                <a:ea typeface="微软雅黑" panose="020B0503020204020204" pitchFamily="34" charset="-122"/>
                <a:cs typeface="#9Slide03 Arima Madurai Bold" panose="00000800000000000000" pitchFamily="2" charset="0"/>
                <a:sym typeface="微软雅黑" panose="020B0503020204020204" pitchFamily="34" charset="-122"/>
              </a:rPr>
              <a:t>Mục</a:t>
            </a:r>
            <a:r>
              <a:rPr lang="en-US" altLang="zh-CN" sz="4000" spc="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#9Slide03 Maven Pro Black" panose="00000A00000000000000" pitchFamily="2" charset="0"/>
                <a:ea typeface="微软雅黑" panose="020B0503020204020204" pitchFamily="34" charset="-122"/>
                <a:cs typeface="#9Slide03 Arima Madurai Bold" panose="00000800000000000000" pitchFamily="2" charset="0"/>
                <a:sym typeface="微软雅黑" panose="020B0503020204020204" pitchFamily="34" charset="-122"/>
              </a:rPr>
              <a:t> </a:t>
            </a:r>
            <a:r>
              <a:rPr lang="en-US" altLang="zh-CN" sz="4000" spc="6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#9Slide03 Maven Pro Black" panose="00000A00000000000000" pitchFamily="2" charset="0"/>
                <a:ea typeface="微软雅黑" panose="020B0503020204020204" pitchFamily="34" charset="-122"/>
                <a:cs typeface="#9Slide03 Arima Madurai Bold" panose="00000800000000000000" pitchFamily="2" charset="0"/>
                <a:sym typeface="微软雅黑" panose="020B0503020204020204" pitchFamily="34" charset="-122"/>
              </a:rPr>
              <a:t>tiêu</a:t>
            </a:r>
            <a:endParaRPr lang="zh-CN" altLang="en-US" sz="4000" spc="600" dirty="0">
              <a:solidFill>
                <a:schemeClr val="tx1">
                  <a:lumMod val="65000"/>
                  <a:lumOff val="35000"/>
                </a:schemeClr>
              </a:solidFill>
              <a:latin typeface="#9Slide03 Maven Pro Black" panose="00000A00000000000000" pitchFamily="2" charset="0"/>
              <a:ea typeface="微软雅黑" panose="020B0503020204020204" pitchFamily="34" charset="-122"/>
              <a:cs typeface="#9Slide03 Arima Madurai Bold" panose="00000800000000000000" pitchFamily="2" charset="0"/>
              <a:sym typeface="微软雅黑" panose="020B0503020204020204" pitchFamily="34" charset="-122"/>
            </a:endParaRPr>
          </a:p>
        </p:txBody>
      </p:sp>
      <p:pic>
        <p:nvPicPr>
          <p:cNvPr id="3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732967" y="1868896"/>
            <a:ext cx="1315288" cy="1315288"/>
          </a:xfrm>
          <a:prstGeom prst="rect">
            <a:avLst/>
          </a:prstGeom>
        </p:spPr>
      </p:pic>
      <p:pic>
        <p:nvPicPr>
          <p:cNvPr id="35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909907" y="4035228"/>
            <a:ext cx="1315288" cy="13152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 l="10934" t="4822" r="9809" b="11392"/>
          <a:stretch/>
        </p:blipFill>
        <p:spPr>
          <a:xfrm rot="5400000">
            <a:off x="3875725" y="1127041"/>
            <a:ext cx="5090297" cy="56584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3271219" y="-42395"/>
            <a:ext cx="6542437" cy="690039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19034" y="2160476"/>
            <a:ext cx="1479291" cy="1795801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7039429" y="3338286"/>
            <a:ext cx="1132114" cy="10595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latin typeface="#9Slide03 BoosterNextFYBlack" panose="02000A03000000020004" pitchFamily="2" charset="0"/>
              </a:rPr>
              <a:t>1</a:t>
            </a:r>
            <a:endParaRPr lang="en-US" sz="4000" dirty="0">
              <a:latin typeface="#9Slide03 BoosterNextFYBlack" panose="02000A03000000020004" pitchFamily="2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7039429" y="5050970"/>
            <a:ext cx="1132114" cy="10595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latin typeface="#9Slide03 BoosterNextFYBlack" panose="02000A03000000020004" pitchFamily="2" charset="0"/>
              </a:rPr>
              <a:t>2</a:t>
            </a:r>
            <a:endParaRPr lang="en-US" sz="4000" dirty="0">
              <a:latin typeface="#9Slide03 BoosterNextFYBlack" panose="02000A03000000020004" pitchFamily="2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5390306" y="5050970"/>
            <a:ext cx="1132114" cy="10595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latin typeface="#9Slide03 BoosterNextFYBlack" panose="02000A03000000020004" pitchFamily="2" charset="0"/>
              </a:rPr>
              <a:t>3</a:t>
            </a:r>
            <a:endParaRPr lang="en-US" sz="4000" dirty="0">
              <a:latin typeface="#9Slide03 BoosterNextFYBlack" panose="02000A03000000020004" pitchFamily="2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5390306" y="3338286"/>
            <a:ext cx="1132114" cy="10595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latin typeface="#9Slide03 BoosterNextFYBlack" panose="02000A03000000020004" pitchFamily="2" charset="0"/>
              </a:rPr>
              <a:t>4</a:t>
            </a:r>
            <a:endParaRPr lang="en-US" sz="4000" dirty="0">
              <a:latin typeface="#9Slide03 BoosterNextFYBlack" panose="02000A03000000020004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95051" y="298286"/>
            <a:ext cx="5774349" cy="919401"/>
          </a:xfrm>
          <a:prstGeom prst="roundRect">
            <a:avLst/>
          </a:prstGeom>
          <a:solidFill>
            <a:srgbClr val="B5FFE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 smtClean="0">
                <a:latin typeface="#9Slide03 BoosterNextFYBlack" panose="02000A03000000020004" pitchFamily="2" charset="0"/>
              </a:rPr>
              <a:t>Chim</a:t>
            </a:r>
            <a:r>
              <a:rPr lang="en-US" sz="4800" dirty="0" smtClean="0">
                <a:latin typeface="#9Slide03 BoosterNextFYBlack" panose="02000A03000000020004" pitchFamily="2" charset="0"/>
              </a:rPr>
              <a:t> non </a:t>
            </a:r>
            <a:r>
              <a:rPr lang="en-US" sz="4800" dirty="0" err="1" smtClean="0">
                <a:latin typeface="#9Slide03 BoosterNextFYBlack" panose="02000A03000000020004" pitchFamily="2" charset="0"/>
              </a:rPr>
              <a:t>đi</a:t>
            </a:r>
            <a:r>
              <a:rPr lang="en-US" sz="4800" dirty="0" smtClean="0">
                <a:latin typeface="#9Slide03 BoosterNextFYBlack" panose="02000A03000000020004" pitchFamily="2" charset="0"/>
              </a:rPr>
              <a:t> </a:t>
            </a:r>
            <a:r>
              <a:rPr lang="en-US" sz="4800" dirty="0" err="1" smtClean="0">
                <a:latin typeface="#9Slide03 BoosterNextFYBlack" panose="02000A03000000020004" pitchFamily="2" charset="0"/>
              </a:rPr>
              <a:t>lạc</a:t>
            </a:r>
            <a:endParaRPr lang="en-US" sz="4800" dirty="0">
              <a:latin typeface="#9Slide03 BoosterNextFYBlack" panose="02000A03000000020004" pitchFamily="2" charset="0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446699" y="1471787"/>
            <a:ext cx="2086519" cy="1611836"/>
          </a:xfrm>
          <a:prstGeom prst="rect">
            <a:avLst/>
          </a:prstGeom>
        </p:spPr>
      </p:pic>
      <p:pic>
        <p:nvPicPr>
          <p:cNvPr id="6" name="TiengchimhotNhacchuong-Dangcapnh_67zh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2209.0625"/>
                  <p14:fade in="250" out="250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412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422 0.0125 L -0.24545 0.0169 L -0.24922 0.25024 L -0.24805 0.48797 L -0.38164 0.48125 L -0.38164 0.47686 " pathEditMode="relative" ptsTypes="AAAAAA">
                                      <p:cBhvr>
                                        <p:cTn id="6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79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054"/>
            <a:ext cx="12192000" cy="6858000"/>
          </a:xfrm>
          <a:prstGeom prst="rect">
            <a:avLst/>
          </a:prstGeom>
        </p:spPr>
      </p:pic>
      <p:pic>
        <p:nvPicPr>
          <p:cNvPr id="4" name="PA_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454" y="828108"/>
            <a:ext cx="6121493" cy="4294369"/>
          </a:xfrm>
          <a:prstGeom prst="rect">
            <a:avLst/>
          </a:prstGeom>
        </p:spPr>
      </p:pic>
      <p:sp>
        <p:nvSpPr>
          <p:cNvPr id="3" name="文本框 6"/>
          <p:cNvSpPr txBox="1">
            <a:spLocks noChangeArrowheads="1"/>
          </p:cNvSpPr>
          <p:nvPr/>
        </p:nvSpPr>
        <p:spPr bwMode="auto">
          <a:xfrm>
            <a:off x="4620919" y="2206942"/>
            <a:ext cx="410337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9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4400" dirty="0" err="1" smtClean="0"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Thử</a:t>
            </a:r>
            <a:r>
              <a:rPr lang="en-US" altLang="zh-CN" sz="4400" dirty="0" smtClean="0"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 </a:t>
            </a:r>
            <a:r>
              <a:rPr lang="en-US" altLang="zh-CN" sz="4400" dirty="0" err="1" smtClean="0"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thách</a:t>
            </a:r>
            <a:r>
              <a:rPr lang="en-US" altLang="zh-CN" sz="4400" dirty="0" smtClean="0"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 3:</a:t>
            </a:r>
            <a:endParaRPr lang="zh-CN" altLang="en-US" sz="4400" dirty="0">
              <a:latin typeface="#9Slide03 Arima Madurai Black" panose="00000A00000000000000" pitchFamily="2" charset="0"/>
              <a:ea typeface="微软雅黑" panose="020B0503020204020204" pitchFamily="34" charset="-122"/>
              <a:cs typeface="#9Slide03 Arima Madurai Black" panose="00000A00000000000000" pitchFamily="2" charset="0"/>
            </a:endParaRPr>
          </a:p>
        </p:txBody>
      </p:sp>
      <p:sp>
        <p:nvSpPr>
          <p:cNvPr id="7" name="文本框 6"/>
          <p:cNvSpPr txBox="1">
            <a:spLocks noChangeArrowheads="1"/>
          </p:cNvSpPr>
          <p:nvPr/>
        </p:nvSpPr>
        <p:spPr bwMode="auto">
          <a:xfrm>
            <a:off x="3742984" y="3584685"/>
            <a:ext cx="511243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9pPr>
          </a:lstStyle>
          <a:p>
            <a:pPr algn="ctr" defTabSz="51435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4400" dirty="0" err="1" smtClean="0">
                <a:solidFill>
                  <a:srgbClr val="0070C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Chim</a:t>
            </a:r>
            <a:r>
              <a:rPr lang="en-US" altLang="zh-CN" sz="4400" dirty="0" smtClean="0">
                <a:solidFill>
                  <a:srgbClr val="0070C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 non </a:t>
            </a:r>
            <a:r>
              <a:rPr lang="en-US" altLang="zh-CN" sz="4400" dirty="0" err="1" smtClean="0">
                <a:solidFill>
                  <a:srgbClr val="0070C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nhặt</a:t>
            </a:r>
            <a:r>
              <a:rPr lang="en-US" altLang="zh-CN" sz="4400" dirty="0" smtClean="0">
                <a:solidFill>
                  <a:srgbClr val="0070C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 </a:t>
            </a:r>
            <a:r>
              <a:rPr lang="en-US" altLang="zh-CN" sz="4400" dirty="0" err="1" smtClean="0">
                <a:solidFill>
                  <a:srgbClr val="0070C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thóc</a:t>
            </a:r>
            <a:endParaRPr lang="zh-CN" altLang="en-US" sz="4400" dirty="0">
              <a:solidFill>
                <a:srgbClr val="0070C0"/>
              </a:solidFill>
              <a:latin typeface="#9Slide03 Arima Madurai Black" panose="00000A00000000000000" pitchFamily="2" charset="0"/>
              <a:ea typeface="微软雅黑" panose="020B0503020204020204" pitchFamily="34" charset="-122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8155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0" y="0"/>
            <a:ext cx="1121664" cy="122888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5840919" y="1090907"/>
            <a:ext cx="510162" cy="84317"/>
            <a:chOff x="5878446" y="1252785"/>
            <a:chExt cx="849635" cy="140423"/>
          </a:xfrm>
        </p:grpSpPr>
        <p:sp>
          <p:nvSpPr>
            <p:cNvPr id="12" name="椭圆 11"/>
            <p:cNvSpPr/>
            <p:nvPr/>
          </p:nvSpPr>
          <p:spPr>
            <a:xfrm>
              <a:off x="5878446" y="1254658"/>
              <a:ext cx="138550" cy="138550"/>
            </a:xfrm>
            <a:prstGeom prst="ellipse">
              <a:avLst/>
            </a:prstGeom>
            <a:solidFill>
              <a:srgbClr val="89FF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椭圆 12"/>
            <p:cNvSpPr/>
            <p:nvPr/>
          </p:nvSpPr>
          <p:spPr>
            <a:xfrm>
              <a:off x="6118512" y="1254658"/>
              <a:ext cx="138550" cy="138550"/>
            </a:xfrm>
            <a:prstGeom prst="ellipse">
              <a:avLst/>
            </a:prstGeom>
            <a:solidFill>
              <a:srgbClr val="FABA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椭圆 13"/>
            <p:cNvSpPr/>
            <p:nvPr/>
          </p:nvSpPr>
          <p:spPr>
            <a:xfrm>
              <a:off x="6358578" y="1252785"/>
              <a:ext cx="138550" cy="138550"/>
            </a:xfrm>
            <a:prstGeom prst="ellipse">
              <a:avLst/>
            </a:prstGeom>
            <a:solidFill>
              <a:srgbClr val="B6B0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椭圆 14"/>
            <p:cNvSpPr/>
            <p:nvPr/>
          </p:nvSpPr>
          <p:spPr>
            <a:xfrm>
              <a:off x="6589531" y="1252785"/>
              <a:ext cx="138550" cy="138550"/>
            </a:xfrm>
            <a:prstGeom prst="ellipse">
              <a:avLst/>
            </a:prstGeom>
            <a:solidFill>
              <a:srgbClr val="FDE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54471" y="43868"/>
            <a:ext cx="12467304" cy="67893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Rounded Rectangle 4"/>
          <p:cNvSpPr/>
          <p:nvPr/>
        </p:nvSpPr>
        <p:spPr>
          <a:xfrm>
            <a:off x="687110" y="373861"/>
            <a:ext cx="11385828" cy="2120447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959670" y="573258"/>
            <a:ext cx="1079732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+mj-lt"/>
              </a:rPr>
              <a:t>Chim</a:t>
            </a:r>
            <a:r>
              <a:rPr lang="en-US" sz="4000" b="1" dirty="0" smtClean="0">
                <a:latin typeface="+mj-lt"/>
              </a:rPr>
              <a:t> non </a:t>
            </a:r>
            <a:r>
              <a:rPr lang="en-US" sz="4000" b="1" dirty="0" err="1" smtClean="0">
                <a:latin typeface="+mj-lt"/>
              </a:rPr>
              <a:t>được</a:t>
            </a:r>
            <a:r>
              <a:rPr lang="en-US" sz="4000" b="1" dirty="0" smtClean="0">
                <a:latin typeface="+mj-lt"/>
              </a:rPr>
              <a:t> </a:t>
            </a:r>
            <a:r>
              <a:rPr lang="en-US" sz="4000" b="1" dirty="0" err="1" smtClean="0">
                <a:latin typeface="+mj-lt"/>
              </a:rPr>
              <a:t>bác</a:t>
            </a:r>
            <a:r>
              <a:rPr lang="en-US" sz="4000" b="1" dirty="0" smtClean="0">
                <a:latin typeface="+mj-lt"/>
              </a:rPr>
              <a:t> </a:t>
            </a:r>
            <a:r>
              <a:rPr lang="en-US" sz="4000" b="1" dirty="0" err="1" smtClean="0">
                <a:latin typeface="+mj-lt"/>
              </a:rPr>
              <a:t>nông</a:t>
            </a:r>
            <a:r>
              <a:rPr lang="en-US" sz="4000" b="1" dirty="0" smtClean="0">
                <a:latin typeface="+mj-lt"/>
              </a:rPr>
              <a:t> </a:t>
            </a:r>
            <a:r>
              <a:rPr lang="en-US" sz="4000" b="1" dirty="0" err="1" smtClean="0">
                <a:latin typeface="+mj-lt"/>
              </a:rPr>
              <a:t>dân</a:t>
            </a:r>
            <a:r>
              <a:rPr lang="en-US" sz="4000" b="1" dirty="0" smtClean="0">
                <a:latin typeface="+mj-lt"/>
              </a:rPr>
              <a:t> </a:t>
            </a:r>
            <a:r>
              <a:rPr lang="en-US" sz="4000" b="1" dirty="0" err="1" smtClean="0">
                <a:latin typeface="+mj-lt"/>
              </a:rPr>
              <a:t>thưởng</a:t>
            </a:r>
            <a:r>
              <a:rPr lang="en-US" sz="4000" b="1" dirty="0" smtClean="0">
                <a:latin typeface="+mj-lt"/>
              </a:rPr>
              <a:t> </a:t>
            </a:r>
            <a:r>
              <a:rPr lang="en-US" sz="4000" b="1" dirty="0" err="1" smtClean="0">
                <a:latin typeface="+mj-lt"/>
              </a:rPr>
              <a:t>cho</a:t>
            </a:r>
            <a:r>
              <a:rPr lang="en-US" sz="4000" b="1" dirty="0" smtClean="0">
                <a:latin typeface="+mj-lt"/>
              </a:rPr>
              <a:t> </a:t>
            </a:r>
            <a:r>
              <a:rPr lang="en-US" sz="4000" b="1" dirty="0" err="1" smtClean="0">
                <a:latin typeface="+mj-lt"/>
              </a:rPr>
              <a:t>rất</a:t>
            </a:r>
            <a:r>
              <a:rPr lang="en-US" sz="4000" b="1" dirty="0" smtClean="0">
                <a:latin typeface="+mj-lt"/>
              </a:rPr>
              <a:t> </a:t>
            </a:r>
            <a:r>
              <a:rPr lang="en-US" sz="4000" b="1" dirty="0" err="1" smtClean="0">
                <a:latin typeface="+mj-lt"/>
              </a:rPr>
              <a:t>nhiều</a:t>
            </a:r>
            <a:r>
              <a:rPr lang="en-US" sz="4000" b="1" dirty="0" smtClean="0">
                <a:latin typeface="+mj-lt"/>
              </a:rPr>
              <a:t> </a:t>
            </a:r>
            <a:r>
              <a:rPr lang="en-US" sz="4000" b="1" dirty="0" err="1" smtClean="0">
                <a:latin typeface="+mj-lt"/>
              </a:rPr>
              <a:t>thóc</a:t>
            </a:r>
            <a:r>
              <a:rPr lang="en-US" sz="4000" b="1" dirty="0" smtClean="0">
                <a:latin typeface="+mj-lt"/>
              </a:rPr>
              <a:t>. </a:t>
            </a:r>
            <a:r>
              <a:rPr lang="en-US" sz="4000" b="1" dirty="0" err="1" smtClean="0">
                <a:latin typeface="+mj-lt"/>
              </a:rPr>
              <a:t>Em</a:t>
            </a:r>
            <a:r>
              <a:rPr lang="en-US" sz="4000" b="1" dirty="0" smtClean="0">
                <a:latin typeface="+mj-lt"/>
              </a:rPr>
              <a:t> </a:t>
            </a:r>
            <a:r>
              <a:rPr lang="en-US" sz="4000" b="1" dirty="0" err="1" smtClean="0">
                <a:latin typeface="+mj-lt"/>
              </a:rPr>
              <a:t>hãy</a:t>
            </a:r>
            <a:r>
              <a:rPr lang="en-US" sz="4000" b="1" dirty="0" smtClean="0">
                <a:latin typeface="+mj-lt"/>
              </a:rPr>
              <a:t> </a:t>
            </a:r>
            <a:r>
              <a:rPr lang="en-US" sz="4000" b="1" dirty="0" err="1" smtClean="0">
                <a:latin typeface="+mj-lt"/>
              </a:rPr>
              <a:t>giúp</a:t>
            </a:r>
            <a:r>
              <a:rPr lang="en-US" sz="4000" b="1" dirty="0" smtClean="0">
                <a:latin typeface="+mj-lt"/>
              </a:rPr>
              <a:t> </a:t>
            </a:r>
            <a:r>
              <a:rPr lang="en-US" sz="4000" b="1" dirty="0" err="1" smtClean="0">
                <a:latin typeface="+mj-lt"/>
              </a:rPr>
              <a:t>chim</a:t>
            </a:r>
            <a:r>
              <a:rPr lang="en-US" sz="4000" b="1" dirty="0" smtClean="0">
                <a:latin typeface="+mj-lt"/>
              </a:rPr>
              <a:t> non </a:t>
            </a:r>
            <a:r>
              <a:rPr lang="en-US" sz="4000" b="1" dirty="0" err="1" smtClean="0">
                <a:latin typeface="+mj-lt"/>
              </a:rPr>
              <a:t>nhặt</a:t>
            </a:r>
            <a:r>
              <a:rPr lang="en-US" sz="4000" b="1" dirty="0" smtClean="0">
                <a:latin typeface="+mj-lt"/>
              </a:rPr>
              <a:t> </a:t>
            </a:r>
            <a:r>
              <a:rPr lang="en-US" sz="4000" b="1" dirty="0" err="1" smtClean="0">
                <a:latin typeface="+mj-lt"/>
              </a:rPr>
              <a:t>thóc</a:t>
            </a:r>
            <a:r>
              <a:rPr lang="en-US" sz="4000" b="1" dirty="0" smtClean="0">
                <a:latin typeface="+mj-lt"/>
              </a:rPr>
              <a:t> </a:t>
            </a:r>
            <a:r>
              <a:rPr lang="en-US" sz="4000" b="1" dirty="0" err="1" smtClean="0">
                <a:latin typeface="+mj-lt"/>
              </a:rPr>
              <a:t>bằng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 smtClean="0">
                <a:latin typeface="+mj-lt"/>
              </a:rPr>
              <a:t>cách</a:t>
            </a:r>
            <a:r>
              <a:rPr lang="en-US" sz="4000" b="1" dirty="0" smtClean="0">
                <a:latin typeface="+mj-lt"/>
              </a:rPr>
              <a:t> </a:t>
            </a:r>
            <a:r>
              <a:rPr lang="en-US" sz="4000" b="1" dirty="0" err="1" smtClean="0">
                <a:latin typeface="+mj-lt"/>
              </a:rPr>
              <a:t>hoàn</a:t>
            </a:r>
            <a:r>
              <a:rPr lang="en-US" sz="4000" b="1" dirty="0" smtClean="0">
                <a:latin typeface="+mj-lt"/>
              </a:rPr>
              <a:t> </a:t>
            </a:r>
            <a:r>
              <a:rPr lang="en-US" sz="4000" b="1" dirty="0" err="1" smtClean="0">
                <a:latin typeface="+mj-lt"/>
              </a:rPr>
              <a:t>thành</a:t>
            </a:r>
            <a:r>
              <a:rPr lang="en-US" sz="4000" b="1" dirty="0" smtClean="0">
                <a:latin typeface="+mj-lt"/>
              </a:rPr>
              <a:t> </a:t>
            </a:r>
            <a:r>
              <a:rPr lang="en-US" sz="4000" b="1" dirty="0" err="1" smtClean="0">
                <a:latin typeface="+mj-lt"/>
              </a:rPr>
              <a:t>các</a:t>
            </a:r>
            <a:r>
              <a:rPr lang="en-US" sz="4000" b="1" dirty="0" smtClean="0">
                <a:latin typeface="+mj-lt"/>
              </a:rPr>
              <a:t> </a:t>
            </a:r>
            <a:r>
              <a:rPr lang="en-US" sz="4000" b="1" dirty="0" err="1" smtClean="0">
                <a:latin typeface="+mj-lt"/>
              </a:rPr>
              <a:t>nhiệm</a:t>
            </a:r>
            <a:r>
              <a:rPr lang="en-US" sz="4000" b="1" dirty="0" smtClean="0">
                <a:latin typeface="+mj-lt"/>
              </a:rPr>
              <a:t> </a:t>
            </a:r>
            <a:r>
              <a:rPr lang="en-US" sz="4000" b="1" dirty="0" err="1" smtClean="0">
                <a:latin typeface="+mj-lt"/>
              </a:rPr>
              <a:t>vụ</a:t>
            </a:r>
            <a:r>
              <a:rPr lang="en-US" sz="4000" b="1" dirty="0" smtClean="0">
                <a:latin typeface="+mj-lt"/>
              </a:rPr>
              <a:t> </a:t>
            </a:r>
            <a:r>
              <a:rPr lang="en-US" sz="4000" b="1" dirty="0" err="1" smtClean="0">
                <a:latin typeface="+mj-lt"/>
              </a:rPr>
              <a:t>sau</a:t>
            </a:r>
            <a:r>
              <a:rPr lang="en-US" sz="4000" b="1" dirty="0" smtClean="0">
                <a:latin typeface="+mj-lt"/>
              </a:rPr>
              <a:t>.</a:t>
            </a:r>
            <a:endParaRPr lang="en-US" sz="4000" b="1" dirty="0">
              <a:latin typeface="+mj-lt"/>
            </a:endParaRPr>
          </a:p>
        </p:txBody>
      </p:sp>
      <p:pic>
        <p:nvPicPr>
          <p:cNvPr id="21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5455148" y="3608831"/>
            <a:ext cx="2468880" cy="4114800"/>
          </a:xfrm>
          <a:prstGeom prst="rect">
            <a:avLst/>
          </a:prstGeom>
        </p:spPr>
      </p:pic>
      <p:pic>
        <p:nvPicPr>
          <p:cNvPr id="2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6661436" y="3381626"/>
            <a:ext cx="2468880" cy="4114800"/>
          </a:xfrm>
          <a:prstGeom prst="rect">
            <a:avLst/>
          </a:prstGeom>
        </p:spPr>
      </p:pic>
      <p:pic>
        <p:nvPicPr>
          <p:cNvPr id="24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8187004" y="3247856"/>
            <a:ext cx="2468880" cy="4114800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7414827" y="4283468"/>
            <a:ext cx="1732933" cy="2888222"/>
          </a:xfrm>
          <a:prstGeom prst="rect">
            <a:avLst/>
          </a:prstGeom>
        </p:spPr>
      </p:pic>
      <p:pic>
        <p:nvPicPr>
          <p:cNvPr id="36" name="Picture 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7809629" y="4275037"/>
            <a:ext cx="1732933" cy="2888222"/>
          </a:xfrm>
          <a:prstGeom prst="rect">
            <a:avLst/>
          </a:prstGeom>
        </p:spPr>
      </p:pic>
      <p:pic>
        <p:nvPicPr>
          <p:cNvPr id="37" name="Picture 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8204431" y="4275037"/>
            <a:ext cx="1732933" cy="2888222"/>
          </a:xfrm>
          <a:prstGeom prst="rect">
            <a:avLst/>
          </a:prstGeom>
        </p:spPr>
      </p:pic>
      <p:pic>
        <p:nvPicPr>
          <p:cNvPr id="38" name="Picture 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8687432" y="4305405"/>
            <a:ext cx="1732933" cy="2888222"/>
          </a:xfrm>
          <a:prstGeom prst="rect">
            <a:avLst/>
          </a:prstGeom>
        </p:spPr>
      </p:pic>
      <p:pic>
        <p:nvPicPr>
          <p:cNvPr id="39" name="Picture 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9422000" y="4305405"/>
            <a:ext cx="1732933" cy="2888222"/>
          </a:xfrm>
          <a:prstGeom prst="rect">
            <a:avLst/>
          </a:prstGeom>
        </p:spPr>
      </p:pic>
      <p:pic>
        <p:nvPicPr>
          <p:cNvPr id="40" name="Picture 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0024059" y="4335773"/>
            <a:ext cx="1732933" cy="2888222"/>
          </a:xfrm>
          <a:prstGeom prst="rect">
            <a:avLst/>
          </a:prstGeom>
        </p:spPr>
      </p:pic>
      <p:pic>
        <p:nvPicPr>
          <p:cNvPr id="41" name="Picture 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0651490" y="4362764"/>
            <a:ext cx="1732933" cy="2888222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6370308" y="4278832"/>
            <a:ext cx="1732933" cy="2888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342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0" y="0"/>
            <a:ext cx="1121664" cy="122888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sp>
        <p:nvSpPr>
          <p:cNvPr id="11" name="文本框 8"/>
          <p:cNvSpPr txBox="1"/>
          <p:nvPr/>
        </p:nvSpPr>
        <p:spPr>
          <a:xfrm>
            <a:off x="4564043" y="449180"/>
            <a:ext cx="3108937" cy="6451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Add title text</a:t>
            </a:r>
          </a:p>
          <a:p>
            <a:pPr marL="0" marR="0" lvl="0" indent="0" algn="di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站酷快乐体2016修订版" panose="02010600030101010101" charset="-122"/>
                <a:sym typeface="迷你简细行楷" panose="02010609000101010101" charset="-122"/>
              </a:rPr>
              <a:t>Click here to add the title text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站酷快乐体2016修订版" panose="02010600030101010101" charset="-122"/>
              <a:sym typeface="迷你简细行楷" panose="02010609000101010101" charset="-122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5840919" y="1090907"/>
            <a:ext cx="510162" cy="84317"/>
            <a:chOff x="5878446" y="1252785"/>
            <a:chExt cx="849635" cy="140423"/>
          </a:xfrm>
        </p:grpSpPr>
        <p:sp>
          <p:nvSpPr>
            <p:cNvPr id="12" name="椭圆 11"/>
            <p:cNvSpPr/>
            <p:nvPr/>
          </p:nvSpPr>
          <p:spPr>
            <a:xfrm>
              <a:off x="5878446" y="1254658"/>
              <a:ext cx="138550" cy="138550"/>
            </a:xfrm>
            <a:prstGeom prst="ellipse">
              <a:avLst/>
            </a:prstGeom>
            <a:solidFill>
              <a:srgbClr val="89FF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椭圆 12"/>
            <p:cNvSpPr/>
            <p:nvPr/>
          </p:nvSpPr>
          <p:spPr>
            <a:xfrm>
              <a:off x="6118512" y="1254658"/>
              <a:ext cx="138550" cy="138550"/>
            </a:xfrm>
            <a:prstGeom prst="ellipse">
              <a:avLst/>
            </a:prstGeom>
            <a:solidFill>
              <a:srgbClr val="FABA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椭圆 13"/>
            <p:cNvSpPr/>
            <p:nvPr/>
          </p:nvSpPr>
          <p:spPr>
            <a:xfrm>
              <a:off x="6358578" y="1252785"/>
              <a:ext cx="138550" cy="138550"/>
            </a:xfrm>
            <a:prstGeom prst="ellipse">
              <a:avLst/>
            </a:prstGeom>
            <a:solidFill>
              <a:srgbClr val="B6B0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椭圆 14"/>
            <p:cNvSpPr/>
            <p:nvPr/>
          </p:nvSpPr>
          <p:spPr>
            <a:xfrm>
              <a:off x="6589531" y="1252785"/>
              <a:ext cx="138550" cy="138550"/>
            </a:xfrm>
            <a:prstGeom prst="ellipse">
              <a:avLst/>
            </a:prstGeom>
            <a:solidFill>
              <a:srgbClr val="FDE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4395200" y="2196726"/>
            <a:ext cx="829582" cy="1638300"/>
            <a:chOff x="6265835" y="2609850"/>
            <a:chExt cx="829582" cy="1638300"/>
          </a:xfrm>
        </p:grpSpPr>
        <p:grpSp>
          <p:nvGrpSpPr>
            <p:cNvPr id="24" name="组合 23"/>
            <p:cNvGrpSpPr/>
            <p:nvPr/>
          </p:nvGrpSpPr>
          <p:grpSpPr>
            <a:xfrm rot="10800000">
              <a:off x="6265835" y="2609850"/>
              <a:ext cx="829582" cy="1638300"/>
              <a:chOff x="5678601" y="4333876"/>
              <a:chExt cx="829582" cy="1638300"/>
            </a:xfrm>
          </p:grpSpPr>
          <p:sp>
            <p:nvSpPr>
              <p:cNvPr id="27" name="矩形 26"/>
              <p:cNvSpPr/>
              <p:nvPr/>
            </p:nvSpPr>
            <p:spPr>
              <a:xfrm>
                <a:off x="5678601" y="4333876"/>
                <a:ext cx="829582" cy="819150"/>
              </a:xfrm>
              <a:prstGeom prst="rect">
                <a:avLst/>
              </a:prstGeom>
              <a:solidFill>
                <a:srgbClr val="D5FFF1"/>
              </a:solidFill>
              <a:ln w="28575">
                <a:solidFill>
                  <a:srgbClr val="D5FFF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汉仪乐喵体简" panose="00020600040101010101" pitchFamily="18" charset="-122"/>
                  <a:ea typeface="汉仪乐喵体简" panose="00020600040101010101" pitchFamily="18" charset="-122"/>
                </a:endParaRPr>
              </a:p>
            </p:txBody>
          </p:sp>
          <p:sp>
            <p:nvSpPr>
              <p:cNvPr id="28" name="矩形 27"/>
              <p:cNvSpPr/>
              <p:nvPr/>
            </p:nvSpPr>
            <p:spPr>
              <a:xfrm>
                <a:off x="5678601" y="5153026"/>
                <a:ext cx="829582" cy="819150"/>
              </a:xfrm>
              <a:prstGeom prst="rect">
                <a:avLst/>
              </a:prstGeom>
              <a:noFill/>
              <a:ln w="28575">
                <a:solidFill>
                  <a:srgbClr val="D5FFF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25" name="矩形 24"/>
            <p:cNvSpPr/>
            <p:nvPr/>
          </p:nvSpPr>
          <p:spPr>
            <a:xfrm>
              <a:off x="6427372" y="2727036"/>
              <a:ext cx="45878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3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</a:t>
              </a:r>
              <a:endParaRPr lang="zh-CN" alt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6" name="矩形 25"/>
            <p:cNvSpPr/>
            <p:nvPr/>
          </p:nvSpPr>
          <p:spPr>
            <a:xfrm>
              <a:off x="6446608" y="3546187"/>
              <a:ext cx="420308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3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T</a:t>
              </a:r>
              <a:endParaRPr lang="zh-CN" alt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/>
          <a:srcRect l="7377" t="7026" r="9770" b="12759"/>
          <a:stretch/>
        </p:blipFill>
        <p:spPr>
          <a:xfrm>
            <a:off x="4044850" y="-3550"/>
            <a:ext cx="4838951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51168" y="2196726"/>
            <a:ext cx="330866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 smtClean="0"/>
              <a:t>1/ </a:t>
            </a:r>
            <a:r>
              <a:rPr lang="en-US" sz="4000" dirty="0" err="1" smtClean="0"/>
              <a:t>Kể</a:t>
            </a:r>
            <a:r>
              <a:rPr lang="en-US" sz="4000" dirty="0" smtClean="0"/>
              <a:t> </a:t>
            </a:r>
            <a:r>
              <a:rPr lang="en-US" sz="4000" dirty="0" err="1" smtClean="0"/>
              <a:t>tên</a:t>
            </a:r>
            <a:r>
              <a:rPr lang="en-US" sz="4000" dirty="0" smtClean="0"/>
              <a:t> </a:t>
            </a:r>
            <a:r>
              <a:rPr lang="en-US" sz="4000" dirty="0" err="1" smtClean="0"/>
              <a:t>sân</a:t>
            </a:r>
            <a:r>
              <a:rPr lang="en-US" sz="4000" dirty="0" smtClean="0"/>
              <a:t> bay </a:t>
            </a:r>
            <a:r>
              <a:rPr lang="en-US" sz="4000" dirty="0" err="1" smtClean="0"/>
              <a:t>quốc</a:t>
            </a:r>
            <a:r>
              <a:rPr lang="en-US" sz="4000" dirty="0" smtClean="0"/>
              <a:t> </a:t>
            </a:r>
            <a:r>
              <a:rPr lang="en-US" sz="4000" dirty="0" err="1" smtClean="0"/>
              <a:t>tế</a:t>
            </a:r>
            <a:r>
              <a:rPr lang="en-US" sz="4000" dirty="0" smtClean="0"/>
              <a:t> </a:t>
            </a:r>
            <a:r>
              <a:rPr lang="en-US" sz="4000" dirty="0" err="1" smtClean="0"/>
              <a:t>của</a:t>
            </a:r>
            <a:r>
              <a:rPr lang="en-US" sz="4000" dirty="0" smtClean="0"/>
              <a:t> </a:t>
            </a:r>
            <a:r>
              <a:rPr lang="en-US" sz="4000" dirty="0" err="1" smtClean="0"/>
              <a:t>nước</a:t>
            </a:r>
            <a:r>
              <a:rPr lang="en-US" sz="4000" dirty="0" smtClean="0"/>
              <a:t> ta.</a:t>
            </a:r>
            <a:endParaRPr lang="en-US" sz="4000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0745" y="677920"/>
            <a:ext cx="843674" cy="843674"/>
          </a:xfrm>
          <a:prstGeom prst="rect">
            <a:avLst/>
          </a:prstGeom>
        </p:spPr>
      </p:pic>
      <p:cxnSp>
        <p:nvCxnSpPr>
          <p:cNvPr id="34" name="Straight Arrow Connector 33"/>
          <p:cNvCxnSpPr/>
          <p:nvPr/>
        </p:nvCxnSpPr>
        <p:spPr>
          <a:xfrm>
            <a:off x="5653739" y="1067031"/>
            <a:ext cx="3749255" cy="57850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202" y="2921877"/>
            <a:ext cx="843674" cy="84367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229" y="5183979"/>
            <a:ext cx="843674" cy="843674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9377559" y="1264672"/>
            <a:ext cx="28703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/>
              <a:t>Nội</a:t>
            </a:r>
            <a:r>
              <a:rPr lang="en-US" sz="4000" dirty="0" smtClean="0"/>
              <a:t> </a:t>
            </a:r>
            <a:r>
              <a:rPr lang="en-US" sz="4000" dirty="0" err="1" smtClean="0"/>
              <a:t>Bài</a:t>
            </a:r>
            <a:r>
              <a:rPr lang="en-US" sz="4000" dirty="0" smtClean="0"/>
              <a:t> </a:t>
            </a:r>
          </a:p>
          <a:p>
            <a:r>
              <a:rPr lang="en-US" sz="4000" dirty="0"/>
              <a:t>(</a:t>
            </a:r>
            <a:r>
              <a:rPr lang="en-US" sz="4000" dirty="0" err="1" smtClean="0"/>
              <a:t>Hà</a:t>
            </a:r>
            <a:r>
              <a:rPr lang="en-US" sz="4000" dirty="0" smtClean="0"/>
              <a:t> </a:t>
            </a:r>
            <a:r>
              <a:rPr lang="en-US" sz="4000" dirty="0" err="1" smtClean="0"/>
              <a:t>Nội</a:t>
            </a:r>
            <a:r>
              <a:rPr lang="en-US" sz="4000" dirty="0" smtClean="0"/>
              <a:t>)</a:t>
            </a:r>
            <a:endParaRPr lang="en-US" sz="4000" dirty="0"/>
          </a:p>
        </p:txBody>
      </p:sp>
      <p:sp>
        <p:nvSpPr>
          <p:cNvPr id="39" name="TextBox 38"/>
          <p:cNvSpPr txBox="1"/>
          <p:nvPr/>
        </p:nvSpPr>
        <p:spPr>
          <a:xfrm>
            <a:off x="9234150" y="3271731"/>
            <a:ext cx="28703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/>
              <a:t>Đà</a:t>
            </a:r>
            <a:r>
              <a:rPr lang="en-US" sz="4000" dirty="0" smtClean="0"/>
              <a:t> </a:t>
            </a:r>
            <a:r>
              <a:rPr lang="en-US" sz="4000" dirty="0" err="1" smtClean="0"/>
              <a:t>Nẵng</a:t>
            </a:r>
            <a:endParaRPr lang="en-US" sz="4000" dirty="0"/>
          </a:p>
        </p:txBody>
      </p:sp>
      <p:sp>
        <p:nvSpPr>
          <p:cNvPr id="40" name="TextBox 39"/>
          <p:cNvSpPr txBox="1"/>
          <p:nvPr/>
        </p:nvSpPr>
        <p:spPr>
          <a:xfrm>
            <a:off x="8936603" y="4660866"/>
            <a:ext cx="28703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/>
              <a:t>Tân</a:t>
            </a:r>
            <a:r>
              <a:rPr lang="en-US" sz="3600" dirty="0" smtClean="0"/>
              <a:t> </a:t>
            </a:r>
            <a:r>
              <a:rPr lang="en-US" sz="3600" dirty="0" err="1" smtClean="0"/>
              <a:t>Sơn</a:t>
            </a:r>
            <a:r>
              <a:rPr lang="en-US" sz="3600" dirty="0" smtClean="0"/>
              <a:t> </a:t>
            </a:r>
            <a:r>
              <a:rPr lang="en-US" sz="3600" dirty="0" err="1" smtClean="0"/>
              <a:t>Nhất</a:t>
            </a:r>
            <a:r>
              <a:rPr lang="en-US" sz="3600" dirty="0"/>
              <a:t> </a:t>
            </a:r>
            <a:r>
              <a:rPr lang="en-US" sz="3600" dirty="0" smtClean="0"/>
              <a:t>(</a:t>
            </a:r>
            <a:r>
              <a:rPr lang="en-US" sz="3600" dirty="0" err="1" smtClean="0"/>
              <a:t>Thành</a:t>
            </a:r>
            <a:r>
              <a:rPr lang="en-US" sz="3600" dirty="0" smtClean="0"/>
              <a:t> </a:t>
            </a:r>
            <a:r>
              <a:rPr lang="en-US" sz="3600" dirty="0" err="1" smtClean="0"/>
              <a:t>phố</a:t>
            </a:r>
            <a:r>
              <a:rPr lang="en-US" sz="3600" dirty="0" smtClean="0"/>
              <a:t> </a:t>
            </a:r>
            <a:r>
              <a:rPr lang="en-US" sz="3600" dirty="0" err="1" smtClean="0"/>
              <a:t>Hồ</a:t>
            </a:r>
            <a:r>
              <a:rPr lang="en-US" sz="3600" dirty="0" smtClean="0"/>
              <a:t> </a:t>
            </a:r>
            <a:r>
              <a:rPr lang="en-US" sz="3600" dirty="0" err="1" smtClean="0"/>
              <a:t>Chí</a:t>
            </a:r>
            <a:r>
              <a:rPr lang="en-US" sz="3600" dirty="0" smtClean="0"/>
              <a:t> Minh)</a:t>
            </a:r>
            <a:endParaRPr lang="en-US" sz="3600" dirty="0"/>
          </a:p>
        </p:txBody>
      </p:sp>
      <p:cxnSp>
        <p:nvCxnSpPr>
          <p:cNvPr id="43" name="Straight Arrow Connector 42"/>
          <p:cNvCxnSpPr>
            <a:endCxn id="39" idx="1"/>
          </p:cNvCxnSpPr>
          <p:nvPr/>
        </p:nvCxnSpPr>
        <p:spPr>
          <a:xfrm>
            <a:off x="6622761" y="3343714"/>
            <a:ext cx="2611389" cy="28196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V="1">
            <a:off x="5985066" y="5128710"/>
            <a:ext cx="3079509" cy="477106"/>
          </a:xfrm>
          <a:prstGeom prst="straightConnector1">
            <a:avLst/>
          </a:prstGeom>
          <a:ln w="76200">
            <a:solidFill>
              <a:srgbClr val="FF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0" y="0"/>
            <a:ext cx="1121664" cy="122888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sp>
        <p:nvSpPr>
          <p:cNvPr id="11" name="文本框 8"/>
          <p:cNvSpPr txBox="1"/>
          <p:nvPr/>
        </p:nvSpPr>
        <p:spPr>
          <a:xfrm>
            <a:off x="4564043" y="449180"/>
            <a:ext cx="3108937" cy="6451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Add title text</a:t>
            </a:r>
          </a:p>
          <a:p>
            <a:pPr marL="0" marR="0" lvl="0" indent="0" algn="di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站酷快乐体2016修订版" panose="02010600030101010101" charset="-122"/>
                <a:sym typeface="迷你简细行楷" panose="02010609000101010101" charset="-122"/>
              </a:rPr>
              <a:t>Click here to add the title text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站酷快乐体2016修订版" panose="02010600030101010101" charset="-122"/>
              <a:sym typeface="迷你简细行楷" panose="02010609000101010101" charset="-122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5840919" y="1090907"/>
            <a:ext cx="510162" cy="84317"/>
            <a:chOff x="5878446" y="1252785"/>
            <a:chExt cx="849635" cy="140423"/>
          </a:xfrm>
        </p:grpSpPr>
        <p:sp>
          <p:nvSpPr>
            <p:cNvPr id="12" name="椭圆 11"/>
            <p:cNvSpPr/>
            <p:nvPr/>
          </p:nvSpPr>
          <p:spPr>
            <a:xfrm>
              <a:off x="5878446" y="1254658"/>
              <a:ext cx="138550" cy="138550"/>
            </a:xfrm>
            <a:prstGeom prst="ellipse">
              <a:avLst/>
            </a:prstGeom>
            <a:solidFill>
              <a:srgbClr val="89FF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椭圆 12"/>
            <p:cNvSpPr/>
            <p:nvPr/>
          </p:nvSpPr>
          <p:spPr>
            <a:xfrm>
              <a:off x="6118512" y="1254658"/>
              <a:ext cx="138550" cy="138550"/>
            </a:xfrm>
            <a:prstGeom prst="ellipse">
              <a:avLst/>
            </a:prstGeom>
            <a:solidFill>
              <a:srgbClr val="FABA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椭圆 13"/>
            <p:cNvSpPr/>
            <p:nvPr/>
          </p:nvSpPr>
          <p:spPr>
            <a:xfrm>
              <a:off x="6358578" y="1252785"/>
              <a:ext cx="138550" cy="138550"/>
            </a:xfrm>
            <a:prstGeom prst="ellipse">
              <a:avLst/>
            </a:prstGeom>
            <a:solidFill>
              <a:srgbClr val="B6B0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椭圆 14"/>
            <p:cNvSpPr/>
            <p:nvPr/>
          </p:nvSpPr>
          <p:spPr>
            <a:xfrm>
              <a:off x="6589531" y="1252785"/>
              <a:ext cx="138550" cy="138550"/>
            </a:xfrm>
            <a:prstGeom prst="ellipse">
              <a:avLst/>
            </a:prstGeom>
            <a:solidFill>
              <a:srgbClr val="FDE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4395200" y="2196726"/>
            <a:ext cx="829582" cy="1638300"/>
            <a:chOff x="6265835" y="2609850"/>
            <a:chExt cx="829582" cy="1638300"/>
          </a:xfrm>
        </p:grpSpPr>
        <p:grpSp>
          <p:nvGrpSpPr>
            <p:cNvPr id="24" name="组合 23"/>
            <p:cNvGrpSpPr/>
            <p:nvPr/>
          </p:nvGrpSpPr>
          <p:grpSpPr>
            <a:xfrm rot="10800000">
              <a:off x="6265835" y="2609850"/>
              <a:ext cx="829582" cy="1638300"/>
              <a:chOff x="5678601" y="4333876"/>
              <a:chExt cx="829582" cy="1638300"/>
            </a:xfrm>
          </p:grpSpPr>
          <p:sp>
            <p:nvSpPr>
              <p:cNvPr id="27" name="矩形 26"/>
              <p:cNvSpPr/>
              <p:nvPr/>
            </p:nvSpPr>
            <p:spPr>
              <a:xfrm>
                <a:off x="5678601" y="4333876"/>
                <a:ext cx="829582" cy="819150"/>
              </a:xfrm>
              <a:prstGeom prst="rect">
                <a:avLst/>
              </a:prstGeom>
              <a:solidFill>
                <a:srgbClr val="D5FFF1"/>
              </a:solidFill>
              <a:ln w="28575">
                <a:solidFill>
                  <a:srgbClr val="D5FFF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汉仪乐喵体简" panose="00020600040101010101" pitchFamily="18" charset="-122"/>
                  <a:ea typeface="汉仪乐喵体简" panose="00020600040101010101" pitchFamily="18" charset="-122"/>
                </a:endParaRPr>
              </a:p>
            </p:txBody>
          </p:sp>
          <p:sp>
            <p:nvSpPr>
              <p:cNvPr id="28" name="矩形 27"/>
              <p:cNvSpPr/>
              <p:nvPr/>
            </p:nvSpPr>
            <p:spPr>
              <a:xfrm>
                <a:off x="5678601" y="5153026"/>
                <a:ext cx="829582" cy="819150"/>
              </a:xfrm>
              <a:prstGeom prst="rect">
                <a:avLst/>
              </a:prstGeom>
              <a:noFill/>
              <a:ln w="28575">
                <a:solidFill>
                  <a:srgbClr val="D5FFF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25" name="矩形 24"/>
            <p:cNvSpPr/>
            <p:nvPr/>
          </p:nvSpPr>
          <p:spPr>
            <a:xfrm>
              <a:off x="6427372" y="2727036"/>
              <a:ext cx="45878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3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</a:t>
              </a:r>
              <a:endParaRPr lang="zh-CN" alt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6" name="矩形 25"/>
            <p:cNvSpPr/>
            <p:nvPr/>
          </p:nvSpPr>
          <p:spPr>
            <a:xfrm>
              <a:off x="6446608" y="3546187"/>
              <a:ext cx="420308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3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T</a:t>
              </a:r>
              <a:endParaRPr lang="zh-CN" alt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/>
          <a:srcRect l="7377" t="7026" r="9770" b="12759"/>
          <a:stretch/>
        </p:blipFill>
        <p:spPr>
          <a:xfrm>
            <a:off x="4044850" y="-3550"/>
            <a:ext cx="4838951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00050" y="2127350"/>
            <a:ext cx="372902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 smtClean="0"/>
              <a:t>2/ </a:t>
            </a:r>
            <a:r>
              <a:rPr lang="en-US" sz="4000" dirty="0" err="1" smtClean="0"/>
              <a:t>Những</a:t>
            </a:r>
            <a:r>
              <a:rPr lang="en-US" sz="4000" dirty="0" smtClean="0"/>
              <a:t> </a:t>
            </a:r>
            <a:r>
              <a:rPr lang="en-US" sz="4000" dirty="0" err="1" smtClean="0"/>
              <a:t>thành</a:t>
            </a:r>
            <a:r>
              <a:rPr lang="en-US" sz="4000" dirty="0" smtClean="0"/>
              <a:t> </a:t>
            </a:r>
            <a:r>
              <a:rPr lang="en-US" sz="4000" dirty="0" err="1" smtClean="0"/>
              <a:t>phố</a:t>
            </a:r>
            <a:r>
              <a:rPr lang="en-US" sz="4000" dirty="0" smtClean="0"/>
              <a:t> </a:t>
            </a:r>
            <a:r>
              <a:rPr lang="en-US" sz="4000" dirty="0" err="1" smtClean="0"/>
              <a:t>có</a:t>
            </a:r>
            <a:r>
              <a:rPr lang="en-US" sz="4000" dirty="0" smtClean="0"/>
              <a:t> </a:t>
            </a:r>
            <a:r>
              <a:rPr lang="en-US" sz="4000" dirty="0" err="1" smtClean="0"/>
              <a:t>cảng</a:t>
            </a:r>
            <a:r>
              <a:rPr lang="en-US" sz="4000" dirty="0" smtClean="0"/>
              <a:t> </a:t>
            </a:r>
            <a:r>
              <a:rPr lang="en-US" sz="4000" dirty="0" err="1" smtClean="0"/>
              <a:t>biển</a:t>
            </a:r>
            <a:r>
              <a:rPr lang="en-US" sz="4000" dirty="0" smtClean="0"/>
              <a:t> </a:t>
            </a:r>
            <a:r>
              <a:rPr lang="en-US" sz="4000" dirty="0" err="1" smtClean="0"/>
              <a:t>lớn</a:t>
            </a:r>
            <a:r>
              <a:rPr lang="en-US" sz="4000" dirty="0" smtClean="0"/>
              <a:t> </a:t>
            </a:r>
            <a:r>
              <a:rPr lang="en-US" sz="4000" dirty="0" err="1" smtClean="0"/>
              <a:t>bậc</a:t>
            </a:r>
            <a:r>
              <a:rPr lang="en-US" sz="4000" dirty="0" smtClean="0"/>
              <a:t> </a:t>
            </a:r>
            <a:r>
              <a:rPr lang="en-US" sz="4000" dirty="0" err="1" smtClean="0"/>
              <a:t>nhất</a:t>
            </a:r>
            <a:r>
              <a:rPr lang="en-US" sz="4000" dirty="0" smtClean="0"/>
              <a:t> </a:t>
            </a:r>
            <a:r>
              <a:rPr lang="en-US" sz="4000" dirty="0" err="1" smtClean="0"/>
              <a:t>của</a:t>
            </a:r>
            <a:r>
              <a:rPr lang="en-US" sz="4000" dirty="0" smtClean="0"/>
              <a:t> </a:t>
            </a:r>
            <a:r>
              <a:rPr lang="en-US" sz="4000" dirty="0" err="1" smtClean="0"/>
              <a:t>nước</a:t>
            </a:r>
            <a:r>
              <a:rPr lang="en-US" sz="4000" dirty="0" smtClean="0"/>
              <a:t> ta.</a:t>
            </a:r>
            <a:endParaRPr lang="en-US" sz="4000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7365" y="864799"/>
            <a:ext cx="843674" cy="843674"/>
          </a:xfrm>
          <a:prstGeom prst="rect">
            <a:avLst/>
          </a:prstGeom>
        </p:spPr>
      </p:pic>
      <p:cxnSp>
        <p:nvCxnSpPr>
          <p:cNvPr id="34" name="Straight Arrow Connector 33"/>
          <p:cNvCxnSpPr/>
          <p:nvPr/>
        </p:nvCxnSpPr>
        <p:spPr>
          <a:xfrm>
            <a:off x="6149202" y="1264672"/>
            <a:ext cx="3126478" cy="39075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485" y="2881828"/>
            <a:ext cx="843674" cy="84367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6674" y="5228710"/>
            <a:ext cx="843674" cy="843674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9377559" y="1264672"/>
            <a:ext cx="28703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/>
              <a:t>Hải</a:t>
            </a:r>
            <a:r>
              <a:rPr lang="en-US" sz="4000" dirty="0" smtClean="0"/>
              <a:t> </a:t>
            </a:r>
            <a:r>
              <a:rPr lang="en-US" sz="4000" dirty="0" err="1" smtClean="0"/>
              <a:t>Phòng</a:t>
            </a:r>
            <a:endParaRPr lang="en-US" sz="4000" dirty="0"/>
          </a:p>
        </p:txBody>
      </p:sp>
      <p:sp>
        <p:nvSpPr>
          <p:cNvPr id="39" name="TextBox 38"/>
          <p:cNvSpPr txBox="1"/>
          <p:nvPr/>
        </p:nvSpPr>
        <p:spPr>
          <a:xfrm>
            <a:off x="9445204" y="3264585"/>
            <a:ext cx="28703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/>
              <a:t>Đà</a:t>
            </a:r>
            <a:r>
              <a:rPr lang="en-US" sz="4000" dirty="0" smtClean="0"/>
              <a:t> </a:t>
            </a:r>
            <a:r>
              <a:rPr lang="en-US" sz="4000" dirty="0" err="1" smtClean="0"/>
              <a:t>Nẵng</a:t>
            </a:r>
            <a:endParaRPr lang="en-US" sz="4000" dirty="0"/>
          </a:p>
        </p:txBody>
      </p:sp>
      <p:sp>
        <p:nvSpPr>
          <p:cNvPr id="40" name="TextBox 39"/>
          <p:cNvSpPr txBox="1"/>
          <p:nvPr/>
        </p:nvSpPr>
        <p:spPr>
          <a:xfrm>
            <a:off x="9316341" y="4830206"/>
            <a:ext cx="28703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/>
              <a:t>Thành</a:t>
            </a:r>
            <a:r>
              <a:rPr lang="en-US" sz="3600" dirty="0" smtClean="0"/>
              <a:t> </a:t>
            </a:r>
            <a:r>
              <a:rPr lang="en-US" sz="3600" dirty="0" err="1" smtClean="0"/>
              <a:t>phố</a:t>
            </a:r>
            <a:r>
              <a:rPr lang="en-US" sz="3600" dirty="0" smtClean="0"/>
              <a:t> </a:t>
            </a:r>
          </a:p>
          <a:p>
            <a:r>
              <a:rPr lang="en-US" sz="3600" dirty="0" err="1" smtClean="0"/>
              <a:t>Hồ</a:t>
            </a:r>
            <a:r>
              <a:rPr lang="en-US" sz="3600" dirty="0" smtClean="0"/>
              <a:t> </a:t>
            </a:r>
            <a:r>
              <a:rPr lang="en-US" sz="3600" dirty="0" err="1" smtClean="0"/>
              <a:t>Chí</a:t>
            </a:r>
            <a:r>
              <a:rPr lang="en-US" sz="3600" dirty="0" smtClean="0"/>
              <a:t> Minh</a:t>
            </a:r>
            <a:endParaRPr lang="en-US" sz="3600" dirty="0"/>
          </a:p>
        </p:txBody>
      </p:sp>
      <p:cxnSp>
        <p:nvCxnSpPr>
          <p:cNvPr id="43" name="Straight Arrow Connector 42"/>
          <p:cNvCxnSpPr/>
          <p:nvPr/>
        </p:nvCxnSpPr>
        <p:spPr>
          <a:xfrm>
            <a:off x="6712786" y="3344331"/>
            <a:ext cx="2562894" cy="28134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V="1">
            <a:off x="6129214" y="5175665"/>
            <a:ext cx="3146466" cy="362251"/>
          </a:xfrm>
          <a:prstGeom prst="straightConnector1">
            <a:avLst/>
          </a:prstGeom>
          <a:ln w="76200">
            <a:solidFill>
              <a:srgbClr val="FF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5285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 l="10934" t="4822" r="9809" b="11392"/>
          <a:stretch/>
        </p:blipFill>
        <p:spPr>
          <a:xfrm rot="5400000">
            <a:off x="3875725" y="1127041"/>
            <a:ext cx="5090297" cy="56584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3271219" y="-42395"/>
            <a:ext cx="6542437" cy="690039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19034" y="2160476"/>
            <a:ext cx="1479291" cy="1795801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7039429" y="3338286"/>
            <a:ext cx="1132114" cy="10595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latin typeface="#9Slide03 BoosterNextFYBlack" panose="02000A03000000020004" pitchFamily="2" charset="0"/>
              </a:rPr>
              <a:t>1</a:t>
            </a:r>
            <a:endParaRPr lang="en-US" sz="4000" dirty="0">
              <a:latin typeface="#9Slide03 BoosterNextFYBlack" panose="02000A03000000020004" pitchFamily="2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7039429" y="5050970"/>
            <a:ext cx="1132114" cy="10595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latin typeface="#9Slide03 BoosterNextFYBlack" panose="02000A03000000020004" pitchFamily="2" charset="0"/>
              </a:rPr>
              <a:t>2</a:t>
            </a:r>
            <a:endParaRPr lang="en-US" sz="4000" dirty="0">
              <a:latin typeface="#9Slide03 BoosterNextFYBlack" panose="02000A03000000020004" pitchFamily="2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5390306" y="5050970"/>
            <a:ext cx="1132114" cy="10595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latin typeface="#9Slide03 BoosterNextFYBlack" panose="02000A03000000020004" pitchFamily="2" charset="0"/>
              </a:rPr>
              <a:t>3</a:t>
            </a:r>
            <a:endParaRPr lang="en-US" sz="4000" dirty="0">
              <a:latin typeface="#9Slide03 BoosterNextFYBlack" panose="02000A03000000020004" pitchFamily="2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5390306" y="3338286"/>
            <a:ext cx="1132114" cy="10595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latin typeface="#9Slide03 BoosterNextFYBlack" panose="02000A03000000020004" pitchFamily="2" charset="0"/>
              </a:rPr>
              <a:t>4</a:t>
            </a:r>
            <a:endParaRPr lang="en-US" sz="4000" dirty="0">
              <a:latin typeface="#9Slide03 BoosterNextFYBlack" panose="02000A03000000020004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95051" y="298286"/>
            <a:ext cx="5774349" cy="919401"/>
          </a:xfrm>
          <a:prstGeom prst="roundRect">
            <a:avLst/>
          </a:prstGeom>
          <a:solidFill>
            <a:srgbClr val="B5FFE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 smtClean="0">
                <a:latin typeface="#9Slide03 BoosterNextFYBlack" panose="02000A03000000020004" pitchFamily="2" charset="0"/>
              </a:rPr>
              <a:t>Chim</a:t>
            </a:r>
            <a:r>
              <a:rPr lang="en-US" sz="4800" dirty="0" smtClean="0">
                <a:latin typeface="#9Slide03 BoosterNextFYBlack" panose="02000A03000000020004" pitchFamily="2" charset="0"/>
              </a:rPr>
              <a:t> non </a:t>
            </a:r>
            <a:r>
              <a:rPr lang="en-US" sz="4800" dirty="0" err="1" smtClean="0">
                <a:latin typeface="#9Slide03 BoosterNextFYBlack" panose="02000A03000000020004" pitchFamily="2" charset="0"/>
              </a:rPr>
              <a:t>đi</a:t>
            </a:r>
            <a:r>
              <a:rPr lang="en-US" sz="4800" dirty="0" smtClean="0">
                <a:latin typeface="#9Slide03 BoosterNextFYBlack" panose="02000A03000000020004" pitchFamily="2" charset="0"/>
              </a:rPr>
              <a:t> </a:t>
            </a:r>
            <a:r>
              <a:rPr lang="en-US" sz="4800" dirty="0" err="1" smtClean="0">
                <a:latin typeface="#9Slide03 BoosterNextFYBlack" panose="02000A03000000020004" pitchFamily="2" charset="0"/>
              </a:rPr>
              <a:t>lạc</a:t>
            </a:r>
            <a:endParaRPr lang="en-US" sz="4800" dirty="0">
              <a:latin typeface="#9Slide03 BoosterNextFYBlack" panose="02000A03000000020004" pitchFamily="2" charset="0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446699" y="1471787"/>
            <a:ext cx="2086519" cy="1611836"/>
          </a:xfrm>
          <a:prstGeom prst="rect">
            <a:avLst/>
          </a:prstGeom>
        </p:spPr>
      </p:pic>
      <p:pic>
        <p:nvPicPr>
          <p:cNvPr id="6" name="TiengchimhotNhacchuong-Dangcapnh_67zh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007.0625"/>
                  <p14:fade in="250" out="250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554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667 0.03241 L -0.11667 0.03241 C -0.128 0.02639 -0.12657 0.02639 -0.13555 0.02338 C -0.13802 0.02269 -0.14297 0.0213 -0.14297 0.0213 L -0.24297 0.0301 L -0.2405 0.25232 L -0.23672 0.49468 L -0.37422 0.48125 L -0.37422 0.24561 " pathEditMode="relative" ptsTypes="AAAAAAAAA">
                                      <p:cBhvr>
                                        <p:cTn id="6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054"/>
            <a:ext cx="12192000" cy="6858000"/>
          </a:xfrm>
          <a:prstGeom prst="rect">
            <a:avLst/>
          </a:prstGeom>
        </p:spPr>
      </p:pic>
      <p:pic>
        <p:nvPicPr>
          <p:cNvPr id="4" name="PA_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454" y="828108"/>
            <a:ext cx="6121493" cy="4294369"/>
          </a:xfrm>
          <a:prstGeom prst="rect">
            <a:avLst/>
          </a:prstGeom>
        </p:spPr>
      </p:pic>
      <p:sp>
        <p:nvSpPr>
          <p:cNvPr id="3" name="文本框 6"/>
          <p:cNvSpPr txBox="1">
            <a:spLocks noChangeArrowheads="1"/>
          </p:cNvSpPr>
          <p:nvPr/>
        </p:nvSpPr>
        <p:spPr bwMode="auto">
          <a:xfrm>
            <a:off x="4620919" y="2206942"/>
            <a:ext cx="410337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9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4400" dirty="0" err="1" smtClean="0"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Thử</a:t>
            </a:r>
            <a:r>
              <a:rPr lang="en-US" altLang="zh-CN" sz="4400" dirty="0" smtClean="0"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 </a:t>
            </a:r>
            <a:r>
              <a:rPr lang="en-US" altLang="zh-CN" sz="4400" dirty="0" err="1" smtClean="0"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thách</a:t>
            </a:r>
            <a:r>
              <a:rPr lang="en-US" altLang="zh-CN" sz="4400" dirty="0" smtClean="0"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 </a:t>
            </a:r>
            <a:r>
              <a:rPr lang="en-US" altLang="zh-CN" sz="4400" dirty="0"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4</a:t>
            </a:r>
            <a:r>
              <a:rPr lang="en-US" altLang="zh-CN" sz="4400" dirty="0" smtClean="0"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:</a:t>
            </a:r>
            <a:endParaRPr lang="zh-CN" altLang="en-US" sz="4400" dirty="0">
              <a:latin typeface="#9Slide03 Arima Madurai Black" panose="00000A00000000000000" pitchFamily="2" charset="0"/>
              <a:ea typeface="微软雅黑" panose="020B0503020204020204" pitchFamily="34" charset="-122"/>
              <a:cs typeface="#9Slide03 Arima Madurai Black" panose="00000A00000000000000" pitchFamily="2" charset="0"/>
            </a:endParaRPr>
          </a:p>
        </p:txBody>
      </p:sp>
      <p:sp>
        <p:nvSpPr>
          <p:cNvPr id="7" name="文本框 6"/>
          <p:cNvSpPr txBox="1">
            <a:spLocks noChangeArrowheads="1"/>
          </p:cNvSpPr>
          <p:nvPr/>
        </p:nvSpPr>
        <p:spPr bwMode="auto">
          <a:xfrm>
            <a:off x="3742984" y="3584685"/>
            <a:ext cx="511243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9pPr>
          </a:lstStyle>
          <a:p>
            <a:pPr algn="ctr" defTabSz="51435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4400" dirty="0" err="1" smtClean="0">
                <a:solidFill>
                  <a:srgbClr val="0070C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Chim</a:t>
            </a:r>
            <a:r>
              <a:rPr lang="en-US" altLang="zh-CN" sz="4400" dirty="0" smtClean="0">
                <a:solidFill>
                  <a:srgbClr val="0070C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 non </a:t>
            </a:r>
            <a:r>
              <a:rPr lang="en-US" altLang="zh-CN" sz="4400" dirty="0" err="1" smtClean="0">
                <a:solidFill>
                  <a:srgbClr val="0070C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về</a:t>
            </a:r>
            <a:r>
              <a:rPr lang="en-US" altLang="zh-CN" sz="4400" dirty="0" smtClean="0">
                <a:solidFill>
                  <a:srgbClr val="0070C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 </a:t>
            </a:r>
            <a:r>
              <a:rPr lang="en-US" altLang="zh-CN" sz="4400" dirty="0" err="1" smtClean="0">
                <a:solidFill>
                  <a:srgbClr val="0070C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tổ</a:t>
            </a:r>
            <a:endParaRPr lang="zh-CN" altLang="en-US" sz="4400" dirty="0">
              <a:solidFill>
                <a:srgbClr val="0070C0"/>
              </a:solidFill>
              <a:latin typeface="#9Slide03 Arima Madurai Black" panose="00000A00000000000000" pitchFamily="2" charset="0"/>
              <a:ea typeface="微软雅黑" panose="020B0503020204020204" pitchFamily="34" charset="-122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0553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0" y="0"/>
            <a:ext cx="1121664" cy="122888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5840919" y="1090907"/>
            <a:ext cx="510162" cy="84317"/>
            <a:chOff x="5878446" y="1252785"/>
            <a:chExt cx="849635" cy="140423"/>
          </a:xfrm>
        </p:grpSpPr>
        <p:sp>
          <p:nvSpPr>
            <p:cNvPr id="12" name="椭圆 11"/>
            <p:cNvSpPr/>
            <p:nvPr/>
          </p:nvSpPr>
          <p:spPr>
            <a:xfrm>
              <a:off x="5878446" y="1254658"/>
              <a:ext cx="138550" cy="138550"/>
            </a:xfrm>
            <a:prstGeom prst="ellipse">
              <a:avLst/>
            </a:prstGeom>
            <a:solidFill>
              <a:srgbClr val="89FF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椭圆 12"/>
            <p:cNvSpPr/>
            <p:nvPr/>
          </p:nvSpPr>
          <p:spPr>
            <a:xfrm>
              <a:off x="6118512" y="1254658"/>
              <a:ext cx="138550" cy="138550"/>
            </a:xfrm>
            <a:prstGeom prst="ellipse">
              <a:avLst/>
            </a:prstGeom>
            <a:solidFill>
              <a:srgbClr val="FABA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椭圆 13"/>
            <p:cNvSpPr/>
            <p:nvPr/>
          </p:nvSpPr>
          <p:spPr>
            <a:xfrm>
              <a:off x="6358578" y="1252785"/>
              <a:ext cx="138550" cy="138550"/>
            </a:xfrm>
            <a:prstGeom prst="ellipse">
              <a:avLst/>
            </a:prstGeom>
            <a:solidFill>
              <a:srgbClr val="B6B0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椭圆 14"/>
            <p:cNvSpPr/>
            <p:nvPr/>
          </p:nvSpPr>
          <p:spPr>
            <a:xfrm>
              <a:off x="6589531" y="1252785"/>
              <a:ext cx="138550" cy="138550"/>
            </a:xfrm>
            <a:prstGeom prst="ellipse">
              <a:avLst/>
            </a:prstGeom>
            <a:solidFill>
              <a:srgbClr val="FDE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54471" y="43868"/>
            <a:ext cx="12467304" cy="67893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Rounded Rectangle 4"/>
          <p:cNvSpPr/>
          <p:nvPr/>
        </p:nvSpPr>
        <p:spPr>
          <a:xfrm>
            <a:off x="677394" y="264142"/>
            <a:ext cx="9259970" cy="1630946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959670" y="573258"/>
            <a:ext cx="85828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latin typeface="+mj-lt"/>
              </a:rPr>
              <a:t>Chim</a:t>
            </a:r>
            <a:r>
              <a:rPr lang="en-US" sz="3600" dirty="0" smtClean="0">
                <a:latin typeface="+mj-lt"/>
              </a:rPr>
              <a:t> non </a:t>
            </a:r>
            <a:r>
              <a:rPr lang="en-US" sz="3600" dirty="0" err="1" smtClean="0">
                <a:latin typeface="+mj-lt"/>
              </a:rPr>
              <a:t>sắp</a:t>
            </a:r>
            <a:r>
              <a:rPr lang="en-US" sz="3600" dirty="0" smtClean="0">
                <a:latin typeface="+mj-lt"/>
              </a:rPr>
              <a:t> </a:t>
            </a:r>
            <a:r>
              <a:rPr lang="en-US" sz="3600" dirty="0" err="1" smtClean="0">
                <a:latin typeface="+mj-lt"/>
              </a:rPr>
              <a:t>về</a:t>
            </a:r>
            <a:r>
              <a:rPr lang="en-US" sz="3600" dirty="0" smtClean="0">
                <a:latin typeface="+mj-lt"/>
              </a:rPr>
              <a:t> </a:t>
            </a:r>
            <a:r>
              <a:rPr lang="en-US" sz="3600" dirty="0" err="1" smtClean="0">
                <a:latin typeface="+mj-lt"/>
              </a:rPr>
              <a:t>đến</a:t>
            </a:r>
            <a:r>
              <a:rPr lang="en-US" sz="3600" dirty="0" smtClean="0">
                <a:latin typeface="+mj-lt"/>
              </a:rPr>
              <a:t> </a:t>
            </a:r>
            <a:r>
              <a:rPr lang="en-US" sz="3600" dirty="0" err="1" smtClean="0">
                <a:latin typeface="+mj-lt"/>
              </a:rPr>
              <a:t>tổ</a:t>
            </a:r>
            <a:r>
              <a:rPr lang="en-US" sz="3600" dirty="0" smtClean="0">
                <a:latin typeface="+mj-lt"/>
              </a:rPr>
              <a:t>. </a:t>
            </a:r>
          </a:p>
          <a:p>
            <a:pPr algn="ctr"/>
            <a:r>
              <a:rPr lang="en-US" sz="3600" dirty="0" err="1" smtClean="0">
                <a:latin typeface="+mj-lt"/>
              </a:rPr>
              <a:t>Em</a:t>
            </a:r>
            <a:r>
              <a:rPr lang="en-US" sz="3600" dirty="0" smtClean="0">
                <a:latin typeface="+mj-lt"/>
              </a:rPr>
              <a:t> </a:t>
            </a:r>
            <a:r>
              <a:rPr lang="en-US" sz="3600" dirty="0" err="1" smtClean="0">
                <a:latin typeface="+mj-lt"/>
              </a:rPr>
              <a:t>hãy</a:t>
            </a:r>
            <a:r>
              <a:rPr lang="en-US" sz="3600" dirty="0" smtClean="0">
                <a:latin typeface="+mj-lt"/>
              </a:rPr>
              <a:t> </a:t>
            </a:r>
            <a:r>
              <a:rPr lang="en-US" sz="3600" dirty="0" err="1" smtClean="0">
                <a:latin typeface="+mj-lt"/>
              </a:rPr>
              <a:t>tìm</a:t>
            </a:r>
            <a:r>
              <a:rPr lang="en-US" sz="3600" dirty="0" smtClean="0">
                <a:latin typeface="+mj-lt"/>
              </a:rPr>
              <a:t> </a:t>
            </a:r>
            <a:r>
              <a:rPr lang="en-US" sz="3600" dirty="0" err="1" smtClean="0">
                <a:latin typeface="+mj-lt"/>
              </a:rPr>
              <a:t>đường</a:t>
            </a:r>
            <a:r>
              <a:rPr lang="en-US" sz="3600" dirty="0" smtClean="0">
                <a:latin typeface="+mj-lt"/>
              </a:rPr>
              <a:t> </a:t>
            </a:r>
            <a:r>
              <a:rPr lang="en-US" sz="3600" dirty="0" err="1" smtClean="0">
                <a:latin typeface="+mj-lt"/>
              </a:rPr>
              <a:t>giúp</a:t>
            </a:r>
            <a:r>
              <a:rPr lang="en-US" sz="3600" dirty="0" smtClean="0">
                <a:latin typeface="+mj-lt"/>
              </a:rPr>
              <a:t> </a:t>
            </a:r>
            <a:r>
              <a:rPr lang="en-US" sz="3600" dirty="0" err="1" smtClean="0">
                <a:latin typeface="+mj-lt"/>
              </a:rPr>
              <a:t>chim</a:t>
            </a:r>
            <a:r>
              <a:rPr lang="en-US" sz="3600" dirty="0" smtClean="0">
                <a:latin typeface="+mj-lt"/>
              </a:rPr>
              <a:t> non </a:t>
            </a:r>
            <a:r>
              <a:rPr lang="en-US" sz="3600" dirty="0" err="1" smtClean="0">
                <a:latin typeface="+mj-lt"/>
              </a:rPr>
              <a:t>nhé</a:t>
            </a:r>
            <a:r>
              <a:rPr lang="en-US" sz="3600" dirty="0" smtClean="0">
                <a:latin typeface="+mj-lt"/>
              </a:rPr>
              <a:t>.</a:t>
            </a:r>
            <a:endParaRPr lang="en-US" sz="3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46240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0" y="0"/>
            <a:ext cx="1121664" cy="122888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sp>
        <p:nvSpPr>
          <p:cNvPr id="11" name="文本框 8"/>
          <p:cNvSpPr txBox="1"/>
          <p:nvPr/>
        </p:nvSpPr>
        <p:spPr>
          <a:xfrm>
            <a:off x="4564043" y="449180"/>
            <a:ext cx="3108937" cy="6451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Add title text</a:t>
            </a:r>
          </a:p>
          <a:p>
            <a:pPr marL="0" marR="0" lvl="0" indent="0" algn="di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站酷快乐体2016修订版" panose="02010600030101010101" charset="-122"/>
                <a:sym typeface="迷你简细行楷" panose="02010609000101010101" charset="-122"/>
              </a:rPr>
              <a:t>Click here to add the title text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站酷快乐体2016修订版" panose="02010600030101010101" charset="-122"/>
              <a:sym typeface="迷你简细行楷" panose="02010609000101010101" charset="-122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5840919" y="1090907"/>
            <a:ext cx="510162" cy="84317"/>
            <a:chOff x="5878446" y="1252785"/>
            <a:chExt cx="849635" cy="140423"/>
          </a:xfrm>
        </p:grpSpPr>
        <p:sp>
          <p:nvSpPr>
            <p:cNvPr id="12" name="椭圆 11"/>
            <p:cNvSpPr/>
            <p:nvPr/>
          </p:nvSpPr>
          <p:spPr>
            <a:xfrm>
              <a:off x="5878446" y="1254658"/>
              <a:ext cx="138550" cy="138550"/>
            </a:xfrm>
            <a:prstGeom prst="ellipse">
              <a:avLst/>
            </a:prstGeom>
            <a:solidFill>
              <a:srgbClr val="89FF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椭圆 12"/>
            <p:cNvSpPr/>
            <p:nvPr/>
          </p:nvSpPr>
          <p:spPr>
            <a:xfrm>
              <a:off x="6118512" y="1254658"/>
              <a:ext cx="138550" cy="138550"/>
            </a:xfrm>
            <a:prstGeom prst="ellipse">
              <a:avLst/>
            </a:prstGeom>
            <a:solidFill>
              <a:srgbClr val="FABA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椭圆 13"/>
            <p:cNvSpPr/>
            <p:nvPr/>
          </p:nvSpPr>
          <p:spPr>
            <a:xfrm>
              <a:off x="6358578" y="1252785"/>
              <a:ext cx="138550" cy="138550"/>
            </a:xfrm>
            <a:prstGeom prst="ellipse">
              <a:avLst/>
            </a:prstGeom>
            <a:solidFill>
              <a:srgbClr val="B6B0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椭圆 14"/>
            <p:cNvSpPr/>
            <p:nvPr/>
          </p:nvSpPr>
          <p:spPr>
            <a:xfrm>
              <a:off x="6589531" y="1252785"/>
              <a:ext cx="138550" cy="138550"/>
            </a:xfrm>
            <a:prstGeom prst="ellipse">
              <a:avLst/>
            </a:prstGeom>
            <a:solidFill>
              <a:srgbClr val="FDE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4395200" y="2196726"/>
            <a:ext cx="829582" cy="1638300"/>
            <a:chOff x="6265835" y="2609850"/>
            <a:chExt cx="829582" cy="1638300"/>
          </a:xfrm>
        </p:grpSpPr>
        <p:grpSp>
          <p:nvGrpSpPr>
            <p:cNvPr id="24" name="组合 23"/>
            <p:cNvGrpSpPr/>
            <p:nvPr/>
          </p:nvGrpSpPr>
          <p:grpSpPr>
            <a:xfrm rot="10800000">
              <a:off x="6265835" y="2609850"/>
              <a:ext cx="829582" cy="1638300"/>
              <a:chOff x="5678601" y="4333876"/>
              <a:chExt cx="829582" cy="1638300"/>
            </a:xfrm>
          </p:grpSpPr>
          <p:sp>
            <p:nvSpPr>
              <p:cNvPr id="27" name="矩形 26"/>
              <p:cNvSpPr/>
              <p:nvPr/>
            </p:nvSpPr>
            <p:spPr>
              <a:xfrm>
                <a:off x="5678601" y="4333876"/>
                <a:ext cx="829582" cy="819150"/>
              </a:xfrm>
              <a:prstGeom prst="rect">
                <a:avLst/>
              </a:prstGeom>
              <a:solidFill>
                <a:srgbClr val="D5FFF1"/>
              </a:solidFill>
              <a:ln w="28575">
                <a:solidFill>
                  <a:srgbClr val="D5FFF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汉仪乐喵体简" panose="00020600040101010101" pitchFamily="18" charset="-122"/>
                  <a:ea typeface="汉仪乐喵体简" panose="00020600040101010101" pitchFamily="18" charset="-122"/>
                </a:endParaRPr>
              </a:p>
            </p:txBody>
          </p:sp>
          <p:sp>
            <p:nvSpPr>
              <p:cNvPr id="28" name="矩形 27"/>
              <p:cNvSpPr/>
              <p:nvPr/>
            </p:nvSpPr>
            <p:spPr>
              <a:xfrm>
                <a:off x="5678601" y="5153026"/>
                <a:ext cx="829582" cy="819150"/>
              </a:xfrm>
              <a:prstGeom prst="rect">
                <a:avLst/>
              </a:prstGeom>
              <a:noFill/>
              <a:ln w="28575">
                <a:solidFill>
                  <a:srgbClr val="D5FFF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25" name="矩形 24"/>
            <p:cNvSpPr/>
            <p:nvPr/>
          </p:nvSpPr>
          <p:spPr>
            <a:xfrm>
              <a:off x="6427372" y="2727036"/>
              <a:ext cx="45878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3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</a:t>
              </a:r>
              <a:endParaRPr lang="zh-CN" alt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6" name="矩形 25"/>
            <p:cNvSpPr/>
            <p:nvPr/>
          </p:nvSpPr>
          <p:spPr>
            <a:xfrm>
              <a:off x="6446608" y="3546187"/>
              <a:ext cx="420308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3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T</a:t>
              </a:r>
              <a:endParaRPr lang="zh-CN" alt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/>
          <a:srcRect l="7377" t="7026" r="9770" b="12759"/>
          <a:stretch/>
        </p:blipFill>
        <p:spPr>
          <a:xfrm>
            <a:off x="4044850" y="-3550"/>
            <a:ext cx="4838951" cy="6858000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4973193" y="489369"/>
            <a:ext cx="2200838" cy="5053013"/>
            <a:chOff x="4991100" y="533400"/>
            <a:chExt cx="2200838" cy="5053013"/>
          </a:xfrm>
        </p:grpSpPr>
        <p:sp>
          <p:nvSpPr>
            <p:cNvPr id="5" name="Freeform 4"/>
            <p:cNvSpPr/>
            <p:nvPr/>
          </p:nvSpPr>
          <p:spPr>
            <a:xfrm>
              <a:off x="6034061" y="5114925"/>
              <a:ext cx="1057302" cy="471488"/>
            </a:xfrm>
            <a:custGeom>
              <a:avLst/>
              <a:gdLst>
                <a:gd name="connsiteX0" fmla="*/ 1057302 w 1057302"/>
                <a:gd name="connsiteY0" fmla="*/ 0 h 471488"/>
                <a:gd name="connsiteX1" fmla="*/ 1033489 w 1057302"/>
                <a:gd name="connsiteY1" fmla="*/ 38100 h 471488"/>
                <a:gd name="connsiteX2" fmla="*/ 1014439 w 1057302"/>
                <a:gd name="connsiteY2" fmla="*/ 66675 h 471488"/>
                <a:gd name="connsiteX3" fmla="*/ 1009677 w 1057302"/>
                <a:gd name="connsiteY3" fmla="*/ 114300 h 471488"/>
                <a:gd name="connsiteX4" fmla="*/ 995389 w 1057302"/>
                <a:gd name="connsiteY4" fmla="*/ 123825 h 471488"/>
                <a:gd name="connsiteX5" fmla="*/ 966814 w 1057302"/>
                <a:gd name="connsiteY5" fmla="*/ 133350 h 471488"/>
                <a:gd name="connsiteX6" fmla="*/ 957289 w 1057302"/>
                <a:gd name="connsiteY6" fmla="*/ 147638 h 471488"/>
                <a:gd name="connsiteX7" fmla="*/ 947764 w 1057302"/>
                <a:gd name="connsiteY7" fmla="*/ 176213 h 471488"/>
                <a:gd name="connsiteX8" fmla="*/ 938239 w 1057302"/>
                <a:gd name="connsiteY8" fmla="*/ 214313 h 471488"/>
                <a:gd name="connsiteX9" fmla="*/ 933477 w 1057302"/>
                <a:gd name="connsiteY9" fmla="*/ 247650 h 471488"/>
                <a:gd name="connsiteX10" fmla="*/ 919189 w 1057302"/>
                <a:gd name="connsiteY10" fmla="*/ 257175 h 471488"/>
                <a:gd name="connsiteX11" fmla="*/ 890614 w 1057302"/>
                <a:gd name="connsiteY11" fmla="*/ 261938 h 471488"/>
                <a:gd name="connsiteX12" fmla="*/ 876327 w 1057302"/>
                <a:gd name="connsiteY12" fmla="*/ 266700 h 471488"/>
                <a:gd name="connsiteX13" fmla="*/ 838227 w 1057302"/>
                <a:gd name="connsiteY13" fmla="*/ 276225 h 471488"/>
                <a:gd name="connsiteX14" fmla="*/ 823939 w 1057302"/>
                <a:gd name="connsiteY14" fmla="*/ 285750 h 471488"/>
                <a:gd name="connsiteX15" fmla="*/ 795364 w 1057302"/>
                <a:gd name="connsiteY15" fmla="*/ 309563 h 471488"/>
                <a:gd name="connsiteX16" fmla="*/ 781077 w 1057302"/>
                <a:gd name="connsiteY16" fmla="*/ 314325 h 471488"/>
                <a:gd name="connsiteX17" fmla="*/ 652489 w 1057302"/>
                <a:gd name="connsiteY17" fmla="*/ 314325 h 471488"/>
                <a:gd name="connsiteX18" fmla="*/ 609627 w 1057302"/>
                <a:gd name="connsiteY18" fmla="*/ 338138 h 471488"/>
                <a:gd name="connsiteX19" fmla="*/ 595339 w 1057302"/>
                <a:gd name="connsiteY19" fmla="*/ 347663 h 471488"/>
                <a:gd name="connsiteX20" fmla="*/ 585814 w 1057302"/>
                <a:gd name="connsiteY20" fmla="*/ 361950 h 471488"/>
                <a:gd name="connsiteX21" fmla="*/ 557239 w 1057302"/>
                <a:gd name="connsiteY21" fmla="*/ 376238 h 471488"/>
                <a:gd name="connsiteX22" fmla="*/ 542952 w 1057302"/>
                <a:gd name="connsiteY22" fmla="*/ 390525 h 471488"/>
                <a:gd name="connsiteX23" fmla="*/ 509614 w 1057302"/>
                <a:gd name="connsiteY23" fmla="*/ 404813 h 471488"/>
                <a:gd name="connsiteX24" fmla="*/ 481039 w 1057302"/>
                <a:gd name="connsiteY24" fmla="*/ 423863 h 471488"/>
                <a:gd name="connsiteX25" fmla="*/ 466752 w 1057302"/>
                <a:gd name="connsiteY25" fmla="*/ 433388 h 471488"/>
                <a:gd name="connsiteX26" fmla="*/ 452464 w 1057302"/>
                <a:gd name="connsiteY26" fmla="*/ 438150 h 471488"/>
                <a:gd name="connsiteX27" fmla="*/ 409602 w 1057302"/>
                <a:gd name="connsiteY27" fmla="*/ 433388 h 471488"/>
                <a:gd name="connsiteX28" fmla="*/ 395314 w 1057302"/>
                <a:gd name="connsiteY28" fmla="*/ 419100 h 471488"/>
                <a:gd name="connsiteX29" fmla="*/ 381027 w 1057302"/>
                <a:gd name="connsiteY29" fmla="*/ 409575 h 471488"/>
                <a:gd name="connsiteX30" fmla="*/ 319114 w 1057302"/>
                <a:gd name="connsiteY30" fmla="*/ 395288 h 471488"/>
                <a:gd name="connsiteX31" fmla="*/ 242914 w 1057302"/>
                <a:gd name="connsiteY31" fmla="*/ 404813 h 471488"/>
                <a:gd name="connsiteX32" fmla="*/ 185764 w 1057302"/>
                <a:gd name="connsiteY32" fmla="*/ 414338 h 471488"/>
                <a:gd name="connsiteX33" fmla="*/ 38127 w 1057302"/>
                <a:gd name="connsiteY33" fmla="*/ 414338 h 471488"/>
                <a:gd name="connsiteX34" fmla="*/ 14314 w 1057302"/>
                <a:gd name="connsiteY34" fmla="*/ 457200 h 471488"/>
                <a:gd name="connsiteX35" fmla="*/ 27 w 1057302"/>
                <a:gd name="connsiteY35" fmla="*/ 471488 h 471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057302" h="471488">
                  <a:moveTo>
                    <a:pt x="1057302" y="0"/>
                  </a:moveTo>
                  <a:cubicBezTo>
                    <a:pt x="1039203" y="45250"/>
                    <a:pt x="1058607" y="5806"/>
                    <a:pt x="1033489" y="38100"/>
                  </a:cubicBezTo>
                  <a:cubicBezTo>
                    <a:pt x="1026461" y="47136"/>
                    <a:pt x="1014439" y="66675"/>
                    <a:pt x="1014439" y="66675"/>
                  </a:cubicBezTo>
                  <a:cubicBezTo>
                    <a:pt x="1012852" y="82550"/>
                    <a:pt x="1014722" y="99165"/>
                    <a:pt x="1009677" y="114300"/>
                  </a:cubicBezTo>
                  <a:cubicBezTo>
                    <a:pt x="1007867" y="119730"/>
                    <a:pt x="1000620" y="121500"/>
                    <a:pt x="995389" y="123825"/>
                  </a:cubicBezTo>
                  <a:cubicBezTo>
                    <a:pt x="986214" y="127903"/>
                    <a:pt x="966814" y="133350"/>
                    <a:pt x="966814" y="133350"/>
                  </a:cubicBezTo>
                  <a:cubicBezTo>
                    <a:pt x="963639" y="138113"/>
                    <a:pt x="959614" y="142407"/>
                    <a:pt x="957289" y="147638"/>
                  </a:cubicBezTo>
                  <a:cubicBezTo>
                    <a:pt x="953211" y="156813"/>
                    <a:pt x="950939" y="166688"/>
                    <a:pt x="947764" y="176213"/>
                  </a:cubicBezTo>
                  <a:cubicBezTo>
                    <a:pt x="941631" y="194612"/>
                    <a:pt x="942069" y="191331"/>
                    <a:pt x="938239" y="214313"/>
                  </a:cubicBezTo>
                  <a:cubicBezTo>
                    <a:pt x="936394" y="225385"/>
                    <a:pt x="938036" y="237392"/>
                    <a:pt x="933477" y="247650"/>
                  </a:cubicBezTo>
                  <a:cubicBezTo>
                    <a:pt x="931152" y="252881"/>
                    <a:pt x="924619" y="255365"/>
                    <a:pt x="919189" y="257175"/>
                  </a:cubicBezTo>
                  <a:cubicBezTo>
                    <a:pt x="910028" y="260229"/>
                    <a:pt x="900040" y="259843"/>
                    <a:pt x="890614" y="261938"/>
                  </a:cubicBezTo>
                  <a:cubicBezTo>
                    <a:pt x="885714" y="263027"/>
                    <a:pt x="881170" y="265379"/>
                    <a:pt x="876327" y="266700"/>
                  </a:cubicBezTo>
                  <a:cubicBezTo>
                    <a:pt x="863697" y="270144"/>
                    <a:pt x="838227" y="276225"/>
                    <a:pt x="838227" y="276225"/>
                  </a:cubicBezTo>
                  <a:cubicBezTo>
                    <a:pt x="833464" y="279400"/>
                    <a:pt x="828336" y="282086"/>
                    <a:pt x="823939" y="285750"/>
                  </a:cubicBezTo>
                  <a:cubicBezTo>
                    <a:pt x="808137" y="298918"/>
                    <a:pt x="813104" y="300693"/>
                    <a:pt x="795364" y="309563"/>
                  </a:cubicBezTo>
                  <a:cubicBezTo>
                    <a:pt x="790874" y="311808"/>
                    <a:pt x="785839" y="312738"/>
                    <a:pt x="781077" y="314325"/>
                  </a:cubicBezTo>
                  <a:cubicBezTo>
                    <a:pt x="716497" y="310738"/>
                    <a:pt x="705965" y="305412"/>
                    <a:pt x="652489" y="314325"/>
                  </a:cubicBezTo>
                  <a:cubicBezTo>
                    <a:pt x="635727" y="317119"/>
                    <a:pt x="623259" y="329050"/>
                    <a:pt x="609627" y="338138"/>
                  </a:cubicBezTo>
                  <a:lnTo>
                    <a:pt x="595339" y="347663"/>
                  </a:lnTo>
                  <a:cubicBezTo>
                    <a:pt x="592164" y="352425"/>
                    <a:pt x="589861" y="357903"/>
                    <a:pt x="585814" y="361950"/>
                  </a:cubicBezTo>
                  <a:cubicBezTo>
                    <a:pt x="576582" y="371182"/>
                    <a:pt x="568860" y="372364"/>
                    <a:pt x="557239" y="376238"/>
                  </a:cubicBezTo>
                  <a:cubicBezTo>
                    <a:pt x="552477" y="381000"/>
                    <a:pt x="548432" y="386610"/>
                    <a:pt x="542952" y="390525"/>
                  </a:cubicBezTo>
                  <a:cubicBezTo>
                    <a:pt x="509571" y="414368"/>
                    <a:pt x="537596" y="389268"/>
                    <a:pt x="509614" y="404813"/>
                  </a:cubicBezTo>
                  <a:cubicBezTo>
                    <a:pt x="499607" y="410372"/>
                    <a:pt x="490564" y="417513"/>
                    <a:pt x="481039" y="423863"/>
                  </a:cubicBezTo>
                  <a:cubicBezTo>
                    <a:pt x="476277" y="427038"/>
                    <a:pt x="472182" y="431578"/>
                    <a:pt x="466752" y="433388"/>
                  </a:cubicBezTo>
                  <a:lnTo>
                    <a:pt x="452464" y="438150"/>
                  </a:lnTo>
                  <a:cubicBezTo>
                    <a:pt x="438177" y="436563"/>
                    <a:pt x="423240" y="437934"/>
                    <a:pt x="409602" y="433388"/>
                  </a:cubicBezTo>
                  <a:cubicBezTo>
                    <a:pt x="403212" y="431258"/>
                    <a:pt x="400488" y="423412"/>
                    <a:pt x="395314" y="419100"/>
                  </a:cubicBezTo>
                  <a:cubicBezTo>
                    <a:pt x="390917" y="415436"/>
                    <a:pt x="386257" y="411900"/>
                    <a:pt x="381027" y="409575"/>
                  </a:cubicBezTo>
                  <a:cubicBezTo>
                    <a:pt x="356253" y="398564"/>
                    <a:pt x="346235" y="399162"/>
                    <a:pt x="319114" y="395288"/>
                  </a:cubicBezTo>
                  <a:cubicBezTo>
                    <a:pt x="189552" y="406084"/>
                    <a:pt x="303070" y="393533"/>
                    <a:pt x="242914" y="404813"/>
                  </a:cubicBezTo>
                  <a:cubicBezTo>
                    <a:pt x="223932" y="408372"/>
                    <a:pt x="185764" y="414338"/>
                    <a:pt x="185764" y="414338"/>
                  </a:cubicBezTo>
                  <a:cubicBezTo>
                    <a:pt x="168976" y="413405"/>
                    <a:pt x="63769" y="403779"/>
                    <a:pt x="38127" y="414338"/>
                  </a:cubicBezTo>
                  <a:cubicBezTo>
                    <a:pt x="4735" y="428088"/>
                    <a:pt x="27766" y="440386"/>
                    <a:pt x="14314" y="457200"/>
                  </a:cubicBezTo>
                  <a:cubicBezTo>
                    <a:pt x="-1294" y="476710"/>
                    <a:pt x="27" y="458476"/>
                    <a:pt x="27" y="471488"/>
                  </a:cubicBezTo>
                </a:path>
              </a:pathLst>
            </a:custGeom>
            <a:noFill/>
            <a:ln w="762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4991100" y="533400"/>
              <a:ext cx="2200838" cy="4576763"/>
              <a:chOff x="4991100" y="533400"/>
              <a:chExt cx="2200838" cy="4576763"/>
            </a:xfrm>
          </p:grpSpPr>
          <p:sp>
            <p:nvSpPr>
              <p:cNvPr id="3" name="Freeform 2"/>
              <p:cNvSpPr/>
              <p:nvPr/>
            </p:nvSpPr>
            <p:spPr>
              <a:xfrm>
                <a:off x="6224588" y="3000375"/>
                <a:ext cx="967350" cy="2109788"/>
              </a:xfrm>
              <a:custGeom>
                <a:avLst/>
                <a:gdLst>
                  <a:gd name="connsiteX0" fmla="*/ 0 w 967350"/>
                  <a:gd name="connsiteY0" fmla="*/ 0 h 2109788"/>
                  <a:gd name="connsiteX1" fmla="*/ 23812 w 967350"/>
                  <a:gd name="connsiteY1" fmla="*/ 9525 h 2109788"/>
                  <a:gd name="connsiteX2" fmla="*/ 38100 w 967350"/>
                  <a:gd name="connsiteY2" fmla="*/ 23813 h 2109788"/>
                  <a:gd name="connsiteX3" fmla="*/ 52387 w 967350"/>
                  <a:gd name="connsiteY3" fmla="*/ 33338 h 2109788"/>
                  <a:gd name="connsiteX4" fmla="*/ 66675 w 967350"/>
                  <a:gd name="connsiteY4" fmla="*/ 61913 h 2109788"/>
                  <a:gd name="connsiteX5" fmla="*/ 85725 w 967350"/>
                  <a:gd name="connsiteY5" fmla="*/ 90488 h 2109788"/>
                  <a:gd name="connsiteX6" fmla="*/ 119062 w 967350"/>
                  <a:gd name="connsiteY6" fmla="*/ 104775 h 2109788"/>
                  <a:gd name="connsiteX7" fmla="*/ 133350 w 967350"/>
                  <a:gd name="connsiteY7" fmla="*/ 119063 h 2109788"/>
                  <a:gd name="connsiteX8" fmla="*/ 166687 w 967350"/>
                  <a:gd name="connsiteY8" fmla="*/ 138113 h 2109788"/>
                  <a:gd name="connsiteX9" fmla="*/ 190500 w 967350"/>
                  <a:gd name="connsiteY9" fmla="*/ 157163 h 2109788"/>
                  <a:gd name="connsiteX10" fmla="*/ 223837 w 967350"/>
                  <a:gd name="connsiteY10" fmla="*/ 180975 h 2109788"/>
                  <a:gd name="connsiteX11" fmla="*/ 266700 w 967350"/>
                  <a:gd name="connsiteY11" fmla="*/ 200025 h 2109788"/>
                  <a:gd name="connsiteX12" fmla="*/ 280987 w 967350"/>
                  <a:gd name="connsiteY12" fmla="*/ 204788 h 2109788"/>
                  <a:gd name="connsiteX13" fmla="*/ 295275 w 967350"/>
                  <a:gd name="connsiteY13" fmla="*/ 214313 h 2109788"/>
                  <a:gd name="connsiteX14" fmla="*/ 314325 w 967350"/>
                  <a:gd name="connsiteY14" fmla="*/ 219075 h 2109788"/>
                  <a:gd name="connsiteX15" fmla="*/ 347662 w 967350"/>
                  <a:gd name="connsiteY15" fmla="*/ 228600 h 2109788"/>
                  <a:gd name="connsiteX16" fmla="*/ 361950 w 967350"/>
                  <a:gd name="connsiteY16" fmla="*/ 238125 h 2109788"/>
                  <a:gd name="connsiteX17" fmla="*/ 385762 w 967350"/>
                  <a:gd name="connsiteY17" fmla="*/ 242888 h 2109788"/>
                  <a:gd name="connsiteX18" fmla="*/ 400050 w 967350"/>
                  <a:gd name="connsiteY18" fmla="*/ 247650 h 2109788"/>
                  <a:gd name="connsiteX19" fmla="*/ 414337 w 967350"/>
                  <a:gd name="connsiteY19" fmla="*/ 257175 h 2109788"/>
                  <a:gd name="connsiteX20" fmla="*/ 433387 w 967350"/>
                  <a:gd name="connsiteY20" fmla="*/ 266700 h 2109788"/>
                  <a:gd name="connsiteX21" fmla="*/ 447675 w 967350"/>
                  <a:gd name="connsiteY21" fmla="*/ 280988 h 2109788"/>
                  <a:gd name="connsiteX22" fmla="*/ 461962 w 967350"/>
                  <a:gd name="connsiteY22" fmla="*/ 290513 h 2109788"/>
                  <a:gd name="connsiteX23" fmla="*/ 438150 w 967350"/>
                  <a:gd name="connsiteY23" fmla="*/ 319088 h 2109788"/>
                  <a:gd name="connsiteX24" fmla="*/ 452437 w 967350"/>
                  <a:gd name="connsiteY24" fmla="*/ 328613 h 2109788"/>
                  <a:gd name="connsiteX25" fmla="*/ 461962 w 967350"/>
                  <a:gd name="connsiteY25" fmla="*/ 342900 h 2109788"/>
                  <a:gd name="connsiteX26" fmla="*/ 476250 w 967350"/>
                  <a:gd name="connsiteY26" fmla="*/ 347663 h 2109788"/>
                  <a:gd name="connsiteX27" fmla="*/ 481012 w 967350"/>
                  <a:gd name="connsiteY27" fmla="*/ 409575 h 2109788"/>
                  <a:gd name="connsiteX28" fmla="*/ 490537 w 967350"/>
                  <a:gd name="connsiteY28" fmla="*/ 438150 h 2109788"/>
                  <a:gd name="connsiteX29" fmla="*/ 495300 w 967350"/>
                  <a:gd name="connsiteY29" fmla="*/ 452438 h 2109788"/>
                  <a:gd name="connsiteX30" fmla="*/ 514350 w 967350"/>
                  <a:gd name="connsiteY30" fmla="*/ 481013 h 2109788"/>
                  <a:gd name="connsiteX31" fmla="*/ 528637 w 967350"/>
                  <a:gd name="connsiteY31" fmla="*/ 500063 h 2109788"/>
                  <a:gd name="connsiteX32" fmla="*/ 561975 w 967350"/>
                  <a:gd name="connsiteY32" fmla="*/ 538163 h 2109788"/>
                  <a:gd name="connsiteX33" fmla="*/ 571500 w 967350"/>
                  <a:gd name="connsiteY33" fmla="*/ 552450 h 2109788"/>
                  <a:gd name="connsiteX34" fmla="*/ 585787 w 967350"/>
                  <a:gd name="connsiteY34" fmla="*/ 566738 h 2109788"/>
                  <a:gd name="connsiteX35" fmla="*/ 614362 w 967350"/>
                  <a:gd name="connsiteY35" fmla="*/ 600075 h 2109788"/>
                  <a:gd name="connsiteX36" fmla="*/ 638175 w 967350"/>
                  <a:gd name="connsiteY36" fmla="*/ 623888 h 2109788"/>
                  <a:gd name="connsiteX37" fmla="*/ 661987 w 967350"/>
                  <a:gd name="connsiteY37" fmla="*/ 642938 h 2109788"/>
                  <a:gd name="connsiteX38" fmla="*/ 676275 w 967350"/>
                  <a:gd name="connsiteY38" fmla="*/ 657225 h 2109788"/>
                  <a:gd name="connsiteX39" fmla="*/ 690562 w 967350"/>
                  <a:gd name="connsiteY39" fmla="*/ 666750 h 2109788"/>
                  <a:gd name="connsiteX40" fmla="*/ 709612 w 967350"/>
                  <a:gd name="connsiteY40" fmla="*/ 681038 h 2109788"/>
                  <a:gd name="connsiteX41" fmla="*/ 723900 w 967350"/>
                  <a:gd name="connsiteY41" fmla="*/ 695325 h 2109788"/>
                  <a:gd name="connsiteX42" fmla="*/ 728662 w 967350"/>
                  <a:gd name="connsiteY42" fmla="*/ 709613 h 2109788"/>
                  <a:gd name="connsiteX43" fmla="*/ 738187 w 967350"/>
                  <a:gd name="connsiteY43" fmla="*/ 747713 h 2109788"/>
                  <a:gd name="connsiteX44" fmla="*/ 757237 w 967350"/>
                  <a:gd name="connsiteY44" fmla="*/ 776288 h 2109788"/>
                  <a:gd name="connsiteX45" fmla="*/ 762000 w 967350"/>
                  <a:gd name="connsiteY45" fmla="*/ 790575 h 2109788"/>
                  <a:gd name="connsiteX46" fmla="*/ 785812 w 967350"/>
                  <a:gd name="connsiteY46" fmla="*/ 823913 h 2109788"/>
                  <a:gd name="connsiteX47" fmla="*/ 790575 w 967350"/>
                  <a:gd name="connsiteY47" fmla="*/ 838200 h 2109788"/>
                  <a:gd name="connsiteX48" fmla="*/ 809625 w 967350"/>
                  <a:gd name="connsiteY48" fmla="*/ 866775 h 2109788"/>
                  <a:gd name="connsiteX49" fmla="*/ 814387 w 967350"/>
                  <a:gd name="connsiteY49" fmla="*/ 890588 h 2109788"/>
                  <a:gd name="connsiteX50" fmla="*/ 819150 w 967350"/>
                  <a:gd name="connsiteY50" fmla="*/ 909638 h 2109788"/>
                  <a:gd name="connsiteX51" fmla="*/ 809625 w 967350"/>
                  <a:gd name="connsiteY51" fmla="*/ 1019175 h 2109788"/>
                  <a:gd name="connsiteX52" fmla="*/ 814387 w 967350"/>
                  <a:gd name="connsiteY52" fmla="*/ 1095375 h 2109788"/>
                  <a:gd name="connsiteX53" fmla="*/ 823912 w 967350"/>
                  <a:gd name="connsiteY53" fmla="*/ 1109663 h 2109788"/>
                  <a:gd name="connsiteX54" fmla="*/ 828675 w 967350"/>
                  <a:gd name="connsiteY54" fmla="*/ 1123950 h 2109788"/>
                  <a:gd name="connsiteX55" fmla="*/ 823912 w 967350"/>
                  <a:gd name="connsiteY55" fmla="*/ 1171575 h 2109788"/>
                  <a:gd name="connsiteX56" fmla="*/ 819150 w 967350"/>
                  <a:gd name="connsiteY56" fmla="*/ 1185863 h 2109788"/>
                  <a:gd name="connsiteX57" fmla="*/ 833437 w 967350"/>
                  <a:gd name="connsiteY57" fmla="*/ 1233488 h 2109788"/>
                  <a:gd name="connsiteX58" fmla="*/ 847725 w 967350"/>
                  <a:gd name="connsiteY58" fmla="*/ 1266825 h 2109788"/>
                  <a:gd name="connsiteX59" fmla="*/ 852487 w 967350"/>
                  <a:gd name="connsiteY59" fmla="*/ 1314450 h 2109788"/>
                  <a:gd name="connsiteX60" fmla="*/ 847725 w 967350"/>
                  <a:gd name="connsiteY60" fmla="*/ 1328738 h 2109788"/>
                  <a:gd name="connsiteX61" fmla="*/ 833437 w 967350"/>
                  <a:gd name="connsiteY61" fmla="*/ 1343025 h 2109788"/>
                  <a:gd name="connsiteX62" fmla="*/ 804862 w 967350"/>
                  <a:gd name="connsiteY62" fmla="*/ 1362075 h 2109788"/>
                  <a:gd name="connsiteX63" fmla="*/ 814387 w 967350"/>
                  <a:gd name="connsiteY63" fmla="*/ 1438275 h 2109788"/>
                  <a:gd name="connsiteX64" fmla="*/ 819150 w 967350"/>
                  <a:gd name="connsiteY64" fmla="*/ 1462088 h 2109788"/>
                  <a:gd name="connsiteX65" fmla="*/ 857250 w 967350"/>
                  <a:gd name="connsiteY65" fmla="*/ 1504950 h 2109788"/>
                  <a:gd name="connsiteX66" fmla="*/ 890587 w 967350"/>
                  <a:gd name="connsiteY66" fmla="*/ 1514475 h 2109788"/>
                  <a:gd name="connsiteX67" fmla="*/ 919162 w 967350"/>
                  <a:gd name="connsiteY67" fmla="*/ 1538288 h 2109788"/>
                  <a:gd name="connsiteX68" fmla="*/ 923925 w 967350"/>
                  <a:gd name="connsiteY68" fmla="*/ 1552575 h 2109788"/>
                  <a:gd name="connsiteX69" fmla="*/ 933450 w 967350"/>
                  <a:gd name="connsiteY69" fmla="*/ 1566863 h 2109788"/>
                  <a:gd name="connsiteX70" fmla="*/ 938212 w 967350"/>
                  <a:gd name="connsiteY70" fmla="*/ 1581150 h 2109788"/>
                  <a:gd name="connsiteX71" fmla="*/ 942975 w 967350"/>
                  <a:gd name="connsiteY71" fmla="*/ 1614488 h 2109788"/>
                  <a:gd name="connsiteX72" fmla="*/ 962025 w 967350"/>
                  <a:gd name="connsiteY72" fmla="*/ 1643063 h 2109788"/>
                  <a:gd name="connsiteX73" fmla="*/ 962025 w 967350"/>
                  <a:gd name="connsiteY73" fmla="*/ 1695450 h 2109788"/>
                  <a:gd name="connsiteX74" fmla="*/ 923925 w 967350"/>
                  <a:gd name="connsiteY74" fmla="*/ 1709738 h 2109788"/>
                  <a:gd name="connsiteX75" fmla="*/ 909637 w 967350"/>
                  <a:gd name="connsiteY75" fmla="*/ 1719263 h 2109788"/>
                  <a:gd name="connsiteX76" fmla="*/ 876300 w 967350"/>
                  <a:gd name="connsiteY76" fmla="*/ 1733550 h 2109788"/>
                  <a:gd name="connsiteX77" fmla="*/ 862012 w 967350"/>
                  <a:gd name="connsiteY77" fmla="*/ 1752600 h 2109788"/>
                  <a:gd name="connsiteX78" fmla="*/ 857250 w 967350"/>
                  <a:gd name="connsiteY78" fmla="*/ 1781175 h 2109788"/>
                  <a:gd name="connsiteX79" fmla="*/ 852487 w 967350"/>
                  <a:gd name="connsiteY79" fmla="*/ 1819275 h 2109788"/>
                  <a:gd name="connsiteX80" fmla="*/ 842962 w 967350"/>
                  <a:gd name="connsiteY80" fmla="*/ 1852613 h 2109788"/>
                  <a:gd name="connsiteX81" fmla="*/ 847725 w 967350"/>
                  <a:gd name="connsiteY81" fmla="*/ 1909763 h 2109788"/>
                  <a:gd name="connsiteX82" fmla="*/ 866775 w 967350"/>
                  <a:gd name="connsiteY82" fmla="*/ 1938338 h 2109788"/>
                  <a:gd name="connsiteX83" fmla="*/ 838200 w 967350"/>
                  <a:gd name="connsiteY83" fmla="*/ 1952625 h 2109788"/>
                  <a:gd name="connsiteX84" fmla="*/ 828675 w 967350"/>
                  <a:gd name="connsiteY84" fmla="*/ 1966913 h 2109788"/>
                  <a:gd name="connsiteX85" fmla="*/ 838200 w 967350"/>
                  <a:gd name="connsiteY85" fmla="*/ 2057400 h 2109788"/>
                  <a:gd name="connsiteX86" fmla="*/ 847725 w 967350"/>
                  <a:gd name="connsiteY86" fmla="*/ 2085975 h 2109788"/>
                  <a:gd name="connsiteX87" fmla="*/ 866775 w 967350"/>
                  <a:gd name="connsiteY87" fmla="*/ 2109788 h 21097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</a:cxnLst>
                <a:rect l="l" t="t" r="r" b="b"/>
                <a:pathLst>
                  <a:path w="967350" h="2109788">
                    <a:moveTo>
                      <a:pt x="0" y="0"/>
                    </a:moveTo>
                    <a:cubicBezTo>
                      <a:pt x="7937" y="3175"/>
                      <a:pt x="16563" y="4994"/>
                      <a:pt x="23812" y="9525"/>
                    </a:cubicBezTo>
                    <a:cubicBezTo>
                      <a:pt x="29524" y="13095"/>
                      <a:pt x="32926" y="19501"/>
                      <a:pt x="38100" y="23813"/>
                    </a:cubicBezTo>
                    <a:cubicBezTo>
                      <a:pt x="42497" y="27477"/>
                      <a:pt x="47625" y="30163"/>
                      <a:pt x="52387" y="33338"/>
                    </a:cubicBezTo>
                    <a:cubicBezTo>
                      <a:pt x="64361" y="69255"/>
                      <a:pt x="48207" y="24977"/>
                      <a:pt x="66675" y="61913"/>
                    </a:cubicBezTo>
                    <a:cubicBezTo>
                      <a:pt x="75973" y="80511"/>
                      <a:pt x="64658" y="75440"/>
                      <a:pt x="85725" y="90488"/>
                    </a:cubicBezTo>
                    <a:cubicBezTo>
                      <a:pt x="96024" y="97845"/>
                      <a:pt x="107402" y="100889"/>
                      <a:pt x="119062" y="104775"/>
                    </a:cubicBezTo>
                    <a:cubicBezTo>
                      <a:pt x="123825" y="109538"/>
                      <a:pt x="128176" y="114751"/>
                      <a:pt x="133350" y="119063"/>
                    </a:cubicBezTo>
                    <a:cubicBezTo>
                      <a:pt x="143448" y="127478"/>
                      <a:pt x="155041" y="132290"/>
                      <a:pt x="166687" y="138113"/>
                    </a:cubicBezTo>
                    <a:cubicBezTo>
                      <a:pt x="195859" y="181869"/>
                      <a:pt x="155992" y="128406"/>
                      <a:pt x="190500" y="157163"/>
                    </a:cubicBezTo>
                    <a:cubicBezTo>
                      <a:pt x="224326" y="185352"/>
                      <a:pt x="184213" y="171070"/>
                      <a:pt x="223837" y="180975"/>
                    </a:cubicBezTo>
                    <a:cubicBezTo>
                      <a:pt x="246480" y="196070"/>
                      <a:pt x="232693" y="188689"/>
                      <a:pt x="266700" y="200025"/>
                    </a:cubicBezTo>
                    <a:cubicBezTo>
                      <a:pt x="271462" y="201613"/>
                      <a:pt x="276810" y="202003"/>
                      <a:pt x="280987" y="204788"/>
                    </a:cubicBezTo>
                    <a:cubicBezTo>
                      <a:pt x="285750" y="207963"/>
                      <a:pt x="290014" y="212058"/>
                      <a:pt x="295275" y="214313"/>
                    </a:cubicBezTo>
                    <a:cubicBezTo>
                      <a:pt x="301291" y="216891"/>
                      <a:pt x="308031" y="217277"/>
                      <a:pt x="314325" y="219075"/>
                    </a:cubicBezTo>
                    <a:cubicBezTo>
                      <a:pt x="362151" y="232740"/>
                      <a:pt x="288108" y="213713"/>
                      <a:pt x="347662" y="228600"/>
                    </a:cubicBezTo>
                    <a:cubicBezTo>
                      <a:pt x="352425" y="231775"/>
                      <a:pt x="356591" y="236115"/>
                      <a:pt x="361950" y="238125"/>
                    </a:cubicBezTo>
                    <a:cubicBezTo>
                      <a:pt x="369529" y="240967"/>
                      <a:pt x="377909" y="240925"/>
                      <a:pt x="385762" y="242888"/>
                    </a:cubicBezTo>
                    <a:cubicBezTo>
                      <a:pt x="390632" y="244106"/>
                      <a:pt x="395287" y="246063"/>
                      <a:pt x="400050" y="247650"/>
                    </a:cubicBezTo>
                    <a:cubicBezTo>
                      <a:pt x="404812" y="250825"/>
                      <a:pt x="409367" y="254335"/>
                      <a:pt x="414337" y="257175"/>
                    </a:cubicBezTo>
                    <a:cubicBezTo>
                      <a:pt x="420501" y="260697"/>
                      <a:pt x="427610" y="262573"/>
                      <a:pt x="433387" y="266700"/>
                    </a:cubicBezTo>
                    <a:cubicBezTo>
                      <a:pt x="438868" y="270615"/>
                      <a:pt x="442501" y="276676"/>
                      <a:pt x="447675" y="280988"/>
                    </a:cubicBezTo>
                    <a:cubicBezTo>
                      <a:pt x="452072" y="284652"/>
                      <a:pt x="457200" y="287338"/>
                      <a:pt x="461962" y="290513"/>
                    </a:cubicBezTo>
                    <a:cubicBezTo>
                      <a:pt x="453459" y="296182"/>
                      <a:pt x="435733" y="304587"/>
                      <a:pt x="438150" y="319088"/>
                    </a:cubicBezTo>
                    <a:cubicBezTo>
                      <a:pt x="439091" y="324734"/>
                      <a:pt x="447675" y="325438"/>
                      <a:pt x="452437" y="328613"/>
                    </a:cubicBezTo>
                    <a:cubicBezTo>
                      <a:pt x="455612" y="333375"/>
                      <a:pt x="457493" y="339324"/>
                      <a:pt x="461962" y="342900"/>
                    </a:cubicBezTo>
                    <a:cubicBezTo>
                      <a:pt x="465882" y="346036"/>
                      <a:pt x="474871" y="342836"/>
                      <a:pt x="476250" y="347663"/>
                    </a:cubicBezTo>
                    <a:cubicBezTo>
                      <a:pt x="481936" y="367565"/>
                      <a:pt x="477784" y="389130"/>
                      <a:pt x="481012" y="409575"/>
                    </a:cubicBezTo>
                    <a:cubicBezTo>
                      <a:pt x="482578" y="419492"/>
                      <a:pt x="487362" y="428625"/>
                      <a:pt x="490537" y="438150"/>
                    </a:cubicBezTo>
                    <a:cubicBezTo>
                      <a:pt x="492125" y="442913"/>
                      <a:pt x="492515" y="448261"/>
                      <a:pt x="495300" y="452438"/>
                    </a:cubicBezTo>
                    <a:cubicBezTo>
                      <a:pt x="501650" y="461963"/>
                      <a:pt x="507482" y="471855"/>
                      <a:pt x="514350" y="481013"/>
                    </a:cubicBezTo>
                    <a:cubicBezTo>
                      <a:pt x="519112" y="487363"/>
                      <a:pt x="524085" y="493560"/>
                      <a:pt x="528637" y="500063"/>
                    </a:cubicBezTo>
                    <a:cubicBezTo>
                      <a:pt x="552945" y="534789"/>
                      <a:pt x="537120" y="521594"/>
                      <a:pt x="561975" y="538163"/>
                    </a:cubicBezTo>
                    <a:cubicBezTo>
                      <a:pt x="565150" y="542925"/>
                      <a:pt x="567836" y="548053"/>
                      <a:pt x="571500" y="552450"/>
                    </a:cubicBezTo>
                    <a:cubicBezTo>
                      <a:pt x="575812" y="557624"/>
                      <a:pt x="581872" y="561257"/>
                      <a:pt x="585787" y="566738"/>
                    </a:cubicBezTo>
                    <a:cubicBezTo>
                      <a:pt x="610928" y="601937"/>
                      <a:pt x="576142" y="571411"/>
                      <a:pt x="614362" y="600075"/>
                    </a:cubicBezTo>
                    <a:cubicBezTo>
                      <a:pt x="639759" y="638172"/>
                      <a:pt x="606427" y="592141"/>
                      <a:pt x="638175" y="623888"/>
                    </a:cubicBezTo>
                    <a:cubicBezTo>
                      <a:pt x="659718" y="645430"/>
                      <a:pt x="634172" y="633665"/>
                      <a:pt x="661987" y="642938"/>
                    </a:cubicBezTo>
                    <a:cubicBezTo>
                      <a:pt x="666750" y="647700"/>
                      <a:pt x="671101" y="652913"/>
                      <a:pt x="676275" y="657225"/>
                    </a:cubicBezTo>
                    <a:cubicBezTo>
                      <a:pt x="680672" y="660889"/>
                      <a:pt x="685905" y="663423"/>
                      <a:pt x="690562" y="666750"/>
                    </a:cubicBezTo>
                    <a:cubicBezTo>
                      <a:pt x="697021" y="671364"/>
                      <a:pt x="703585" y="675872"/>
                      <a:pt x="709612" y="681038"/>
                    </a:cubicBezTo>
                    <a:cubicBezTo>
                      <a:pt x="714726" y="685421"/>
                      <a:pt x="719137" y="690563"/>
                      <a:pt x="723900" y="695325"/>
                    </a:cubicBezTo>
                    <a:cubicBezTo>
                      <a:pt x="725487" y="700088"/>
                      <a:pt x="727341" y="704770"/>
                      <a:pt x="728662" y="709613"/>
                    </a:cubicBezTo>
                    <a:cubicBezTo>
                      <a:pt x="732106" y="722243"/>
                      <a:pt x="730925" y="736821"/>
                      <a:pt x="738187" y="747713"/>
                    </a:cubicBezTo>
                    <a:cubicBezTo>
                      <a:pt x="744537" y="757238"/>
                      <a:pt x="753616" y="765428"/>
                      <a:pt x="757237" y="776288"/>
                    </a:cubicBezTo>
                    <a:cubicBezTo>
                      <a:pt x="758825" y="781050"/>
                      <a:pt x="759755" y="786085"/>
                      <a:pt x="762000" y="790575"/>
                    </a:cubicBezTo>
                    <a:cubicBezTo>
                      <a:pt x="765483" y="797540"/>
                      <a:pt x="782575" y="819597"/>
                      <a:pt x="785812" y="823913"/>
                    </a:cubicBezTo>
                    <a:cubicBezTo>
                      <a:pt x="787400" y="828675"/>
                      <a:pt x="788137" y="833812"/>
                      <a:pt x="790575" y="838200"/>
                    </a:cubicBezTo>
                    <a:cubicBezTo>
                      <a:pt x="796135" y="848207"/>
                      <a:pt x="809625" y="866775"/>
                      <a:pt x="809625" y="866775"/>
                    </a:cubicBezTo>
                    <a:cubicBezTo>
                      <a:pt x="811212" y="874713"/>
                      <a:pt x="812631" y="882686"/>
                      <a:pt x="814387" y="890588"/>
                    </a:cubicBezTo>
                    <a:cubicBezTo>
                      <a:pt x="815807" y="896978"/>
                      <a:pt x="819392" y="903097"/>
                      <a:pt x="819150" y="909638"/>
                    </a:cubicBezTo>
                    <a:cubicBezTo>
                      <a:pt x="817794" y="946263"/>
                      <a:pt x="809625" y="1019175"/>
                      <a:pt x="809625" y="1019175"/>
                    </a:cubicBezTo>
                    <a:cubicBezTo>
                      <a:pt x="811212" y="1044575"/>
                      <a:pt x="810418" y="1070237"/>
                      <a:pt x="814387" y="1095375"/>
                    </a:cubicBezTo>
                    <a:cubicBezTo>
                      <a:pt x="815280" y="1101029"/>
                      <a:pt x="821352" y="1104543"/>
                      <a:pt x="823912" y="1109663"/>
                    </a:cubicBezTo>
                    <a:cubicBezTo>
                      <a:pt x="826157" y="1114153"/>
                      <a:pt x="827087" y="1119188"/>
                      <a:pt x="828675" y="1123950"/>
                    </a:cubicBezTo>
                    <a:cubicBezTo>
                      <a:pt x="827087" y="1139825"/>
                      <a:pt x="826338" y="1155806"/>
                      <a:pt x="823912" y="1171575"/>
                    </a:cubicBezTo>
                    <a:cubicBezTo>
                      <a:pt x="823149" y="1176537"/>
                      <a:pt x="819150" y="1180843"/>
                      <a:pt x="819150" y="1185863"/>
                    </a:cubicBezTo>
                    <a:cubicBezTo>
                      <a:pt x="819150" y="1218182"/>
                      <a:pt x="823953" y="1208197"/>
                      <a:pt x="833437" y="1233488"/>
                    </a:cubicBezTo>
                    <a:cubicBezTo>
                      <a:pt x="846617" y="1268633"/>
                      <a:pt x="828423" y="1237873"/>
                      <a:pt x="847725" y="1266825"/>
                    </a:cubicBezTo>
                    <a:cubicBezTo>
                      <a:pt x="858471" y="1299064"/>
                      <a:pt x="860239" y="1287319"/>
                      <a:pt x="852487" y="1314450"/>
                    </a:cubicBezTo>
                    <a:cubicBezTo>
                      <a:pt x="851108" y="1319277"/>
                      <a:pt x="850510" y="1324561"/>
                      <a:pt x="847725" y="1328738"/>
                    </a:cubicBezTo>
                    <a:cubicBezTo>
                      <a:pt x="843989" y="1334342"/>
                      <a:pt x="838753" y="1338890"/>
                      <a:pt x="833437" y="1343025"/>
                    </a:cubicBezTo>
                    <a:cubicBezTo>
                      <a:pt x="824401" y="1350053"/>
                      <a:pt x="804862" y="1362075"/>
                      <a:pt x="804862" y="1362075"/>
                    </a:cubicBezTo>
                    <a:cubicBezTo>
                      <a:pt x="808037" y="1387475"/>
                      <a:pt x="810767" y="1412935"/>
                      <a:pt x="814387" y="1438275"/>
                    </a:cubicBezTo>
                    <a:cubicBezTo>
                      <a:pt x="815532" y="1446289"/>
                      <a:pt x="815800" y="1454719"/>
                      <a:pt x="819150" y="1462088"/>
                    </a:cubicBezTo>
                    <a:cubicBezTo>
                      <a:pt x="828062" y="1481695"/>
                      <a:pt x="839124" y="1494592"/>
                      <a:pt x="857250" y="1504950"/>
                    </a:cubicBezTo>
                    <a:cubicBezTo>
                      <a:pt x="862568" y="1507989"/>
                      <a:pt x="886457" y="1513443"/>
                      <a:pt x="890587" y="1514475"/>
                    </a:cubicBezTo>
                    <a:cubicBezTo>
                      <a:pt x="901132" y="1521505"/>
                      <a:pt x="911826" y="1527285"/>
                      <a:pt x="919162" y="1538288"/>
                    </a:cubicBezTo>
                    <a:cubicBezTo>
                      <a:pt x="921947" y="1542465"/>
                      <a:pt x="921680" y="1548085"/>
                      <a:pt x="923925" y="1552575"/>
                    </a:cubicBezTo>
                    <a:cubicBezTo>
                      <a:pt x="926485" y="1557695"/>
                      <a:pt x="930275" y="1562100"/>
                      <a:pt x="933450" y="1566863"/>
                    </a:cubicBezTo>
                    <a:cubicBezTo>
                      <a:pt x="935037" y="1571625"/>
                      <a:pt x="937228" y="1576228"/>
                      <a:pt x="938212" y="1581150"/>
                    </a:cubicBezTo>
                    <a:cubicBezTo>
                      <a:pt x="940414" y="1592158"/>
                      <a:pt x="938945" y="1604011"/>
                      <a:pt x="942975" y="1614488"/>
                    </a:cubicBezTo>
                    <a:cubicBezTo>
                      <a:pt x="947085" y="1625173"/>
                      <a:pt x="962025" y="1643063"/>
                      <a:pt x="962025" y="1643063"/>
                    </a:cubicBezTo>
                    <a:cubicBezTo>
                      <a:pt x="965276" y="1659317"/>
                      <a:pt x="972180" y="1679202"/>
                      <a:pt x="962025" y="1695450"/>
                    </a:cubicBezTo>
                    <a:cubicBezTo>
                      <a:pt x="957414" y="1702828"/>
                      <a:pt x="931153" y="1707931"/>
                      <a:pt x="923925" y="1709738"/>
                    </a:cubicBezTo>
                    <a:cubicBezTo>
                      <a:pt x="919162" y="1712913"/>
                      <a:pt x="914898" y="1717008"/>
                      <a:pt x="909637" y="1719263"/>
                    </a:cubicBezTo>
                    <a:cubicBezTo>
                      <a:pt x="890508" y="1727461"/>
                      <a:pt x="891246" y="1718604"/>
                      <a:pt x="876300" y="1733550"/>
                    </a:cubicBezTo>
                    <a:cubicBezTo>
                      <a:pt x="870687" y="1739163"/>
                      <a:pt x="866775" y="1746250"/>
                      <a:pt x="862012" y="1752600"/>
                    </a:cubicBezTo>
                    <a:cubicBezTo>
                      <a:pt x="860425" y="1762125"/>
                      <a:pt x="858616" y="1771616"/>
                      <a:pt x="857250" y="1781175"/>
                    </a:cubicBezTo>
                    <a:cubicBezTo>
                      <a:pt x="855440" y="1793845"/>
                      <a:pt x="854591" y="1806650"/>
                      <a:pt x="852487" y="1819275"/>
                    </a:cubicBezTo>
                    <a:cubicBezTo>
                      <a:pt x="850493" y="1831241"/>
                      <a:pt x="846738" y="1841285"/>
                      <a:pt x="842962" y="1852613"/>
                    </a:cubicBezTo>
                    <a:cubicBezTo>
                      <a:pt x="844550" y="1871663"/>
                      <a:pt x="842609" y="1891344"/>
                      <a:pt x="847725" y="1909763"/>
                    </a:cubicBezTo>
                    <a:cubicBezTo>
                      <a:pt x="850789" y="1920793"/>
                      <a:pt x="866775" y="1938338"/>
                      <a:pt x="866775" y="1938338"/>
                    </a:cubicBezTo>
                    <a:cubicBezTo>
                      <a:pt x="855154" y="1942211"/>
                      <a:pt x="847433" y="1943392"/>
                      <a:pt x="838200" y="1952625"/>
                    </a:cubicBezTo>
                    <a:cubicBezTo>
                      <a:pt x="834153" y="1956673"/>
                      <a:pt x="831850" y="1962150"/>
                      <a:pt x="828675" y="1966913"/>
                    </a:cubicBezTo>
                    <a:cubicBezTo>
                      <a:pt x="829077" y="1970929"/>
                      <a:pt x="836893" y="2050863"/>
                      <a:pt x="838200" y="2057400"/>
                    </a:cubicBezTo>
                    <a:cubicBezTo>
                      <a:pt x="840169" y="2067245"/>
                      <a:pt x="842156" y="2077621"/>
                      <a:pt x="847725" y="2085975"/>
                    </a:cubicBezTo>
                    <a:cubicBezTo>
                      <a:pt x="859741" y="2103999"/>
                      <a:pt x="853203" y="2096216"/>
                      <a:pt x="866775" y="2109788"/>
                    </a:cubicBezTo>
                  </a:path>
                </a:pathLst>
              </a:custGeom>
              <a:noFill/>
              <a:ln w="76200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7" name="Group 16"/>
              <p:cNvGrpSpPr/>
              <p:nvPr/>
            </p:nvGrpSpPr>
            <p:grpSpPr>
              <a:xfrm>
                <a:off x="4991100" y="533400"/>
                <a:ext cx="1229042" cy="2452688"/>
                <a:chOff x="4991100" y="533400"/>
                <a:chExt cx="1229042" cy="2452688"/>
              </a:xfrm>
            </p:grpSpPr>
            <p:sp>
              <p:nvSpPr>
                <p:cNvPr id="2" name="Freeform 1"/>
                <p:cNvSpPr/>
                <p:nvPr/>
              </p:nvSpPr>
              <p:spPr>
                <a:xfrm>
                  <a:off x="4991100" y="533400"/>
                  <a:ext cx="1229042" cy="2452688"/>
                </a:xfrm>
                <a:custGeom>
                  <a:avLst/>
                  <a:gdLst>
                    <a:gd name="connsiteX0" fmla="*/ 0 w 1229042"/>
                    <a:gd name="connsiteY0" fmla="*/ 0 h 2452688"/>
                    <a:gd name="connsiteX1" fmla="*/ 23813 w 1229042"/>
                    <a:gd name="connsiteY1" fmla="*/ 9525 h 2452688"/>
                    <a:gd name="connsiteX2" fmla="*/ 47625 w 1229042"/>
                    <a:gd name="connsiteY2" fmla="*/ 38100 h 2452688"/>
                    <a:gd name="connsiteX3" fmla="*/ 61913 w 1229042"/>
                    <a:gd name="connsiteY3" fmla="*/ 57150 h 2452688"/>
                    <a:gd name="connsiteX4" fmla="*/ 80963 w 1229042"/>
                    <a:gd name="connsiteY4" fmla="*/ 85725 h 2452688"/>
                    <a:gd name="connsiteX5" fmla="*/ 100013 w 1229042"/>
                    <a:gd name="connsiteY5" fmla="*/ 119063 h 2452688"/>
                    <a:gd name="connsiteX6" fmla="*/ 114300 w 1229042"/>
                    <a:gd name="connsiteY6" fmla="*/ 133350 h 2452688"/>
                    <a:gd name="connsiteX7" fmla="*/ 123825 w 1229042"/>
                    <a:gd name="connsiteY7" fmla="*/ 152400 h 2452688"/>
                    <a:gd name="connsiteX8" fmla="*/ 171450 w 1229042"/>
                    <a:gd name="connsiteY8" fmla="*/ 180975 h 2452688"/>
                    <a:gd name="connsiteX9" fmla="*/ 190500 w 1229042"/>
                    <a:gd name="connsiteY9" fmla="*/ 200025 h 2452688"/>
                    <a:gd name="connsiteX10" fmla="*/ 219075 w 1229042"/>
                    <a:gd name="connsiteY10" fmla="*/ 214313 h 2452688"/>
                    <a:gd name="connsiteX11" fmla="*/ 252413 w 1229042"/>
                    <a:gd name="connsiteY11" fmla="*/ 238125 h 2452688"/>
                    <a:gd name="connsiteX12" fmla="*/ 266700 w 1229042"/>
                    <a:gd name="connsiteY12" fmla="*/ 252413 h 2452688"/>
                    <a:gd name="connsiteX13" fmla="*/ 295275 w 1229042"/>
                    <a:gd name="connsiteY13" fmla="*/ 271463 h 2452688"/>
                    <a:gd name="connsiteX14" fmla="*/ 309563 w 1229042"/>
                    <a:gd name="connsiteY14" fmla="*/ 285750 h 2452688"/>
                    <a:gd name="connsiteX15" fmla="*/ 352425 w 1229042"/>
                    <a:gd name="connsiteY15" fmla="*/ 323850 h 2452688"/>
                    <a:gd name="connsiteX16" fmla="*/ 371475 w 1229042"/>
                    <a:gd name="connsiteY16" fmla="*/ 352425 h 2452688"/>
                    <a:gd name="connsiteX17" fmla="*/ 381000 w 1229042"/>
                    <a:gd name="connsiteY17" fmla="*/ 366713 h 2452688"/>
                    <a:gd name="connsiteX18" fmla="*/ 409575 w 1229042"/>
                    <a:gd name="connsiteY18" fmla="*/ 414338 h 2452688"/>
                    <a:gd name="connsiteX19" fmla="*/ 438150 w 1229042"/>
                    <a:gd name="connsiteY19" fmla="*/ 438150 h 2452688"/>
                    <a:gd name="connsiteX20" fmla="*/ 461963 w 1229042"/>
                    <a:gd name="connsiteY20" fmla="*/ 466725 h 2452688"/>
                    <a:gd name="connsiteX21" fmla="*/ 490538 w 1229042"/>
                    <a:gd name="connsiteY21" fmla="*/ 490538 h 2452688"/>
                    <a:gd name="connsiteX22" fmla="*/ 504825 w 1229042"/>
                    <a:gd name="connsiteY22" fmla="*/ 504825 h 2452688"/>
                    <a:gd name="connsiteX23" fmla="*/ 561975 w 1229042"/>
                    <a:gd name="connsiteY23" fmla="*/ 533400 h 2452688"/>
                    <a:gd name="connsiteX24" fmla="*/ 685800 w 1229042"/>
                    <a:gd name="connsiteY24" fmla="*/ 538163 h 2452688"/>
                    <a:gd name="connsiteX25" fmla="*/ 719138 w 1229042"/>
                    <a:gd name="connsiteY25" fmla="*/ 561975 h 2452688"/>
                    <a:gd name="connsiteX26" fmla="*/ 723900 w 1229042"/>
                    <a:gd name="connsiteY26" fmla="*/ 600075 h 2452688"/>
                    <a:gd name="connsiteX27" fmla="*/ 733425 w 1229042"/>
                    <a:gd name="connsiteY27" fmla="*/ 614363 h 2452688"/>
                    <a:gd name="connsiteX28" fmla="*/ 742950 w 1229042"/>
                    <a:gd name="connsiteY28" fmla="*/ 666750 h 2452688"/>
                    <a:gd name="connsiteX29" fmla="*/ 738188 w 1229042"/>
                    <a:gd name="connsiteY29" fmla="*/ 695325 h 2452688"/>
                    <a:gd name="connsiteX30" fmla="*/ 742950 w 1229042"/>
                    <a:gd name="connsiteY30" fmla="*/ 795338 h 2452688"/>
                    <a:gd name="connsiteX31" fmla="*/ 762000 w 1229042"/>
                    <a:gd name="connsiteY31" fmla="*/ 838200 h 2452688"/>
                    <a:gd name="connsiteX32" fmla="*/ 776288 w 1229042"/>
                    <a:gd name="connsiteY32" fmla="*/ 852488 h 2452688"/>
                    <a:gd name="connsiteX33" fmla="*/ 785813 w 1229042"/>
                    <a:gd name="connsiteY33" fmla="*/ 866775 h 2452688"/>
                    <a:gd name="connsiteX34" fmla="*/ 800100 w 1229042"/>
                    <a:gd name="connsiteY34" fmla="*/ 871538 h 2452688"/>
                    <a:gd name="connsiteX35" fmla="*/ 828675 w 1229042"/>
                    <a:gd name="connsiteY35" fmla="*/ 890588 h 2452688"/>
                    <a:gd name="connsiteX36" fmla="*/ 833438 w 1229042"/>
                    <a:gd name="connsiteY36" fmla="*/ 933450 h 2452688"/>
                    <a:gd name="connsiteX37" fmla="*/ 819150 w 1229042"/>
                    <a:gd name="connsiteY37" fmla="*/ 942975 h 2452688"/>
                    <a:gd name="connsiteX38" fmla="*/ 781050 w 1229042"/>
                    <a:gd name="connsiteY38" fmla="*/ 952500 h 2452688"/>
                    <a:gd name="connsiteX39" fmla="*/ 766763 w 1229042"/>
                    <a:gd name="connsiteY39" fmla="*/ 962025 h 2452688"/>
                    <a:gd name="connsiteX40" fmla="*/ 757238 w 1229042"/>
                    <a:gd name="connsiteY40" fmla="*/ 981075 h 2452688"/>
                    <a:gd name="connsiteX41" fmla="*/ 747713 w 1229042"/>
                    <a:gd name="connsiteY41" fmla="*/ 995363 h 2452688"/>
                    <a:gd name="connsiteX42" fmla="*/ 733425 w 1229042"/>
                    <a:gd name="connsiteY42" fmla="*/ 1023938 h 2452688"/>
                    <a:gd name="connsiteX43" fmla="*/ 719138 w 1229042"/>
                    <a:gd name="connsiteY43" fmla="*/ 1066800 h 2452688"/>
                    <a:gd name="connsiteX44" fmla="*/ 714375 w 1229042"/>
                    <a:gd name="connsiteY44" fmla="*/ 1081088 h 2452688"/>
                    <a:gd name="connsiteX45" fmla="*/ 704850 w 1229042"/>
                    <a:gd name="connsiteY45" fmla="*/ 1123950 h 2452688"/>
                    <a:gd name="connsiteX46" fmla="*/ 695325 w 1229042"/>
                    <a:gd name="connsiteY46" fmla="*/ 1157288 h 2452688"/>
                    <a:gd name="connsiteX47" fmla="*/ 685800 w 1229042"/>
                    <a:gd name="connsiteY47" fmla="*/ 1171575 h 2452688"/>
                    <a:gd name="connsiteX48" fmla="*/ 676275 w 1229042"/>
                    <a:gd name="connsiteY48" fmla="*/ 1200150 h 2452688"/>
                    <a:gd name="connsiteX49" fmla="*/ 671513 w 1229042"/>
                    <a:gd name="connsiteY49" fmla="*/ 1214438 h 2452688"/>
                    <a:gd name="connsiteX50" fmla="*/ 666750 w 1229042"/>
                    <a:gd name="connsiteY50" fmla="*/ 1257300 h 2452688"/>
                    <a:gd name="connsiteX51" fmla="*/ 661988 w 1229042"/>
                    <a:gd name="connsiteY51" fmla="*/ 1271588 h 2452688"/>
                    <a:gd name="connsiteX52" fmla="*/ 657225 w 1229042"/>
                    <a:gd name="connsiteY52" fmla="*/ 1385888 h 2452688"/>
                    <a:gd name="connsiteX53" fmla="*/ 647700 w 1229042"/>
                    <a:gd name="connsiteY53" fmla="*/ 1414463 h 2452688"/>
                    <a:gd name="connsiteX54" fmla="*/ 642938 w 1229042"/>
                    <a:gd name="connsiteY54" fmla="*/ 1433513 h 2452688"/>
                    <a:gd name="connsiteX55" fmla="*/ 638175 w 1229042"/>
                    <a:gd name="connsiteY55" fmla="*/ 1447800 h 2452688"/>
                    <a:gd name="connsiteX56" fmla="*/ 619125 w 1229042"/>
                    <a:gd name="connsiteY56" fmla="*/ 1476375 h 2452688"/>
                    <a:gd name="connsiteX57" fmla="*/ 619125 w 1229042"/>
                    <a:gd name="connsiteY57" fmla="*/ 1571625 h 2452688"/>
                    <a:gd name="connsiteX58" fmla="*/ 628650 w 1229042"/>
                    <a:gd name="connsiteY58" fmla="*/ 1590675 h 2452688"/>
                    <a:gd name="connsiteX59" fmla="*/ 633413 w 1229042"/>
                    <a:gd name="connsiteY59" fmla="*/ 1604963 h 2452688"/>
                    <a:gd name="connsiteX60" fmla="*/ 638175 w 1229042"/>
                    <a:gd name="connsiteY60" fmla="*/ 1643063 h 2452688"/>
                    <a:gd name="connsiteX61" fmla="*/ 633413 w 1229042"/>
                    <a:gd name="connsiteY61" fmla="*/ 1709738 h 2452688"/>
                    <a:gd name="connsiteX62" fmla="*/ 623888 w 1229042"/>
                    <a:gd name="connsiteY62" fmla="*/ 1743075 h 2452688"/>
                    <a:gd name="connsiteX63" fmla="*/ 628650 w 1229042"/>
                    <a:gd name="connsiteY63" fmla="*/ 1843088 h 2452688"/>
                    <a:gd name="connsiteX64" fmla="*/ 638175 w 1229042"/>
                    <a:gd name="connsiteY64" fmla="*/ 1871663 h 2452688"/>
                    <a:gd name="connsiteX65" fmla="*/ 652463 w 1229042"/>
                    <a:gd name="connsiteY65" fmla="*/ 1885950 h 2452688"/>
                    <a:gd name="connsiteX66" fmla="*/ 657225 w 1229042"/>
                    <a:gd name="connsiteY66" fmla="*/ 1900238 h 2452688"/>
                    <a:gd name="connsiteX67" fmla="*/ 690563 w 1229042"/>
                    <a:gd name="connsiteY67" fmla="*/ 1943100 h 2452688"/>
                    <a:gd name="connsiteX68" fmla="*/ 704850 w 1229042"/>
                    <a:gd name="connsiteY68" fmla="*/ 1952625 h 2452688"/>
                    <a:gd name="connsiteX69" fmla="*/ 752475 w 1229042"/>
                    <a:gd name="connsiteY69" fmla="*/ 1966913 h 2452688"/>
                    <a:gd name="connsiteX70" fmla="*/ 766763 w 1229042"/>
                    <a:gd name="connsiteY70" fmla="*/ 1971675 h 2452688"/>
                    <a:gd name="connsiteX71" fmla="*/ 800100 w 1229042"/>
                    <a:gd name="connsiteY71" fmla="*/ 1995488 h 2452688"/>
                    <a:gd name="connsiteX72" fmla="*/ 833438 w 1229042"/>
                    <a:gd name="connsiteY72" fmla="*/ 2024063 h 2452688"/>
                    <a:gd name="connsiteX73" fmla="*/ 866775 w 1229042"/>
                    <a:gd name="connsiteY73" fmla="*/ 2043113 h 2452688"/>
                    <a:gd name="connsiteX74" fmla="*/ 895350 w 1229042"/>
                    <a:gd name="connsiteY74" fmla="*/ 2062163 h 2452688"/>
                    <a:gd name="connsiteX75" fmla="*/ 909638 w 1229042"/>
                    <a:gd name="connsiteY75" fmla="*/ 2071688 h 2452688"/>
                    <a:gd name="connsiteX76" fmla="*/ 923925 w 1229042"/>
                    <a:gd name="connsiteY76" fmla="*/ 2076450 h 2452688"/>
                    <a:gd name="connsiteX77" fmla="*/ 952500 w 1229042"/>
                    <a:gd name="connsiteY77" fmla="*/ 2100263 h 2452688"/>
                    <a:gd name="connsiteX78" fmla="*/ 995363 w 1229042"/>
                    <a:gd name="connsiteY78" fmla="*/ 2128838 h 2452688"/>
                    <a:gd name="connsiteX79" fmla="*/ 1009650 w 1229042"/>
                    <a:gd name="connsiteY79" fmla="*/ 2138363 h 2452688"/>
                    <a:gd name="connsiteX80" fmla="*/ 1023938 w 1229042"/>
                    <a:gd name="connsiteY80" fmla="*/ 2152650 h 2452688"/>
                    <a:gd name="connsiteX81" fmla="*/ 1033463 w 1229042"/>
                    <a:gd name="connsiteY81" fmla="*/ 2171700 h 2452688"/>
                    <a:gd name="connsiteX82" fmla="*/ 1042988 w 1229042"/>
                    <a:gd name="connsiteY82" fmla="*/ 2200275 h 2452688"/>
                    <a:gd name="connsiteX83" fmla="*/ 1052513 w 1229042"/>
                    <a:gd name="connsiteY83" fmla="*/ 2214563 h 2452688"/>
                    <a:gd name="connsiteX84" fmla="*/ 1057275 w 1229042"/>
                    <a:gd name="connsiteY84" fmla="*/ 2228850 h 2452688"/>
                    <a:gd name="connsiteX85" fmla="*/ 1076325 w 1229042"/>
                    <a:gd name="connsiteY85" fmla="*/ 2257425 h 2452688"/>
                    <a:gd name="connsiteX86" fmla="*/ 1081088 w 1229042"/>
                    <a:gd name="connsiteY86" fmla="*/ 2271713 h 2452688"/>
                    <a:gd name="connsiteX87" fmla="*/ 1095375 w 1229042"/>
                    <a:gd name="connsiteY87" fmla="*/ 2276475 h 2452688"/>
                    <a:gd name="connsiteX88" fmla="*/ 1114425 w 1229042"/>
                    <a:gd name="connsiteY88" fmla="*/ 2305050 h 2452688"/>
                    <a:gd name="connsiteX89" fmla="*/ 1119188 w 1229042"/>
                    <a:gd name="connsiteY89" fmla="*/ 2319338 h 2452688"/>
                    <a:gd name="connsiteX90" fmla="*/ 1133475 w 1229042"/>
                    <a:gd name="connsiteY90" fmla="*/ 2328863 h 2452688"/>
                    <a:gd name="connsiteX91" fmla="*/ 1166813 w 1229042"/>
                    <a:gd name="connsiteY91" fmla="*/ 2347913 h 2452688"/>
                    <a:gd name="connsiteX92" fmla="*/ 1176338 w 1229042"/>
                    <a:gd name="connsiteY92" fmla="*/ 2362200 h 2452688"/>
                    <a:gd name="connsiteX93" fmla="*/ 1190625 w 1229042"/>
                    <a:gd name="connsiteY93" fmla="*/ 2366963 h 2452688"/>
                    <a:gd name="connsiteX94" fmla="*/ 1219200 w 1229042"/>
                    <a:gd name="connsiteY94" fmla="*/ 2395538 h 2452688"/>
                    <a:gd name="connsiteX95" fmla="*/ 1228725 w 1229042"/>
                    <a:gd name="connsiteY95" fmla="*/ 2452688 h 24526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</a:cxnLst>
                  <a:rect l="l" t="t" r="r" b="b"/>
                  <a:pathLst>
                    <a:path w="1229042" h="2452688">
                      <a:moveTo>
                        <a:pt x="0" y="0"/>
                      </a:moveTo>
                      <a:cubicBezTo>
                        <a:pt x="7938" y="3175"/>
                        <a:pt x="16563" y="4994"/>
                        <a:pt x="23813" y="9525"/>
                      </a:cubicBezTo>
                      <a:cubicBezTo>
                        <a:pt x="35287" y="16697"/>
                        <a:pt x="40193" y="27696"/>
                        <a:pt x="47625" y="38100"/>
                      </a:cubicBezTo>
                      <a:cubicBezTo>
                        <a:pt x="52239" y="44559"/>
                        <a:pt x="57150" y="50800"/>
                        <a:pt x="61913" y="57150"/>
                      </a:cubicBezTo>
                      <a:cubicBezTo>
                        <a:pt x="72128" y="87799"/>
                        <a:pt x="58667" y="54511"/>
                        <a:pt x="80963" y="85725"/>
                      </a:cubicBezTo>
                      <a:cubicBezTo>
                        <a:pt x="104260" y="118339"/>
                        <a:pt x="77510" y="92059"/>
                        <a:pt x="100013" y="119063"/>
                      </a:cubicBezTo>
                      <a:cubicBezTo>
                        <a:pt x="104325" y="124237"/>
                        <a:pt x="110385" y="127870"/>
                        <a:pt x="114300" y="133350"/>
                      </a:cubicBezTo>
                      <a:cubicBezTo>
                        <a:pt x="118426" y="139127"/>
                        <a:pt x="118805" y="147380"/>
                        <a:pt x="123825" y="152400"/>
                      </a:cubicBezTo>
                      <a:cubicBezTo>
                        <a:pt x="159558" y="188133"/>
                        <a:pt x="141385" y="158426"/>
                        <a:pt x="171450" y="180975"/>
                      </a:cubicBezTo>
                      <a:cubicBezTo>
                        <a:pt x="178634" y="186363"/>
                        <a:pt x="183682" y="194181"/>
                        <a:pt x="190500" y="200025"/>
                      </a:cubicBezTo>
                      <a:cubicBezTo>
                        <a:pt x="202249" y="210096"/>
                        <a:pt x="205248" y="209703"/>
                        <a:pt x="219075" y="214313"/>
                      </a:cubicBezTo>
                      <a:cubicBezTo>
                        <a:pt x="282479" y="277717"/>
                        <a:pt x="206795" y="207713"/>
                        <a:pt x="252413" y="238125"/>
                      </a:cubicBezTo>
                      <a:cubicBezTo>
                        <a:pt x="258017" y="241861"/>
                        <a:pt x="261384" y="248278"/>
                        <a:pt x="266700" y="252413"/>
                      </a:cubicBezTo>
                      <a:cubicBezTo>
                        <a:pt x="275736" y="259441"/>
                        <a:pt x="287180" y="263369"/>
                        <a:pt x="295275" y="271463"/>
                      </a:cubicBezTo>
                      <a:cubicBezTo>
                        <a:pt x="300038" y="276225"/>
                        <a:pt x="304389" y="281438"/>
                        <a:pt x="309563" y="285750"/>
                      </a:cubicBezTo>
                      <a:cubicBezTo>
                        <a:pt x="331034" y="303642"/>
                        <a:pt x="329273" y="289121"/>
                        <a:pt x="352425" y="323850"/>
                      </a:cubicBezTo>
                      <a:lnTo>
                        <a:pt x="371475" y="352425"/>
                      </a:lnTo>
                      <a:cubicBezTo>
                        <a:pt x="374650" y="357188"/>
                        <a:pt x="378440" y="361593"/>
                        <a:pt x="381000" y="366713"/>
                      </a:cubicBezTo>
                      <a:cubicBezTo>
                        <a:pt x="388516" y="381744"/>
                        <a:pt x="398082" y="402846"/>
                        <a:pt x="409575" y="414338"/>
                      </a:cubicBezTo>
                      <a:cubicBezTo>
                        <a:pt x="451328" y="456088"/>
                        <a:pt x="398358" y="404990"/>
                        <a:pt x="438150" y="438150"/>
                      </a:cubicBezTo>
                      <a:cubicBezTo>
                        <a:pt x="460917" y="457123"/>
                        <a:pt x="444936" y="446292"/>
                        <a:pt x="461963" y="466725"/>
                      </a:cubicBezTo>
                      <a:cubicBezTo>
                        <a:pt x="480939" y="489496"/>
                        <a:pt x="470101" y="473507"/>
                        <a:pt x="490538" y="490538"/>
                      </a:cubicBezTo>
                      <a:cubicBezTo>
                        <a:pt x="495712" y="494850"/>
                        <a:pt x="499509" y="500690"/>
                        <a:pt x="504825" y="504825"/>
                      </a:cubicBezTo>
                      <a:cubicBezTo>
                        <a:pt x="518271" y="515283"/>
                        <a:pt x="543136" y="532675"/>
                        <a:pt x="561975" y="533400"/>
                      </a:cubicBezTo>
                      <a:lnTo>
                        <a:pt x="685800" y="538163"/>
                      </a:lnTo>
                      <a:cubicBezTo>
                        <a:pt x="700049" y="542912"/>
                        <a:pt x="711848" y="544478"/>
                        <a:pt x="719138" y="561975"/>
                      </a:cubicBezTo>
                      <a:cubicBezTo>
                        <a:pt x="724061" y="573789"/>
                        <a:pt x="720533" y="587727"/>
                        <a:pt x="723900" y="600075"/>
                      </a:cubicBezTo>
                      <a:cubicBezTo>
                        <a:pt x="725406" y="605597"/>
                        <a:pt x="730250" y="609600"/>
                        <a:pt x="733425" y="614363"/>
                      </a:cubicBezTo>
                      <a:cubicBezTo>
                        <a:pt x="734975" y="622111"/>
                        <a:pt x="742950" y="660650"/>
                        <a:pt x="742950" y="666750"/>
                      </a:cubicBezTo>
                      <a:cubicBezTo>
                        <a:pt x="742950" y="676406"/>
                        <a:pt x="739775" y="685800"/>
                        <a:pt x="738188" y="695325"/>
                      </a:cubicBezTo>
                      <a:cubicBezTo>
                        <a:pt x="739775" y="728663"/>
                        <a:pt x="739264" y="762167"/>
                        <a:pt x="742950" y="795338"/>
                      </a:cubicBezTo>
                      <a:cubicBezTo>
                        <a:pt x="744547" y="809715"/>
                        <a:pt x="752457" y="826748"/>
                        <a:pt x="762000" y="838200"/>
                      </a:cubicBezTo>
                      <a:cubicBezTo>
                        <a:pt x="766312" y="843374"/>
                        <a:pt x="771976" y="847314"/>
                        <a:pt x="776288" y="852488"/>
                      </a:cubicBezTo>
                      <a:cubicBezTo>
                        <a:pt x="779952" y="856885"/>
                        <a:pt x="781344" y="863199"/>
                        <a:pt x="785813" y="866775"/>
                      </a:cubicBezTo>
                      <a:cubicBezTo>
                        <a:pt x="789733" y="869911"/>
                        <a:pt x="795712" y="869100"/>
                        <a:pt x="800100" y="871538"/>
                      </a:cubicBezTo>
                      <a:cubicBezTo>
                        <a:pt x="810107" y="877098"/>
                        <a:pt x="828675" y="890588"/>
                        <a:pt x="828675" y="890588"/>
                      </a:cubicBezTo>
                      <a:cubicBezTo>
                        <a:pt x="839693" y="907114"/>
                        <a:pt x="845660" y="909007"/>
                        <a:pt x="833438" y="933450"/>
                      </a:cubicBezTo>
                      <a:cubicBezTo>
                        <a:pt x="830878" y="938570"/>
                        <a:pt x="824529" y="941019"/>
                        <a:pt x="819150" y="942975"/>
                      </a:cubicBezTo>
                      <a:cubicBezTo>
                        <a:pt x="806847" y="947449"/>
                        <a:pt x="781050" y="952500"/>
                        <a:pt x="781050" y="952500"/>
                      </a:cubicBezTo>
                      <a:cubicBezTo>
                        <a:pt x="776288" y="955675"/>
                        <a:pt x="770427" y="957628"/>
                        <a:pt x="766763" y="962025"/>
                      </a:cubicBezTo>
                      <a:cubicBezTo>
                        <a:pt x="762218" y="967479"/>
                        <a:pt x="760760" y="974911"/>
                        <a:pt x="757238" y="981075"/>
                      </a:cubicBezTo>
                      <a:cubicBezTo>
                        <a:pt x="754398" y="986045"/>
                        <a:pt x="750273" y="990243"/>
                        <a:pt x="747713" y="995363"/>
                      </a:cubicBezTo>
                      <a:cubicBezTo>
                        <a:pt x="727994" y="1034799"/>
                        <a:pt x="760723" y="982989"/>
                        <a:pt x="733425" y="1023938"/>
                      </a:cubicBezTo>
                      <a:lnTo>
                        <a:pt x="719138" y="1066800"/>
                      </a:lnTo>
                      <a:lnTo>
                        <a:pt x="714375" y="1081088"/>
                      </a:lnTo>
                      <a:cubicBezTo>
                        <a:pt x="705779" y="1132669"/>
                        <a:pt x="714231" y="1091117"/>
                        <a:pt x="704850" y="1123950"/>
                      </a:cubicBezTo>
                      <a:cubicBezTo>
                        <a:pt x="702814" y="1131077"/>
                        <a:pt x="699134" y="1149671"/>
                        <a:pt x="695325" y="1157288"/>
                      </a:cubicBezTo>
                      <a:cubicBezTo>
                        <a:pt x="692765" y="1162407"/>
                        <a:pt x="688975" y="1166813"/>
                        <a:pt x="685800" y="1171575"/>
                      </a:cubicBezTo>
                      <a:lnTo>
                        <a:pt x="676275" y="1200150"/>
                      </a:lnTo>
                      <a:lnTo>
                        <a:pt x="671513" y="1214438"/>
                      </a:lnTo>
                      <a:cubicBezTo>
                        <a:pt x="669925" y="1228725"/>
                        <a:pt x="669113" y="1243120"/>
                        <a:pt x="666750" y="1257300"/>
                      </a:cubicBezTo>
                      <a:cubicBezTo>
                        <a:pt x="665925" y="1262252"/>
                        <a:pt x="662359" y="1266581"/>
                        <a:pt x="661988" y="1271588"/>
                      </a:cubicBezTo>
                      <a:cubicBezTo>
                        <a:pt x="659171" y="1309617"/>
                        <a:pt x="661020" y="1347944"/>
                        <a:pt x="657225" y="1385888"/>
                      </a:cubicBezTo>
                      <a:cubicBezTo>
                        <a:pt x="656226" y="1395878"/>
                        <a:pt x="650135" y="1404722"/>
                        <a:pt x="647700" y="1414463"/>
                      </a:cubicBezTo>
                      <a:cubicBezTo>
                        <a:pt x="646113" y="1420813"/>
                        <a:pt x="644736" y="1427219"/>
                        <a:pt x="642938" y="1433513"/>
                      </a:cubicBezTo>
                      <a:cubicBezTo>
                        <a:pt x="641559" y="1438340"/>
                        <a:pt x="640613" y="1443412"/>
                        <a:pt x="638175" y="1447800"/>
                      </a:cubicBezTo>
                      <a:cubicBezTo>
                        <a:pt x="632615" y="1457807"/>
                        <a:pt x="619125" y="1476375"/>
                        <a:pt x="619125" y="1476375"/>
                      </a:cubicBezTo>
                      <a:cubicBezTo>
                        <a:pt x="606754" y="1513492"/>
                        <a:pt x="609011" y="1500825"/>
                        <a:pt x="619125" y="1571625"/>
                      </a:cubicBezTo>
                      <a:cubicBezTo>
                        <a:pt x="620129" y="1578653"/>
                        <a:pt x="625853" y="1584150"/>
                        <a:pt x="628650" y="1590675"/>
                      </a:cubicBezTo>
                      <a:cubicBezTo>
                        <a:pt x="630628" y="1595289"/>
                        <a:pt x="631825" y="1600200"/>
                        <a:pt x="633413" y="1604963"/>
                      </a:cubicBezTo>
                      <a:cubicBezTo>
                        <a:pt x="635000" y="1617663"/>
                        <a:pt x="638175" y="1630264"/>
                        <a:pt x="638175" y="1643063"/>
                      </a:cubicBezTo>
                      <a:cubicBezTo>
                        <a:pt x="638175" y="1665345"/>
                        <a:pt x="635874" y="1687593"/>
                        <a:pt x="633413" y="1709738"/>
                      </a:cubicBezTo>
                      <a:cubicBezTo>
                        <a:pt x="632417" y="1718704"/>
                        <a:pt x="626897" y="1734047"/>
                        <a:pt x="623888" y="1743075"/>
                      </a:cubicBezTo>
                      <a:cubicBezTo>
                        <a:pt x="625475" y="1776413"/>
                        <a:pt x="624964" y="1809917"/>
                        <a:pt x="628650" y="1843088"/>
                      </a:cubicBezTo>
                      <a:cubicBezTo>
                        <a:pt x="629759" y="1853067"/>
                        <a:pt x="631075" y="1864564"/>
                        <a:pt x="638175" y="1871663"/>
                      </a:cubicBezTo>
                      <a:lnTo>
                        <a:pt x="652463" y="1885950"/>
                      </a:lnTo>
                      <a:cubicBezTo>
                        <a:pt x="654050" y="1890713"/>
                        <a:pt x="654787" y="1895850"/>
                        <a:pt x="657225" y="1900238"/>
                      </a:cubicBezTo>
                      <a:cubicBezTo>
                        <a:pt x="666382" y="1916721"/>
                        <a:pt x="676199" y="1931130"/>
                        <a:pt x="690563" y="1943100"/>
                      </a:cubicBezTo>
                      <a:cubicBezTo>
                        <a:pt x="694960" y="1946764"/>
                        <a:pt x="699620" y="1950300"/>
                        <a:pt x="704850" y="1952625"/>
                      </a:cubicBezTo>
                      <a:cubicBezTo>
                        <a:pt x="725213" y="1961675"/>
                        <a:pt x="733086" y="1961373"/>
                        <a:pt x="752475" y="1966913"/>
                      </a:cubicBezTo>
                      <a:cubicBezTo>
                        <a:pt x="757302" y="1968292"/>
                        <a:pt x="762000" y="1970088"/>
                        <a:pt x="766763" y="1971675"/>
                      </a:cubicBezTo>
                      <a:cubicBezTo>
                        <a:pt x="778072" y="1979215"/>
                        <a:pt x="789760" y="1986625"/>
                        <a:pt x="800100" y="1995488"/>
                      </a:cubicBezTo>
                      <a:cubicBezTo>
                        <a:pt x="834714" y="2025156"/>
                        <a:pt x="791660" y="1994221"/>
                        <a:pt x="833438" y="2024063"/>
                      </a:cubicBezTo>
                      <a:cubicBezTo>
                        <a:pt x="862265" y="2044655"/>
                        <a:pt x="831897" y="2022186"/>
                        <a:pt x="866775" y="2043113"/>
                      </a:cubicBezTo>
                      <a:cubicBezTo>
                        <a:pt x="876591" y="2049003"/>
                        <a:pt x="885825" y="2055813"/>
                        <a:pt x="895350" y="2062163"/>
                      </a:cubicBezTo>
                      <a:cubicBezTo>
                        <a:pt x="900113" y="2065338"/>
                        <a:pt x="904208" y="2069878"/>
                        <a:pt x="909638" y="2071688"/>
                      </a:cubicBezTo>
                      <a:lnTo>
                        <a:pt x="923925" y="2076450"/>
                      </a:lnTo>
                      <a:cubicBezTo>
                        <a:pt x="974975" y="2110482"/>
                        <a:pt x="897504" y="2057487"/>
                        <a:pt x="952500" y="2100263"/>
                      </a:cubicBezTo>
                      <a:cubicBezTo>
                        <a:pt x="952510" y="2100271"/>
                        <a:pt x="988214" y="2124072"/>
                        <a:pt x="995363" y="2128838"/>
                      </a:cubicBezTo>
                      <a:cubicBezTo>
                        <a:pt x="1000125" y="2132013"/>
                        <a:pt x="1005603" y="2134316"/>
                        <a:pt x="1009650" y="2138363"/>
                      </a:cubicBezTo>
                      <a:lnTo>
                        <a:pt x="1023938" y="2152650"/>
                      </a:lnTo>
                      <a:cubicBezTo>
                        <a:pt x="1027113" y="2159000"/>
                        <a:pt x="1030826" y="2165108"/>
                        <a:pt x="1033463" y="2171700"/>
                      </a:cubicBezTo>
                      <a:cubicBezTo>
                        <a:pt x="1037192" y="2181022"/>
                        <a:pt x="1037419" y="2191921"/>
                        <a:pt x="1042988" y="2200275"/>
                      </a:cubicBezTo>
                      <a:lnTo>
                        <a:pt x="1052513" y="2214563"/>
                      </a:lnTo>
                      <a:cubicBezTo>
                        <a:pt x="1054100" y="2219325"/>
                        <a:pt x="1054837" y="2224462"/>
                        <a:pt x="1057275" y="2228850"/>
                      </a:cubicBezTo>
                      <a:cubicBezTo>
                        <a:pt x="1062834" y="2238857"/>
                        <a:pt x="1072705" y="2246565"/>
                        <a:pt x="1076325" y="2257425"/>
                      </a:cubicBezTo>
                      <a:cubicBezTo>
                        <a:pt x="1077913" y="2262188"/>
                        <a:pt x="1077538" y="2268163"/>
                        <a:pt x="1081088" y="2271713"/>
                      </a:cubicBezTo>
                      <a:cubicBezTo>
                        <a:pt x="1084638" y="2275263"/>
                        <a:pt x="1090613" y="2274888"/>
                        <a:pt x="1095375" y="2276475"/>
                      </a:cubicBezTo>
                      <a:cubicBezTo>
                        <a:pt x="1106314" y="2320226"/>
                        <a:pt x="1090505" y="2275150"/>
                        <a:pt x="1114425" y="2305050"/>
                      </a:cubicBezTo>
                      <a:cubicBezTo>
                        <a:pt x="1117561" y="2308970"/>
                        <a:pt x="1116052" y="2315418"/>
                        <a:pt x="1119188" y="2319338"/>
                      </a:cubicBezTo>
                      <a:cubicBezTo>
                        <a:pt x="1122764" y="2323807"/>
                        <a:pt x="1128505" y="2326023"/>
                        <a:pt x="1133475" y="2328863"/>
                      </a:cubicBezTo>
                      <a:cubicBezTo>
                        <a:pt x="1175780" y="2353038"/>
                        <a:pt x="1131996" y="2324703"/>
                        <a:pt x="1166813" y="2347913"/>
                      </a:cubicBezTo>
                      <a:cubicBezTo>
                        <a:pt x="1169988" y="2352675"/>
                        <a:pt x="1171869" y="2358624"/>
                        <a:pt x="1176338" y="2362200"/>
                      </a:cubicBezTo>
                      <a:cubicBezTo>
                        <a:pt x="1180258" y="2365336"/>
                        <a:pt x="1187075" y="2363413"/>
                        <a:pt x="1190625" y="2366963"/>
                      </a:cubicBezTo>
                      <a:cubicBezTo>
                        <a:pt x="1228722" y="2405061"/>
                        <a:pt x="1168403" y="2370140"/>
                        <a:pt x="1219200" y="2395538"/>
                      </a:cubicBezTo>
                      <a:cubicBezTo>
                        <a:pt x="1231737" y="2433149"/>
                        <a:pt x="1228725" y="2414073"/>
                        <a:pt x="1228725" y="2452688"/>
                      </a:cubicBezTo>
                    </a:path>
                  </a:pathLst>
                </a:custGeom>
                <a:noFill/>
                <a:ln w="76200">
                  <a:solidFill>
                    <a:schemeClr val="tx1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" name="Freeform 8"/>
                <p:cNvSpPr/>
                <p:nvPr/>
              </p:nvSpPr>
              <p:spPr>
                <a:xfrm>
                  <a:off x="5715000" y="776288"/>
                  <a:ext cx="376238" cy="371475"/>
                </a:xfrm>
                <a:custGeom>
                  <a:avLst/>
                  <a:gdLst>
                    <a:gd name="connsiteX0" fmla="*/ 361950 w 376238"/>
                    <a:gd name="connsiteY0" fmla="*/ 0 h 371475"/>
                    <a:gd name="connsiteX1" fmla="*/ 366713 w 376238"/>
                    <a:gd name="connsiteY1" fmla="*/ 23812 h 371475"/>
                    <a:gd name="connsiteX2" fmla="*/ 376238 w 376238"/>
                    <a:gd name="connsiteY2" fmla="*/ 52387 h 371475"/>
                    <a:gd name="connsiteX3" fmla="*/ 371475 w 376238"/>
                    <a:gd name="connsiteY3" fmla="*/ 80962 h 371475"/>
                    <a:gd name="connsiteX4" fmla="*/ 357188 w 376238"/>
                    <a:gd name="connsiteY4" fmla="*/ 85725 h 371475"/>
                    <a:gd name="connsiteX5" fmla="*/ 328613 w 376238"/>
                    <a:gd name="connsiteY5" fmla="*/ 100012 h 371475"/>
                    <a:gd name="connsiteX6" fmla="*/ 319088 w 376238"/>
                    <a:gd name="connsiteY6" fmla="*/ 114300 h 371475"/>
                    <a:gd name="connsiteX7" fmla="*/ 300038 w 376238"/>
                    <a:gd name="connsiteY7" fmla="*/ 157162 h 371475"/>
                    <a:gd name="connsiteX8" fmla="*/ 285750 w 376238"/>
                    <a:gd name="connsiteY8" fmla="*/ 171450 h 371475"/>
                    <a:gd name="connsiteX9" fmla="*/ 257175 w 376238"/>
                    <a:gd name="connsiteY9" fmla="*/ 190500 h 371475"/>
                    <a:gd name="connsiteX10" fmla="*/ 228600 w 376238"/>
                    <a:gd name="connsiteY10" fmla="*/ 209550 h 371475"/>
                    <a:gd name="connsiteX11" fmla="*/ 200025 w 376238"/>
                    <a:gd name="connsiteY11" fmla="*/ 219075 h 371475"/>
                    <a:gd name="connsiteX12" fmla="*/ 185738 w 376238"/>
                    <a:gd name="connsiteY12" fmla="*/ 223837 h 371475"/>
                    <a:gd name="connsiteX13" fmla="*/ 166688 w 376238"/>
                    <a:gd name="connsiteY13" fmla="*/ 247650 h 371475"/>
                    <a:gd name="connsiteX14" fmla="*/ 138113 w 376238"/>
                    <a:gd name="connsiteY14" fmla="*/ 276225 h 371475"/>
                    <a:gd name="connsiteX15" fmla="*/ 119063 w 376238"/>
                    <a:gd name="connsiteY15" fmla="*/ 304800 h 371475"/>
                    <a:gd name="connsiteX16" fmla="*/ 104775 w 376238"/>
                    <a:gd name="connsiteY16" fmla="*/ 319087 h 371475"/>
                    <a:gd name="connsiteX17" fmla="*/ 95250 w 376238"/>
                    <a:gd name="connsiteY17" fmla="*/ 333375 h 371475"/>
                    <a:gd name="connsiteX18" fmla="*/ 61913 w 376238"/>
                    <a:gd name="connsiteY18" fmla="*/ 338137 h 371475"/>
                    <a:gd name="connsiteX19" fmla="*/ 33338 w 376238"/>
                    <a:gd name="connsiteY19" fmla="*/ 347662 h 371475"/>
                    <a:gd name="connsiteX20" fmla="*/ 0 w 376238"/>
                    <a:gd name="connsiteY20" fmla="*/ 371475 h 371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376238" h="371475">
                      <a:moveTo>
                        <a:pt x="361950" y="0"/>
                      </a:moveTo>
                      <a:cubicBezTo>
                        <a:pt x="363538" y="7937"/>
                        <a:pt x="364583" y="16003"/>
                        <a:pt x="366713" y="23812"/>
                      </a:cubicBezTo>
                      <a:cubicBezTo>
                        <a:pt x="369355" y="33498"/>
                        <a:pt x="376238" y="52387"/>
                        <a:pt x="376238" y="52387"/>
                      </a:cubicBezTo>
                      <a:cubicBezTo>
                        <a:pt x="374650" y="61912"/>
                        <a:pt x="376266" y="72578"/>
                        <a:pt x="371475" y="80962"/>
                      </a:cubicBezTo>
                      <a:cubicBezTo>
                        <a:pt x="368984" y="85321"/>
                        <a:pt x="361678" y="83480"/>
                        <a:pt x="357188" y="85725"/>
                      </a:cubicBezTo>
                      <a:cubicBezTo>
                        <a:pt x="320267" y="104186"/>
                        <a:pt x="364516" y="88045"/>
                        <a:pt x="328613" y="100012"/>
                      </a:cubicBezTo>
                      <a:cubicBezTo>
                        <a:pt x="325438" y="104775"/>
                        <a:pt x="321413" y="109069"/>
                        <a:pt x="319088" y="114300"/>
                      </a:cubicBezTo>
                      <a:cubicBezTo>
                        <a:pt x="307221" y="141000"/>
                        <a:pt x="315436" y="138685"/>
                        <a:pt x="300038" y="157162"/>
                      </a:cubicBezTo>
                      <a:cubicBezTo>
                        <a:pt x="295726" y="162336"/>
                        <a:pt x="291067" y="167315"/>
                        <a:pt x="285750" y="171450"/>
                      </a:cubicBezTo>
                      <a:cubicBezTo>
                        <a:pt x="276714" y="178478"/>
                        <a:pt x="266700" y="184150"/>
                        <a:pt x="257175" y="190500"/>
                      </a:cubicBezTo>
                      <a:lnTo>
                        <a:pt x="228600" y="209550"/>
                      </a:lnTo>
                      <a:lnTo>
                        <a:pt x="200025" y="219075"/>
                      </a:lnTo>
                      <a:lnTo>
                        <a:pt x="185738" y="223837"/>
                      </a:lnTo>
                      <a:cubicBezTo>
                        <a:pt x="146520" y="249981"/>
                        <a:pt x="191461" y="215798"/>
                        <a:pt x="166688" y="247650"/>
                      </a:cubicBezTo>
                      <a:cubicBezTo>
                        <a:pt x="158418" y="258283"/>
                        <a:pt x="145585" y="265017"/>
                        <a:pt x="138113" y="276225"/>
                      </a:cubicBezTo>
                      <a:cubicBezTo>
                        <a:pt x="131763" y="285750"/>
                        <a:pt x="127158" y="296706"/>
                        <a:pt x="119063" y="304800"/>
                      </a:cubicBezTo>
                      <a:cubicBezTo>
                        <a:pt x="114300" y="309562"/>
                        <a:pt x="109087" y="313913"/>
                        <a:pt x="104775" y="319087"/>
                      </a:cubicBezTo>
                      <a:cubicBezTo>
                        <a:pt x="101111" y="323484"/>
                        <a:pt x="100481" y="331050"/>
                        <a:pt x="95250" y="333375"/>
                      </a:cubicBezTo>
                      <a:cubicBezTo>
                        <a:pt x="84992" y="337934"/>
                        <a:pt x="73025" y="336550"/>
                        <a:pt x="61913" y="338137"/>
                      </a:cubicBezTo>
                      <a:cubicBezTo>
                        <a:pt x="52388" y="341312"/>
                        <a:pt x="41692" y="342093"/>
                        <a:pt x="33338" y="347662"/>
                      </a:cubicBezTo>
                      <a:cubicBezTo>
                        <a:pt x="2895" y="367957"/>
                        <a:pt x="12858" y="358617"/>
                        <a:pt x="0" y="371475"/>
                      </a:cubicBezTo>
                    </a:path>
                  </a:pathLst>
                </a:custGeom>
                <a:noFill/>
                <a:ln w="76200">
                  <a:solidFill>
                    <a:schemeClr val="tx1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30" name="Group 29"/>
          <p:cNvGrpSpPr/>
          <p:nvPr/>
        </p:nvGrpSpPr>
        <p:grpSpPr>
          <a:xfrm>
            <a:off x="5329302" y="732257"/>
            <a:ext cx="1828800" cy="5529263"/>
            <a:chOff x="5357813" y="762000"/>
            <a:chExt cx="1828800" cy="5529263"/>
          </a:xfrm>
        </p:grpSpPr>
        <p:sp>
          <p:nvSpPr>
            <p:cNvPr id="20" name="Freeform 19"/>
            <p:cNvSpPr/>
            <p:nvPr/>
          </p:nvSpPr>
          <p:spPr>
            <a:xfrm>
              <a:off x="5614988" y="762000"/>
              <a:ext cx="1072512" cy="2538413"/>
            </a:xfrm>
            <a:custGeom>
              <a:avLst/>
              <a:gdLst>
                <a:gd name="connsiteX0" fmla="*/ 442912 w 1072512"/>
                <a:gd name="connsiteY0" fmla="*/ 0 h 2538413"/>
                <a:gd name="connsiteX1" fmla="*/ 461962 w 1072512"/>
                <a:gd name="connsiteY1" fmla="*/ 23813 h 2538413"/>
                <a:gd name="connsiteX2" fmla="*/ 476250 w 1072512"/>
                <a:gd name="connsiteY2" fmla="*/ 38100 h 2538413"/>
                <a:gd name="connsiteX3" fmla="*/ 481012 w 1072512"/>
                <a:gd name="connsiteY3" fmla="*/ 52388 h 2538413"/>
                <a:gd name="connsiteX4" fmla="*/ 476250 w 1072512"/>
                <a:gd name="connsiteY4" fmla="*/ 80963 h 2538413"/>
                <a:gd name="connsiteX5" fmla="*/ 452437 w 1072512"/>
                <a:gd name="connsiteY5" fmla="*/ 109538 h 2538413"/>
                <a:gd name="connsiteX6" fmla="*/ 433387 w 1072512"/>
                <a:gd name="connsiteY6" fmla="*/ 138113 h 2538413"/>
                <a:gd name="connsiteX7" fmla="*/ 404812 w 1072512"/>
                <a:gd name="connsiteY7" fmla="*/ 157163 h 2538413"/>
                <a:gd name="connsiteX8" fmla="*/ 361950 w 1072512"/>
                <a:gd name="connsiteY8" fmla="*/ 180975 h 2538413"/>
                <a:gd name="connsiteX9" fmla="*/ 333375 w 1072512"/>
                <a:gd name="connsiteY9" fmla="*/ 195263 h 2538413"/>
                <a:gd name="connsiteX10" fmla="*/ 304800 w 1072512"/>
                <a:gd name="connsiteY10" fmla="*/ 209550 h 2538413"/>
                <a:gd name="connsiteX11" fmla="*/ 290512 w 1072512"/>
                <a:gd name="connsiteY11" fmla="*/ 219075 h 2538413"/>
                <a:gd name="connsiteX12" fmla="*/ 266700 w 1072512"/>
                <a:gd name="connsiteY12" fmla="*/ 242888 h 2538413"/>
                <a:gd name="connsiteX13" fmla="*/ 247650 w 1072512"/>
                <a:gd name="connsiteY13" fmla="*/ 266700 h 2538413"/>
                <a:gd name="connsiteX14" fmla="*/ 238125 w 1072512"/>
                <a:gd name="connsiteY14" fmla="*/ 280988 h 2538413"/>
                <a:gd name="connsiteX15" fmla="*/ 204787 w 1072512"/>
                <a:gd name="connsiteY15" fmla="*/ 304800 h 2538413"/>
                <a:gd name="connsiteX16" fmla="*/ 190500 w 1072512"/>
                <a:gd name="connsiteY16" fmla="*/ 319088 h 2538413"/>
                <a:gd name="connsiteX17" fmla="*/ 161925 w 1072512"/>
                <a:gd name="connsiteY17" fmla="*/ 338138 h 2538413"/>
                <a:gd name="connsiteX18" fmla="*/ 133350 w 1072512"/>
                <a:gd name="connsiteY18" fmla="*/ 357188 h 2538413"/>
                <a:gd name="connsiteX19" fmla="*/ 123825 w 1072512"/>
                <a:gd name="connsiteY19" fmla="*/ 371475 h 2538413"/>
                <a:gd name="connsiteX20" fmla="*/ 119062 w 1072512"/>
                <a:gd name="connsiteY20" fmla="*/ 385763 h 2538413"/>
                <a:gd name="connsiteX21" fmla="*/ 104775 w 1072512"/>
                <a:gd name="connsiteY21" fmla="*/ 395288 h 2538413"/>
                <a:gd name="connsiteX22" fmla="*/ 95250 w 1072512"/>
                <a:gd name="connsiteY22" fmla="*/ 409575 h 2538413"/>
                <a:gd name="connsiteX23" fmla="*/ 85725 w 1072512"/>
                <a:gd name="connsiteY23" fmla="*/ 438150 h 2538413"/>
                <a:gd name="connsiteX24" fmla="*/ 90487 w 1072512"/>
                <a:gd name="connsiteY24" fmla="*/ 519113 h 2538413"/>
                <a:gd name="connsiteX25" fmla="*/ 100012 w 1072512"/>
                <a:gd name="connsiteY25" fmla="*/ 533400 h 2538413"/>
                <a:gd name="connsiteX26" fmla="*/ 109537 w 1072512"/>
                <a:gd name="connsiteY26" fmla="*/ 561975 h 2538413"/>
                <a:gd name="connsiteX27" fmla="*/ 114300 w 1072512"/>
                <a:gd name="connsiteY27" fmla="*/ 590550 h 2538413"/>
                <a:gd name="connsiteX28" fmla="*/ 123825 w 1072512"/>
                <a:gd name="connsiteY28" fmla="*/ 619125 h 2538413"/>
                <a:gd name="connsiteX29" fmla="*/ 128587 w 1072512"/>
                <a:gd name="connsiteY29" fmla="*/ 728663 h 2538413"/>
                <a:gd name="connsiteX30" fmla="*/ 138112 w 1072512"/>
                <a:gd name="connsiteY30" fmla="*/ 747713 h 2538413"/>
                <a:gd name="connsiteX31" fmla="*/ 142875 w 1072512"/>
                <a:gd name="connsiteY31" fmla="*/ 766763 h 2538413"/>
                <a:gd name="connsiteX32" fmla="*/ 138112 w 1072512"/>
                <a:gd name="connsiteY32" fmla="*/ 809625 h 2538413"/>
                <a:gd name="connsiteX33" fmla="*/ 133350 w 1072512"/>
                <a:gd name="connsiteY33" fmla="*/ 823913 h 2538413"/>
                <a:gd name="connsiteX34" fmla="*/ 104775 w 1072512"/>
                <a:gd name="connsiteY34" fmla="*/ 847725 h 2538413"/>
                <a:gd name="connsiteX35" fmla="*/ 90487 w 1072512"/>
                <a:gd name="connsiteY35" fmla="*/ 862013 h 2538413"/>
                <a:gd name="connsiteX36" fmla="*/ 66675 w 1072512"/>
                <a:gd name="connsiteY36" fmla="*/ 904875 h 2538413"/>
                <a:gd name="connsiteX37" fmla="*/ 57150 w 1072512"/>
                <a:gd name="connsiteY37" fmla="*/ 923925 h 2538413"/>
                <a:gd name="connsiteX38" fmla="*/ 71437 w 1072512"/>
                <a:gd name="connsiteY38" fmla="*/ 928688 h 2538413"/>
                <a:gd name="connsiteX39" fmla="*/ 47625 w 1072512"/>
                <a:gd name="connsiteY39" fmla="*/ 952500 h 2538413"/>
                <a:gd name="connsiteX40" fmla="*/ 57150 w 1072512"/>
                <a:gd name="connsiteY40" fmla="*/ 976313 h 2538413"/>
                <a:gd name="connsiteX41" fmla="*/ 61912 w 1072512"/>
                <a:gd name="connsiteY41" fmla="*/ 990600 h 2538413"/>
                <a:gd name="connsiteX42" fmla="*/ 47625 w 1072512"/>
                <a:gd name="connsiteY42" fmla="*/ 1042988 h 2538413"/>
                <a:gd name="connsiteX43" fmla="*/ 38100 w 1072512"/>
                <a:gd name="connsiteY43" fmla="*/ 1081088 h 2538413"/>
                <a:gd name="connsiteX44" fmla="*/ 28575 w 1072512"/>
                <a:gd name="connsiteY44" fmla="*/ 1157288 h 2538413"/>
                <a:gd name="connsiteX45" fmla="*/ 19050 w 1072512"/>
                <a:gd name="connsiteY45" fmla="*/ 1185863 h 2538413"/>
                <a:gd name="connsiteX46" fmla="*/ 14287 w 1072512"/>
                <a:gd name="connsiteY46" fmla="*/ 1200150 h 2538413"/>
                <a:gd name="connsiteX47" fmla="*/ 9525 w 1072512"/>
                <a:gd name="connsiteY47" fmla="*/ 1233488 h 2538413"/>
                <a:gd name="connsiteX48" fmla="*/ 0 w 1072512"/>
                <a:gd name="connsiteY48" fmla="*/ 1290638 h 2538413"/>
                <a:gd name="connsiteX49" fmla="*/ 4762 w 1072512"/>
                <a:gd name="connsiteY49" fmla="*/ 1376363 h 2538413"/>
                <a:gd name="connsiteX50" fmla="*/ 9525 w 1072512"/>
                <a:gd name="connsiteY50" fmla="*/ 1400175 h 2538413"/>
                <a:gd name="connsiteX51" fmla="*/ 14287 w 1072512"/>
                <a:gd name="connsiteY51" fmla="*/ 1428750 h 2538413"/>
                <a:gd name="connsiteX52" fmla="*/ 23812 w 1072512"/>
                <a:gd name="connsiteY52" fmla="*/ 1457325 h 2538413"/>
                <a:gd name="connsiteX53" fmla="*/ 33337 w 1072512"/>
                <a:gd name="connsiteY53" fmla="*/ 1485900 h 2538413"/>
                <a:gd name="connsiteX54" fmla="*/ 38100 w 1072512"/>
                <a:gd name="connsiteY54" fmla="*/ 1500188 h 2538413"/>
                <a:gd name="connsiteX55" fmla="*/ 42862 w 1072512"/>
                <a:gd name="connsiteY55" fmla="*/ 1519238 h 2538413"/>
                <a:gd name="connsiteX56" fmla="*/ 76200 w 1072512"/>
                <a:gd name="connsiteY56" fmla="*/ 1557338 h 2538413"/>
                <a:gd name="connsiteX57" fmla="*/ 90487 w 1072512"/>
                <a:gd name="connsiteY57" fmla="*/ 1571625 h 2538413"/>
                <a:gd name="connsiteX58" fmla="*/ 104775 w 1072512"/>
                <a:gd name="connsiteY58" fmla="*/ 1581150 h 2538413"/>
                <a:gd name="connsiteX59" fmla="*/ 119062 w 1072512"/>
                <a:gd name="connsiteY59" fmla="*/ 1595438 h 2538413"/>
                <a:gd name="connsiteX60" fmla="*/ 147637 w 1072512"/>
                <a:gd name="connsiteY60" fmla="*/ 1604963 h 2538413"/>
                <a:gd name="connsiteX61" fmla="*/ 190500 w 1072512"/>
                <a:gd name="connsiteY61" fmla="*/ 1638300 h 2538413"/>
                <a:gd name="connsiteX62" fmla="*/ 223837 w 1072512"/>
                <a:gd name="connsiteY62" fmla="*/ 1657350 h 2538413"/>
                <a:gd name="connsiteX63" fmla="*/ 238125 w 1072512"/>
                <a:gd name="connsiteY63" fmla="*/ 1666875 h 2538413"/>
                <a:gd name="connsiteX64" fmla="*/ 266700 w 1072512"/>
                <a:gd name="connsiteY64" fmla="*/ 1681163 h 2538413"/>
                <a:gd name="connsiteX65" fmla="*/ 295275 w 1072512"/>
                <a:gd name="connsiteY65" fmla="*/ 1704975 h 2538413"/>
                <a:gd name="connsiteX66" fmla="*/ 323850 w 1072512"/>
                <a:gd name="connsiteY66" fmla="*/ 1724025 h 2538413"/>
                <a:gd name="connsiteX67" fmla="*/ 333375 w 1072512"/>
                <a:gd name="connsiteY67" fmla="*/ 1738313 h 2538413"/>
                <a:gd name="connsiteX68" fmla="*/ 347662 w 1072512"/>
                <a:gd name="connsiteY68" fmla="*/ 1752600 h 2538413"/>
                <a:gd name="connsiteX69" fmla="*/ 357187 w 1072512"/>
                <a:gd name="connsiteY69" fmla="*/ 1781175 h 2538413"/>
                <a:gd name="connsiteX70" fmla="*/ 366712 w 1072512"/>
                <a:gd name="connsiteY70" fmla="*/ 1828800 h 2538413"/>
                <a:gd name="connsiteX71" fmla="*/ 376237 w 1072512"/>
                <a:gd name="connsiteY71" fmla="*/ 1862138 h 2538413"/>
                <a:gd name="connsiteX72" fmla="*/ 381000 w 1072512"/>
                <a:gd name="connsiteY72" fmla="*/ 1885950 h 2538413"/>
                <a:gd name="connsiteX73" fmla="*/ 385762 w 1072512"/>
                <a:gd name="connsiteY73" fmla="*/ 1900238 h 2538413"/>
                <a:gd name="connsiteX74" fmla="*/ 390525 w 1072512"/>
                <a:gd name="connsiteY74" fmla="*/ 1919288 h 2538413"/>
                <a:gd name="connsiteX75" fmla="*/ 400050 w 1072512"/>
                <a:gd name="connsiteY75" fmla="*/ 1933575 h 2538413"/>
                <a:gd name="connsiteX76" fmla="*/ 409575 w 1072512"/>
                <a:gd name="connsiteY76" fmla="*/ 1952625 h 2538413"/>
                <a:gd name="connsiteX77" fmla="*/ 428625 w 1072512"/>
                <a:gd name="connsiteY77" fmla="*/ 1981200 h 2538413"/>
                <a:gd name="connsiteX78" fmla="*/ 442912 w 1072512"/>
                <a:gd name="connsiteY78" fmla="*/ 2009775 h 2538413"/>
                <a:gd name="connsiteX79" fmla="*/ 471487 w 1072512"/>
                <a:gd name="connsiteY79" fmla="*/ 2033588 h 2538413"/>
                <a:gd name="connsiteX80" fmla="*/ 481012 w 1072512"/>
                <a:gd name="connsiteY80" fmla="*/ 2047875 h 2538413"/>
                <a:gd name="connsiteX81" fmla="*/ 495300 w 1072512"/>
                <a:gd name="connsiteY81" fmla="*/ 2062163 h 2538413"/>
                <a:gd name="connsiteX82" fmla="*/ 504825 w 1072512"/>
                <a:gd name="connsiteY82" fmla="*/ 2076450 h 2538413"/>
                <a:gd name="connsiteX83" fmla="*/ 519112 w 1072512"/>
                <a:gd name="connsiteY83" fmla="*/ 2090738 h 2538413"/>
                <a:gd name="connsiteX84" fmla="*/ 528637 w 1072512"/>
                <a:gd name="connsiteY84" fmla="*/ 2105025 h 2538413"/>
                <a:gd name="connsiteX85" fmla="*/ 557212 w 1072512"/>
                <a:gd name="connsiteY85" fmla="*/ 2133600 h 2538413"/>
                <a:gd name="connsiteX86" fmla="*/ 581025 w 1072512"/>
                <a:gd name="connsiteY86" fmla="*/ 2162175 h 2538413"/>
                <a:gd name="connsiteX87" fmla="*/ 600075 w 1072512"/>
                <a:gd name="connsiteY87" fmla="*/ 2190750 h 2538413"/>
                <a:gd name="connsiteX88" fmla="*/ 614362 w 1072512"/>
                <a:gd name="connsiteY88" fmla="*/ 2238375 h 2538413"/>
                <a:gd name="connsiteX89" fmla="*/ 642937 w 1072512"/>
                <a:gd name="connsiteY89" fmla="*/ 2266950 h 2538413"/>
                <a:gd name="connsiteX90" fmla="*/ 671512 w 1072512"/>
                <a:gd name="connsiteY90" fmla="*/ 2290763 h 2538413"/>
                <a:gd name="connsiteX91" fmla="*/ 695325 w 1072512"/>
                <a:gd name="connsiteY91" fmla="*/ 2319338 h 2538413"/>
                <a:gd name="connsiteX92" fmla="*/ 709612 w 1072512"/>
                <a:gd name="connsiteY92" fmla="*/ 2328863 h 2538413"/>
                <a:gd name="connsiteX93" fmla="*/ 723900 w 1072512"/>
                <a:gd name="connsiteY93" fmla="*/ 2347913 h 2538413"/>
                <a:gd name="connsiteX94" fmla="*/ 757237 w 1072512"/>
                <a:gd name="connsiteY94" fmla="*/ 2366963 h 2538413"/>
                <a:gd name="connsiteX95" fmla="*/ 785812 w 1072512"/>
                <a:gd name="connsiteY95" fmla="*/ 2386013 h 2538413"/>
                <a:gd name="connsiteX96" fmla="*/ 819150 w 1072512"/>
                <a:gd name="connsiteY96" fmla="*/ 2419350 h 2538413"/>
                <a:gd name="connsiteX97" fmla="*/ 852487 w 1072512"/>
                <a:gd name="connsiteY97" fmla="*/ 2438400 h 2538413"/>
                <a:gd name="connsiteX98" fmla="*/ 881062 w 1072512"/>
                <a:gd name="connsiteY98" fmla="*/ 2462213 h 2538413"/>
                <a:gd name="connsiteX99" fmla="*/ 900112 w 1072512"/>
                <a:gd name="connsiteY99" fmla="*/ 2466975 h 2538413"/>
                <a:gd name="connsiteX100" fmla="*/ 947737 w 1072512"/>
                <a:gd name="connsiteY100" fmla="*/ 2486025 h 2538413"/>
                <a:gd name="connsiteX101" fmla="*/ 976312 w 1072512"/>
                <a:gd name="connsiteY101" fmla="*/ 2500313 h 2538413"/>
                <a:gd name="connsiteX102" fmla="*/ 990600 w 1072512"/>
                <a:gd name="connsiteY102" fmla="*/ 2505075 h 2538413"/>
                <a:gd name="connsiteX103" fmla="*/ 1004887 w 1072512"/>
                <a:gd name="connsiteY103" fmla="*/ 2519363 h 2538413"/>
                <a:gd name="connsiteX104" fmla="*/ 1023937 w 1072512"/>
                <a:gd name="connsiteY104" fmla="*/ 2524125 h 2538413"/>
                <a:gd name="connsiteX105" fmla="*/ 1071562 w 1072512"/>
                <a:gd name="connsiteY105" fmla="*/ 2528888 h 2538413"/>
                <a:gd name="connsiteX106" fmla="*/ 1066800 w 1072512"/>
                <a:gd name="connsiteY106" fmla="*/ 2538413 h 2538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</a:cxnLst>
              <a:rect l="l" t="t" r="r" b="b"/>
              <a:pathLst>
                <a:path w="1072512" h="2538413">
                  <a:moveTo>
                    <a:pt x="442912" y="0"/>
                  </a:moveTo>
                  <a:cubicBezTo>
                    <a:pt x="449262" y="7938"/>
                    <a:pt x="455268" y="16163"/>
                    <a:pt x="461962" y="23813"/>
                  </a:cubicBezTo>
                  <a:cubicBezTo>
                    <a:pt x="466397" y="28882"/>
                    <a:pt x="472514" y="32496"/>
                    <a:pt x="476250" y="38100"/>
                  </a:cubicBezTo>
                  <a:cubicBezTo>
                    <a:pt x="479035" y="42277"/>
                    <a:pt x="479425" y="47625"/>
                    <a:pt x="481012" y="52388"/>
                  </a:cubicBezTo>
                  <a:cubicBezTo>
                    <a:pt x="479425" y="61913"/>
                    <a:pt x="479304" y="71802"/>
                    <a:pt x="476250" y="80963"/>
                  </a:cubicBezTo>
                  <a:cubicBezTo>
                    <a:pt x="471996" y="93725"/>
                    <a:pt x="460173" y="99592"/>
                    <a:pt x="452437" y="109538"/>
                  </a:cubicBezTo>
                  <a:cubicBezTo>
                    <a:pt x="445409" y="118574"/>
                    <a:pt x="441482" y="130018"/>
                    <a:pt x="433387" y="138113"/>
                  </a:cubicBezTo>
                  <a:cubicBezTo>
                    <a:pt x="401681" y="169819"/>
                    <a:pt x="435827" y="139932"/>
                    <a:pt x="404812" y="157163"/>
                  </a:cubicBezTo>
                  <a:cubicBezTo>
                    <a:pt x="355687" y="184455"/>
                    <a:pt x="394277" y="170200"/>
                    <a:pt x="361950" y="180975"/>
                  </a:cubicBezTo>
                  <a:cubicBezTo>
                    <a:pt x="321001" y="208273"/>
                    <a:pt x="372811" y="175544"/>
                    <a:pt x="333375" y="195263"/>
                  </a:cubicBezTo>
                  <a:cubicBezTo>
                    <a:pt x="296454" y="213724"/>
                    <a:pt x="340703" y="197583"/>
                    <a:pt x="304800" y="209550"/>
                  </a:cubicBezTo>
                  <a:cubicBezTo>
                    <a:pt x="300037" y="212725"/>
                    <a:pt x="294559" y="215028"/>
                    <a:pt x="290512" y="219075"/>
                  </a:cubicBezTo>
                  <a:cubicBezTo>
                    <a:pt x="258759" y="250828"/>
                    <a:pt x="304802" y="217486"/>
                    <a:pt x="266700" y="242888"/>
                  </a:cubicBezTo>
                  <a:cubicBezTo>
                    <a:pt x="257427" y="270703"/>
                    <a:pt x="269192" y="245157"/>
                    <a:pt x="247650" y="266700"/>
                  </a:cubicBezTo>
                  <a:cubicBezTo>
                    <a:pt x="243603" y="270748"/>
                    <a:pt x="241789" y="276591"/>
                    <a:pt x="238125" y="280988"/>
                  </a:cubicBezTo>
                  <a:cubicBezTo>
                    <a:pt x="224335" y="297536"/>
                    <a:pt x="224045" y="295171"/>
                    <a:pt x="204787" y="304800"/>
                  </a:cubicBezTo>
                  <a:cubicBezTo>
                    <a:pt x="200025" y="309563"/>
                    <a:pt x="195816" y="314953"/>
                    <a:pt x="190500" y="319088"/>
                  </a:cubicBezTo>
                  <a:cubicBezTo>
                    <a:pt x="181464" y="326116"/>
                    <a:pt x="170020" y="330044"/>
                    <a:pt x="161925" y="338138"/>
                  </a:cubicBezTo>
                  <a:cubicBezTo>
                    <a:pt x="144087" y="355975"/>
                    <a:pt x="154026" y="350295"/>
                    <a:pt x="133350" y="357188"/>
                  </a:cubicBezTo>
                  <a:cubicBezTo>
                    <a:pt x="130175" y="361950"/>
                    <a:pt x="126385" y="366356"/>
                    <a:pt x="123825" y="371475"/>
                  </a:cubicBezTo>
                  <a:cubicBezTo>
                    <a:pt x="121580" y="375965"/>
                    <a:pt x="122198" y="381843"/>
                    <a:pt x="119062" y="385763"/>
                  </a:cubicBezTo>
                  <a:cubicBezTo>
                    <a:pt x="115486" y="390232"/>
                    <a:pt x="109537" y="392113"/>
                    <a:pt x="104775" y="395288"/>
                  </a:cubicBezTo>
                  <a:cubicBezTo>
                    <a:pt x="101600" y="400050"/>
                    <a:pt x="97575" y="404345"/>
                    <a:pt x="95250" y="409575"/>
                  </a:cubicBezTo>
                  <a:cubicBezTo>
                    <a:pt x="91172" y="418750"/>
                    <a:pt x="85725" y="438150"/>
                    <a:pt x="85725" y="438150"/>
                  </a:cubicBezTo>
                  <a:cubicBezTo>
                    <a:pt x="87312" y="465138"/>
                    <a:pt x="86477" y="492378"/>
                    <a:pt x="90487" y="519113"/>
                  </a:cubicBezTo>
                  <a:cubicBezTo>
                    <a:pt x="91336" y="524773"/>
                    <a:pt x="97687" y="528170"/>
                    <a:pt x="100012" y="533400"/>
                  </a:cubicBezTo>
                  <a:cubicBezTo>
                    <a:pt x="104090" y="542575"/>
                    <a:pt x="107886" y="552071"/>
                    <a:pt x="109537" y="561975"/>
                  </a:cubicBezTo>
                  <a:cubicBezTo>
                    <a:pt x="111125" y="571500"/>
                    <a:pt x="111958" y="581182"/>
                    <a:pt x="114300" y="590550"/>
                  </a:cubicBezTo>
                  <a:cubicBezTo>
                    <a:pt x="116735" y="600290"/>
                    <a:pt x="123825" y="619125"/>
                    <a:pt x="123825" y="619125"/>
                  </a:cubicBezTo>
                  <a:cubicBezTo>
                    <a:pt x="125412" y="655638"/>
                    <a:pt x="124551" y="692339"/>
                    <a:pt x="128587" y="728663"/>
                  </a:cubicBezTo>
                  <a:cubicBezTo>
                    <a:pt x="129371" y="735719"/>
                    <a:pt x="135619" y="741066"/>
                    <a:pt x="138112" y="747713"/>
                  </a:cubicBezTo>
                  <a:cubicBezTo>
                    <a:pt x="140410" y="753842"/>
                    <a:pt x="141287" y="760413"/>
                    <a:pt x="142875" y="766763"/>
                  </a:cubicBezTo>
                  <a:cubicBezTo>
                    <a:pt x="141287" y="781050"/>
                    <a:pt x="140475" y="795445"/>
                    <a:pt x="138112" y="809625"/>
                  </a:cubicBezTo>
                  <a:cubicBezTo>
                    <a:pt x="137287" y="814577"/>
                    <a:pt x="136135" y="819736"/>
                    <a:pt x="133350" y="823913"/>
                  </a:cubicBezTo>
                  <a:cubicBezTo>
                    <a:pt x="122917" y="839563"/>
                    <a:pt x="117950" y="836745"/>
                    <a:pt x="104775" y="847725"/>
                  </a:cubicBezTo>
                  <a:cubicBezTo>
                    <a:pt x="99601" y="852037"/>
                    <a:pt x="95250" y="857250"/>
                    <a:pt x="90487" y="862013"/>
                  </a:cubicBezTo>
                  <a:cubicBezTo>
                    <a:pt x="77319" y="901520"/>
                    <a:pt x="99425" y="839376"/>
                    <a:pt x="66675" y="904875"/>
                  </a:cubicBezTo>
                  <a:lnTo>
                    <a:pt x="57150" y="923925"/>
                  </a:lnTo>
                  <a:cubicBezTo>
                    <a:pt x="61912" y="925513"/>
                    <a:pt x="70220" y="923818"/>
                    <a:pt x="71437" y="928688"/>
                  </a:cubicBezTo>
                  <a:cubicBezTo>
                    <a:pt x="73704" y="937759"/>
                    <a:pt x="51707" y="949779"/>
                    <a:pt x="47625" y="952500"/>
                  </a:cubicBezTo>
                  <a:cubicBezTo>
                    <a:pt x="50800" y="960438"/>
                    <a:pt x="54148" y="968308"/>
                    <a:pt x="57150" y="976313"/>
                  </a:cubicBezTo>
                  <a:cubicBezTo>
                    <a:pt x="58913" y="981013"/>
                    <a:pt x="62367" y="985601"/>
                    <a:pt x="61912" y="990600"/>
                  </a:cubicBezTo>
                  <a:cubicBezTo>
                    <a:pt x="59314" y="1019173"/>
                    <a:pt x="53403" y="1021802"/>
                    <a:pt x="47625" y="1042988"/>
                  </a:cubicBezTo>
                  <a:cubicBezTo>
                    <a:pt x="44181" y="1055618"/>
                    <a:pt x="41275" y="1068388"/>
                    <a:pt x="38100" y="1081088"/>
                  </a:cubicBezTo>
                  <a:cubicBezTo>
                    <a:pt x="34906" y="1119412"/>
                    <a:pt x="37250" y="1128372"/>
                    <a:pt x="28575" y="1157288"/>
                  </a:cubicBezTo>
                  <a:cubicBezTo>
                    <a:pt x="25690" y="1166905"/>
                    <a:pt x="22225" y="1176338"/>
                    <a:pt x="19050" y="1185863"/>
                  </a:cubicBezTo>
                  <a:lnTo>
                    <a:pt x="14287" y="1200150"/>
                  </a:lnTo>
                  <a:cubicBezTo>
                    <a:pt x="12700" y="1211263"/>
                    <a:pt x="11276" y="1222400"/>
                    <a:pt x="9525" y="1233488"/>
                  </a:cubicBezTo>
                  <a:cubicBezTo>
                    <a:pt x="6513" y="1252564"/>
                    <a:pt x="0" y="1290638"/>
                    <a:pt x="0" y="1290638"/>
                  </a:cubicBezTo>
                  <a:cubicBezTo>
                    <a:pt x="1587" y="1319213"/>
                    <a:pt x="2283" y="1347852"/>
                    <a:pt x="4762" y="1376363"/>
                  </a:cubicBezTo>
                  <a:cubicBezTo>
                    <a:pt x="5463" y="1384427"/>
                    <a:pt x="8077" y="1392211"/>
                    <a:pt x="9525" y="1400175"/>
                  </a:cubicBezTo>
                  <a:cubicBezTo>
                    <a:pt x="11252" y="1409676"/>
                    <a:pt x="11945" y="1419382"/>
                    <a:pt x="14287" y="1428750"/>
                  </a:cubicBezTo>
                  <a:cubicBezTo>
                    <a:pt x="16722" y="1438490"/>
                    <a:pt x="20637" y="1447800"/>
                    <a:pt x="23812" y="1457325"/>
                  </a:cubicBezTo>
                  <a:lnTo>
                    <a:pt x="33337" y="1485900"/>
                  </a:lnTo>
                  <a:cubicBezTo>
                    <a:pt x="34925" y="1490663"/>
                    <a:pt x="36883" y="1495318"/>
                    <a:pt x="38100" y="1500188"/>
                  </a:cubicBezTo>
                  <a:cubicBezTo>
                    <a:pt x="39687" y="1506538"/>
                    <a:pt x="39935" y="1513384"/>
                    <a:pt x="42862" y="1519238"/>
                  </a:cubicBezTo>
                  <a:cubicBezTo>
                    <a:pt x="62365" y="1558245"/>
                    <a:pt x="53748" y="1538628"/>
                    <a:pt x="76200" y="1557338"/>
                  </a:cubicBezTo>
                  <a:cubicBezTo>
                    <a:pt x="81374" y="1561650"/>
                    <a:pt x="85313" y="1567313"/>
                    <a:pt x="90487" y="1571625"/>
                  </a:cubicBezTo>
                  <a:cubicBezTo>
                    <a:pt x="94884" y="1575289"/>
                    <a:pt x="100378" y="1577486"/>
                    <a:pt x="104775" y="1581150"/>
                  </a:cubicBezTo>
                  <a:cubicBezTo>
                    <a:pt x="109949" y="1585462"/>
                    <a:pt x="113174" y="1592167"/>
                    <a:pt x="119062" y="1595438"/>
                  </a:cubicBezTo>
                  <a:cubicBezTo>
                    <a:pt x="127839" y="1600314"/>
                    <a:pt x="147637" y="1604963"/>
                    <a:pt x="147637" y="1604963"/>
                  </a:cubicBezTo>
                  <a:cubicBezTo>
                    <a:pt x="179762" y="1637088"/>
                    <a:pt x="163433" y="1629279"/>
                    <a:pt x="190500" y="1638300"/>
                  </a:cubicBezTo>
                  <a:cubicBezTo>
                    <a:pt x="225302" y="1661502"/>
                    <a:pt x="181549" y="1633186"/>
                    <a:pt x="223837" y="1657350"/>
                  </a:cubicBezTo>
                  <a:cubicBezTo>
                    <a:pt x="228807" y="1660190"/>
                    <a:pt x="233005" y="1664315"/>
                    <a:pt x="238125" y="1666875"/>
                  </a:cubicBezTo>
                  <a:cubicBezTo>
                    <a:pt x="277561" y="1686594"/>
                    <a:pt x="225751" y="1653865"/>
                    <a:pt x="266700" y="1681163"/>
                  </a:cubicBezTo>
                  <a:cubicBezTo>
                    <a:pt x="282328" y="1704605"/>
                    <a:pt x="268420" y="1688862"/>
                    <a:pt x="295275" y="1704975"/>
                  </a:cubicBezTo>
                  <a:cubicBezTo>
                    <a:pt x="305091" y="1710865"/>
                    <a:pt x="323850" y="1724025"/>
                    <a:pt x="323850" y="1724025"/>
                  </a:cubicBezTo>
                  <a:cubicBezTo>
                    <a:pt x="327025" y="1728788"/>
                    <a:pt x="329711" y="1733916"/>
                    <a:pt x="333375" y="1738313"/>
                  </a:cubicBezTo>
                  <a:cubicBezTo>
                    <a:pt x="337687" y="1743487"/>
                    <a:pt x="344391" y="1746713"/>
                    <a:pt x="347662" y="1752600"/>
                  </a:cubicBezTo>
                  <a:cubicBezTo>
                    <a:pt x="352538" y="1761377"/>
                    <a:pt x="354752" y="1771435"/>
                    <a:pt x="357187" y="1781175"/>
                  </a:cubicBezTo>
                  <a:cubicBezTo>
                    <a:pt x="368250" y="1825423"/>
                    <a:pt x="355035" y="1770414"/>
                    <a:pt x="366712" y="1828800"/>
                  </a:cubicBezTo>
                  <a:cubicBezTo>
                    <a:pt x="375613" y="1873305"/>
                    <a:pt x="367166" y="1825853"/>
                    <a:pt x="376237" y="1862138"/>
                  </a:cubicBezTo>
                  <a:cubicBezTo>
                    <a:pt x="378200" y="1869991"/>
                    <a:pt x="379037" y="1878097"/>
                    <a:pt x="381000" y="1885950"/>
                  </a:cubicBezTo>
                  <a:cubicBezTo>
                    <a:pt x="382218" y="1890820"/>
                    <a:pt x="384383" y="1895411"/>
                    <a:pt x="385762" y="1900238"/>
                  </a:cubicBezTo>
                  <a:cubicBezTo>
                    <a:pt x="387560" y="1906532"/>
                    <a:pt x="387947" y="1913272"/>
                    <a:pt x="390525" y="1919288"/>
                  </a:cubicBezTo>
                  <a:cubicBezTo>
                    <a:pt x="392780" y="1924549"/>
                    <a:pt x="397210" y="1928605"/>
                    <a:pt x="400050" y="1933575"/>
                  </a:cubicBezTo>
                  <a:cubicBezTo>
                    <a:pt x="403572" y="1939739"/>
                    <a:pt x="405922" y="1946537"/>
                    <a:pt x="409575" y="1952625"/>
                  </a:cubicBezTo>
                  <a:cubicBezTo>
                    <a:pt x="415465" y="1962441"/>
                    <a:pt x="428625" y="1981200"/>
                    <a:pt x="428625" y="1981200"/>
                  </a:cubicBezTo>
                  <a:cubicBezTo>
                    <a:pt x="432498" y="1992821"/>
                    <a:pt x="433679" y="2000542"/>
                    <a:pt x="442912" y="2009775"/>
                  </a:cubicBezTo>
                  <a:cubicBezTo>
                    <a:pt x="480372" y="2047233"/>
                    <a:pt x="432481" y="1986780"/>
                    <a:pt x="471487" y="2033588"/>
                  </a:cubicBezTo>
                  <a:cubicBezTo>
                    <a:pt x="475151" y="2037985"/>
                    <a:pt x="477348" y="2043478"/>
                    <a:pt x="481012" y="2047875"/>
                  </a:cubicBezTo>
                  <a:cubicBezTo>
                    <a:pt x="485324" y="2053049"/>
                    <a:pt x="490988" y="2056989"/>
                    <a:pt x="495300" y="2062163"/>
                  </a:cubicBezTo>
                  <a:cubicBezTo>
                    <a:pt x="498964" y="2066560"/>
                    <a:pt x="501161" y="2072053"/>
                    <a:pt x="504825" y="2076450"/>
                  </a:cubicBezTo>
                  <a:cubicBezTo>
                    <a:pt x="509137" y="2081624"/>
                    <a:pt x="514800" y="2085564"/>
                    <a:pt x="519112" y="2090738"/>
                  </a:cubicBezTo>
                  <a:cubicBezTo>
                    <a:pt x="522776" y="2095135"/>
                    <a:pt x="524834" y="2100747"/>
                    <a:pt x="528637" y="2105025"/>
                  </a:cubicBezTo>
                  <a:cubicBezTo>
                    <a:pt x="537586" y="2115093"/>
                    <a:pt x="549740" y="2122392"/>
                    <a:pt x="557212" y="2133600"/>
                  </a:cubicBezTo>
                  <a:cubicBezTo>
                    <a:pt x="591244" y="2184650"/>
                    <a:pt x="538249" y="2107179"/>
                    <a:pt x="581025" y="2162175"/>
                  </a:cubicBezTo>
                  <a:cubicBezTo>
                    <a:pt x="588053" y="2171211"/>
                    <a:pt x="600075" y="2190750"/>
                    <a:pt x="600075" y="2190750"/>
                  </a:cubicBezTo>
                  <a:cubicBezTo>
                    <a:pt x="602233" y="2199384"/>
                    <a:pt x="610496" y="2234509"/>
                    <a:pt x="614362" y="2238375"/>
                  </a:cubicBezTo>
                  <a:cubicBezTo>
                    <a:pt x="623887" y="2247900"/>
                    <a:pt x="631729" y="2259478"/>
                    <a:pt x="642937" y="2266950"/>
                  </a:cubicBezTo>
                  <a:cubicBezTo>
                    <a:pt x="656988" y="2276317"/>
                    <a:pt x="660051" y="2277009"/>
                    <a:pt x="671512" y="2290763"/>
                  </a:cubicBezTo>
                  <a:cubicBezTo>
                    <a:pt x="688539" y="2311196"/>
                    <a:pt x="672558" y="2300365"/>
                    <a:pt x="695325" y="2319338"/>
                  </a:cubicBezTo>
                  <a:cubicBezTo>
                    <a:pt x="699722" y="2323002"/>
                    <a:pt x="705565" y="2324816"/>
                    <a:pt x="709612" y="2328863"/>
                  </a:cubicBezTo>
                  <a:cubicBezTo>
                    <a:pt x="715225" y="2334476"/>
                    <a:pt x="718287" y="2342300"/>
                    <a:pt x="723900" y="2347913"/>
                  </a:cubicBezTo>
                  <a:cubicBezTo>
                    <a:pt x="735149" y="2359162"/>
                    <a:pt x="744163" y="2357625"/>
                    <a:pt x="757237" y="2366963"/>
                  </a:cubicBezTo>
                  <a:cubicBezTo>
                    <a:pt x="788454" y="2389260"/>
                    <a:pt x="755164" y="2375795"/>
                    <a:pt x="785812" y="2386013"/>
                  </a:cubicBezTo>
                  <a:cubicBezTo>
                    <a:pt x="796925" y="2397125"/>
                    <a:pt x="805094" y="2412322"/>
                    <a:pt x="819150" y="2419350"/>
                  </a:cubicBezTo>
                  <a:cubicBezTo>
                    <a:pt x="830796" y="2425173"/>
                    <a:pt x="842389" y="2429985"/>
                    <a:pt x="852487" y="2438400"/>
                  </a:cubicBezTo>
                  <a:cubicBezTo>
                    <a:pt x="864601" y="2448495"/>
                    <a:pt x="866458" y="2455954"/>
                    <a:pt x="881062" y="2462213"/>
                  </a:cubicBezTo>
                  <a:cubicBezTo>
                    <a:pt x="887078" y="2464791"/>
                    <a:pt x="893762" y="2465388"/>
                    <a:pt x="900112" y="2466975"/>
                  </a:cubicBezTo>
                  <a:cubicBezTo>
                    <a:pt x="924052" y="2490915"/>
                    <a:pt x="904874" y="2477452"/>
                    <a:pt x="947737" y="2486025"/>
                  </a:cubicBezTo>
                  <a:cubicBezTo>
                    <a:pt x="967689" y="2490015"/>
                    <a:pt x="957581" y="2490948"/>
                    <a:pt x="976312" y="2500313"/>
                  </a:cubicBezTo>
                  <a:cubicBezTo>
                    <a:pt x="980802" y="2502558"/>
                    <a:pt x="985837" y="2503488"/>
                    <a:pt x="990600" y="2505075"/>
                  </a:cubicBezTo>
                  <a:cubicBezTo>
                    <a:pt x="995362" y="2509838"/>
                    <a:pt x="999039" y="2516021"/>
                    <a:pt x="1004887" y="2519363"/>
                  </a:cubicBezTo>
                  <a:cubicBezTo>
                    <a:pt x="1010570" y="2522610"/>
                    <a:pt x="1017457" y="2523199"/>
                    <a:pt x="1023937" y="2524125"/>
                  </a:cubicBezTo>
                  <a:cubicBezTo>
                    <a:pt x="1039731" y="2526381"/>
                    <a:pt x="1056427" y="2523843"/>
                    <a:pt x="1071562" y="2528888"/>
                  </a:cubicBezTo>
                  <a:cubicBezTo>
                    <a:pt x="1074930" y="2530011"/>
                    <a:pt x="1068387" y="2535238"/>
                    <a:pt x="1066800" y="2538413"/>
                  </a:cubicBezTo>
                </a:path>
              </a:pathLst>
            </a:cu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5357813" y="3319463"/>
              <a:ext cx="1828800" cy="2971800"/>
              <a:chOff x="5357813" y="3319463"/>
              <a:chExt cx="1828800" cy="2971800"/>
            </a:xfrm>
          </p:grpSpPr>
          <p:sp>
            <p:nvSpPr>
              <p:cNvPr id="21" name="Freeform 20"/>
              <p:cNvSpPr/>
              <p:nvPr/>
            </p:nvSpPr>
            <p:spPr>
              <a:xfrm>
                <a:off x="6657975" y="3319463"/>
                <a:ext cx="528638" cy="2152650"/>
              </a:xfrm>
              <a:custGeom>
                <a:avLst/>
                <a:gdLst>
                  <a:gd name="connsiteX0" fmla="*/ 0 w 528638"/>
                  <a:gd name="connsiteY0" fmla="*/ 0 h 2152650"/>
                  <a:gd name="connsiteX1" fmla="*/ 23813 w 528638"/>
                  <a:gd name="connsiteY1" fmla="*/ 23812 h 2152650"/>
                  <a:gd name="connsiteX2" fmla="*/ 38100 w 528638"/>
                  <a:gd name="connsiteY2" fmla="*/ 57150 h 2152650"/>
                  <a:gd name="connsiteX3" fmla="*/ 42863 w 528638"/>
                  <a:gd name="connsiteY3" fmla="*/ 76200 h 2152650"/>
                  <a:gd name="connsiteX4" fmla="*/ 61913 w 528638"/>
                  <a:gd name="connsiteY4" fmla="*/ 109537 h 2152650"/>
                  <a:gd name="connsiteX5" fmla="*/ 71438 w 528638"/>
                  <a:gd name="connsiteY5" fmla="*/ 152400 h 2152650"/>
                  <a:gd name="connsiteX6" fmla="*/ 76200 w 528638"/>
                  <a:gd name="connsiteY6" fmla="*/ 166687 h 2152650"/>
                  <a:gd name="connsiteX7" fmla="*/ 95250 w 528638"/>
                  <a:gd name="connsiteY7" fmla="*/ 180975 h 2152650"/>
                  <a:gd name="connsiteX8" fmla="*/ 133350 w 528638"/>
                  <a:gd name="connsiteY8" fmla="*/ 223837 h 2152650"/>
                  <a:gd name="connsiteX9" fmla="*/ 147638 w 528638"/>
                  <a:gd name="connsiteY9" fmla="*/ 242887 h 2152650"/>
                  <a:gd name="connsiteX10" fmla="*/ 157163 w 528638"/>
                  <a:gd name="connsiteY10" fmla="*/ 261937 h 2152650"/>
                  <a:gd name="connsiteX11" fmla="*/ 195263 w 528638"/>
                  <a:gd name="connsiteY11" fmla="*/ 290512 h 2152650"/>
                  <a:gd name="connsiteX12" fmla="*/ 223838 w 528638"/>
                  <a:gd name="connsiteY12" fmla="*/ 319087 h 2152650"/>
                  <a:gd name="connsiteX13" fmla="*/ 257175 w 528638"/>
                  <a:gd name="connsiteY13" fmla="*/ 347662 h 2152650"/>
                  <a:gd name="connsiteX14" fmla="*/ 266700 w 528638"/>
                  <a:gd name="connsiteY14" fmla="*/ 381000 h 2152650"/>
                  <a:gd name="connsiteX15" fmla="*/ 290513 w 528638"/>
                  <a:gd name="connsiteY15" fmla="*/ 409575 h 2152650"/>
                  <a:gd name="connsiteX16" fmla="*/ 300038 w 528638"/>
                  <a:gd name="connsiteY16" fmla="*/ 428625 h 2152650"/>
                  <a:gd name="connsiteX17" fmla="*/ 319088 w 528638"/>
                  <a:gd name="connsiteY17" fmla="*/ 457200 h 2152650"/>
                  <a:gd name="connsiteX18" fmla="*/ 333375 w 528638"/>
                  <a:gd name="connsiteY18" fmla="*/ 485775 h 2152650"/>
                  <a:gd name="connsiteX19" fmla="*/ 347663 w 528638"/>
                  <a:gd name="connsiteY19" fmla="*/ 514350 h 2152650"/>
                  <a:gd name="connsiteX20" fmla="*/ 352425 w 528638"/>
                  <a:gd name="connsiteY20" fmla="*/ 528637 h 2152650"/>
                  <a:gd name="connsiteX21" fmla="*/ 366713 w 528638"/>
                  <a:gd name="connsiteY21" fmla="*/ 557212 h 2152650"/>
                  <a:gd name="connsiteX22" fmla="*/ 371475 w 528638"/>
                  <a:gd name="connsiteY22" fmla="*/ 590550 h 2152650"/>
                  <a:gd name="connsiteX23" fmla="*/ 376238 w 528638"/>
                  <a:gd name="connsiteY23" fmla="*/ 604837 h 2152650"/>
                  <a:gd name="connsiteX24" fmla="*/ 395288 w 528638"/>
                  <a:gd name="connsiteY24" fmla="*/ 638175 h 2152650"/>
                  <a:gd name="connsiteX25" fmla="*/ 390525 w 528638"/>
                  <a:gd name="connsiteY25" fmla="*/ 709612 h 2152650"/>
                  <a:gd name="connsiteX26" fmla="*/ 385763 w 528638"/>
                  <a:gd name="connsiteY26" fmla="*/ 728662 h 2152650"/>
                  <a:gd name="connsiteX27" fmla="*/ 395288 w 528638"/>
                  <a:gd name="connsiteY27" fmla="*/ 895350 h 2152650"/>
                  <a:gd name="connsiteX28" fmla="*/ 404813 w 528638"/>
                  <a:gd name="connsiteY28" fmla="*/ 923925 h 2152650"/>
                  <a:gd name="connsiteX29" fmla="*/ 414338 w 528638"/>
                  <a:gd name="connsiteY29" fmla="*/ 952500 h 2152650"/>
                  <a:gd name="connsiteX30" fmla="*/ 419100 w 528638"/>
                  <a:gd name="connsiteY30" fmla="*/ 966787 h 2152650"/>
                  <a:gd name="connsiteX31" fmla="*/ 428625 w 528638"/>
                  <a:gd name="connsiteY31" fmla="*/ 1000125 h 2152650"/>
                  <a:gd name="connsiteX32" fmla="*/ 433388 w 528638"/>
                  <a:gd name="connsiteY32" fmla="*/ 1019175 h 2152650"/>
                  <a:gd name="connsiteX33" fmla="*/ 442913 w 528638"/>
                  <a:gd name="connsiteY33" fmla="*/ 1047750 h 2152650"/>
                  <a:gd name="connsiteX34" fmla="*/ 447675 w 528638"/>
                  <a:gd name="connsiteY34" fmla="*/ 1085850 h 2152650"/>
                  <a:gd name="connsiteX35" fmla="*/ 461963 w 528638"/>
                  <a:gd name="connsiteY35" fmla="*/ 1119187 h 2152650"/>
                  <a:gd name="connsiteX36" fmla="*/ 466725 w 528638"/>
                  <a:gd name="connsiteY36" fmla="*/ 1190625 h 2152650"/>
                  <a:gd name="connsiteX37" fmla="*/ 471488 w 528638"/>
                  <a:gd name="connsiteY37" fmla="*/ 1204912 h 2152650"/>
                  <a:gd name="connsiteX38" fmla="*/ 476250 w 528638"/>
                  <a:gd name="connsiteY38" fmla="*/ 1228725 h 2152650"/>
                  <a:gd name="connsiteX39" fmla="*/ 490538 w 528638"/>
                  <a:gd name="connsiteY39" fmla="*/ 1238250 h 2152650"/>
                  <a:gd name="connsiteX40" fmla="*/ 495300 w 528638"/>
                  <a:gd name="connsiteY40" fmla="*/ 1266825 h 2152650"/>
                  <a:gd name="connsiteX41" fmla="*/ 504825 w 528638"/>
                  <a:gd name="connsiteY41" fmla="*/ 1304925 h 2152650"/>
                  <a:gd name="connsiteX42" fmla="*/ 509588 w 528638"/>
                  <a:gd name="connsiteY42" fmla="*/ 1352550 h 2152650"/>
                  <a:gd name="connsiteX43" fmla="*/ 519113 w 528638"/>
                  <a:gd name="connsiteY43" fmla="*/ 1381125 h 2152650"/>
                  <a:gd name="connsiteX44" fmla="*/ 528638 w 528638"/>
                  <a:gd name="connsiteY44" fmla="*/ 1414462 h 2152650"/>
                  <a:gd name="connsiteX45" fmla="*/ 495300 w 528638"/>
                  <a:gd name="connsiteY45" fmla="*/ 1452562 h 2152650"/>
                  <a:gd name="connsiteX46" fmla="*/ 481013 w 528638"/>
                  <a:gd name="connsiteY46" fmla="*/ 1457325 h 2152650"/>
                  <a:gd name="connsiteX47" fmla="*/ 471488 w 528638"/>
                  <a:gd name="connsiteY47" fmla="*/ 1476375 h 2152650"/>
                  <a:gd name="connsiteX48" fmla="*/ 452438 w 528638"/>
                  <a:gd name="connsiteY48" fmla="*/ 1504950 h 2152650"/>
                  <a:gd name="connsiteX49" fmla="*/ 438150 w 528638"/>
                  <a:gd name="connsiteY49" fmla="*/ 1538287 h 2152650"/>
                  <a:gd name="connsiteX50" fmla="*/ 442913 w 528638"/>
                  <a:gd name="connsiteY50" fmla="*/ 1638300 h 2152650"/>
                  <a:gd name="connsiteX51" fmla="*/ 428625 w 528638"/>
                  <a:gd name="connsiteY51" fmla="*/ 1643062 h 2152650"/>
                  <a:gd name="connsiteX52" fmla="*/ 423863 w 528638"/>
                  <a:gd name="connsiteY52" fmla="*/ 1657350 h 2152650"/>
                  <a:gd name="connsiteX53" fmla="*/ 433388 w 528638"/>
                  <a:gd name="connsiteY53" fmla="*/ 1743075 h 2152650"/>
                  <a:gd name="connsiteX54" fmla="*/ 438150 w 528638"/>
                  <a:gd name="connsiteY54" fmla="*/ 1757362 h 2152650"/>
                  <a:gd name="connsiteX55" fmla="*/ 433388 w 528638"/>
                  <a:gd name="connsiteY55" fmla="*/ 1809750 h 2152650"/>
                  <a:gd name="connsiteX56" fmla="*/ 428625 w 528638"/>
                  <a:gd name="connsiteY56" fmla="*/ 1824037 h 2152650"/>
                  <a:gd name="connsiteX57" fmla="*/ 404813 w 528638"/>
                  <a:gd name="connsiteY57" fmla="*/ 1852612 h 2152650"/>
                  <a:gd name="connsiteX58" fmla="*/ 385763 w 528638"/>
                  <a:gd name="connsiteY58" fmla="*/ 1895475 h 2152650"/>
                  <a:gd name="connsiteX59" fmla="*/ 371475 w 528638"/>
                  <a:gd name="connsiteY59" fmla="*/ 1905000 h 2152650"/>
                  <a:gd name="connsiteX60" fmla="*/ 361950 w 528638"/>
                  <a:gd name="connsiteY60" fmla="*/ 1938337 h 2152650"/>
                  <a:gd name="connsiteX61" fmla="*/ 342900 w 528638"/>
                  <a:gd name="connsiteY61" fmla="*/ 1971675 h 2152650"/>
                  <a:gd name="connsiteX62" fmla="*/ 328613 w 528638"/>
                  <a:gd name="connsiteY62" fmla="*/ 2000250 h 2152650"/>
                  <a:gd name="connsiteX63" fmla="*/ 314325 w 528638"/>
                  <a:gd name="connsiteY63" fmla="*/ 2028825 h 2152650"/>
                  <a:gd name="connsiteX64" fmla="*/ 300038 w 528638"/>
                  <a:gd name="connsiteY64" fmla="*/ 2033587 h 2152650"/>
                  <a:gd name="connsiteX65" fmla="*/ 266700 w 528638"/>
                  <a:gd name="connsiteY65" fmla="*/ 2071687 h 2152650"/>
                  <a:gd name="connsiteX66" fmla="*/ 219075 w 528638"/>
                  <a:gd name="connsiteY66" fmla="*/ 2081212 h 2152650"/>
                  <a:gd name="connsiteX67" fmla="*/ 190500 w 528638"/>
                  <a:gd name="connsiteY67" fmla="*/ 2090737 h 2152650"/>
                  <a:gd name="connsiteX68" fmla="*/ 85725 w 528638"/>
                  <a:gd name="connsiteY68" fmla="*/ 2109787 h 2152650"/>
                  <a:gd name="connsiteX69" fmla="*/ 38100 w 528638"/>
                  <a:gd name="connsiteY69" fmla="*/ 2114550 h 2152650"/>
                  <a:gd name="connsiteX70" fmla="*/ 23813 w 528638"/>
                  <a:gd name="connsiteY70" fmla="*/ 2128837 h 2152650"/>
                  <a:gd name="connsiteX71" fmla="*/ 9525 w 528638"/>
                  <a:gd name="connsiteY71" fmla="*/ 2138362 h 2152650"/>
                  <a:gd name="connsiteX72" fmla="*/ 4763 w 528638"/>
                  <a:gd name="connsiteY72" fmla="*/ 2152650 h 2152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</a:cxnLst>
                <a:rect l="l" t="t" r="r" b="b"/>
                <a:pathLst>
                  <a:path w="528638" h="2152650">
                    <a:moveTo>
                      <a:pt x="0" y="0"/>
                    </a:moveTo>
                    <a:cubicBezTo>
                      <a:pt x="7938" y="7937"/>
                      <a:pt x="16921" y="14951"/>
                      <a:pt x="23813" y="23812"/>
                    </a:cubicBezTo>
                    <a:cubicBezTo>
                      <a:pt x="29551" y="31189"/>
                      <a:pt x="35359" y="47556"/>
                      <a:pt x="38100" y="57150"/>
                    </a:cubicBezTo>
                    <a:cubicBezTo>
                      <a:pt x="39898" y="63444"/>
                      <a:pt x="40565" y="70071"/>
                      <a:pt x="42863" y="76200"/>
                    </a:cubicBezTo>
                    <a:cubicBezTo>
                      <a:pt x="48043" y="90013"/>
                      <a:pt x="54017" y="97693"/>
                      <a:pt x="61913" y="109537"/>
                    </a:cubicBezTo>
                    <a:cubicBezTo>
                      <a:pt x="72633" y="141703"/>
                      <a:pt x="60262" y="102107"/>
                      <a:pt x="71438" y="152400"/>
                    </a:cubicBezTo>
                    <a:cubicBezTo>
                      <a:pt x="72527" y="157300"/>
                      <a:pt x="72986" y="162831"/>
                      <a:pt x="76200" y="166687"/>
                    </a:cubicBezTo>
                    <a:cubicBezTo>
                      <a:pt x="81281" y="172785"/>
                      <a:pt x="89350" y="175665"/>
                      <a:pt x="95250" y="180975"/>
                    </a:cubicBezTo>
                    <a:cubicBezTo>
                      <a:pt x="129349" y="211664"/>
                      <a:pt x="115725" y="199163"/>
                      <a:pt x="133350" y="223837"/>
                    </a:cubicBezTo>
                    <a:cubicBezTo>
                      <a:pt x="137964" y="230296"/>
                      <a:pt x="143431" y="236156"/>
                      <a:pt x="147638" y="242887"/>
                    </a:cubicBezTo>
                    <a:cubicBezTo>
                      <a:pt x="151401" y="248907"/>
                      <a:pt x="152143" y="256917"/>
                      <a:pt x="157163" y="261937"/>
                    </a:cubicBezTo>
                    <a:cubicBezTo>
                      <a:pt x="168388" y="273162"/>
                      <a:pt x="195263" y="290512"/>
                      <a:pt x="195263" y="290512"/>
                    </a:cubicBezTo>
                    <a:cubicBezTo>
                      <a:pt x="212032" y="315666"/>
                      <a:pt x="196269" y="295456"/>
                      <a:pt x="223838" y="319087"/>
                    </a:cubicBezTo>
                    <a:cubicBezTo>
                      <a:pt x="270271" y="358887"/>
                      <a:pt x="201467" y="305883"/>
                      <a:pt x="257175" y="347662"/>
                    </a:cubicBezTo>
                    <a:cubicBezTo>
                      <a:pt x="258699" y="353759"/>
                      <a:pt x="263286" y="374172"/>
                      <a:pt x="266700" y="381000"/>
                    </a:cubicBezTo>
                    <a:cubicBezTo>
                      <a:pt x="279295" y="406190"/>
                      <a:pt x="272962" y="385004"/>
                      <a:pt x="290513" y="409575"/>
                    </a:cubicBezTo>
                    <a:cubicBezTo>
                      <a:pt x="294640" y="415352"/>
                      <a:pt x="296385" y="422537"/>
                      <a:pt x="300038" y="428625"/>
                    </a:cubicBezTo>
                    <a:cubicBezTo>
                      <a:pt x="305928" y="438441"/>
                      <a:pt x="319088" y="457200"/>
                      <a:pt x="319088" y="457200"/>
                    </a:cubicBezTo>
                    <a:cubicBezTo>
                      <a:pt x="331055" y="493103"/>
                      <a:pt x="314914" y="448854"/>
                      <a:pt x="333375" y="485775"/>
                    </a:cubicBezTo>
                    <a:cubicBezTo>
                      <a:pt x="353094" y="525211"/>
                      <a:pt x="320365" y="473401"/>
                      <a:pt x="347663" y="514350"/>
                    </a:cubicBezTo>
                    <a:cubicBezTo>
                      <a:pt x="349250" y="519112"/>
                      <a:pt x="350180" y="524147"/>
                      <a:pt x="352425" y="528637"/>
                    </a:cubicBezTo>
                    <a:cubicBezTo>
                      <a:pt x="370893" y="565573"/>
                      <a:pt x="354739" y="521295"/>
                      <a:pt x="366713" y="557212"/>
                    </a:cubicBezTo>
                    <a:cubicBezTo>
                      <a:pt x="368300" y="568325"/>
                      <a:pt x="369274" y="579543"/>
                      <a:pt x="371475" y="590550"/>
                    </a:cubicBezTo>
                    <a:cubicBezTo>
                      <a:pt x="372460" y="595473"/>
                      <a:pt x="374260" y="600223"/>
                      <a:pt x="376238" y="604837"/>
                    </a:cubicBezTo>
                    <a:cubicBezTo>
                      <a:pt x="383490" y="621757"/>
                      <a:pt x="385722" y="623825"/>
                      <a:pt x="395288" y="638175"/>
                    </a:cubicBezTo>
                    <a:cubicBezTo>
                      <a:pt x="393700" y="661987"/>
                      <a:pt x="393023" y="685878"/>
                      <a:pt x="390525" y="709612"/>
                    </a:cubicBezTo>
                    <a:cubicBezTo>
                      <a:pt x="389840" y="716121"/>
                      <a:pt x="385763" y="722117"/>
                      <a:pt x="385763" y="728662"/>
                    </a:cubicBezTo>
                    <a:cubicBezTo>
                      <a:pt x="385763" y="782522"/>
                      <a:pt x="379243" y="841868"/>
                      <a:pt x="395288" y="895350"/>
                    </a:cubicBezTo>
                    <a:cubicBezTo>
                      <a:pt x="398173" y="904967"/>
                      <a:pt x="401638" y="914400"/>
                      <a:pt x="404813" y="923925"/>
                    </a:cubicBezTo>
                    <a:lnTo>
                      <a:pt x="414338" y="952500"/>
                    </a:lnTo>
                    <a:cubicBezTo>
                      <a:pt x="415925" y="957262"/>
                      <a:pt x="417882" y="961917"/>
                      <a:pt x="419100" y="966787"/>
                    </a:cubicBezTo>
                    <a:cubicBezTo>
                      <a:pt x="433990" y="1026340"/>
                      <a:pt x="414960" y="952298"/>
                      <a:pt x="428625" y="1000125"/>
                    </a:cubicBezTo>
                    <a:cubicBezTo>
                      <a:pt x="430423" y="1006419"/>
                      <a:pt x="431507" y="1012906"/>
                      <a:pt x="433388" y="1019175"/>
                    </a:cubicBezTo>
                    <a:cubicBezTo>
                      <a:pt x="436273" y="1028792"/>
                      <a:pt x="442913" y="1047750"/>
                      <a:pt x="442913" y="1047750"/>
                    </a:cubicBezTo>
                    <a:cubicBezTo>
                      <a:pt x="444500" y="1060450"/>
                      <a:pt x="445385" y="1073258"/>
                      <a:pt x="447675" y="1085850"/>
                    </a:cubicBezTo>
                    <a:cubicBezTo>
                      <a:pt x="449677" y="1096859"/>
                      <a:pt x="457274" y="1109809"/>
                      <a:pt x="461963" y="1119187"/>
                    </a:cubicBezTo>
                    <a:cubicBezTo>
                      <a:pt x="463550" y="1143000"/>
                      <a:pt x="464089" y="1166905"/>
                      <a:pt x="466725" y="1190625"/>
                    </a:cubicBezTo>
                    <a:cubicBezTo>
                      <a:pt x="467279" y="1195614"/>
                      <a:pt x="470270" y="1200042"/>
                      <a:pt x="471488" y="1204912"/>
                    </a:cubicBezTo>
                    <a:cubicBezTo>
                      <a:pt x="473451" y="1212765"/>
                      <a:pt x="472234" y="1221697"/>
                      <a:pt x="476250" y="1228725"/>
                    </a:cubicBezTo>
                    <a:cubicBezTo>
                      <a:pt x="479090" y="1233695"/>
                      <a:pt x="485775" y="1235075"/>
                      <a:pt x="490538" y="1238250"/>
                    </a:cubicBezTo>
                    <a:cubicBezTo>
                      <a:pt x="492125" y="1247775"/>
                      <a:pt x="493277" y="1257383"/>
                      <a:pt x="495300" y="1266825"/>
                    </a:cubicBezTo>
                    <a:cubicBezTo>
                      <a:pt x="498043" y="1279625"/>
                      <a:pt x="502673" y="1292012"/>
                      <a:pt x="504825" y="1304925"/>
                    </a:cubicBezTo>
                    <a:cubicBezTo>
                      <a:pt x="507448" y="1320662"/>
                      <a:pt x="506648" y="1336869"/>
                      <a:pt x="509588" y="1352550"/>
                    </a:cubicBezTo>
                    <a:cubicBezTo>
                      <a:pt x="511438" y="1362418"/>
                      <a:pt x="515938" y="1371600"/>
                      <a:pt x="519113" y="1381125"/>
                    </a:cubicBezTo>
                    <a:cubicBezTo>
                      <a:pt x="525944" y="1401618"/>
                      <a:pt x="522659" y="1390547"/>
                      <a:pt x="528638" y="1414462"/>
                    </a:cubicBezTo>
                    <a:cubicBezTo>
                      <a:pt x="514349" y="1435896"/>
                      <a:pt x="515145" y="1442639"/>
                      <a:pt x="495300" y="1452562"/>
                    </a:cubicBezTo>
                    <a:cubicBezTo>
                      <a:pt x="490810" y="1454807"/>
                      <a:pt x="485775" y="1455737"/>
                      <a:pt x="481013" y="1457325"/>
                    </a:cubicBezTo>
                    <a:cubicBezTo>
                      <a:pt x="477838" y="1463675"/>
                      <a:pt x="475141" y="1470287"/>
                      <a:pt x="471488" y="1476375"/>
                    </a:cubicBezTo>
                    <a:cubicBezTo>
                      <a:pt x="465598" y="1486191"/>
                      <a:pt x="457558" y="1494711"/>
                      <a:pt x="452438" y="1504950"/>
                    </a:cubicBezTo>
                    <a:cubicBezTo>
                      <a:pt x="440668" y="1528490"/>
                      <a:pt x="445158" y="1517265"/>
                      <a:pt x="438150" y="1538287"/>
                    </a:cubicBezTo>
                    <a:cubicBezTo>
                      <a:pt x="439738" y="1571625"/>
                      <a:pt x="445935" y="1605062"/>
                      <a:pt x="442913" y="1638300"/>
                    </a:cubicBezTo>
                    <a:cubicBezTo>
                      <a:pt x="442458" y="1643300"/>
                      <a:pt x="432175" y="1639512"/>
                      <a:pt x="428625" y="1643062"/>
                    </a:cubicBezTo>
                    <a:cubicBezTo>
                      <a:pt x="425075" y="1646612"/>
                      <a:pt x="425450" y="1652587"/>
                      <a:pt x="423863" y="1657350"/>
                    </a:cubicBezTo>
                    <a:cubicBezTo>
                      <a:pt x="426741" y="1694763"/>
                      <a:pt x="425545" y="1711704"/>
                      <a:pt x="433388" y="1743075"/>
                    </a:cubicBezTo>
                    <a:cubicBezTo>
                      <a:pt x="434606" y="1747945"/>
                      <a:pt x="436563" y="1752600"/>
                      <a:pt x="438150" y="1757362"/>
                    </a:cubicBezTo>
                    <a:cubicBezTo>
                      <a:pt x="436563" y="1774825"/>
                      <a:pt x="435868" y="1792392"/>
                      <a:pt x="433388" y="1809750"/>
                    </a:cubicBezTo>
                    <a:cubicBezTo>
                      <a:pt x="432678" y="1814720"/>
                      <a:pt x="431410" y="1819860"/>
                      <a:pt x="428625" y="1824037"/>
                    </a:cubicBezTo>
                    <a:cubicBezTo>
                      <a:pt x="413675" y="1846462"/>
                      <a:pt x="415198" y="1829246"/>
                      <a:pt x="404813" y="1852612"/>
                    </a:cubicBezTo>
                    <a:cubicBezTo>
                      <a:pt x="397268" y="1869587"/>
                      <a:pt x="398696" y="1882542"/>
                      <a:pt x="385763" y="1895475"/>
                    </a:cubicBezTo>
                    <a:cubicBezTo>
                      <a:pt x="381716" y="1899522"/>
                      <a:pt x="376238" y="1901825"/>
                      <a:pt x="371475" y="1905000"/>
                    </a:cubicBezTo>
                    <a:cubicBezTo>
                      <a:pt x="369057" y="1914675"/>
                      <a:pt x="366052" y="1928766"/>
                      <a:pt x="361950" y="1938337"/>
                    </a:cubicBezTo>
                    <a:cubicBezTo>
                      <a:pt x="354698" y="1955257"/>
                      <a:pt x="352466" y="1957325"/>
                      <a:pt x="342900" y="1971675"/>
                    </a:cubicBezTo>
                    <a:cubicBezTo>
                      <a:pt x="330933" y="2007578"/>
                      <a:pt x="347074" y="1963329"/>
                      <a:pt x="328613" y="2000250"/>
                    </a:cubicBezTo>
                    <a:cubicBezTo>
                      <a:pt x="322862" y="2011752"/>
                      <a:pt x="325697" y="2019727"/>
                      <a:pt x="314325" y="2028825"/>
                    </a:cubicBezTo>
                    <a:cubicBezTo>
                      <a:pt x="310405" y="2031961"/>
                      <a:pt x="304800" y="2032000"/>
                      <a:pt x="300038" y="2033587"/>
                    </a:cubicBezTo>
                    <a:cubicBezTo>
                      <a:pt x="292151" y="2045418"/>
                      <a:pt x="283344" y="2066566"/>
                      <a:pt x="266700" y="2071687"/>
                    </a:cubicBezTo>
                    <a:cubicBezTo>
                      <a:pt x="251227" y="2076448"/>
                      <a:pt x="234434" y="2076092"/>
                      <a:pt x="219075" y="2081212"/>
                    </a:cubicBezTo>
                    <a:lnTo>
                      <a:pt x="190500" y="2090737"/>
                    </a:lnTo>
                    <a:cubicBezTo>
                      <a:pt x="147947" y="2122653"/>
                      <a:pt x="181567" y="2102941"/>
                      <a:pt x="85725" y="2109787"/>
                    </a:cubicBezTo>
                    <a:cubicBezTo>
                      <a:pt x="69811" y="2110924"/>
                      <a:pt x="53975" y="2112962"/>
                      <a:pt x="38100" y="2114550"/>
                    </a:cubicBezTo>
                    <a:cubicBezTo>
                      <a:pt x="33338" y="2119312"/>
                      <a:pt x="28987" y="2124525"/>
                      <a:pt x="23813" y="2128837"/>
                    </a:cubicBezTo>
                    <a:cubicBezTo>
                      <a:pt x="19416" y="2132501"/>
                      <a:pt x="13101" y="2133892"/>
                      <a:pt x="9525" y="2138362"/>
                    </a:cubicBezTo>
                    <a:cubicBezTo>
                      <a:pt x="6389" y="2142282"/>
                      <a:pt x="4763" y="2152650"/>
                      <a:pt x="4763" y="2152650"/>
                    </a:cubicBezTo>
                  </a:path>
                </a:pathLst>
              </a:cu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Freeform 21"/>
              <p:cNvSpPr/>
              <p:nvPr/>
            </p:nvSpPr>
            <p:spPr>
              <a:xfrm>
                <a:off x="5357813" y="5472113"/>
                <a:ext cx="1314450" cy="819150"/>
              </a:xfrm>
              <a:custGeom>
                <a:avLst/>
                <a:gdLst>
                  <a:gd name="connsiteX0" fmla="*/ 1314450 w 1314450"/>
                  <a:gd name="connsiteY0" fmla="*/ 0 h 819150"/>
                  <a:gd name="connsiteX1" fmla="*/ 1295400 w 1314450"/>
                  <a:gd name="connsiteY1" fmla="*/ 23812 h 819150"/>
                  <a:gd name="connsiteX2" fmla="*/ 1290637 w 1314450"/>
                  <a:gd name="connsiteY2" fmla="*/ 38100 h 819150"/>
                  <a:gd name="connsiteX3" fmla="*/ 1309687 w 1314450"/>
                  <a:gd name="connsiteY3" fmla="*/ 33337 h 819150"/>
                  <a:gd name="connsiteX4" fmla="*/ 1304925 w 1314450"/>
                  <a:gd name="connsiteY4" fmla="*/ 52387 h 819150"/>
                  <a:gd name="connsiteX5" fmla="*/ 1290637 w 1314450"/>
                  <a:gd name="connsiteY5" fmla="*/ 61912 h 819150"/>
                  <a:gd name="connsiteX6" fmla="*/ 1252537 w 1314450"/>
                  <a:gd name="connsiteY6" fmla="*/ 71437 h 819150"/>
                  <a:gd name="connsiteX7" fmla="*/ 1238250 w 1314450"/>
                  <a:gd name="connsiteY7" fmla="*/ 76200 h 819150"/>
                  <a:gd name="connsiteX8" fmla="*/ 1219200 w 1314450"/>
                  <a:gd name="connsiteY8" fmla="*/ 80962 h 819150"/>
                  <a:gd name="connsiteX9" fmla="*/ 1185862 w 1314450"/>
                  <a:gd name="connsiteY9" fmla="*/ 90487 h 819150"/>
                  <a:gd name="connsiteX10" fmla="*/ 1128712 w 1314450"/>
                  <a:gd name="connsiteY10" fmla="*/ 100012 h 819150"/>
                  <a:gd name="connsiteX11" fmla="*/ 1076325 w 1314450"/>
                  <a:gd name="connsiteY11" fmla="*/ 104775 h 819150"/>
                  <a:gd name="connsiteX12" fmla="*/ 1047750 w 1314450"/>
                  <a:gd name="connsiteY12" fmla="*/ 114300 h 819150"/>
                  <a:gd name="connsiteX13" fmla="*/ 1033462 w 1314450"/>
                  <a:gd name="connsiteY13" fmla="*/ 119062 h 819150"/>
                  <a:gd name="connsiteX14" fmla="*/ 1014412 w 1314450"/>
                  <a:gd name="connsiteY14" fmla="*/ 109537 h 819150"/>
                  <a:gd name="connsiteX15" fmla="*/ 971550 w 1314450"/>
                  <a:gd name="connsiteY15" fmla="*/ 76200 h 819150"/>
                  <a:gd name="connsiteX16" fmla="*/ 876300 w 1314450"/>
                  <a:gd name="connsiteY16" fmla="*/ 71437 h 819150"/>
                  <a:gd name="connsiteX17" fmla="*/ 833437 w 1314450"/>
                  <a:gd name="connsiteY17" fmla="*/ 57150 h 819150"/>
                  <a:gd name="connsiteX18" fmla="*/ 819150 w 1314450"/>
                  <a:gd name="connsiteY18" fmla="*/ 52387 h 819150"/>
                  <a:gd name="connsiteX19" fmla="*/ 766762 w 1314450"/>
                  <a:gd name="connsiteY19" fmla="*/ 57150 h 819150"/>
                  <a:gd name="connsiteX20" fmla="*/ 747712 w 1314450"/>
                  <a:gd name="connsiteY20" fmla="*/ 61912 h 819150"/>
                  <a:gd name="connsiteX21" fmla="*/ 728662 w 1314450"/>
                  <a:gd name="connsiteY21" fmla="*/ 85725 h 819150"/>
                  <a:gd name="connsiteX22" fmla="*/ 695325 w 1314450"/>
                  <a:gd name="connsiteY22" fmla="*/ 95250 h 819150"/>
                  <a:gd name="connsiteX23" fmla="*/ 681037 w 1314450"/>
                  <a:gd name="connsiteY23" fmla="*/ 104775 h 819150"/>
                  <a:gd name="connsiteX24" fmla="*/ 661987 w 1314450"/>
                  <a:gd name="connsiteY24" fmla="*/ 133350 h 819150"/>
                  <a:gd name="connsiteX25" fmla="*/ 638175 w 1314450"/>
                  <a:gd name="connsiteY25" fmla="*/ 176212 h 819150"/>
                  <a:gd name="connsiteX26" fmla="*/ 609600 w 1314450"/>
                  <a:gd name="connsiteY26" fmla="*/ 195262 h 819150"/>
                  <a:gd name="connsiteX27" fmla="*/ 581025 w 1314450"/>
                  <a:gd name="connsiteY27" fmla="*/ 204787 h 819150"/>
                  <a:gd name="connsiteX28" fmla="*/ 566737 w 1314450"/>
                  <a:gd name="connsiteY28" fmla="*/ 214312 h 819150"/>
                  <a:gd name="connsiteX29" fmla="*/ 547687 w 1314450"/>
                  <a:gd name="connsiteY29" fmla="*/ 242887 h 819150"/>
                  <a:gd name="connsiteX30" fmla="*/ 528637 w 1314450"/>
                  <a:gd name="connsiteY30" fmla="*/ 271462 h 819150"/>
                  <a:gd name="connsiteX31" fmla="*/ 523875 w 1314450"/>
                  <a:gd name="connsiteY31" fmla="*/ 285750 h 819150"/>
                  <a:gd name="connsiteX32" fmla="*/ 514350 w 1314450"/>
                  <a:gd name="connsiteY32" fmla="*/ 300037 h 819150"/>
                  <a:gd name="connsiteX33" fmla="*/ 509587 w 1314450"/>
                  <a:gd name="connsiteY33" fmla="*/ 314325 h 819150"/>
                  <a:gd name="connsiteX34" fmla="*/ 495300 w 1314450"/>
                  <a:gd name="connsiteY34" fmla="*/ 319087 h 819150"/>
                  <a:gd name="connsiteX35" fmla="*/ 452437 w 1314450"/>
                  <a:gd name="connsiteY35" fmla="*/ 314325 h 819150"/>
                  <a:gd name="connsiteX36" fmla="*/ 423862 w 1314450"/>
                  <a:gd name="connsiteY36" fmla="*/ 304800 h 819150"/>
                  <a:gd name="connsiteX37" fmla="*/ 333375 w 1314450"/>
                  <a:gd name="connsiteY37" fmla="*/ 300037 h 819150"/>
                  <a:gd name="connsiteX38" fmla="*/ 328612 w 1314450"/>
                  <a:gd name="connsiteY38" fmla="*/ 314325 h 819150"/>
                  <a:gd name="connsiteX39" fmla="*/ 333375 w 1314450"/>
                  <a:gd name="connsiteY39" fmla="*/ 347662 h 819150"/>
                  <a:gd name="connsiteX40" fmla="*/ 347662 w 1314450"/>
                  <a:gd name="connsiteY40" fmla="*/ 357187 h 819150"/>
                  <a:gd name="connsiteX41" fmla="*/ 357187 w 1314450"/>
                  <a:gd name="connsiteY41" fmla="*/ 385762 h 819150"/>
                  <a:gd name="connsiteX42" fmla="*/ 347662 w 1314450"/>
                  <a:gd name="connsiteY42" fmla="*/ 400050 h 819150"/>
                  <a:gd name="connsiteX43" fmla="*/ 323850 w 1314450"/>
                  <a:gd name="connsiteY43" fmla="*/ 409575 h 819150"/>
                  <a:gd name="connsiteX44" fmla="*/ 304800 w 1314450"/>
                  <a:gd name="connsiteY44" fmla="*/ 414337 h 819150"/>
                  <a:gd name="connsiteX45" fmla="*/ 290512 w 1314450"/>
                  <a:gd name="connsiteY45" fmla="*/ 419100 h 819150"/>
                  <a:gd name="connsiteX46" fmla="*/ 280987 w 1314450"/>
                  <a:gd name="connsiteY46" fmla="*/ 433387 h 819150"/>
                  <a:gd name="connsiteX47" fmla="*/ 280987 w 1314450"/>
                  <a:gd name="connsiteY47" fmla="*/ 509587 h 819150"/>
                  <a:gd name="connsiteX48" fmla="*/ 285750 w 1314450"/>
                  <a:gd name="connsiteY48" fmla="*/ 528637 h 819150"/>
                  <a:gd name="connsiteX49" fmla="*/ 295275 w 1314450"/>
                  <a:gd name="connsiteY49" fmla="*/ 542925 h 819150"/>
                  <a:gd name="connsiteX50" fmla="*/ 309562 w 1314450"/>
                  <a:gd name="connsiteY50" fmla="*/ 576262 h 819150"/>
                  <a:gd name="connsiteX51" fmla="*/ 304800 w 1314450"/>
                  <a:gd name="connsiteY51" fmla="*/ 642937 h 819150"/>
                  <a:gd name="connsiteX52" fmla="*/ 295275 w 1314450"/>
                  <a:gd name="connsiteY52" fmla="*/ 657225 h 819150"/>
                  <a:gd name="connsiteX53" fmla="*/ 280987 w 1314450"/>
                  <a:gd name="connsiteY53" fmla="*/ 685800 h 819150"/>
                  <a:gd name="connsiteX54" fmla="*/ 271462 w 1314450"/>
                  <a:gd name="connsiteY54" fmla="*/ 714375 h 819150"/>
                  <a:gd name="connsiteX55" fmla="*/ 266700 w 1314450"/>
                  <a:gd name="connsiteY55" fmla="*/ 728662 h 819150"/>
                  <a:gd name="connsiteX56" fmla="*/ 252412 w 1314450"/>
                  <a:gd name="connsiteY56" fmla="*/ 742950 h 819150"/>
                  <a:gd name="connsiteX57" fmla="*/ 180975 w 1314450"/>
                  <a:gd name="connsiteY57" fmla="*/ 771525 h 819150"/>
                  <a:gd name="connsiteX58" fmla="*/ 133350 w 1314450"/>
                  <a:gd name="connsiteY58" fmla="*/ 785812 h 819150"/>
                  <a:gd name="connsiteX59" fmla="*/ 80962 w 1314450"/>
                  <a:gd name="connsiteY59" fmla="*/ 800100 h 819150"/>
                  <a:gd name="connsiteX60" fmla="*/ 61912 w 1314450"/>
                  <a:gd name="connsiteY60" fmla="*/ 804862 h 819150"/>
                  <a:gd name="connsiteX61" fmla="*/ 0 w 1314450"/>
                  <a:gd name="connsiteY61" fmla="*/ 819150 h 819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</a:cxnLst>
                <a:rect l="l" t="t" r="r" b="b"/>
                <a:pathLst>
                  <a:path w="1314450" h="819150">
                    <a:moveTo>
                      <a:pt x="1314450" y="0"/>
                    </a:moveTo>
                    <a:cubicBezTo>
                      <a:pt x="1308100" y="7937"/>
                      <a:pt x="1300787" y="15192"/>
                      <a:pt x="1295400" y="23812"/>
                    </a:cubicBezTo>
                    <a:cubicBezTo>
                      <a:pt x="1292739" y="28069"/>
                      <a:pt x="1286460" y="35315"/>
                      <a:pt x="1290637" y="38100"/>
                    </a:cubicBezTo>
                    <a:cubicBezTo>
                      <a:pt x="1296083" y="41731"/>
                      <a:pt x="1303337" y="34925"/>
                      <a:pt x="1309687" y="33337"/>
                    </a:cubicBezTo>
                    <a:cubicBezTo>
                      <a:pt x="1308100" y="39687"/>
                      <a:pt x="1308556" y="46941"/>
                      <a:pt x="1304925" y="52387"/>
                    </a:cubicBezTo>
                    <a:cubicBezTo>
                      <a:pt x="1301750" y="57150"/>
                      <a:pt x="1295757" y="59352"/>
                      <a:pt x="1290637" y="61912"/>
                    </a:cubicBezTo>
                    <a:cubicBezTo>
                      <a:pt x="1279746" y="67358"/>
                      <a:pt x="1263414" y="68718"/>
                      <a:pt x="1252537" y="71437"/>
                    </a:cubicBezTo>
                    <a:cubicBezTo>
                      <a:pt x="1247667" y="72655"/>
                      <a:pt x="1243077" y="74821"/>
                      <a:pt x="1238250" y="76200"/>
                    </a:cubicBezTo>
                    <a:cubicBezTo>
                      <a:pt x="1231956" y="77998"/>
                      <a:pt x="1225494" y="79164"/>
                      <a:pt x="1219200" y="80962"/>
                    </a:cubicBezTo>
                    <a:cubicBezTo>
                      <a:pt x="1191338" y="88922"/>
                      <a:pt x="1219384" y="83038"/>
                      <a:pt x="1185862" y="90487"/>
                    </a:cubicBezTo>
                    <a:cubicBezTo>
                      <a:pt x="1166514" y="94787"/>
                      <a:pt x="1148608" y="97801"/>
                      <a:pt x="1128712" y="100012"/>
                    </a:cubicBezTo>
                    <a:cubicBezTo>
                      <a:pt x="1111285" y="101948"/>
                      <a:pt x="1093787" y="103187"/>
                      <a:pt x="1076325" y="104775"/>
                    </a:cubicBezTo>
                    <a:lnTo>
                      <a:pt x="1047750" y="114300"/>
                    </a:lnTo>
                    <a:lnTo>
                      <a:pt x="1033462" y="119062"/>
                    </a:lnTo>
                    <a:cubicBezTo>
                      <a:pt x="1027112" y="115887"/>
                      <a:pt x="1019956" y="113972"/>
                      <a:pt x="1014412" y="109537"/>
                    </a:cubicBezTo>
                    <a:cubicBezTo>
                      <a:pt x="998370" y="96703"/>
                      <a:pt x="992623" y="78032"/>
                      <a:pt x="971550" y="76200"/>
                    </a:cubicBezTo>
                    <a:cubicBezTo>
                      <a:pt x="939880" y="73446"/>
                      <a:pt x="908050" y="73025"/>
                      <a:pt x="876300" y="71437"/>
                    </a:cubicBezTo>
                    <a:lnTo>
                      <a:pt x="833437" y="57150"/>
                    </a:lnTo>
                    <a:lnTo>
                      <a:pt x="819150" y="52387"/>
                    </a:lnTo>
                    <a:cubicBezTo>
                      <a:pt x="801687" y="53975"/>
                      <a:pt x="784143" y="54833"/>
                      <a:pt x="766762" y="57150"/>
                    </a:cubicBezTo>
                    <a:cubicBezTo>
                      <a:pt x="760274" y="58015"/>
                      <a:pt x="752823" y="57823"/>
                      <a:pt x="747712" y="61912"/>
                    </a:cubicBezTo>
                    <a:cubicBezTo>
                      <a:pt x="712592" y="90009"/>
                      <a:pt x="779677" y="63862"/>
                      <a:pt x="728662" y="85725"/>
                    </a:cubicBezTo>
                    <a:cubicBezTo>
                      <a:pt x="707285" y="94886"/>
                      <a:pt x="713871" y="85977"/>
                      <a:pt x="695325" y="95250"/>
                    </a:cubicBezTo>
                    <a:cubicBezTo>
                      <a:pt x="690205" y="97810"/>
                      <a:pt x="685800" y="101600"/>
                      <a:pt x="681037" y="104775"/>
                    </a:cubicBezTo>
                    <a:cubicBezTo>
                      <a:pt x="670101" y="148524"/>
                      <a:pt x="685906" y="103451"/>
                      <a:pt x="661987" y="133350"/>
                    </a:cubicBezTo>
                    <a:cubicBezTo>
                      <a:pt x="642134" y="158166"/>
                      <a:pt x="686169" y="144216"/>
                      <a:pt x="638175" y="176212"/>
                    </a:cubicBezTo>
                    <a:cubicBezTo>
                      <a:pt x="628650" y="182562"/>
                      <a:pt x="620460" y="191642"/>
                      <a:pt x="609600" y="195262"/>
                    </a:cubicBezTo>
                    <a:lnTo>
                      <a:pt x="581025" y="204787"/>
                    </a:lnTo>
                    <a:cubicBezTo>
                      <a:pt x="576262" y="207962"/>
                      <a:pt x="570506" y="210004"/>
                      <a:pt x="566737" y="214312"/>
                    </a:cubicBezTo>
                    <a:cubicBezTo>
                      <a:pt x="559199" y="222927"/>
                      <a:pt x="547687" y="242887"/>
                      <a:pt x="547687" y="242887"/>
                    </a:cubicBezTo>
                    <a:cubicBezTo>
                      <a:pt x="536364" y="276861"/>
                      <a:pt x="552420" y="235787"/>
                      <a:pt x="528637" y="271462"/>
                    </a:cubicBezTo>
                    <a:cubicBezTo>
                      <a:pt x="525852" y="275639"/>
                      <a:pt x="526120" y="281260"/>
                      <a:pt x="523875" y="285750"/>
                    </a:cubicBezTo>
                    <a:cubicBezTo>
                      <a:pt x="521315" y="290869"/>
                      <a:pt x="516910" y="294918"/>
                      <a:pt x="514350" y="300037"/>
                    </a:cubicBezTo>
                    <a:cubicBezTo>
                      <a:pt x="512105" y="304527"/>
                      <a:pt x="513137" y="310775"/>
                      <a:pt x="509587" y="314325"/>
                    </a:cubicBezTo>
                    <a:cubicBezTo>
                      <a:pt x="506037" y="317875"/>
                      <a:pt x="500062" y="317500"/>
                      <a:pt x="495300" y="319087"/>
                    </a:cubicBezTo>
                    <a:cubicBezTo>
                      <a:pt x="481012" y="317500"/>
                      <a:pt x="466533" y="317144"/>
                      <a:pt x="452437" y="314325"/>
                    </a:cubicBezTo>
                    <a:cubicBezTo>
                      <a:pt x="442592" y="312356"/>
                      <a:pt x="423862" y="304800"/>
                      <a:pt x="423862" y="304800"/>
                    </a:cubicBezTo>
                    <a:cubicBezTo>
                      <a:pt x="391929" y="283511"/>
                      <a:pt x="399595" y="284456"/>
                      <a:pt x="333375" y="300037"/>
                    </a:cubicBezTo>
                    <a:cubicBezTo>
                      <a:pt x="328488" y="301187"/>
                      <a:pt x="330200" y="309562"/>
                      <a:pt x="328612" y="314325"/>
                    </a:cubicBezTo>
                    <a:cubicBezTo>
                      <a:pt x="330200" y="325437"/>
                      <a:pt x="328816" y="337404"/>
                      <a:pt x="333375" y="347662"/>
                    </a:cubicBezTo>
                    <a:cubicBezTo>
                      <a:pt x="335700" y="352892"/>
                      <a:pt x="344629" y="352333"/>
                      <a:pt x="347662" y="357187"/>
                    </a:cubicBezTo>
                    <a:cubicBezTo>
                      <a:pt x="352983" y="365701"/>
                      <a:pt x="357187" y="385762"/>
                      <a:pt x="357187" y="385762"/>
                    </a:cubicBezTo>
                    <a:cubicBezTo>
                      <a:pt x="354012" y="390525"/>
                      <a:pt x="352320" y="396723"/>
                      <a:pt x="347662" y="400050"/>
                    </a:cubicBezTo>
                    <a:cubicBezTo>
                      <a:pt x="340706" y="405019"/>
                      <a:pt x="331960" y="406872"/>
                      <a:pt x="323850" y="409575"/>
                    </a:cubicBezTo>
                    <a:cubicBezTo>
                      <a:pt x="317640" y="411645"/>
                      <a:pt x="311094" y="412539"/>
                      <a:pt x="304800" y="414337"/>
                    </a:cubicBezTo>
                    <a:cubicBezTo>
                      <a:pt x="299973" y="415716"/>
                      <a:pt x="295275" y="417512"/>
                      <a:pt x="290512" y="419100"/>
                    </a:cubicBezTo>
                    <a:cubicBezTo>
                      <a:pt x="287337" y="423862"/>
                      <a:pt x="283547" y="428268"/>
                      <a:pt x="280987" y="433387"/>
                    </a:cubicBezTo>
                    <a:cubicBezTo>
                      <a:pt x="269138" y="457085"/>
                      <a:pt x="278075" y="484833"/>
                      <a:pt x="280987" y="509587"/>
                    </a:cubicBezTo>
                    <a:cubicBezTo>
                      <a:pt x="281752" y="516088"/>
                      <a:pt x="283172" y="522621"/>
                      <a:pt x="285750" y="528637"/>
                    </a:cubicBezTo>
                    <a:cubicBezTo>
                      <a:pt x="288005" y="533898"/>
                      <a:pt x="292435" y="537955"/>
                      <a:pt x="295275" y="542925"/>
                    </a:cubicBezTo>
                    <a:cubicBezTo>
                      <a:pt x="304692" y="559404"/>
                      <a:pt x="304219" y="560232"/>
                      <a:pt x="309562" y="576262"/>
                    </a:cubicBezTo>
                    <a:cubicBezTo>
                      <a:pt x="307975" y="598487"/>
                      <a:pt x="308672" y="620994"/>
                      <a:pt x="304800" y="642937"/>
                    </a:cubicBezTo>
                    <a:cubicBezTo>
                      <a:pt x="303805" y="648574"/>
                      <a:pt x="297835" y="652105"/>
                      <a:pt x="295275" y="657225"/>
                    </a:cubicBezTo>
                    <a:cubicBezTo>
                      <a:pt x="275556" y="696661"/>
                      <a:pt x="308285" y="644851"/>
                      <a:pt x="280987" y="685800"/>
                    </a:cubicBezTo>
                    <a:lnTo>
                      <a:pt x="271462" y="714375"/>
                    </a:lnTo>
                    <a:cubicBezTo>
                      <a:pt x="269875" y="719137"/>
                      <a:pt x="270250" y="725112"/>
                      <a:pt x="266700" y="728662"/>
                    </a:cubicBezTo>
                    <a:lnTo>
                      <a:pt x="252412" y="742950"/>
                    </a:lnTo>
                    <a:cubicBezTo>
                      <a:pt x="243060" y="789713"/>
                      <a:pt x="256330" y="763152"/>
                      <a:pt x="180975" y="771525"/>
                    </a:cubicBezTo>
                    <a:cubicBezTo>
                      <a:pt x="170175" y="772725"/>
                      <a:pt x="140538" y="783416"/>
                      <a:pt x="133350" y="785812"/>
                    </a:cubicBezTo>
                    <a:cubicBezTo>
                      <a:pt x="106640" y="794716"/>
                      <a:pt x="123941" y="789356"/>
                      <a:pt x="80962" y="800100"/>
                    </a:cubicBezTo>
                    <a:cubicBezTo>
                      <a:pt x="74612" y="801687"/>
                      <a:pt x="68368" y="803786"/>
                      <a:pt x="61912" y="804862"/>
                    </a:cubicBezTo>
                    <a:cubicBezTo>
                      <a:pt x="2547" y="814756"/>
                      <a:pt x="18417" y="800729"/>
                      <a:pt x="0" y="819150"/>
                    </a:cubicBezTo>
                  </a:path>
                </a:pathLst>
              </a:cu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193" y="-980228"/>
            <a:ext cx="1876425" cy="97429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2515" y="-515644"/>
            <a:ext cx="885825" cy="495300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419308" y="1976330"/>
            <a:ext cx="3559888" cy="3330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 err="1" smtClean="0"/>
              <a:t>Chỉ</a:t>
            </a:r>
            <a:r>
              <a:rPr lang="en-US" sz="3600" dirty="0" smtClean="0"/>
              <a:t> </a:t>
            </a:r>
            <a:r>
              <a:rPr lang="en-US" sz="3600" dirty="0" err="1" smtClean="0"/>
              <a:t>trên</a:t>
            </a:r>
            <a:r>
              <a:rPr lang="en-US" sz="3600" dirty="0" smtClean="0"/>
              <a:t> </a:t>
            </a:r>
            <a:r>
              <a:rPr lang="en-US" sz="3600" dirty="0" err="1" smtClean="0"/>
              <a:t>bản</a:t>
            </a:r>
            <a:r>
              <a:rPr lang="en-US" sz="3600" dirty="0" smtClean="0"/>
              <a:t> </a:t>
            </a:r>
            <a:r>
              <a:rPr lang="en-US" sz="3600" dirty="0" err="1" smtClean="0"/>
              <a:t>đồ</a:t>
            </a:r>
            <a:r>
              <a:rPr lang="en-US" sz="3600" dirty="0" smtClean="0"/>
              <a:t> </a:t>
            </a:r>
            <a:r>
              <a:rPr lang="en-US" sz="3600" dirty="0" err="1" smtClean="0"/>
              <a:t>Việt</a:t>
            </a:r>
            <a:r>
              <a:rPr lang="en-US" sz="3600" dirty="0"/>
              <a:t> </a:t>
            </a:r>
            <a:r>
              <a:rPr lang="en-US" sz="3600" dirty="0" smtClean="0"/>
              <a:t>Nam </a:t>
            </a:r>
            <a:r>
              <a:rPr lang="en-US" sz="3600" dirty="0" err="1"/>
              <a:t>đ</a:t>
            </a:r>
            <a:r>
              <a:rPr lang="en-US" sz="3600" dirty="0" err="1" smtClean="0"/>
              <a:t>ường</a:t>
            </a:r>
            <a:r>
              <a:rPr lang="en-US" sz="3600" dirty="0" smtClean="0"/>
              <a:t> </a:t>
            </a:r>
            <a:r>
              <a:rPr lang="en-US" sz="3600" dirty="0" err="1" smtClean="0"/>
              <a:t>sắt</a:t>
            </a:r>
            <a:r>
              <a:rPr lang="en-US" sz="3600" dirty="0" smtClean="0"/>
              <a:t> </a:t>
            </a:r>
            <a:r>
              <a:rPr lang="en-US" sz="3600" dirty="0" err="1" smtClean="0"/>
              <a:t>Bắc</a:t>
            </a:r>
            <a:r>
              <a:rPr lang="en-US" sz="3600" dirty="0" smtClean="0"/>
              <a:t> </a:t>
            </a:r>
            <a:r>
              <a:rPr lang="en-US" sz="3600" dirty="0"/>
              <a:t>– </a:t>
            </a:r>
            <a:r>
              <a:rPr lang="en-US" sz="3600" dirty="0" smtClean="0"/>
              <a:t>Nam, </a:t>
            </a:r>
            <a:r>
              <a:rPr lang="en-US" sz="3600" dirty="0" err="1" smtClean="0"/>
              <a:t>quốc</a:t>
            </a:r>
            <a:r>
              <a:rPr lang="en-US" sz="3600" dirty="0" smtClean="0"/>
              <a:t> </a:t>
            </a:r>
            <a:r>
              <a:rPr lang="en-US" sz="3600" dirty="0" err="1" smtClean="0"/>
              <a:t>lộ</a:t>
            </a:r>
            <a:r>
              <a:rPr lang="en-US" sz="3600" dirty="0" smtClean="0"/>
              <a:t> 1A.</a:t>
            </a:r>
            <a:endParaRPr lang="en-US" sz="3600" dirty="0"/>
          </a:p>
        </p:txBody>
      </p:sp>
      <p:sp>
        <p:nvSpPr>
          <p:cNvPr id="35" name="TextBox 34"/>
          <p:cNvSpPr txBox="1"/>
          <p:nvPr/>
        </p:nvSpPr>
        <p:spPr>
          <a:xfrm>
            <a:off x="-1381535" y="3551112"/>
            <a:ext cx="3559888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endParaRPr lang="en-US" sz="4000" dirty="0" smtClean="0"/>
          </a:p>
        </p:txBody>
      </p:sp>
    </p:spTree>
    <p:extLst>
      <p:ext uri="{BB962C8B-B14F-4D97-AF65-F5344CB8AC3E}">
        <p14:creationId xmlns:p14="http://schemas.microsoft.com/office/powerpoint/2010/main" val="3914876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459 0.12292 L -0.06459 0.12315 L -0.05274 0.14398 L -0.04922 0.15023 C -0.04805 0.15232 -0.04701 0.15509 -0.04558 0.15671 L -0.04206 0.16088 C -0.04128 0.16296 -0.04024 0.16505 -0.03972 0.16713 C -0.03907 0.16921 -0.0392 0.17176 -0.03842 0.17361 C -0.03646 0.17824 -0.03373 0.18195 -0.03138 0.18634 C -0.03008 0.18843 -0.02865 0.19005 -0.02774 0.19259 C -0.02696 0.19468 -0.02644 0.19722 -0.02539 0.19907 C -0.02435 0.2007 -0.02292 0.20162 -0.02175 0.20324 C -0.02019 0.20532 -0.01706 0.20949 -0.01706 0.20972 L -0.01706 0.20949 L -0.00274 0.22014 L -0.00274 0.23495 L -0.00157 0.26042 L -0.00638 0.28565 L -0.0099 0.30695 L -0.01342 0.33241 L -0.01706 0.36204 L -0.01706 0.39375 L 0.00911 0.41898 L 0.01393 0.44028 L 0.03411 0.46551 L 0.04726 0.49514 L 0.07096 0.51644 L 0.07343 0.53542 L 0.07812 0.5757 L 0.08528 0.58843 L 0.09479 0.61157 L 0.09961 0.63287 L 0.10078 0.65185 L 0.10312 0.675 L 0.10312 0.6963 L 0.11393 0.72801 L 0.10794 0.75347 L 0.10195 0.77454 L 0.09961 0.80208 L 0.09596 0.82315 L 0.08763 0.84236 L 0.07461 0.84445 L 0.06263 0.84653 L 0.05078 0.85509 L 0.03776 0.8507 L 0.02461 0.84861 L 0.01627 0.84861 L 0.01627 0.84884 " pathEditMode="relative" rAng="0" ptsTypes="AAAAAAAAAAAAAAAAAAAAAAAAAAAAAAAAAAAAAAAAAAAAAAAA">
                                      <p:cBhvr>
                                        <p:cTn id="14" dur="4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19" y="36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135 0.14074 L -0.02253 0.15324 L -0.02721 0.17014 L -0.02721 0.17014 L -0.04271 0.19768 L -0.05221 0.22106 L -0.04987 0.25694 L -0.05586 0.29306 L -0.06185 0.33958 L -0.06055 0.3713 L -0.04518 0.39236 L -0.03086 0.40509 L -0.01536 0.46227 L 0.00482 0.49398 L 0.02148 0.51528 L 0.03346 0.54282 L 0.04531 0.57662 L 0.05729 0.60833 L 0.06445 0.64421 L 0.06563 0.68241 L 0.07161 0.7206 L 0.06797 0.75648 L 0.06315 0.77338 L 0.05729 0.80093 L 0.04779 0.81991 L 0.02982 0.82847 L 0.01797 0.8412 L 0.00013 0.84954 L -0.01654 0.84954 L -0.02969 0.84954 L -0.03437 0.86435 L -0.03802 0.87917 L -0.04388 0.88356 L -0.05469 0.87708 L -0.05703 0.89398 L -0.05703 0.89398 L -0.0582 0.92361 L -0.05937 0.94282 L -0.06419 0.95764 L -0.07721 0.95764 " pathEditMode="relative" ptsTypes="AAAAAAAAAAAAAAAAAAAAAAAAAAAAAAAAAAAAAAAA">
                                      <p:cBhvr>
                                        <p:cTn id="21" dur="4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l="10934" t="4822" r="9809" b="11392"/>
          <a:stretch/>
        </p:blipFill>
        <p:spPr>
          <a:xfrm rot="5400000">
            <a:off x="3933665" y="1265691"/>
            <a:ext cx="5090297" cy="53811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3271219" y="-42395"/>
            <a:ext cx="6542437" cy="690039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19034" y="2160476"/>
            <a:ext cx="1479291" cy="17958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95051" y="152839"/>
            <a:ext cx="5774349" cy="919401"/>
          </a:xfrm>
          <a:prstGeom prst="roundRect">
            <a:avLst/>
          </a:prstGeom>
          <a:solidFill>
            <a:srgbClr val="B5FFE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 smtClean="0">
                <a:latin typeface="#9Slide03 BoosterNextFYBlack" panose="02000A03000000020004" pitchFamily="2" charset="0"/>
              </a:rPr>
              <a:t>Chim</a:t>
            </a:r>
            <a:r>
              <a:rPr lang="en-US" sz="4800" dirty="0" smtClean="0">
                <a:latin typeface="#9Slide03 BoosterNextFYBlack" panose="02000A03000000020004" pitchFamily="2" charset="0"/>
              </a:rPr>
              <a:t> non </a:t>
            </a:r>
            <a:r>
              <a:rPr lang="en-US" sz="4800" dirty="0" err="1" smtClean="0">
                <a:latin typeface="#9Slide03 BoosterNextFYBlack" panose="02000A03000000020004" pitchFamily="2" charset="0"/>
              </a:rPr>
              <a:t>về</a:t>
            </a:r>
            <a:r>
              <a:rPr lang="en-US" sz="4800" dirty="0" smtClean="0">
                <a:latin typeface="#9Slide03 BoosterNextFYBlack" panose="02000A03000000020004" pitchFamily="2" charset="0"/>
              </a:rPr>
              <a:t> </a:t>
            </a:r>
            <a:r>
              <a:rPr lang="en-US" sz="4800" dirty="0" err="1" smtClean="0">
                <a:latin typeface="#9Slide03 BoosterNextFYBlack" panose="02000A03000000020004" pitchFamily="2" charset="0"/>
              </a:rPr>
              <a:t>tổ</a:t>
            </a:r>
            <a:endParaRPr lang="en-US" sz="4800" dirty="0">
              <a:latin typeface="#9Slide03 BoosterNextFYBlack" panose="02000A03000000020004" pitchFamily="2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7039429" y="3338286"/>
            <a:ext cx="1132114" cy="10595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latin typeface="#9Slide03 BoosterNextFYBlack" panose="02000A03000000020004" pitchFamily="2" charset="0"/>
              </a:rPr>
              <a:t>1</a:t>
            </a:r>
            <a:endParaRPr lang="en-US" sz="4000" dirty="0">
              <a:latin typeface="#9Slide03 BoosterNextFYBlack" panose="02000A03000000020004" pitchFamily="2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7039429" y="5050970"/>
            <a:ext cx="1132114" cy="10595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latin typeface="#9Slide03 BoosterNextFYBlack" panose="02000A03000000020004" pitchFamily="2" charset="0"/>
              </a:rPr>
              <a:t>2</a:t>
            </a:r>
            <a:endParaRPr lang="en-US" sz="4000" dirty="0">
              <a:latin typeface="#9Slide03 BoosterNextFYBlack" panose="02000A03000000020004" pitchFamily="2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5390306" y="5050970"/>
            <a:ext cx="1132114" cy="10595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latin typeface="#9Slide03 BoosterNextFYBlack" panose="02000A03000000020004" pitchFamily="2" charset="0"/>
              </a:rPr>
              <a:t>3</a:t>
            </a:r>
            <a:endParaRPr lang="en-US" sz="4000" dirty="0">
              <a:latin typeface="#9Slide03 BoosterNextFYBlack" panose="02000A03000000020004" pitchFamily="2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5390306" y="3338286"/>
            <a:ext cx="1132114" cy="10595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latin typeface="#9Slide03 BoosterNextFYBlack" panose="02000A03000000020004" pitchFamily="2" charset="0"/>
              </a:rPr>
              <a:t>4</a:t>
            </a:r>
            <a:endParaRPr lang="en-US" sz="4000" dirty="0">
              <a:latin typeface="#9Slide03 BoosterNextFYBlack" panose="02000A03000000020004" pitchFamily="2" charset="0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446699" y="1471787"/>
            <a:ext cx="2086519" cy="1611836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flipH="1">
            <a:off x="-213602" y="3313113"/>
            <a:ext cx="2838450" cy="1990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012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073 0.0125 L -0.23542 0.02639 L -0.24011 0.24584 L -0.23698 0.49005 L -0.36979 0.48727 L -0.37136 0.21528 L -0.52448 0.20417 L -1.01667 0.08473 L -1.0198 0.07917 " pathEditMode="relative" ptsTypes="AAAAAAAAA">
                                      <p:cBhvr>
                                        <p:cTn id="6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 l="10934" t="4822" r="9809" b="11392"/>
          <a:stretch/>
        </p:blipFill>
        <p:spPr>
          <a:xfrm rot="5400000">
            <a:off x="3875725" y="1127041"/>
            <a:ext cx="5090297" cy="56584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3271219" y="-42395"/>
            <a:ext cx="6542437" cy="690039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19034" y="2160476"/>
            <a:ext cx="1479291" cy="17958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33700" y="1357762"/>
            <a:ext cx="5774349" cy="2145268"/>
          </a:xfrm>
          <a:prstGeom prst="roundRect">
            <a:avLst/>
          </a:prstGeom>
          <a:solidFill>
            <a:srgbClr val="B5FFE4">
              <a:alpha val="7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latin typeface="#9Slide03 BoosterNextFYBlack" panose="02000A03000000020004" pitchFamily="2" charset="0"/>
              </a:rPr>
              <a:t>Em</a:t>
            </a:r>
            <a:r>
              <a:rPr lang="en-US" sz="4000" dirty="0" smtClean="0">
                <a:latin typeface="#9Slide03 BoosterNextFYBlack" panose="02000A03000000020004" pitchFamily="2" charset="0"/>
              </a:rPr>
              <a:t> </a:t>
            </a:r>
            <a:r>
              <a:rPr lang="en-US" sz="4000" dirty="0" err="1" smtClean="0">
                <a:latin typeface="#9Slide03 BoosterNextFYBlack" panose="02000A03000000020004" pitchFamily="2" charset="0"/>
              </a:rPr>
              <a:t>hãy</a:t>
            </a:r>
            <a:r>
              <a:rPr lang="en-US" sz="4000" dirty="0" smtClean="0">
                <a:latin typeface="#9Slide03 BoosterNextFYBlack" panose="02000A03000000020004" pitchFamily="2" charset="0"/>
              </a:rPr>
              <a:t> </a:t>
            </a:r>
            <a:r>
              <a:rPr lang="en-US" sz="4000" dirty="0" err="1" smtClean="0">
                <a:latin typeface="#9Slide03 BoosterNextFYBlack" panose="02000A03000000020004" pitchFamily="2" charset="0"/>
              </a:rPr>
              <a:t>giúp</a:t>
            </a:r>
            <a:r>
              <a:rPr lang="en-US" sz="4000" dirty="0" smtClean="0">
                <a:latin typeface="#9Slide03 BoosterNextFYBlack" panose="02000A03000000020004" pitchFamily="2" charset="0"/>
              </a:rPr>
              <a:t> </a:t>
            </a:r>
            <a:r>
              <a:rPr lang="en-US" sz="4000" dirty="0" err="1" smtClean="0">
                <a:latin typeface="#9Slide03 BoosterNextFYBlack" panose="02000A03000000020004" pitchFamily="2" charset="0"/>
              </a:rPr>
              <a:t>chú</a:t>
            </a:r>
            <a:r>
              <a:rPr lang="en-US" sz="4000" dirty="0" smtClean="0">
                <a:latin typeface="#9Slide03 BoosterNextFYBlack" panose="02000A03000000020004" pitchFamily="2" charset="0"/>
              </a:rPr>
              <a:t> </a:t>
            </a:r>
            <a:r>
              <a:rPr lang="en-US" sz="4000" dirty="0" err="1" smtClean="0">
                <a:latin typeface="#9Slide03 BoosterNextFYBlack" panose="02000A03000000020004" pitchFamily="2" charset="0"/>
              </a:rPr>
              <a:t>về</a:t>
            </a:r>
            <a:r>
              <a:rPr lang="en-US" sz="4000" dirty="0" smtClean="0">
                <a:latin typeface="#9Slide03 BoosterNextFYBlack" panose="02000A03000000020004" pitchFamily="2" charset="0"/>
              </a:rPr>
              <a:t> </a:t>
            </a:r>
            <a:r>
              <a:rPr lang="en-US" sz="4000" dirty="0" err="1" smtClean="0">
                <a:latin typeface="#9Slide03 BoosterNextFYBlack" panose="02000A03000000020004" pitchFamily="2" charset="0"/>
              </a:rPr>
              <a:t>tổ</a:t>
            </a:r>
            <a:r>
              <a:rPr lang="en-US" sz="4000" dirty="0" smtClean="0">
                <a:latin typeface="#9Slide03 BoosterNextFYBlack" panose="02000A03000000020004" pitchFamily="2" charset="0"/>
              </a:rPr>
              <a:t> </a:t>
            </a:r>
            <a:r>
              <a:rPr lang="en-US" sz="4000" dirty="0" err="1" smtClean="0">
                <a:latin typeface="#9Slide03 BoosterNextFYBlack" panose="02000A03000000020004" pitchFamily="2" charset="0"/>
              </a:rPr>
              <a:t>bằng</a:t>
            </a:r>
            <a:r>
              <a:rPr lang="en-US" sz="4000" dirty="0" smtClean="0">
                <a:latin typeface="#9Slide03 BoosterNextFYBlack" panose="02000A03000000020004" pitchFamily="2" charset="0"/>
              </a:rPr>
              <a:t> </a:t>
            </a:r>
            <a:r>
              <a:rPr lang="en-US" sz="4000" dirty="0" err="1" smtClean="0">
                <a:latin typeface="#9Slide03 BoosterNextFYBlack" panose="02000A03000000020004" pitchFamily="2" charset="0"/>
              </a:rPr>
              <a:t>cách</a:t>
            </a:r>
            <a:r>
              <a:rPr lang="en-US" sz="4000" dirty="0" smtClean="0">
                <a:latin typeface="#9Slide03 BoosterNextFYBlack" panose="02000A03000000020004" pitchFamily="2" charset="0"/>
              </a:rPr>
              <a:t> </a:t>
            </a:r>
            <a:r>
              <a:rPr lang="en-US" sz="4000" dirty="0" err="1" smtClean="0">
                <a:latin typeface="#9Slide03 BoosterNextFYBlack" panose="02000A03000000020004" pitchFamily="2" charset="0"/>
              </a:rPr>
              <a:t>vượt</a:t>
            </a:r>
            <a:r>
              <a:rPr lang="en-US" sz="4000" dirty="0" smtClean="0">
                <a:latin typeface="#9Slide03 BoosterNextFYBlack" panose="02000A03000000020004" pitchFamily="2" charset="0"/>
              </a:rPr>
              <a:t> qua </a:t>
            </a:r>
            <a:r>
              <a:rPr lang="en-US" sz="4000" dirty="0" err="1" smtClean="0">
                <a:latin typeface="#9Slide03 BoosterNextFYBlack" panose="02000A03000000020004" pitchFamily="2" charset="0"/>
              </a:rPr>
              <a:t>các</a:t>
            </a:r>
            <a:r>
              <a:rPr lang="en-US" sz="4000" dirty="0" smtClean="0">
                <a:latin typeface="#9Slide03 BoosterNextFYBlack" panose="02000A03000000020004" pitchFamily="2" charset="0"/>
              </a:rPr>
              <a:t> </a:t>
            </a:r>
            <a:r>
              <a:rPr lang="en-US" sz="4000" dirty="0" err="1" smtClean="0">
                <a:latin typeface="#9Slide03 BoosterNextFYBlack" panose="02000A03000000020004" pitchFamily="2" charset="0"/>
              </a:rPr>
              <a:t>thử</a:t>
            </a:r>
            <a:r>
              <a:rPr lang="en-US" sz="4000" dirty="0" smtClean="0">
                <a:latin typeface="#9Slide03 BoosterNextFYBlack" panose="02000A03000000020004" pitchFamily="2" charset="0"/>
              </a:rPr>
              <a:t> </a:t>
            </a:r>
            <a:r>
              <a:rPr lang="en-US" sz="4000" dirty="0" err="1" smtClean="0">
                <a:latin typeface="#9Slide03 BoosterNextFYBlack" panose="02000A03000000020004" pitchFamily="2" charset="0"/>
              </a:rPr>
              <a:t>thách</a:t>
            </a:r>
            <a:r>
              <a:rPr lang="en-US" sz="4000" dirty="0" smtClean="0">
                <a:latin typeface="#9Slide03 BoosterNextFYBlack" panose="02000A03000000020004" pitchFamily="2" charset="0"/>
              </a:rPr>
              <a:t> </a:t>
            </a:r>
            <a:r>
              <a:rPr lang="en-US" sz="4000" dirty="0" err="1" smtClean="0">
                <a:latin typeface="#9Slide03 BoosterNextFYBlack" panose="02000A03000000020004" pitchFamily="2" charset="0"/>
              </a:rPr>
              <a:t>nhé</a:t>
            </a:r>
            <a:r>
              <a:rPr lang="en-US" sz="4000" dirty="0" smtClean="0">
                <a:latin typeface="#9Slide03 BoosterNextFYBlack" panose="02000A03000000020004" pitchFamily="2" charset="0"/>
              </a:rPr>
              <a:t>.</a:t>
            </a:r>
            <a:endParaRPr lang="en-US" sz="4000" dirty="0">
              <a:latin typeface="#9Slide03 BoosterNextFYBlack" panose="02000A03000000020004" pitchFamily="2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7039429" y="3338286"/>
            <a:ext cx="1132114" cy="10595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latin typeface="#9Slide03 BoosterNextFYBlack" panose="02000A03000000020004" pitchFamily="2" charset="0"/>
              </a:rPr>
              <a:t>1</a:t>
            </a:r>
            <a:endParaRPr lang="en-US" sz="4000" dirty="0">
              <a:latin typeface="#9Slide03 BoosterNextFYBlack" panose="02000A03000000020004" pitchFamily="2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7039429" y="5050970"/>
            <a:ext cx="1132114" cy="10595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latin typeface="#9Slide03 BoosterNextFYBlack" panose="02000A03000000020004" pitchFamily="2" charset="0"/>
              </a:rPr>
              <a:t>2</a:t>
            </a:r>
            <a:endParaRPr lang="en-US" sz="4000" dirty="0">
              <a:latin typeface="#9Slide03 BoosterNextFYBlack" panose="02000A03000000020004" pitchFamily="2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5390306" y="5050970"/>
            <a:ext cx="1132114" cy="10595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latin typeface="#9Slide03 BoosterNextFYBlack" panose="02000A03000000020004" pitchFamily="2" charset="0"/>
              </a:rPr>
              <a:t>3</a:t>
            </a:r>
            <a:endParaRPr lang="en-US" sz="4000" dirty="0">
              <a:latin typeface="#9Slide03 BoosterNextFYBlack" panose="02000A03000000020004" pitchFamily="2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5390306" y="3338286"/>
            <a:ext cx="1132114" cy="10595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latin typeface="#9Slide03 BoosterNextFYBlack" panose="02000A03000000020004" pitchFamily="2" charset="0"/>
              </a:rPr>
              <a:t>4</a:t>
            </a:r>
            <a:endParaRPr lang="en-US" sz="4000" dirty="0">
              <a:latin typeface="#9Slide03 BoosterNextFYBlack" panose="02000A03000000020004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95051" y="298286"/>
            <a:ext cx="5774349" cy="919401"/>
          </a:xfrm>
          <a:prstGeom prst="roundRect">
            <a:avLst/>
          </a:prstGeom>
          <a:solidFill>
            <a:srgbClr val="B5FFE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 smtClean="0">
                <a:latin typeface="#9Slide03 BoosterNextFYBlack" panose="02000A03000000020004" pitchFamily="2" charset="0"/>
              </a:rPr>
              <a:t>Chim</a:t>
            </a:r>
            <a:r>
              <a:rPr lang="en-US" sz="4800" dirty="0" smtClean="0">
                <a:latin typeface="#9Slide03 BoosterNextFYBlack" panose="02000A03000000020004" pitchFamily="2" charset="0"/>
              </a:rPr>
              <a:t> non </a:t>
            </a:r>
            <a:r>
              <a:rPr lang="en-US" sz="4800" dirty="0" err="1" smtClean="0">
                <a:latin typeface="#9Slide03 BoosterNextFYBlack" panose="02000A03000000020004" pitchFamily="2" charset="0"/>
              </a:rPr>
              <a:t>đi</a:t>
            </a:r>
            <a:r>
              <a:rPr lang="en-US" sz="4800" dirty="0" smtClean="0">
                <a:latin typeface="#9Slide03 BoosterNextFYBlack" panose="02000A03000000020004" pitchFamily="2" charset="0"/>
              </a:rPr>
              <a:t> </a:t>
            </a:r>
            <a:r>
              <a:rPr lang="en-US" sz="4800" dirty="0" err="1" smtClean="0">
                <a:latin typeface="#9Slide03 BoosterNextFYBlack" panose="02000A03000000020004" pitchFamily="2" charset="0"/>
              </a:rPr>
              <a:t>lạc</a:t>
            </a:r>
            <a:endParaRPr lang="en-US" sz="4800" dirty="0">
              <a:latin typeface="#9Slide03 BoosterNextFYBlack" panose="02000A03000000020004" pitchFamily="2" charset="0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446699" y="1471787"/>
            <a:ext cx="2086519" cy="1611836"/>
          </a:xfrm>
          <a:prstGeom prst="rect">
            <a:avLst/>
          </a:prstGeom>
        </p:spPr>
      </p:pic>
      <p:pic>
        <p:nvPicPr>
          <p:cNvPr id="6" name="TiengchimhotNhacchuong-Dangcapnh_67zh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0752.062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280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44444E-6 L 3.33333E-6 0.00024 L -0.08828 -0.00231 C -0.09141 -0.00231 -0.09427 -0.00416 -0.09766 -0.00439 C -0.10821 -0.00555 -0.11875 -0.00625 -0.12943 -0.00671 C -0.19519 -0.00902 -0.19636 -0.00879 -0.23425 -0.00879 L -0.2362 -0.00879 L -0.23789 0.21783 " pathEditMode="relative" rAng="0" ptsTypes="AAAAAAAA">
                                      <p:cBhvr>
                                        <p:cTn id="2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01" y="1044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525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 animBg="1"/>
      <p:bldP spid="7" grpId="1" animBg="1"/>
      <p:bldP spid="1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0" y="0"/>
            <a:ext cx="1121664" cy="122888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5840919" y="1090907"/>
            <a:ext cx="510162" cy="84317"/>
            <a:chOff x="5878446" y="1252785"/>
            <a:chExt cx="849635" cy="140423"/>
          </a:xfrm>
        </p:grpSpPr>
        <p:sp>
          <p:nvSpPr>
            <p:cNvPr id="12" name="椭圆 11"/>
            <p:cNvSpPr/>
            <p:nvPr/>
          </p:nvSpPr>
          <p:spPr>
            <a:xfrm>
              <a:off x="5878446" y="1254658"/>
              <a:ext cx="138550" cy="138550"/>
            </a:xfrm>
            <a:prstGeom prst="ellipse">
              <a:avLst/>
            </a:prstGeom>
            <a:solidFill>
              <a:srgbClr val="89FF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椭圆 12"/>
            <p:cNvSpPr/>
            <p:nvPr/>
          </p:nvSpPr>
          <p:spPr>
            <a:xfrm>
              <a:off x="6118512" y="1254658"/>
              <a:ext cx="138550" cy="138550"/>
            </a:xfrm>
            <a:prstGeom prst="ellipse">
              <a:avLst/>
            </a:prstGeom>
            <a:solidFill>
              <a:srgbClr val="FABA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椭圆 13"/>
            <p:cNvSpPr/>
            <p:nvPr/>
          </p:nvSpPr>
          <p:spPr>
            <a:xfrm>
              <a:off x="6358578" y="1252785"/>
              <a:ext cx="138550" cy="138550"/>
            </a:xfrm>
            <a:prstGeom prst="ellipse">
              <a:avLst/>
            </a:prstGeom>
            <a:solidFill>
              <a:srgbClr val="B6B0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椭圆 14"/>
            <p:cNvSpPr/>
            <p:nvPr/>
          </p:nvSpPr>
          <p:spPr>
            <a:xfrm>
              <a:off x="6589531" y="1252785"/>
              <a:ext cx="138550" cy="138550"/>
            </a:xfrm>
            <a:prstGeom prst="ellipse">
              <a:avLst/>
            </a:prstGeom>
            <a:solidFill>
              <a:srgbClr val="FDE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5" name="Rounded Rectangle 72"/>
          <p:cNvSpPr/>
          <p:nvPr/>
        </p:nvSpPr>
        <p:spPr>
          <a:xfrm flipH="1">
            <a:off x="2788906" y="1758861"/>
            <a:ext cx="8166639" cy="1565065"/>
          </a:xfrm>
          <a:prstGeom prst="roundRect">
            <a:avLst>
              <a:gd name="adj" fmla="val 0"/>
            </a:avLst>
          </a:prstGeom>
          <a:noFill/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4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Hệ</a:t>
            </a:r>
            <a:r>
              <a:rPr lang="en-US" altLang="zh-CN" sz="4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4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thống</a:t>
            </a:r>
            <a:r>
              <a:rPr lang="en-US" altLang="zh-CN" sz="4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4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hóa</a:t>
            </a:r>
            <a:r>
              <a:rPr lang="en-US" altLang="zh-CN" sz="4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4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các</a:t>
            </a:r>
            <a:r>
              <a:rPr lang="en-US" altLang="zh-CN" sz="4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4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kiến</a:t>
            </a:r>
            <a:r>
              <a:rPr lang="en-US" altLang="zh-CN" sz="4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4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thức</a:t>
            </a:r>
            <a:r>
              <a:rPr lang="en-US" altLang="zh-CN" sz="4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4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đã</a:t>
            </a:r>
            <a:r>
              <a:rPr lang="en-US" altLang="zh-CN" sz="4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4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học</a:t>
            </a:r>
            <a:r>
              <a:rPr lang="en-US" altLang="zh-CN" sz="4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4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về</a:t>
            </a:r>
            <a:r>
              <a:rPr lang="en-US" altLang="zh-CN" sz="4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4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dân</a:t>
            </a:r>
            <a:r>
              <a:rPr lang="en-US" altLang="zh-CN" sz="4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4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cư</a:t>
            </a:r>
            <a:r>
              <a:rPr lang="en-US" altLang="zh-CN" sz="4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, </a:t>
            </a:r>
            <a:r>
              <a:rPr lang="en-US" altLang="zh-CN" sz="4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các</a:t>
            </a:r>
            <a:r>
              <a:rPr lang="en-US" altLang="zh-CN" sz="4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4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ngành</a:t>
            </a:r>
            <a:r>
              <a:rPr lang="en-US" altLang="zh-CN" sz="4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4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kinh</a:t>
            </a:r>
            <a:r>
              <a:rPr lang="en-US" altLang="zh-CN" sz="4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4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tế</a:t>
            </a:r>
            <a:r>
              <a:rPr lang="en-US" altLang="zh-CN" sz="4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4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của</a:t>
            </a:r>
            <a:r>
              <a:rPr lang="en-US" altLang="zh-CN" sz="4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4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nước</a:t>
            </a:r>
            <a:r>
              <a:rPr lang="en-US" altLang="zh-CN" sz="4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 ta. </a:t>
            </a:r>
            <a:endParaRPr lang="zh-CN" altLang="en-US" sz="4000" dirty="0">
              <a:solidFill>
                <a:schemeClr val="tx1">
                  <a:lumMod val="65000"/>
                  <a:lumOff val="35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26" name="Rounded Rectangle 72"/>
          <p:cNvSpPr/>
          <p:nvPr/>
        </p:nvSpPr>
        <p:spPr>
          <a:xfrm flipH="1">
            <a:off x="2788906" y="4028419"/>
            <a:ext cx="8747290" cy="1322097"/>
          </a:xfrm>
          <a:prstGeom prst="roundRect">
            <a:avLst>
              <a:gd name="adj" fmla="val 0"/>
            </a:avLst>
          </a:prstGeom>
          <a:noFill/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4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Xác</a:t>
            </a:r>
            <a:r>
              <a:rPr lang="en-US" altLang="zh-CN" sz="4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4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định</a:t>
            </a:r>
            <a:r>
              <a:rPr lang="en-US" altLang="zh-CN" sz="4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4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trên</a:t>
            </a:r>
            <a:r>
              <a:rPr lang="en-US" altLang="zh-CN" sz="4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4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bản</a:t>
            </a:r>
            <a:r>
              <a:rPr lang="en-US" altLang="zh-CN" sz="4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4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đồ</a:t>
            </a:r>
            <a:r>
              <a:rPr lang="en-US" altLang="zh-CN" sz="4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4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một</a:t>
            </a:r>
            <a:r>
              <a:rPr lang="en-US" altLang="zh-CN" sz="4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4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số</a:t>
            </a:r>
            <a:r>
              <a:rPr lang="en-US" altLang="zh-CN" sz="4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4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thành</a:t>
            </a:r>
            <a:r>
              <a:rPr lang="en-US" altLang="zh-CN" sz="4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4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phố</a:t>
            </a:r>
            <a:r>
              <a:rPr lang="en-US" altLang="zh-CN" sz="4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, </a:t>
            </a:r>
            <a:r>
              <a:rPr lang="en-US" altLang="zh-CN" sz="4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trung</a:t>
            </a:r>
            <a:r>
              <a:rPr lang="en-US" altLang="zh-CN" sz="4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4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tâm</a:t>
            </a:r>
            <a:r>
              <a:rPr lang="en-US" altLang="zh-CN" sz="4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4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công</a:t>
            </a:r>
            <a:r>
              <a:rPr lang="en-US" altLang="zh-CN" sz="4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4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nghiệp</a:t>
            </a:r>
            <a:r>
              <a:rPr lang="en-US" altLang="zh-CN" sz="4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, </a:t>
            </a:r>
            <a:r>
              <a:rPr lang="en-US" altLang="zh-CN" sz="4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cảng</a:t>
            </a:r>
            <a:r>
              <a:rPr lang="en-US" altLang="zh-CN" sz="4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4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biển</a:t>
            </a:r>
            <a:r>
              <a:rPr lang="en-US" altLang="zh-CN" sz="4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4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lớn</a:t>
            </a:r>
            <a:r>
              <a:rPr lang="en-US" altLang="zh-CN" sz="4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4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của</a:t>
            </a:r>
            <a:r>
              <a:rPr lang="en-US" altLang="zh-CN" sz="4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4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nước</a:t>
            </a:r>
            <a:r>
              <a:rPr lang="en-US" altLang="zh-CN" sz="4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 ta.</a:t>
            </a:r>
            <a:endParaRPr lang="zh-CN" altLang="en-US" sz="4000" dirty="0">
              <a:solidFill>
                <a:schemeClr val="tx1">
                  <a:lumMod val="65000"/>
                  <a:lumOff val="35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30" name="文本框 23"/>
          <p:cNvSpPr txBox="1"/>
          <p:nvPr/>
        </p:nvSpPr>
        <p:spPr>
          <a:xfrm>
            <a:off x="2677821" y="322580"/>
            <a:ext cx="82025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spc="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  <a:sym typeface="微软雅黑" panose="020B0503020204020204" pitchFamily="34" charset="-122"/>
              </a:rPr>
              <a:t>Qua </a:t>
            </a:r>
            <a:r>
              <a:rPr lang="en-US" altLang="zh-CN" sz="4000" spc="6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  <a:sym typeface="微软雅黑" panose="020B0503020204020204" pitchFamily="34" charset="-122"/>
              </a:rPr>
              <a:t>bài</a:t>
            </a:r>
            <a:r>
              <a:rPr lang="en-US" altLang="zh-CN" sz="4000" spc="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  <a:sym typeface="微软雅黑" panose="020B0503020204020204" pitchFamily="34" charset="-122"/>
              </a:rPr>
              <a:t> </a:t>
            </a:r>
            <a:r>
              <a:rPr lang="en-US" altLang="zh-CN" sz="4000" spc="6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  <a:sym typeface="微软雅黑" panose="020B0503020204020204" pitchFamily="34" charset="-122"/>
              </a:rPr>
              <a:t>học</a:t>
            </a:r>
            <a:r>
              <a:rPr lang="en-US" altLang="zh-CN" sz="4000" spc="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  <a:sym typeface="微软雅黑" panose="020B0503020204020204" pitchFamily="34" charset="-122"/>
              </a:rPr>
              <a:t>, </a:t>
            </a:r>
            <a:r>
              <a:rPr lang="en-US" altLang="zh-CN" sz="4000" spc="6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  <a:sym typeface="微软雅黑" panose="020B0503020204020204" pitchFamily="34" charset="-122"/>
              </a:rPr>
              <a:t>các</a:t>
            </a:r>
            <a:r>
              <a:rPr lang="en-US" altLang="zh-CN" sz="4000" spc="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  <a:sym typeface="微软雅黑" panose="020B0503020204020204" pitchFamily="34" charset="-122"/>
              </a:rPr>
              <a:t> </a:t>
            </a:r>
            <a:r>
              <a:rPr lang="en-US" altLang="zh-CN" sz="4000" spc="6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  <a:sym typeface="微软雅黑" panose="020B0503020204020204" pitchFamily="34" charset="-122"/>
              </a:rPr>
              <a:t>em</a:t>
            </a:r>
            <a:r>
              <a:rPr lang="en-US" altLang="zh-CN" sz="4000" spc="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  <a:sym typeface="微软雅黑" panose="020B0503020204020204" pitchFamily="34" charset="-122"/>
              </a:rPr>
              <a:t> </a:t>
            </a:r>
            <a:r>
              <a:rPr lang="en-US" altLang="zh-CN" sz="4000" spc="6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  <a:sym typeface="微软雅黑" panose="020B0503020204020204" pitchFamily="34" charset="-122"/>
              </a:rPr>
              <a:t>đã</a:t>
            </a:r>
            <a:r>
              <a:rPr lang="en-US" altLang="zh-CN" sz="4000" spc="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  <a:sym typeface="微软雅黑" panose="020B0503020204020204" pitchFamily="34" charset="-122"/>
              </a:rPr>
              <a:t>:</a:t>
            </a:r>
            <a:endParaRPr lang="zh-CN" altLang="en-US" sz="4000" spc="600" dirty="0">
              <a:solidFill>
                <a:schemeClr val="tx1">
                  <a:lumMod val="65000"/>
                  <a:lumOff val="35000"/>
                </a:schemeClr>
              </a:solidFill>
              <a:latin typeface="#9Slide03 Arima Madurai Black" panose="00000A00000000000000" pitchFamily="2" charset="0"/>
              <a:ea typeface="微软雅黑" panose="020B0503020204020204" pitchFamily="34" charset="-122"/>
              <a:cs typeface="#9Slide03 Arima Madurai Black" panose="00000A00000000000000" pitchFamily="2" charset="0"/>
              <a:sym typeface="微软雅黑" panose="020B0503020204020204" pitchFamily="34" charset="-122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757" y="1991948"/>
            <a:ext cx="1157935" cy="115793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757" y="4192581"/>
            <a:ext cx="1157935" cy="1157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856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3"/>
          <p:cNvSpPr txBox="1"/>
          <p:nvPr/>
        </p:nvSpPr>
        <p:spPr>
          <a:xfrm>
            <a:off x="1989174" y="351802"/>
            <a:ext cx="82025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u="sng" spc="600" dirty="0" err="1" smtClean="0"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  <a:sym typeface="微软雅黑" panose="020B0503020204020204" pitchFamily="34" charset="-122"/>
              </a:rPr>
              <a:t>Dặn</a:t>
            </a:r>
            <a:r>
              <a:rPr lang="en-US" altLang="zh-CN" sz="4000" b="1" u="sng" spc="600" dirty="0" smtClean="0"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  <a:sym typeface="微软雅黑" panose="020B0503020204020204" pitchFamily="34" charset="-122"/>
              </a:rPr>
              <a:t> </a:t>
            </a:r>
            <a:r>
              <a:rPr lang="en-US" altLang="zh-CN" sz="4000" b="1" u="sng" spc="600" dirty="0" err="1" smtClean="0"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  <a:sym typeface="微软雅黑" panose="020B0503020204020204" pitchFamily="34" charset="-122"/>
              </a:rPr>
              <a:t>dò</a:t>
            </a:r>
            <a:endParaRPr lang="zh-CN" altLang="en-US" sz="4000" b="1" u="sng" spc="600" dirty="0">
              <a:latin typeface="#9Slide03 Arima Madurai Black" panose="00000A00000000000000" pitchFamily="2" charset="0"/>
              <a:ea typeface="微软雅黑" panose="020B0503020204020204" pitchFamily="34" charset="-122"/>
              <a:cs typeface="#9Slide03 Arima Madurai Black" panose="00000A00000000000000" pitchFamily="2" charset="0"/>
              <a:sym typeface="微软雅黑" panose="020B0503020204020204" pitchFamily="34" charset="-122"/>
            </a:endParaRPr>
          </a:p>
        </p:txBody>
      </p:sp>
      <p:sp>
        <p:nvSpPr>
          <p:cNvPr id="4" name="文本框 23"/>
          <p:cNvSpPr txBox="1"/>
          <p:nvPr/>
        </p:nvSpPr>
        <p:spPr>
          <a:xfrm>
            <a:off x="1545486" y="1730097"/>
            <a:ext cx="82025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spc="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  <a:sym typeface="微软雅黑" panose="020B0503020204020204" pitchFamily="34" charset="-122"/>
              </a:rPr>
              <a:t>- </a:t>
            </a:r>
            <a:r>
              <a:rPr lang="en-US" altLang="zh-CN" sz="4000" spc="6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  <a:sym typeface="微软雅黑" panose="020B0503020204020204" pitchFamily="34" charset="-122"/>
              </a:rPr>
              <a:t>Xem</a:t>
            </a:r>
            <a:r>
              <a:rPr lang="en-US" altLang="zh-CN" sz="4000" spc="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  <a:sym typeface="微软雅黑" panose="020B0503020204020204" pitchFamily="34" charset="-122"/>
              </a:rPr>
              <a:t> </a:t>
            </a:r>
            <a:r>
              <a:rPr lang="en-US" altLang="zh-CN" sz="4000" spc="6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  <a:sym typeface="微软雅黑" panose="020B0503020204020204" pitchFamily="34" charset="-122"/>
              </a:rPr>
              <a:t>lại</a:t>
            </a:r>
            <a:r>
              <a:rPr lang="en-US" altLang="zh-CN" sz="4000" spc="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  <a:sym typeface="微软雅黑" panose="020B0503020204020204" pitchFamily="34" charset="-122"/>
              </a:rPr>
              <a:t> </a:t>
            </a:r>
            <a:r>
              <a:rPr lang="en-US" altLang="zh-CN" sz="4000" spc="6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  <a:sym typeface="微软雅黑" panose="020B0503020204020204" pitchFamily="34" charset="-122"/>
              </a:rPr>
              <a:t>bài</a:t>
            </a:r>
            <a:r>
              <a:rPr lang="en-US" altLang="zh-CN" sz="4000" spc="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  <a:sym typeface="微软雅黑" panose="020B0503020204020204" pitchFamily="34" charset="-122"/>
              </a:rPr>
              <a:t> </a:t>
            </a:r>
            <a:r>
              <a:rPr lang="en-US" altLang="zh-CN" sz="4000" spc="6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  <a:sym typeface="微软雅黑" panose="020B0503020204020204" pitchFamily="34" charset="-122"/>
              </a:rPr>
              <a:t>đã</a:t>
            </a:r>
            <a:r>
              <a:rPr lang="en-US" altLang="zh-CN" sz="4000" spc="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  <a:sym typeface="微软雅黑" panose="020B0503020204020204" pitchFamily="34" charset="-122"/>
              </a:rPr>
              <a:t> </a:t>
            </a:r>
            <a:r>
              <a:rPr lang="en-US" altLang="zh-CN" sz="4000" spc="6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  <a:sym typeface="微软雅黑" panose="020B0503020204020204" pitchFamily="34" charset="-122"/>
              </a:rPr>
              <a:t>học</a:t>
            </a:r>
            <a:r>
              <a:rPr lang="en-US" altLang="zh-CN" sz="4000" spc="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  <a:sym typeface="微软雅黑" panose="020B0503020204020204" pitchFamily="34" charset="-122"/>
              </a:rPr>
              <a:t>.</a:t>
            </a:r>
            <a:endParaRPr lang="zh-CN" altLang="en-US" sz="4000" spc="600" dirty="0">
              <a:solidFill>
                <a:schemeClr val="tx1">
                  <a:lumMod val="65000"/>
                  <a:lumOff val="35000"/>
                </a:schemeClr>
              </a:solidFill>
              <a:latin typeface="#9Slide03 Arima Madurai Black" panose="00000A00000000000000" pitchFamily="2" charset="0"/>
              <a:ea typeface="微软雅黑" panose="020B0503020204020204" pitchFamily="34" charset="-122"/>
              <a:cs typeface="#9Slide03 Arima Madurai Black" panose="00000A00000000000000" pitchFamily="2" charset="0"/>
              <a:sym typeface="微软雅黑" panose="020B0503020204020204" pitchFamily="34" charset="-122"/>
            </a:endParaRPr>
          </a:p>
        </p:txBody>
      </p:sp>
      <p:pic>
        <p:nvPicPr>
          <p:cNvPr id="5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6090462" y="3438144"/>
            <a:ext cx="7315200" cy="3419856"/>
          </a:xfrm>
          <a:prstGeom prst="rect">
            <a:avLst/>
          </a:prstGeom>
        </p:spPr>
      </p:pic>
      <p:pic>
        <p:nvPicPr>
          <p:cNvPr id="6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flipH="1">
            <a:off x="-996138" y="3438144"/>
            <a:ext cx="7315200" cy="3419856"/>
          </a:xfrm>
          <a:prstGeom prst="rect">
            <a:avLst/>
          </a:prstGeom>
        </p:spPr>
      </p:pic>
      <p:sp>
        <p:nvSpPr>
          <p:cNvPr id="9" name="文本框 23"/>
          <p:cNvSpPr txBox="1"/>
          <p:nvPr/>
        </p:nvSpPr>
        <p:spPr>
          <a:xfrm>
            <a:off x="612036" y="2754449"/>
            <a:ext cx="95797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spc="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  <a:sym typeface="微软雅黑" panose="020B0503020204020204" pitchFamily="34" charset="-122"/>
              </a:rPr>
              <a:t>- </a:t>
            </a:r>
            <a:r>
              <a:rPr lang="en-US" altLang="zh-CN" sz="4000" spc="6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  <a:sym typeface="微软雅黑" panose="020B0503020204020204" pitchFamily="34" charset="-122"/>
              </a:rPr>
              <a:t>Chuẩn</a:t>
            </a:r>
            <a:r>
              <a:rPr lang="en-US" altLang="zh-CN" sz="4000" spc="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  <a:sym typeface="微软雅黑" panose="020B0503020204020204" pitchFamily="34" charset="-122"/>
              </a:rPr>
              <a:t> </a:t>
            </a:r>
            <a:r>
              <a:rPr lang="en-US" altLang="zh-CN" sz="4000" spc="6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  <a:sym typeface="微软雅黑" panose="020B0503020204020204" pitchFamily="34" charset="-122"/>
              </a:rPr>
              <a:t>bị</a:t>
            </a:r>
            <a:r>
              <a:rPr lang="en-US" altLang="zh-CN" sz="4000" spc="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  <a:sym typeface="微软雅黑" panose="020B0503020204020204" pitchFamily="34" charset="-122"/>
              </a:rPr>
              <a:t> </a:t>
            </a:r>
            <a:r>
              <a:rPr lang="en-US" altLang="zh-CN" sz="4000" spc="6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  <a:sym typeface="微软雅黑" panose="020B0503020204020204" pitchFamily="34" charset="-122"/>
              </a:rPr>
              <a:t>bài</a:t>
            </a:r>
            <a:r>
              <a:rPr lang="en-US" altLang="zh-CN" sz="4000" spc="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  <a:sym typeface="微软雅黑" panose="020B0503020204020204" pitchFamily="34" charset="-122"/>
              </a:rPr>
              <a:t> </a:t>
            </a:r>
            <a:r>
              <a:rPr lang="en-US" altLang="zh-CN" sz="4000" spc="6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  <a:sym typeface="微软雅黑" panose="020B0503020204020204" pitchFamily="34" charset="-122"/>
              </a:rPr>
              <a:t>mới</a:t>
            </a:r>
            <a:r>
              <a:rPr lang="en-US" altLang="zh-CN" sz="4000" spc="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  <a:sym typeface="微软雅黑" panose="020B0503020204020204" pitchFamily="34" charset="-122"/>
              </a:rPr>
              <a:t>.</a:t>
            </a:r>
            <a:endParaRPr lang="zh-CN" altLang="en-US" sz="4000" spc="600" dirty="0">
              <a:solidFill>
                <a:schemeClr val="tx1">
                  <a:lumMod val="65000"/>
                  <a:lumOff val="35000"/>
                </a:schemeClr>
              </a:solidFill>
              <a:latin typeface="#9Slide03 Arima Madurai Black" panose="00000A00000000000000" pitchFamily="2" charset="0"/>
              <a:ea typeface="微软雅黑" panose="020B0503020204020204" pitchFamily="34" charset="-122"/>
              <a:cs typeface="#9Slide03 Arima Madurai Black" panose="00000A00000000000000" pitchFamily="2" charset="0"/>
              <a:sym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20485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054"/>
            <a:ext cx="12192000" cy="6858000"/>
          </a:xfrm>
          <a:prstGeom prst="rect">
            <a:avLst/>
          </a:prstGeom>
        </p:spPr>
      </p:pic>
      <p:pic>
        <p:nvPicPr>
          <p:cNvPr id="4" name="PA_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454" y="828108"/>
            <a:ext cx="6121493" cy="4294369"/>
          </a:xfrm>
          <a:prstGeom prst="rect">
            <a:avLst/>
          </a:prstGeom>
        </p:spPr>
      </p:pic>
      <p:sp>
        <p:nvSpPr>
          <p:cNvPr id="3" name="文本框 6"/>
          <p:cNvSpPr txBox="1">
            <a:spLocks noChangeArrowheads="1"/>
          </p:cNvSpPr>
          <p:nvPr/>
        </p:nvSpPr>
        <p:spPr bwMode="auto">
          <a:xfrm>
            <a:off x="4620919" y="2206942"/>
            <a:ext cx="410337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9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4400" dirty="0" err="1" smtClean="0"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Thử</a:t>
            </a:r>
            <a:r>
              <a:rPr lang="en-US" altLang="zh-CN" sz="4400" dirty="0" smtClean="0"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 </a:t>
            </a:r>
            <a:r>
              <a:rPr lang="en-US" altLang="zh-CN" sz="4400" dirty="0" err="1" smtClean="0"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thách</a:t>
            </a:r>
            <a:r>
              <a:rPr lang="en-US" altLang="zh-CN" sz="4400" dirty="0" smtClean="0"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 1:</a:t>
            </a:r>
            <a:endParaRPr lang="zh-CN" altLang="en-US" sz="4400" dirty="0">
              <a:latin typeface="#9Slide03 Arima Madurai Black" panose="00000A00000000000000" pitchFamily="2" charset="0"/>
              <a:ea typeface="微软雅黑" panose="020B0503020204020204" pitchFamily="34" charset="-122"/>
              <a:cs typeface="#9Slide03 Arima Madurai Black" panose="00000A00000000000000" pitchFamily="2" charset="0"/>
            </a:endParaRPr>
          </a:p>
        </p:txBody>
      </p:sp>
      <p:sp>
        <p:nvSpPr>
          <p:cNvPr id="7" name="文本框 6"/>
          <p:cNvSpPr txBox="1">
            <a:spLocks noChangeArrowheads="1"/>
          </p:cNvSpPr>
          <p:nvPr/>
        </p:nvSpPr>
        <p:spPr bwMode="auto">
          <a:xfrm>
            <a:off x="4247515" y="3325609"/>
            <a:ext cx="410337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9pPr>
          </a:lstStyle>
          <a:p>
            <a:pPr algn="ctr" defTabSz="51435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4400" dirty="0" err="1" smtClean="0">
                <a:solidFill>
                  <a:srgbClr val="0070C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Tìm</a:t>
            </a:r>
            <a:r>
              <a:rPr lang="en-US" altLang="zh-CN" sz="4400" dirty="0" smtClean="0">
                <a:solidFill>
                  <a:srgbClr val="0070C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 </a:t>
            </a:r>
            <a:r>
              <a:rPr lang="en-US" altLang="zh-CN" sz="4400" dirty="0" err="1" smtClean="0">
                <a:solidFill>
                  <a:srgbClr val="0070C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nước</a:t>
            </a:r>
            <a:r>
              <a:rPr lang="en-US" altLang="zh-CN" sz="4400" dirty="0" smtClean="0">
                <a:solidFill>
                  <a:srgbClr val="0070C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 </a:t>
            </a:r>
            <a:r>
              <a:rPr lang="en-US" altLang="zh-CN" sz="4400" dirty="0" err="1" smtClean="0">
                <a:solidFill>
                  <a:srgbClr val="0070C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cho</a:t>
            </a:r>
            <a:r>
              <a:rPr lang="en-US" altLang="zh-CN" sz="4400" dirty="0" smtClean="0">
                <a:solidFill>
                  <a:srgbClr val="0070C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 </a:t>
            </a:r>
            <a:r>
              <a:rPr lang="en-US" altLang="zh-CN" sz="4400" dirty="0" err="1" smtClean="0">
                <a:solidFill>
                  <a:srgbClr val="0070C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chim</a:t>
            </a:r>
            <a:r>
              <a:rPr lang="en-US" altLang="zh-CN" sz="4400" dirty="0" smtClean="0">
                <a:solidFill>
                  <a:srgbClr val="0070C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 non</a:t>
            </a:r>
            <a:endParaRPr lang="zh-CN" altLang="en-US" sz="4400" dirty="0">
              <a:solidFill>
                <a:srgbClr val="0070C0"/>
              </a:solidFill>
              <a:latin typeface="#9Slide03 Arima Madurai Black" panose="00000A00000000000000" pitchFamily="2" charset="0"/>
              <a:ea typeface="微软雅黑" panose="020B0503020204020204" pitchFamily="34" charset="-122"/>
              <a:cs typeface="#9Slide03 Arima Madurai Black" panose="00000A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0" y="0"/>
            <a:ext cx="1121664" cy="122888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5840919" y="1090907"/>
            <a:ext cx="510162" cy="84317"/>
            <a:chOff x="5878446" y="1252785"/>
            <a:chExt cx="849635" cy="140423"/>
          </a:xfrm>
        </p:grpSpPr>
        <p:sp>
          <p:nvSpPr>
            <p:cNvPr id="12" name="椭圆 11"/>
            <p:cNvSpPr/>
            <p:nvPr/>
          </p:nvSpPr>
          <p:spPr>
            <a:xfrm>
              <a:off x="5878446" y="1254658"/>
              <a:ext cx="138550" cy="138550"/>
            </a:xfrm>
            <a:prstGeom prst="ellipse">
              <a:avLst/>
            </a:prstGeom>
            <a:solidFill>
              <a:srgbClr val="89FF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椭圆 12"/>
            <p:cNvSpPr/>
            <p:nvPr/>
          </p:nvSpPr>
          <p:spPr>
            <a:xfrm>
              <a:off x="6118512" y="1254658"/>
              <a:ext cx="138550" cy="138550"/>
            </a:xfrm>
            <a:prstGeom prst="ellipse">
              <a:avLst/>
            </a:prstGeom>
            <a:solidFill>
              <a:srgbClr val="FABA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椭圆 13"/>
            <p:cNvSpPr/>
            <p:nvPr/>
          </p:nvSpPr>
          <p:spPr>
            <a:xfrm>
              <a:off x="6358578" y="1252785"/>
              <a:ext cx="138550" cy="138550"/>
            </a:xfrm>
            <a:prstGeom prst="ellipse">
              <a:avLst/>
            </a:prstGeom>
            <a:solidFill>
              <a:srgbClr val="B6B0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椭圆 14"/>
            <p:cNvSpPr/>
            <p:nvPr/>
          </p:nvSpPr>
          <p:spPr>
            <a:xfrm>
              <a:off x="6589531" y="1252785"/>
              <a:ext cx="138550" cy="138550"/>
            </a:xfrm>
            <a:prstGeom prst="ellipse">
              <a:avLst/>
            </a:prstGeom>
            <a:solidFill>
              <a:srgbClr val="FDE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85710" y="-26266"/>
            <a:ext cx="12467304" cy="67893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Rounded Rectangle 4"/>
          <p:cNvSpPr/>
          <p:nvPr/>
        </p:nvSpPr>
        <p:spPr>
          <a:xfrm>
            <a:off x="1104282" y="1095653"/>
            <a:ext cx="10223415" cy="1433011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282044" y="1114626"/>
            <a:ext cx="1020603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+mj-lt"/>
              </a:rPr>
              <a:t>Em</a:t>
            </a:r>
            <a:r>
              <a:rPr lang="en-US" sz="4000" b="1" dirty="0" smtClean="0">
                <a:latin typeface="+mj-lt"/>
              </a:rPr>
              <a:t> </a:t>
            </a:r>
            <a:r>
              <a:rPr lang="en-US" sz="4000" b="1" dirty="0" err="1" smtClean="0">
                <a:latin typeface="+mj-lt"/>
              </a:rPr>
              <a:t>hãy</a:t>
            </a:r>
            <a:r>
              <a:rPr lang="en-US" sz="4000" b="1" dirty="0" smtClean="0">
                <a:latin typeface="+mj-lt"/>
              </a:rPr>
              <a:t> </a:t>
            </a:r>
            <a:r>
              <a:rPr lang="en-US" sz="4000" b="1" dirty="0" err="1" smtClean="0">
                <a:latin typeface="+mj-lt"/>
              </a:rPr>
              <a:t>tìm</a:t>
            </a:r>
            <a:r>
              <a:rPr lang="en-US" sz="4000" b="1" dirty="0" smtClean="0">
                <a:latin typeface="+mj-lt"/>
              </a:rPr>
              <a:t> </a:t>
            </a:r>
            <a:r>
              <a:rPr lang="en-US" sz="4000" b="1" dirty="0" err="1" smtClean="0">
                <a:latin typeface="+mj-lt"/>
              </a:rPr>
              <a:t>nước</a:t>
            </a:r>
            <a:r>
              <a:rPr lang="en-US" sz="4000" b="1" dirty="0" smtClean="0">
                <a:latin typeface="+mj-lt"/>
              </a:rPr>
              <a:t> </a:t>
            </a:r>
            <a:r>
              <a:rPr lang="en-US" sz="4000" b="1" dirty="0" err="1" smtClean="0">
                <a:latin typeface="+mj-lt"/>
              </a:rPr>
              <a:t>cho</a:t>
            </a:r>
            <a:r>
              <a:rPr lang="en-US" sz="4000" b="1" dirty="0" smtClean="0">
                <a:latin typeface="+mj-lt"/>
              </a:rPr>
              <a:t> </a:t>
            </a:r>
            <a:r>
              <a:rPr lang="en-US" sz="4000" b="1" dirty="0" err="1" smtClean="0">
                <a:latin typeface="+mj-lt"/>
              </a:rPr>
              <a:t>chim</a:t>
            </a:r>
            <a:r>
              <a:rPr lang="en-US" sz="4000" b="1" dirty="0" smtClean="0">
                <a:latin typeface="+mj-lt"/>
              </a:rPr>
              <a:t> non </a:t>
            </a:r>
            <a:r>
              <a:rPr lang="en-US" sz="4000" b="1" dirty="0" err="1" smtClean="0">
                <a:latin typeface="+mj-lt"/>
              </a:rPr>
              <a:t>bằng</a:t>
            </a:r>
            <a:r>
              <a:rPr lang="en-US" sz="4000" b="1" dirty="0" smtClean="0">
                <a:latin typeface="+mj-lt"/>
              </a:rPr>
              <a:t> </a:t>
            </a:r>
            <a:r>
              <a:rPr lang="en-US" sz="4000" b="1" dirty="0" err="1" smtClean="0">
                <a:latin typeface="+mj-lt"/>
              </a:rPr>
              <a:t>cách</a:t>
            </a:r>
            <a:r>
              <a:rPr lang="en-US" sz="4000" b="1" dirty="0" smtClean="0">
                <a:latin typeface="+mj-lt"/>
              </a:rPr>
              <a:t> </a:t>
            </a:r>
            <a:r>
              <a:rPr lang="en-US" sz="4000" b="1" dirty="0" err="1" smtClean="0">
                <a:latin typeface="+mj-lt"/>
              </a:rPr>
              <a:t>chọn</a:t>
            </a:r>
            <a:r>
              <a:rPr lang="en-US" sz="4000" b="1" dirty="0" smtClean="0">
                <a:latin typeface="+mj-lt"/>
              </a:rPr>
              <a:t> </a:t>
            </a:r>
            <a:r>
              <a:rPr lang="en-US" sz="4000" b="1" dirty="0" err="1" smtClean="0">
                <a:latin typeface="+mj-lt"/>
              </a:rPr>
              <a:t>câu</a:t>
            </a:r>
            <a:r>
              <a:rPr lang="en-US" sz="4000" b="1" dirty="0" smtClean="0">
                <a:latin typeface="+mj-lt"/>
              </a:rPr>
              <a:t> </a:t>
            </a:r>
            <a:r>
              <a:rPr lang="en-US" sz="4000" b="1" dirty="0" err="1" smtClean="0">
                <a:latin typeface="+mj-lt"/>
              </a:rPr>
              <a:t>trả</a:t>
            </a:r>
            <a:r>
              <a:rPr lang="en-US" sz="4000" b="1" dirty="0" smtClean="0">
                <a:latin typeface="+mj-lt"/>
              </a:rPr>
              <a:t> </a:t>
            </a:r>
            <a:r>
              <a:rPr lang="en-US" sz="4000" b="1" dirty="0" err="1" smtClean="0">
                <a:latin typeface="+mj-lt"/>
              </a:rPr>
              <a:t>lời</a:t>
            </a:r>
            <a:r>
              <a:rPr lang="en-US" sz="4000" b="1" dirty="0" smtClean="0">
                <a:latin typeface="+mj-lt"/>
              </a:rPr>
              <a:t> </a:t>
            </a:r>
            <a:r>
              <a:rPr lang="en-US" sz="4000" b="1" dirty="0" err="1" smtClean="0">
                <a:latin typeface="+mj-lt"/>
              </a:rPr>
              <a:t>đúng</a:t>
            </a:r>
            <a:r>
              <a:rPr lang="en-US" sz="4000" b="1" dirty="0" smtClean="0">
                <a:latin typeface="+mj-lt"/>
              </a:rPr>
              <a:t> </a:t>
            </a:r>
            <a:r>
              <a:rPr lang="en-US" sz="4000" b="1" dirty="0" err="1" smtClean="0">
                <a:latin typeface="+mj-lt"/>
              </a:rPr>
              <a:t>nhất</a:t>
            </a:r>
            <a:r>
              <a:rPr lang="en-US" sz="4000" b="1" dirty="0" smtClean="0">
                <a:latin typeface="+mj-lt"/>
              </a:rPr>
              <a:t> </a:t>
            </a:r>
            <a:r>
              <a:rPr lang="en-US" sz="4000" b="1" dirty="0" err="1" smtClean="0">
                <a:latin typeface="+mj-lt"/>
              </a:rPr>
              <a:t>cho</a:t>
            </a:r>
            <a:r>
              <a:rPr lang="en-US" sz="4000" b="1" dirty="0" smtClean="0">
                <a:latin typeface="+mj-lt"/>
              </a:rPr>
              <a:t> </a:t>
            </a:r>
            <a:r>
              <a:rPr lang="en-US" sz="4000" b="1" dirty="0" err="1" smtClean="0">
                <a:latin typeface="+mj-lt"/>
              </a:rPr>
              <a:t>các</a:t>
            </a:r>
            <a:r>
              <a:rPr lang="en-US" sz="4000" b="1" dirty="0" smtClean="0">
                <a:latin typeface="+mj-lt"/>
              </a:rPr>
              <a:t> </a:t>
            </a:r>
            <a:r>
              <a:rPr lang="en-US" sz="4000" b="1" dirty="0" err="1" smtClean="0">
                <a:latin typeface="+mj-lt"/>
              </a:rPr>
              <a:t>câu</a:t>
            </a:r>
            <a:r>
              <a:rPr lang="en-US" sz="4000" b="1" dirty="0" smtClean="0">
                <a:latin typeface="+mj-lt"/>
              </a:rPr>
              <a:t> </a:t>
            </a:r>
            <a:r>
              <a:rPr lang="en-US" sz="4000" b="1" dirty="0" err="1" smtClean="0">
                <a:latin typeface="+mj-lt"/>
              </a:rPr>
              <a:t>hỏi</a:t>
            </a:r>
            <a:r>
              <a:rPr lang="en-US" sz="4000" b="1" dirty="0" smtClean="0">
                <a:latin typeface="+mj-lt"/>
              </a:rPr>
              <a:t> </a:t>
            </a:r>
            <a:r>
              <a:rPr lang="en-US" sz="4000" b="1" dirty="0" err="1" smtClean="0">
                <a:latin typeface="+mj-lt"/>
              </a:rPr>
              <a:t>sau</a:t>
            </a:r>
            <a:r>
              <a:rPr lang="en-US" sz="4000" b="1" dirty="0" smtClean="0">
                <a:latin typeface="+mj-lt"/>
              </a:rPr>
              <a:t> </a:t>
            </a:r>
            <a:r>
              <a:rPr lang="en-US" sz="4000" b="1" dirty="0" err="1" smtClean="0">
                <a:latin typeface="+mj-lt"/>
              </a:rPr>
              <a:t>nhé</a:t>
            </a:r>
            <a:r>
              <a:rPr lang="en-US" sz="4000" b="1" dirty="0" smtClean="0">
                <a:latin typeface="+mj-lt"/>
              </a:rPr>
              <a:t>.</a:t>
            </a:r>
            <a:endParaRPr lang="en-US" sz="4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75586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0" y="0"/>
            <a:ext cx="1121664" cy="122888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5840919" y="1090907"/>
            <a:ext cx="510162" cy="84317"/>
            <a:chOff x="5878446" y="1252785"/>
            <a:chExt cx="849635" cy="140423"/>
          </a:xfrm>
        </p:grpSpPr>
        <p:sp>
          <p:nvSpPr>
            <p:cNvPr id="12" name="椭圆 11"/>
            <p:cNvSpPr/>
            <p:nvPr/>
          </p:nvSpPr>
          <p:spPr>
            <a:xfrm>
              <a:off x="5878446" y="1254658"/>
              <a:ext cx="138550" cy="138550"/>
            </a:xfrm>
            <a:prstGeom prst="ellipse">
              <a:avLst/>
            </a:prstGeom>
            <a:solidFill>
              <a:srgbClr val="89FF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椭圆 12"/>
            <p:cNvSpPr/>
            <p:nvPr/>
          </p:nvSpPr>
          <p:spPr>
            <a:xfrm>
              <a:off x="6118512" y="1254658"/>
              <a:ext cx="138550" cy="138550"/>
            </a:xfrm>
            <a:prstGeom prst="ellipse">
              <a:avLst/>
            </a:prstGeom>
            <a:solidFill>
              <a:srgbClr val="FABA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椭圆 13"/>
            <p:cNvSpPr/>
            <p:nvPr/>
          </p:nvSpPr>
          <p:spPr>
            <a:xfrm>
              <a:off x="6358578" y="1252785"/>
              <a:ext cx="138550" cy="138550"/>
            </a:xfrm>
            <a:prstGeom prst="ellipse">
              <a:avLst/>
            </a:prstGeom>
            <a:solidFill>
              <a:srgbClr val="B6B0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椭圆 14"/>
            <p:cNvSpPr/>
            <p:nvPr/>
          </p:nvSpPr>
          <p:spPr>
            <a:xfrm>
              <a:off x="6589531" y="1252785"/>
              <a:ext cx="138550" cy="138550"/>
            </a:xfrm>
            <a:prstGeom prst="ellipse">
              <a:avLst/>
            </a:prstGeom>
            <a:solidFill>
              <a:srgbClr val="FDE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矩形 2"/>
          <p:cNvSpPr/>
          <p:nvPr/>
        </p:nvSpPr>
        <p:spPr>
          <a:xfrm>
            <a:off x="984993" y="975444"/>
            <a:ext cx="10143665" cy="560783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矩形 6"/>
          <p:cNvSpPr/>
          <p:nvPr/>
        </p:nvSpPr>
        <p:spPr>
          <a:xfrm>
            <a:off x="1917529" y="549796"/>
            <a:ext cx="7846779" cy="851297"/>
          </a:xfrm>
          <a:prstGeom prst="roundRect">
            <a:avLst/>
          </a:prstGeom>
          <a:solidFill>
            <a:srgbClr val="B5FFE4"/>
          </a:solidFill>
        </p:spPr>
        <p:txBody>
          <a:bodyPr vert="horz" wrap="square" rtlCol="0">
            <a:spAutoFit/>
          </a:bodyPr>
          <a:lstStyle/>
          <a:p>
            <a:pPr lvl="0" algn="ctr">
              <a:defRPr/>
            </a:pPr>
            <a:r>
              <a:rPr lang="en-US" altLang="zh-CN" sz="4400" b="1" dirty="0" err="1"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Nước</a:t>
            </a:r>
            <a:r>
              <a:rPr lang="en-US" altLang="zh-CN" sz="4400" b="1" dirty="0"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 ta </a:t>
            </a:r>
            <a:r>
              <a:rPr lang="en-US" altLang="zh-CN" sz="4400" b="1" dirty="0" err="1"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có</a:t>
            </a:r>
            <a:r>
              <a:rPr lang="en-US" altLang="zh-CN" sz="4400" b="1" dirty="0"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 </a:t>
            </a:r>
            <a:r>
              <a:rPr lang="en-US" altLang="zh-CN" sz="4400" b="1" dirty="0" err="1"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bao</a:t>
            </a:r>
            <a:r>
              <a:rPr lang="en-US" altLang="zh-CN" sz="4400" b="1" dirty="0"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 </a:t>
            </a:r>
            <a:r>
              <a:rPr lang="en-US" altLang="zh-CN" sz="4400" b="1" dirty="0" err="1"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nhiêu</a:t>
            </a:r>
            <a:r>
              <a:rPr lang="en-US" altLang="zh-CN" sz="4400" b="1" dirty="0"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 </a:t>
            </a:r>
            <a:r>
              <a:rPr lang="en-US" altLang="zh-CN" sz="4400" b="1" dirty="0" err="1"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dân</a:t>
            </a:r>
            <a:r>
              <a:rPr lang="en-US" altLang="zh-CN" sz="4400" b="1" dirty="0"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 </a:t>
            </a:r>
            <a:r>
              <a:rPr lang="en-US" altLang="zh-CN" sz="4400" b="1" dirty="0" err="1"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tộc</a:t>
            </a:r>
            <a:r>
              <a:rPr lang="en-US" altLang="zh-CN" sz="4400" b="1" dirty="0"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 ?</a:t>
            </a:r>
          </a:p>
        </p:txBody>
      </p:sp>
      <p:sp>
        <p:nvSpPr>
          <p:cNvPr id="7" name="Freeform 6"/>
          <p:cNvSpPr/>
          <p:nvPr/>
        </p:nvSpPr>
        <p:spPr>
          <a:xfrm>
            <a:off x="1407502" y="2686937"/>
            <a:ext cx="4028774" cy="963531"/>
          </a:xfrm>
          <a:custGeom>
            <a:avLst/>
            <a:gdLst>
              <a:gd name="connsiteX0" fmla="*/ 0 w 5628107"/>
              <a:gd name="connsiteY0" fmla="*/ 0 h 963529"/>
              <a:gd name="connsiteX1" fmla="*/ 5146343 w 5628107"/>
              <a:gd name="connsiteY1" fmla="*/ 0 h 963529"/>
              <a:gd name="connsiteX2" fmla="*/ 5628107 w 5628107"/>
              <a:gd name="connsiteY2" fmla="*/ 481765 h 963529"/>
              <a:gd name="connsiteX3" fmla="*/ 5146343 w 5628107"/>
              <a:gd name="connsiteY3" fmla="*/ 963529 h 963529"/>
              <a:gd name="connsiteX4" fmla="*/ 0 w 5628107"/>
              <a:gd name="connsiteY4" fmla="*/ 963529 h 963529"/>
              <a:gd name="connsiteX5" fmla="*/ 0 w 5628107"/>
              <a:gd name="connsiteY5" fmla="*/ 0 h 963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28107" h="963529">
                <a:moveTo>
                  <a:pt x="5628107" y="963528"/>
                </a:moveTo>
                <a:lnTo>
                  <a:pt x="481764" y="963528"/>
                </a:lnTo>
                <a:lnTo>
                  <a:pt x="0" y="481764"/>
                </a:lnTo>
                <a:lnTo>
                  <a:pt x="481764" y="1"/>
                </a:lnTo>
                <a:lnTo>
                  <a:pt x="5628107" y="1"/>
                </a:lnTo>
                <a:lnTo>
                  <a:pt x="5628107" y="963528"/>
                </a:lnTo>
                <a:close/>
              </a:path>
            </a:pathLst>
          </a:cu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65772" tIns="167641" rIns="312928" bIns="167641" numCol="1" spcCol="1270" anchor="ctr" anchorCtr="0">
            <a:noAutofit/>
          </a:bodyPr>
          <a:lstStyle/>
          <a:p>
            <a:pPr lvl="0" algn="l" defTabSz="1955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400" kern="1200" dirty="0" smtClean="0"/>
              <a:t>A. </a:t>
            </a:r>
            <a:r>
              <a:rPr kumimoji="0" lang="en-US" altLang="zh-CN" sz="4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j-lt"/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51 </a:t>
            </a:r>
            <a:r>
              <a:rPr kumimoji="0" lang="en-US" altLang="zh-CN" sz="4400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j-lt"/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dân</a:t>
            </a:r>
            <a:r>
              <a:rPr kumimoji="0" lang="en-US" altLang="zh-CN" sz="440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j-lt"/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 </a:t>
            </a:r>
            <a:r>
              <a:rPr kumimoji="0" lang="en-US" altLang="zh-CN" sz="4400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j-lt"/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tộc</a:t>
            </a:r>
            <a:r>
              <a:rPr kumimoji="0" lang="en-US" altLang="zh-CN" sz="440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j-lt"/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 </a:t>
            </a:r>
            <a:endParaRPr lang="en-US" sz="4400" kern="1200" dirty="0"/>
          </a:p>
        </p:txBody>
      </p:sp>
      <p:sp>
        <p:nvSpPr>
          <p:cNvPr id="17" name="Freeform 16"/>
          <p:cNvSpPr/>
          <p:nvPr/>
        </p:nvSpPr>
        <p:spPr>
          <a:xfrm>
            <a:off x="1400740" y="4820830"/>
            <a:ext cx="3984263" cy="963530"/>
          </a:xfrm>
          <a:custGeom>
            <a:avLst/>
            <a:gdLst>
              <a:gd name="connsiteX0" fmla="*/ 0 w 5628107"/>
              <a:gd name="connsiteY0" fmla="*/ 0 h 963529"/>
              <a:gd name="connsiteX1" fmla="*/ 5146343 w 5628107"/>
              <a:gd name="connsiteY1" fmla="*/ 0 h 963529"/>
              <a:gd name="connsiteX2" fmla="*/ 5628107 w 5628107"/>
              <a:gd name="connsiteY2" fmla="*/ 481765 h 963529"/>
              <a:gd name="connsiteX3" fmla="*/ 5146343 w 5628107"/>
              <a:gd name="connsiteY3" fmla="*/ 963529 h 963529"/>
              <a:gd name="connsiteX4" fmla="*/ 0 w 5628107"/>
              <a:gd name="connsiteY4" fmla="*/ 963529 h 963529"/>
              <a:gd name="connsiteX5" fmla="*/ 0 w 5628107"/>
              <a:gd name="connsiteY5" fmla="*/ 0 h 963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28107" h="963529">
                <a:moveTo>
                  <a:pt x="5628107" y="963528"/>
                </a:moveTo>
                <a:lnTo>
                  <a:pt x="481764" y="963528"/>
                </a:lnTo>
                <a:lnTo>
                  <a:pt x="0" y="481764"/>
                </a:lnTo>
                <a:lnTo>
                  <a:pt x="481764" y="1"/>
                </a:lnTo>
                <a:lnTo>
                  <a:pt x="5628107" y="1"/>
                </a:lnTo>
                <a:lnTo>
                  <a:pt x="5628107" y="963528"/>
                </a:lnTo>
                <a:close/>
              </a:path>
            </a:pathLst>
          </a:cu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65772" tIns="167641" rIns="312928" bIns="167640" numCol="1" spcCol="1270" anchor="ctr" anchorCtr="0">
            <a:noAutofit/>
          </a:bodyPr>
          <a:lstStyle/>
          <a:p>
            <a:pPr lvl="0" algn="l" defTabSz="1955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CN" sz="4400" kern="1200" dirty="0" smtClean="0">
                <a:latin typeface="+mj-lt"/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B. </a:t>
            </a:r>
            <a:r>
              <a:rPr kumimoji="0" lang="en-US" altLang="zh-CN" sz="4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j-lt"/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52 </a:t>
            </a:r>
            <a:r>
              <a:rPr kumimoji="0" lang="en-US" altLang="zh-CN" sz="4400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j-lt"/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dân</a:t>
            </a:r>
            <a:r>
              <a:rPr kumimoji="0" lang="en-US" altLang="zh-CN" sz="440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j-lt"/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 </a:t>
            </a:r>
            <a:r>
              <a:rPr kumimoji="0" lang="en-US" altLang="zh-CN" sz="4400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j-lt"/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tộc</a:t>
            </a:r>
            <a:r>
              <a:rPr kumimoji="0" lang="en-US" altLang="zh-CN" sz="440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j-lt"/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 </a:t>
            </a:r>
            <a:endParaRPr lang="en-US" sz="4400" kern="1200" dirty="0"/>
          </a:p>
        </p:txBody>
      </p:sp>
      <p:sp>
        <p:nvSpPr>
          <p:cNvPr id="36" name="Freeform 35"/>
          <p:cNvSpPr/>
          <p:nvPr/>
        </p:nvSpPr>
        <p:spPr>
          <a:xfrm>
            <a:off x="6245210" y="2581853"/>
            <a:ext cx="4097825" cy="963530"/>
          </a:xfrm>
          <a:custGeom>
            <a:avLst/>
            <a:gdLst>
              <a:gd name="connsiteX0" fmla="*/ 0 w 5628107"/>
              <a:gd name="connsiteY0" fmla="*/ 0 h 963529"/>
              <a:gd name="connsiteX1" fmla="*/ 5146343 w 5628107"/>
              <a:gd name="connsiteY1" fmla="*/ 0 h 963529"/>
              <a:gd name="connsiteX2" fmla="*/ 5628107 w 5628107"/>
              <a:gd name="connsiteY2" fmla="*/ 481765 h 963529"/>
              <a:gd name="connsiteX3" fmla="*/ 5146343 w 5628107"/>
              <a:gd name="connsiteY3" fmla="*/ 963529 h 963529"/>
              <a:gd name="connsiteX4" fmla="*/ 0 w 5628107"/>
              <a:gd name="connsiteY4" fmla="*/ 963529 h 963529"/>
              <a:gd name="connsiteX5" fmla="*/ 0 w 5628107"/>
              <a:gd name="connsiteY5" fmla="*/ 0 h 963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28107" h="963529">
                <a:moveTo>
                  <a:pt x="5628107" y="963528"/>
                </a:moveTo>
                <a:lnTo>
                  <a:pt x="481764" y="963528"/>
                </a:lnTo>
                <a:lnTo>
                  <a:pt x="0" y="481764"/>
                </a:lnTo>
                <a:lnTo>
                  <a:pt x="481764" y="1"/>
                </a:lnTo>
                <a:lnTo>
                  <a:pt x="5628107" y="1"/>
                </a:lnTo>
                <a:lnTo>
                  <a:pt x="5628107" y="963528"/>
                </a:lnTo>
                <a:close/>
              </a:path>
            </a:pathLst>
          </a:cu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65772" tIns="167641" rIns="312928" bIns="167640" numCol="1" spcCol="1270" anchor="ctr" anchorCtr="0">
            <a:noAutofit/>
          </a:bodyPr>
          <a:lstStyle/>
          <a:p>
            <a:pPr lvl="0" algn="l" defTabSz="19558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CN" sz="4400" kern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C. </a:t>
            </a:r>
            <a:r>
              <a:rPr kumimoji="0" lang="en-US" altLang="zh-CN" sz="4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j-lt"/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53 </a:t>
            </a:r>
            <a:r>
              <a:rPr kumimoji="0" lang="en-US" altLang="zh-CN" sz="4400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j-lt"/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dân</a:t>
            </a:r>
            <a:r>
              <a:rPr kumimoji="0" lang="en-US" altLang="zh-CN" sz="440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j-lt"/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 </a:t>
            </a:r>
            <a:r>
              <a:rPr kumimoji="0" lang="en-US" altLang="zh-CN" sz="4400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j-lt"/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tộc</a:t>
            </a:r>
            <a:r>
              <a:rPr kumimoji="0" lang="en-US" altLang="zh-CN" sz="440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j-lt"/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 </a:t>
            </a:r>
            <a:endParaRPr lang="en-US" sz="4400" kern="1200" dirty="0"/>
          </a:p>
        </p:txBody>
      </p:sp>
      <p:sp>
        <p:nvSpPr>
          <p:cNvPr id="38" name="Freeform 37"/>
          <p:cNvSpPr/>
          <p:nvPr/>
        </p:nvSpPr>
        <p:spPr>
          <a:xfrm>
            <a:off x="6309486" y="4715745"/>
            <a:ext cx="4033550" cy="963530"/>
          </a:xfrm>
          <a:custGeom>
            <a:avLst/>
            <a:gdLst>
              <a:gd name="connsiteX0" fmla="*/ 0 w 5628107"/>
              <a:gd name="connsiteY0" fmla="*/ 0 h 963529"/>
              <a:gd name="connsiteX1" fmla="*/ 5146343 w 5628107"/>
              <a:gd name="connsiteY1" fmla="*/ 0 h 963529"/>
              <a:gd name="connsiteX2" fmla="*/ 5628107 w 5628107"/>
              <a:gd name="connsiteY2" fmla="*/ 481765 h 963529"/>
              <a:gd name="connsiteX3" fmla="*/ 5146343 w 5628107"/>
              <a:gd name="connsiteY3" fmla="*/ 963529 h 963529"/>
              <a:gd name="connsiteX4" fmla="*/ 0 w 5628107"/>
              <a:gd name="connsiteY4" fmla="*/ 963529 h 963529"/>
              <a:gd name="connsiteX5" fmla="*/ 0 w 5628107"/>
              <a:gd name="connsiteY5" fmla="*/ 0 h 963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28107" h="963529">
                <a:moveTo>
                  <a:pt x="5628107" y="963528"/>
                </a:moveTo>
                <a:lnTo>
                  <a:pt x="481764" y="963528"/>
                </a:lnTo>
                <a:lnTo>
                  <a:pt x="0" y="481764"/>
                </a:lnTo>
                <a:lnTo>
                  <a:pt x="481764" y="1"/>
                </a:lnTo>
                <a:lnTo>
                  <a:pt x="5628107" y="1"/>
                </a:lnTo>
                <a:lnTo>
                  <a:pt x="5628107" y="963528"/>
                </a:lnTo>
                <a:close/>
              </a:path>
            </a:pathLst>
          </a:cu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65772" tIns="167641" rIns="312928" bIns="167640" numCol="1" spcCol="1270" anchor="ctr" anchorCtr="0">
            <a:noAutofit/>
          </a:bodyPr>
          <a:lstStyle/>
          <a:p>
            <a:pPr lvl="0" algn="l" defTabSz="19558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CN" sz="4400" kern="1200" dirty="0" smtClean="0">
                <a:latin typeface="+mj-lt"/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D. </a:t>
            </a:r>
            <a:r>
              <a:rPr kumimoji="0" lang="en-US" altLang="zh-CN" sz="4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j-lt"/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54 </a:t>
            </a:r>
            <a:r>
              <a:rPr kumimoji="0" lang="en-US" altLang="zh-CN" sz="4400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j-lt"/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dân</a:t>
            </a:r>
            <a:r>
              <a:rPr kumimoji="0" lang="en-US" altLang="zh-CN" sz="440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j-lt"/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 </a:t>
            </a:r>
            <a:r>
              <a:rPr kumimoji="0" lang="en-US" altLang="zh-CN" sz="4400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j-lt"/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tộc</a:t>
            </a:r>
            <a:r>
              <a:rPr kumimoji="0" lang="en-US" altLang="zh-CN" sz="440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j-lt"/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 </a:t>
            </a:r>
            <a:endParaRPr lang="en-US" sz="4400" kern="1200" dirty="0"/>
          </a:p>
        </p:txBody>
      </p:sp>
      <p:pic>
        <p:nvPicPr>
          <p:cNvPr id="19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5978216" y="4578960"/>
            <a:ext cx="1231494" cy="1447269"/>
          </a:xfrm>
          <a:prstGeom prst="rect">
            <a:avLst/>
          </a:prstGeom>
        </p:spPr>
      </p:pic>
      <p:pic>
        <p:nvPicPr>
          <p:cNvPr id="2" name="YAY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16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6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ldLvl="0" animBg="1"/>
      <p:bldP spid="7" grpId="0" animBg="1"/>
      <p:bldP spid="17" grpId="0" animBg="1"/>
      <p:bldP spid="3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0" y="0"/>
            <a:ext cx="1121664" cy="122888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5840919" y="1090907"/>
            <a:ext cx="510162" cy="84317"/>
            <a:chOff x="5878446" y="1252785"/>
            <a:chExt cx="849635" cy="140423"/>
          </a:xfrm>
        </p:grpSpPr>
        <p:sp>
          <p:nvSpPr>
            <p:cNvPr id="12" name="椭圆 11"/>
            <p:cNvSpPr/>
            <p:nvPr/>
          </p:nvSpPr>
          <p:spPr>
            <a:xfrm>
              <a:off x="5878446" y="1254658"/>
              <a:ext cx="138550" cy="138550"/>
            </a:xfrm>
            <a:prstGeom prst="ellipse">
              <a:avLst/>
            </a:prstGeom>
            <a:solidFill>
              <a:srgbClr val="89FF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椭圆 12"/>
            <p:cNvSpPr/>
            <p:nvPr/>
          </p:nvSpPr>
          <p:spPr>
            <a:xfrm>
              <a:off x="6118512" y="1254658"/>
              <a:ext cx="138550" cy="138550"/>
            </a:xfrm>
            <a:prstGeom prst="ellipse">
              <a:avLst/>
            </a:prstGeom>
            <a:solidFill>
              <a:srgbClr val="FABA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椭圆 13"/>
            <p:cNvSpPr/>
            <p:nvPr/>
          </p:nvSpPr>
          <p:spPr>
            <a:xfrm>
              <a:off x="6358578" y="1252785"/>
              <a:ext cx="138550" cy="138550"/>
            </a:xfrm>
            <a:prstGeom prst="ellipse">
              <a:avLst/>
            </a:prstGeom>
            <a:solidFill>
              <a:srgbClr val="B6B0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椭圆 14"/>
            <p:cNvSpPr/>
            <p:nvPr/>
          </p:nvSpPr>
          <p:spPr>
            <a:xfrm>
              <a:off x="6589531" y="1252785"/>
              <a:ext cx="138550" cy="138550"/>
            </a:xfrm>
            <a:prstGeom prst="ellipse">
              <a:avLst/>
            </a:prstGeom>
            <a:solidFill>
              <a:srgbClr val="FDE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矩形 2"/>
          <p:cNvSpPr/>
          <p:nvPr/>
        </p:nvSpPr>
        <p:spPr>
          <a:xfrm>
            <a:off x="996425" y="845208"/>
            <a:ext cx="10143665" cy="551160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矩形 6"/>
          <p:cNvSpPr/>
          <p:nvPr/>
        </p:nvSpPr>
        <p:spPr>
          <a:xfrm>
            <a:off x="1917529" y="549796"/>
            <a:ext cx="7846779" cy="707886"/>
          </a:xfrm>
          <a:prstGeom prst="rect">
            <a:avLst/>
          </a:prstGeom>
          <a:solidFill>
            <a:srgbClr val="B5FFE4"/>
          </a:solidFill>
        </p:spPr>
        <p:txBody>
          <a:bodyPr vert="horz" wrap="square" rtlCol="0">
            <a:spAutoFit/>
          </a:bodyPr>
          <a:lstStyle/>
          <a:p>
            <a:pPr lvl="0" algn="ctr">
              <a:defRPr/>
            </a:pPr>
            <a:r>
              <a:rPr lang="en-US" altLang="zh-CN" sz="4000" b="1" dirty="0" err="1" smtClean="0"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Dân</a:t>
            </a:r>
            <a:r>
              <a:rPr lang="en-US" altLang="zh-CN" sz="4000" b="1" dirty="0" smtClean="0"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 </a:t>
            </a:r>
            <a:r>
              <a:rPr lang="en-US" altLang="zh-CN" sz="4000" b="1" dirty="0" err="1" smtClean="0"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tộc</a:t>
            </a:r>
            <a:r>
              <a:rPr lang="en-US" altLang="zh-CN" sz="4000" b="1" dirty="0" smtClean="0"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 </a:t>
            </a:r>
            <a:r>
              <a:rPr lang="en-US" altLang="zh-CN" sz="4000" b="1" dirty="0" err="1" smtClean="0"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nào</a:t>
            </a:r>
            <a:r>
              <a:rPr lang="en-US" altLang="zh-CN" sz="4000" b="1" dirty="0" smtClean="0"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 </a:t>
            </a:r>
            <a:r>
              <a:rPr lang="en-US" altLang="zh-CN" sz="4000" b="1" dirty="0" err="1" smtClean="0"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có</a:t>
            </a:r>
            <a:r>
              <a:rPr lang="en-US" altLang="zh-CN" sz="4000" b="1" dirty="0" smtClean="0"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 </a:t>
            </a:r>
            <a:r>
              <a:rPr lang="en-US" altLang="zh-CN" sz="4000" b="1" dirty="0" err="1" smtClean="0"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số</a:t>
            </a:r>
            <a:r>
              <a:rPr lang="en-US" altLang="zh-CN" sz="4000" b="1" dirty="0" smtClean="0"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 </a:t>
            </a:r>
            <a:r>
              <a:rPr lang="en-US" altLang="zh-CN" sz="4000" b="1" dirty="0" err="1" smtClean="0"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dân</a:t>
            </a:r>
            <a:r>
              <a:rPr lang="en-US" altLang="zh-CN" sz="4000" b="1" dirty="0" smtClean="0"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 </a:t>
            </a:r>
            <a:r>
              <a:rPr lang="en-US" altLang="zh-CN" sz="4000" b="1" dirty="0" err="1" smtClean="0"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đông</a:t>
            </a:r>
            <a:r>
              <a:rPr lang="en-US" altLang="zh-CN" sz="4000" b="1" dirty="0" smtClean="0"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 </a:t>
            </a:r>
            <a:r>
              <a:rPr lang="en-US" altLang="zh-CN" sz="4000" b="1" dirty="0" err="1" smtClean="0"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nhất</a:t>
            </a:r>
            <a:r>
              <a:rPr lang="en-US" altLang="zh-CN" sz="4000" b="1" dirty="0" smtClean="0"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 </a:t>
            </a:r>
            <a:r>
              <a:rPr lang="en-US" altLang="zh-CN" sz="4000" b="1" dirty="0"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?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664263" y="1654339"/>
            <a:ext cx="3125087" cy="2269825"/>
            <a:chOff x="2664263" y="1654339"/>
            <a:chExt cx="3125087" cy="2269825"/>
          </a:xfrm>
        </p:grpSpPr>
        <p:sp>
          <p:nvSpPr>
            <p:cNvPr id="5" name="Rectangle 4"/>
            <p:cNvSpPr/>
            <p:nvPr/>
          </p:nvSpPr>
          <p:spPr>
            <a:xfrm>
              <a:off x="2664263" y="1654339"/>
              <a:ext cx="2795063" cy="2065541"/>
            </a:xfrm>
            <a:prstGeom prst="rect">
              <a:avLst/>
            </a:prstGeom>
            <a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10000" r="-10000"/>
              </a:stretch>
            </a:blipFill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Freeform 8"/>
            <p:cNvSpPr/>
            <p:nvPr/>
          </p:nvSpPr>
          <p:spPr>
            <a:xfrm>
              <a:off x="3077607" y="3345359"/>
              <a:ext cx="2711743" cy="578805"/>
            </a:xfrm>
            <a:custGeom>
              <a:avLst/>
              <a:gdLst>
                <a:gd name="connsiteX0" fmla="*/ 0 w 2711743"/>
                <a:gd name="connsiteY0" fmla="*/ 0 h 578805"/>
                <a:gd name="connsiteX1" fmla="*/ 2711743 w 2711743"/>
                <a:gd name="connsiteY1" fmla="*/ 0 h 578805"/>
                <a:gd name="connsiteX2" fmla="*/ 2711743 w 2711743"/>
                <a:gd name="connsiteY2" fmla="*/ 578805 h 578805"/>
                <a:gd name="connsiteX3" fmla="*/ 0 w 2711743"/>
                <a:gd name="connsiteY3" fmla="*/ 578805 h 578805"/>
                <a:gd name="connsiteX4" fmla="*/ 0 w 2711743"/>
                <a:gd name="connsiteY4" fmla="*/ 0 h 578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11743" h="578805">
                  <a:moveTo>
                    <a:pt x="0" y="0"/>
                  </a:moveTo>
                  <a:lnTo>
                    <a:pt x="2711743" y="0"/>
                  </a:lnTo>
                  <a:lnTo>
                    <a:pt x="2711743" y="578805"/>
                  </a:lnTo>
                  <a:lnTo>
                    <a:pt x="0" y="57880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5000"/>
                </a:spcAft>
              </a:pPr>
              <a:r>
                <a:rPr lang="en-US" sz="2800" kern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A. </a:t>
              </a:r>
              <a:r>
                <a:rPr lang="en-US" sz="2800" kern="12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Gia-rai</a:t>
              </a:r>
              <a:r>
                <a:rPr kumimoji="0" lang="en-US" altLang="zh-CN" sz="2800" i="0" u="none" strike="noStrike" kern="1200" cap="none" spc="0" normalizeH="0" noProof="0" dirty="0" smtClean="0">
                  <a:ln/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迷你简硬笔楷书" panose="03000509000000000000" pitchFamily="65" charset="-122"/>
                </a:rPr>
                <a:t> </a:t>
              </a:r>
              <a:r>
                <a:rPr lang="en-US" sz="2800" kern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2800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6194881" y="1654339"/>
            <a:ext cx="3110985" cy="2269825"/>
            <a:chOff x="6194881" y="1654339"/>
            <a:chExt cx="3110985" cy="2269825"/>
          </a:xfrm>
        </p:grpSpPr>
        <p:sp>
          <p:nvSpPr>
            <p:cNvPr id="11" name="Rectangle 10"/>
            <p:cNvSpPr/>
            <p:nvPr/>
          </p:nvSpPr>
          <p:spPr>
            <a:xfrm>
              <a:off x="6194881" y="1654339"/>
              <a:ext cx="2795063" cy="2065541"/>
            </a:xfrm>
            <a:prstGeom prst="rect">
              <a:avLst/>
            </a:prstGeom>
            <a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16000" r="-16000"/>
              </a:stretch>
            </a:blipFill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7" name="Freeform 16"/>
            <p:cNvSpPr/>
            <p:nvPr/>
          </p:nvSpPr>
          <p:spPr>
            <a:xfrm>
              <a:off x="6622327" y="3345359"/>
              <a:ext cx="2683539" cy="578805"/>
            </a:xfrm>
            <a:custGeom>
              <a:avLst/>
              <a:gdLst>
                <a:gd name="connsiteX0" fmla="*/ 0 w 2683539"/>
                <a:gd name="connsiteY0" fmla="*/ 0 h 578805"/>
                <a:gd name="connsiteX1" fmla="*/ 2683539 w 2683539"/>
                <a:gd name="connsiteY1" fmla="*/ 0 h 578805"/>
                <a:gd name="connsiteX2" fmla="*/ 2683539 w 2683539"/>
                <a:gd name="connsiteY2" fmla="*/ 578805 h 578805"/>
                <a:gd name="connsiteX3" fmla="*/ 0 w 2683539"/>
                <a:gd name="connsiteY3" fmla="*/ 578805 h 578805"/>
                <a:gd name="connsiteX4" fmla="*/ 0 w 2683539"/>
                <a:gd name="connsiteY4" fmla="*/ 0 h 578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83539" h="578805">
                  <a:moveTo>
                    <a:pt x="0" y="0"/>
                  </a:moveTo>
                  <a:lnTo>
                    <a:pt x="2683539" y="0"/>
                  </a:lnTo>
                  <a:lnTo>
                    <a:pt x="2683539" y="578805"/>
                  </a:lnTo>
                  <a:lnTo>
                    <a:pt x="0" y="57880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5000"/>
                </a:spcAft>
              </a:pPr>
              <a:r>
                <a:rPr lang="en-US" altLang="zh-CN" sz="2800" kern="1200" dirty="0" smtClean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迷你简硬笔楷书" panose="03000509000000000000" pitchFamily="65" charset="-122"/>
                </a:rPr>
                <a:t>B. </a:t>
              </a:r>
              <a:r>
                <a:rPr kumimoji="0" lang="en-US" altLang="zh-CN" sz="2800" i="0" u="none" strike="noStrike" kern="1200" cap="none" spc="0" normalizeH="0" noProof="0" dirty="0" err="1" smtClean="0">
                  <a:ln/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迷你简硬笔楷书" panose="03000509000000000000" pitchFamily="65" charset="-122"/>
                </a:rPr>
                <a:t>Kinh</a:t>
              </a:r>
              <a:r>
                <a:rPr kumimoji="0" lang="en-US" altLang="zh-CN" sz="2800" i="0" u="none" strike="noStrike" kern="1200" cap="none" spc="0" normalizeH="0" noProof="0" dirty="0" smtClean="0">
                  <a:ln/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迷你简硬笔楷书" panose="03000509000000000000" pitchFamily="65" charset="-122"/>
                </a:rPr>
                <a:t> </a:t>
              </a:r>
              <a:endParaRPr lang="en-US" sz="2800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2597746" y="4221512"/>
            <a:ext cx="3252485" cy="2269825"/>
            <a:chOff x="2597746" y="4221512"/>
            <a:chExt cx="3252485" cy="2269825"/>
          </a:xfrm>
        </p:grpSpPr>
        <p:sp>
          <p:nvSpPr>
            <p:cNvPr id="19" name="Rectangle 18"/>
            <p:cNvSpPr/>
            <p:nvPr/>
          </p:nvSpPr>
          <p:spPr>
            <a:xfrm>
              <a:off x="2597746" y="4221512"/>
              <a:ext cx="2795063" cy="2065541"/>
            </a:xfrm>
            <a:prstGeom prst="rect">
              <a:avLst/>
            </a:prstGeom>
            <a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t="-43000" b="-43000"/>
              </a:stretch>
            </a:blipFill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2883692" y="5912532"/>
              <a:ext cx="2966539" cy="578805"/>
            </a:xfrm>
            <a:custGeom>
              <a:avLst/>
              <a:gdLst>
                <a:gd name="connsiteX0" fmla="*/ 0 w 2966539"/>
                <a:gd name="connsiteY0" fmla="*/ 0 h 578805"/>
                <a:gd name="connsiteX1" fmla="*/ 2966539 w 2966539"/>
                <a:gd name="connsiteY1" fmla="*/ 0 h 578805"/>
                <a:gd name="connsiteX2" fmla="*/ 2966539 w 2966539"/>
                <a:gd name="connsiteY2" fmla="*/ 578805 h 578805"/>
                <a:gd name="connsiteX3" fmla="*/ 0 w 2966539"/>
                <a:gd name="connsiteY3" fmla="*/ 578805 h 578805"/>
                <a:gd name="connsiteX4" fmla="*/ 0 w 2966539"/>
                <a:gd name="connsiteY4" fmla="*/ 0 h 578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66539" h="578805">
                  <a:moveTo>
                    <a:pt x="0" y="0"/>
                  </a:moveTo>
                  <a:lnTo>
                    <a:pt x="2966539" y="0"/>
                  </a:lnTo>
                  <a:lnTo>
                    <a:pt x="2966539" y="578805"/>
                  </a:lnTo>
                  <a:lnTo>
                    <a:pt x="0" y="57880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1244600" rtl="0">
                <a:lnSpc>
                  <a:spcPct val="90000"/>
                </a:lnSpc>
                <a:spcBef>
                  <a:spcPct val="0"/>
                </a:spcBef>
                <a:spcAft>
                  <a:spcPct val="5000"/>
                </a:spcAft>
              </a:pPr>
              <a:r>
                <a:rPr lang="en-US" altLang="zh-CN" sz="2800" kern="1200" dirty="0" smtClean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迷你简硬笔楷书" panose="03000509000000000000" pitchFamily="65" charset="-122"/>
                </a:rPr>
                <a:t>C. </a:t>
              </a:r>
              <a:r>
                <a:rPr kumimoji="0" lang="en-US" altLang="zh-CN" sz="2800" i="0" u="none" strike="noStrike" kern="1200" cap="none" spc="0" normalizeH="0" noProof="0" dirty="0" err="1" smtClean="0">
                  <a:ln/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迷你简硬笔楷书" panose="03000509000000000000" pitchFamily="65" charset="-122"/>
                </a:rPr>
                <a:t>Mường</a:t>
              </a:r>
              <a:r>
                <a:rPr kumimoji="0" lang="en-US" altLang="zh-CN" sz="2800" i="0" u="none" strike="noStrike" kern="1200" cap="none" spc="0" normalizeH="0" noProof="0" dirty="0" smtClean="0">
                  <a:ln/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迷你简硬笔楷书" panose="03000509000000000000" pitchFamily="65" charset="-122"/>
                </a:rPr>
                <a:t> </a:t>
              </a:r>
              <a:endParaRPr lang="en-US" sz="2800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6255762" y="4221512"/>
            <a:ext cx="3116621" cy="2269825"/>
            <a:chOff x="6255762" y="4221512"/>
            <a:chExt cx="3116621" cy="2269825"/>
          </a:xfrm>
        </p:grpSpPr>
        <p:sp>
          <p:nvSpPr>
            <p:cNvPr id="21" name="Rectangle 20"/>
            <p:cNvSpPr/>
            <p:nvPr/>
          </p:nvSpPr>
          <p:spPr>
            <a:xfrm>
              <a:off x="6255762" y="4221512"/>
              <a:ext cx="2795063" cy="2065541"/>
            </a:xfrm>
            <a:prstGeom prst="rect">
              <a:avLst/>
            </a:prstGeom>
            <a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t="-50000" b="-50000"/>
              </a:stretch>
            </a:blipFill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6677572" y="5912532"/>
              <a:ext cx="2694811" cy="578805"/>
            </a:xfrm>
            <a:custGeom>
              <a:avLst/>
              <a:gdLst>
                <a:gd name="connsiteX0" fmla="*/ 0 w 2694811"/>
                <a:gd name="connsiteY0" fmla="*/ 0 h 578805"/>
                <a:gd name="connsiteX1" fmla="*/ 2694811 w 2694811"/>
                <a:gd name="connsiteY1" fmla="*/ 0 h 578805"/>
                <a:gd name="connsiteX2" fmla="*/ 2694811 w 2694811"/>
                <a:gd name="connsiteY2" fmla="*/ 578805 h 578805"/>
                <a:gd name="connsiteX3" fmla="*/ 0 w 2694811"/>
                <a:gd name="connsiteY3" fmla="*/ 578805 h 578805"/>
                <a:gd name="connsiteX4" fmla="*/ 0 w 2694811"/>
                <a:gd name="connsiteY4" fmla="*/ 0 h 578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94811" h="578805">
                  <a:moveTo>
                    <a:pt x="0" y="0"/>
                  </a:moveTo>
                  <a:lnTo>
                    <a:pt x="2694811" y="0"/>
                  </a:lnTo>
                  <a:lnTo>
                    <a:pt x="2694811" y="578805"/>
                  </a:lnTo>
                  <a:lnTo>
                    <a:pt x="0" y="57880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1244600" rtl="0">
                <a:lnSpc>
                  <a:spcPct val="90000"/>
                </a:lnSpc>
                <a:spcBef>
                  <a:spcPct val="0"/>
                </a:spcBef>
                <a:spcAft>
                  <a:spcPct val="5000"/>
                </a:spcAft>
              </a:pPr>
              <a:r>
                <a:rPr lang="en-US" altLang="zh-CN" sz="2800" kern="1200" dirty="0" smtClean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迷你简硬笔楷书" panose="03000509000000000000" pitchFamily="65" charset="-122"/>
                </a:rPr>
                <a:t>D. </a:t>
              </a:r>
              <a:r>
                <a:rPr kumimoji="0" lang="en-US" altLang="zh-CN" sz="2800" i="0" u="none" strike="noStrike" kern="1200" cap="none" spc="0" normalizeH="0" noProof="0" dirty="0" err="1" smtClean="0">
                  <a:ln/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迷你简硬笔楷书" panose="03000509000000000000" pitchFamily="65" charset="-122"/>
                </a:rPr>
                <a:t>Tày</a:t>
              </a:r>
              <a:r>
                <a:rPr kumimoji="0" lang="en-US" altLang="zh-CN" sz="2800" i="0" u="none" strike="noStrike" kern="1200" cap="none" spc="0" normalizeH="0" noProof="0" dirty="0" smtClean="0">
                  <a:ln/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迷你简硬笔楷书" panose="03000509000000000000" pitchFamily="65" charset="-122"/>
                </a:rPr>
                <a:t> </a:t>
              </a:r>
              <a:endParaRPr lang="en-US" sz="2800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6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5811783" y="2704483"/>
            <a:ext cx="1231494" cy="1447269"/>
          </a:xfrm>
          <a:prstGeom prst="rect">
            <a:avLst/>
          </a:prstGeom>
        </p:spPr>
      </p:pic>
      <p:pic>
        <p:nvPicPr>
          <p:cNvPr id="22" name="YAY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476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9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30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3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0" y="0"/>
            <a:ext cx="1121664" cy="122888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5840919" y="1090907"/>
            <a:ext cx="510162" cy="84317"/>
            <a:chOff x="5878446" y="1252785"/>
            <a:chExt cx="849635" cy="140423"/>
          </a:xfrm>
        </p:grpSpPr>
        <p:sp>
          <p:nvSpPr>
            <p:cNvPr id="12" name="椭圆 11"/>
            <p:cNvSpPr/>
            <p:nvPr/>
          </p:nvSpPr>
          <p:spPr>
            <a:xfrm>
              <a:off x="5878446" y="1254658"/>
              <a:ext cx="138550" cy="138550"/>
            </a:xfrm>
            <a:prstGeom prst="ellipse">
              <a:avLst/>
            </a:prstGeom>
            <a:solidFill>
              <a:srgbClr val="89FF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椭圆 12"/>
            <p:cNvSpPr/>
            <p:nvPr/>
          </p:nvSpPr>
          <p:spPr>
            <a:xfrm>
              <a:off x="6118512" y="1254658"/>
              <a:ext cx="138550" cy="138550"/>
            </a:xfrm>
            <a:prstGeom prst="ellipse">
              <a:avLst/>
            </a:prstGeom>
            <a:solidFill>
              <a:srgbClr val="FABA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椭圆 13"/>
            <p:cNvSpPr/>
            <p:nvPr/>
          </p:nvSpPr>
          <p:spPr>
            <a:xfrm>
              <a:off x="6358578" y="1252785"/>
              <a:ext cx="138550" cy="138550"/>
            </a:xfrm>
            <a:prstGeom prst="ellipse">
              <a:avLst/>
            </a:prstGeom>
            <a:solidFill>
              <a:srgbClr val="B6B0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椭圆 14"/>
            <p:cNvSpPr/>
            <p:nvPr/>
          </p:nvSpPr>
          <p:spPr>
            <a:xfrm>
              <a:off x="6589531" y="1252785"/>
              <a:ext cx="138550" cy="138550"/>
            </a:xfrm>
            <a:prstGeom prst="ellipse">
              <a:avLst/>
            </a:prstGeom>
            <a:solidFill>
              <a:srgbClr val="FDE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矩形 2"/>
          <p:cNvSpPr/>
          <p:nvPr/>
        </p:nvSpPr>
        <p:spPr>
          <a:xfrm>
            <a:off x="996425" y="845208"/>
            <a:ext cx="10143665" cy="5540406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矩形 6"/>
          <p:cNvSpPr/>
          <p:nvPr/>
        </p:nvSpPr>
        <p:spPr>
          <a:xfrm>
            <a:off x="1121665" y="520995"/>
            <a:ext cx="9505978" cy="707886"/>
          </a:xfrm>
          <a:prstGeom prst="rect">
            <a:avLst/>
          </a:prstGeom>
          <a:solidFill>
            <a:srgbClr val="D5FFF1"/>
          </a:solidFill>
        </p:spPr>
        <p:txBody>
          <a:bodyPr vert="horz" wrap="square" rtlCol="0">
            <a:spAutoFit/>
          </a:bodyPr>
          <a:lstStyle/>
          <a:p>
            <a:pPr lvl="0" algn="ctr">
              <a:defRPr/>
            </a:pPr>
            <a:r>
              <a:rPr lang="en-US" altLang="zh-CN" sz="4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Dân</a:t>
            </a:r>
            <a:r>
              <a:rPr lang="en-US" altLang="zh-CN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 </a:t>
            </a:r>
            <a:r>
              <a:rPr lang="en-US" altLang="zh-CN" sz="4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tộc</a:t>
            </a:r>
            <a:r>
              <a:rPr lang="en-US" altLang="zh-CN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 </a:t>
            </a:r>
            <a:r>
              <a:rPr lang="en-US" altLang="zh-CN" sz="4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Kinh</a:t>
            </a:r>
            <a:r>
              <a:rPr lang="en-US" altLang="zh-CN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 </a:t>
            </a:r>
            <a:r>
              <a:rPr lang="en-US" altLang="zh-CN" sz="4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sống</a:t>
            </a:r>
            <a:r>
              <a:rPr lang="en-US" altLang="zh-CN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 </a:t>
            </a:r>
            <a:r>
              <a:rPr lang="en-US" altLang="zh-CN" sz="4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chủ</a:t>
            </a:r>
            <a:r>
              <a:rPr lang="en-US" altLang="zh-CN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 </a:t>
            </a:r>
            <a:r>
              <a:rPr lang="en-US" altLang="zh-CN" sz="4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yếu</a:t>
            </a:r>
            <a:r>
              <a:rPr lang="en-US" altLang="zh-CN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 </a:t>
            </a:r>
            <a:r>
              <a:rPr lang="en-US" altLang="zh-CN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ở </a:t>
            </a:r>
            <a:r>
              <a:rPr lang="en-US" altLang="zh-CN" sz="4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đâu</a:t>
            </a:r>
            <a:r>
              <a:rPr lang="en-US" altLang="zh-CN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 ?</a:t>
            </a:r>
            <a:endParaRPr lang="en-US" altLang="zh-CN" sz="4000" b="1" dirty="0">
              <a:solidFill>
                <a:schemeClr val="tx1">
                  <a:lumMod val="95000"/>
                  <a:lumOff val="5000"/>
                </a:schemeClr>
              </a:solidFill>
              <a:ea typeface="微软雅黑" panose="020B0503020204020204" pitchFamily="34" charset="-122"/>
              <a:cs typeface="站酷快乐体2016修订版" panose="02010600030101010101" charset="-122"/>
              <a:sym typeface="迷你简硬笔楷书" panose="03000509000000000000" pitchFamily="65" charset="-122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2119421" y="1587232"/>
            <a:ext cx="8760976" cy="1097902"/>
            <a:chOff x="2119421" y="1587232"/>
            <a:chExt cx="8463319" cy="1097902"/>
          </a:xfrm>
        </p:grpSpPr>
        <p:sp>
          <p:nvSpPr>
            <p:cNvPr id="5" name="Freeform 4"/>
            <p:cNvSpPr/>
            <p:nvPr/>
          </p:nvSpPr>
          <p:spPr>
            <a:xfrm>
              <a:off x="2119421" y="1587232"/>
              <a:ext cx="8463319" cy="1097902"/>
            </a:xfrm>
            <a:custGeom>
              <a:avLst/>
              <a:gdLst>
                <a:gd name="connsiteX0" fmla="*/ 0 w 8463319"/>
                <a:gd name="connsiteY0" fmla="*/ 109790 h 1097902"/>
                <a:gd name="connsiteX1" fmla="*/ 109790 w 8463319"/>
                <a:gd name="connsiteY1" fmla="*/ 0 h 1097902"/>
                <a:gd name="connsiteX2" fmla="*/ 8353529 w 8463319"/>
                <a:gd name="connsiteY2" fmla="*/ 0 h 1097902"/>
                <a:gd name="connsiteX3" fmla="*/ 8463319 w 8463319"/>
                <a:gd name="connsiteY3" fmla="*/ 109790 h 1097902"/>
                <a:gd name="connsiteX4" fmla="*/ 8463319 w 8463319"/>
                <a:gd name="connsiteY4" fmla="*/ 988112 h 1097902"/>
                <a:gd name="connsiteX5" fmla="*/ 8353529 w 8463319"/>
                <a:gd name="connsiteY5" fmla="*/ 1097902 h 1097902"/>
                <a:gd name="connsiteX6" fmla="*/ 109790 w 8463319"/>
                <a:gd name="connsiteY6" fmla="*/ 1097902 h 1097902"/>
                <a:gd name="connsiteX7" fmla="*/ 0 w 8463319"/>
                <a:gd name="connsiteY7" fmla="*/ 988112 h 1097902"/>
                <a:gd name="connsiteX8" fmla="*/ 0 w 8463319"/>
                <a:gd name="connsiteY8" fmla="*/ 109790 h 1097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63319" h="1097902">
                  <a:moveTo>
                    <a:pt x="0" y="109790"/>
                  </a:moveTo>
                  <a:cubicBezTo>
                    <a:pt x="0" y="49155"/>
                    <a:pt x="49155" y="0"/>
                    <a:pt x="109790" y="0"/>
                  </a:cubicBezTo>
                  <a:lnTo>
                    <a:pt x="8353529" y="0"/>
                  </a:lnTo>
                  <a:cubicBezTo>
                    <a:pt x="8414164" y="0"/>
                    <a:pt x="8463319" y="49155"/>
                    <a:pt x="8463319" y="109790"/>
                  </a:cubicBezTo>
                  <a:lnTo>
                    <a:pt x="8463319" y="988112"/>
                  </a:lnTo>
                  <a:cubicBezTo>
                    <a:pt x="8463319" y="1048747"/>
                    <a:pt x="8414164" y="1097902"/>
                    <a:pt x="8353529" y="1097902"/>
                  </a:cubicBezTo>
                  <a:lnTo>
                    <a:pt x="109790" y="1097902"/>
                  </a:lnTo>
                  <a:cubicBezTo>
                    <a:pt x="49155" y="1097902"/>
                    <a:pt x="0" y="1048747"/>
                    <a:pt x="0" y="988112"/>
                  </a:cubicBezTo>
                  <a:lnTo>
                    <a:pt x="0" y="109790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985334" tIns="182880" rIns="182881" bIns="182880" numCol="1" spcCol="1270" anchor="ctr" anchorCtr="0">
              <a:noAutofit/>
            </a:bodyPr>
            <a:lstStyle/>
            <a:p>
              <a:pPr lvl="0" algn="l" defTabSz="2133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4800" kern="1200" dirty="0" smtClean="0"/>
                <a:t>A. </a:t>
              </a:r>
              <a:r>
                <a:rPr lang="en-US" altLang="zh-CN" sz="4800" kern="12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ea typeface="微软雅黑" panose="020B0503020204020204" pitchFamily="34" charset="-122"/>
                  <a:cs typeface="站酷快乐体2016修订版" panose="02010600030101010101" charset="-122"/>
                  <a:sym typeface="迷你简硬笔楷书" panose="03000509000000000000" pitchFamily="65" charset="-122"/>
                </a:rPr>
                <a:t>Đồng</a:t>
              </a:r>
              <a:r>
                <a:rPr lang="en-US" altLang="zh-CN" sz="4800" kern="12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ea typeface="微软雅黑" panose="020B0503020204020204" pitchFamily="34" charset="-122"/>
                  <a:cs typeface="站酷快乐体2016修订版" panose="02010600030101010101" charset="-122"/>
                  <a:sym typeface="迷你简硬笔楷书" panose="03000509000000000000" pitchFamily="65" charset="-122"/>
                </a:rPr>
                <a:t> </a:t>
              </a:r>
              <a:r>
                <a:rPr lang="en-US" altLang="zh-CN" sz="4800" kern="12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ea typeface="微软雅黑" panose="020B0503020204020204" pitchFamily="34" charset="-122"/>
                  <a:cs typeface="站酷快乐体2016修订版" panose="02010600030101010101" charset="-122"/>
                  <a:sym typeface="迷你简硬笔楷书" panose="03000509000000000000" pitchFamily="65" charset="-122"/>
                </a:rPr>
                <a:t>bằng</a:t>
              </a:r>
              <a:r>
                <a:rPr kumimoji="0" lang="en-US" altLang="zh-CN" sz="4800" i="0" u="none" strike="noStrike" kern="1200" cap="none" spc="0" normalizeH="0" noProof="0" dirty="0" smtClean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+mj-lt"/>
                  <a:ea typeface="微软雅黑" panose="020B0503020204020204" pitchFamily="34" charset="-122"/>
                  <a:cs typeface="站酷快乐体2016修订版" panose="02010600030101010101" charset="-122"/>
                  <a:sym typeface="迷你简硬笔楷书" panose="03000509000000000000" pitchFamily="65" charset="-122"/>
                </a:rPr>
                <a:t> </a:t>
              </a:r>
              <a:endParaRPr lang="en-US" sz="4800" kern="1200" dirty="0"/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2229211" y="1697022"/>
              <a:ext cx="1692663" cy="878321"/>
            </a:xfrm>
            <a:prstGeom prst="roundRect">
              <a:avLst>
                <a:gd name="adj" fmla="val 10000"/>
              </a:avLst>
            </a:prstGeom>
            <a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46000" r="-46000"/>
              </a:stretch>
            </a:blipFill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2" name="Group 1"/>
          <p:cNvGrpSpPr/>
          <p:nvPr/>
        </p:nvGrpSpPr>
        <p:grpSpPr>
          <a:xfrm>
            <a:off x="2119421" y="2794924"/>
            <a:ext cx="8760976" cy="1097902"/>
            <a:chOff x="2119421" y="2794924"/>
            <a:chExt cx="8463319" cy="1097902"/>
          </a:xfrm>
        </p:grpSpPr>
        <p:sp>
          <p:nvSpPr>
            <p:cNvPr id="9" name="Freeform 8"/>
            <p:cNvSpPr/>
            <p:nvPr/>
          </p:nvSpPr>
          <p:spPr>
            <a:xfrm>
              <a:off x="2119421" y="2794924"/>
              <a:ext cx="8463319" cy="1097902"/>
            </a:xfrm>
            <a:custGeom>
              <a:avLst/>
              <a:gdLst>
                <a:gd name="connsiteX0" fmla="*/ 0 w 8463319"/>
                <a:gd name="connsiteY0" fmla="*/ 109790 h 1097902"/>
                <a:gd name="connsiteX1" fmla="*/ 109790 w 8463319"/>
                <a:gd name="connsiteY1" fmla="*/ 0 h 1097902"/>
                <a:gd name="connsiteX2" fmla="*/ 8353529 w 8463319"/>
                <a:gd name="connsiteY2" fmla="*/ 0 h 1097902"/>
                <a:gd name="connsiteX3" fmla="*/ 8463319 w 8463319"/>
                <a:gd name="connsiteY3" fmla="*/ 109790 h 1097902"/>
                <a:gd name="connsiteX4" fmla="*/ 8463319 w 8463319"/>
                <a:gd name="connsiteY4" fmla="*/ 988112 h 1097902"/>
                <a:gd name="connsiteX5" fmla="*/ 8353529 w 8463319"/>
                <a:gd name="connsiteY5" fmla="*/ 1097902 h 1097902"/>
                <a:gd name="connsiteX6" fmla="*/ 109790 w 8463319"/>
                <a:gd name="connsiteY6" fmla="*/ 1097902 h 1097902"/>
                <a:gd name="connsiteX7" fmla="*/ 0 w 8463319"/>
                <a:gd name="connsiteY7" fmla="*/ 988112 h 1097902"/>
                <a:gd name="connsiteX8" fmla="*/ 0 w 8463319"/>
                <a:gd name="connsiteY8" fmla="*/ 109790 h 1097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63319" h="1097902">
                  <a:moveTo>
                    <a:pt x="0" y="109790"/>
                  </a:moveTo>
                  <a:cubicBezTo>
                    <a:pt x="0" y="49155"/>
                    <a:pt x="49155" y="0"/>
                    <a:pt x="109790" y="0"/>
                  </a:cubicBezTo>
                  <a:lnTo>
                    <a:pt x="8353529" y="0"/>
                  </a:lnTo>
                  <a:cubicBezTo>
                    <a:pt x="8414164" y="0"/>
                    <a:pt x="8463319" y="49155"/>
                    <a:pt x="8463319" y="109790"/>
                  </a:cubicBezTo>
                  <a:lnTo>
                    <a:pt x="8463319" y="988112"/>
                  </a:lnTo>
                  <a:cubicBezTo>
                    <a:pt x="8463319" y="1048747"/>
                    <a:pt x="8414164" y="1097902"/>
                    <a:pt x="8353529" y="1097902"/>
                  </a:cubicBezTo>
                  <a:lnTo>
                    <a:pt x="109790" y="1097902"/>
                  </a:lnTo>
                  <a:cubicBezTo>
                    <a:pt x="49155" y="1097902"/>
                    <a:pt x="0" y="1048747"/>
                    <a:pt x="0" y="988112"/>
                  </a:cubicBezTo>
                  <a:lnTo>
                    <a:pt x="0" y="109790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985334" tIns="182880" rIns="182881" bIns="182880" numCol="1" spcCol="1270" anchor="ctr" anchorCtr="0">
              <a:noAutofit/>
            </a:bodyPr>
            <a:lstStyle/>
            <a:p>
              <a:pPr lvl="0" algn="l" defTabSz="2133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4800" kern="1200" dirty="0" smtClean="0">
                  <a:latin typeface="+mj-lt"/>
                  <a:ea typeface="微软雅黑" panose="020B0503020204020204" pitchFamily="34" charset="-122"/>
                  <a:cs typeface="站酷快乐体2016修订版" panose="02010600030101010101" charset="-122"/>
                  <a:sym typeface="迷你简硬笔楷书" panose="03000509000000000000" pitchFamily="65" charset="-122"/>
                </a:rPr>
                <a:t>B. </a:t>
              </a:r>
              <a:r>
                <a:rPr lang="en-US" altLang="zh-CN" sz="4800" kern="12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ea typeface="微软雅黑" panose="020B0503020204020204" pitchFamily="34" charset="-122"/>
                  <a:cs typeface="站酷快乐体2016修订版" panose="02010600030101010101" charset="-122"/>
                  <a:sym typeface="迷你简硬笔楷书" panose="03000509000000000000" pitchFamily="65" charset="-122"/>
                </a:rPr>
                <a:t>Ven</a:t>
              </a:r>
              <a:r>
                <a:rPr lang="en-US" altLang="zh-CN" sz="4800" kern="12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ea typeface="微软雅黑" panose="020B0503020204020204" pitchFamily="34" charset="-122"/>
                  <a:cs typeface="站酷快乐体2016修订版" panose="02010600030101010101" charset="-122"/>
                  <a:sym typeface="迷你简硬笔楷书" panose="03000509000000000000" pitchFamily="65" charset="-122"/>
                </a:rPr>
                <a:t> </a:t>
              </a:r>
              <a:r>
                <a:rPr lang="en-US" altLang="zh-CN" sz="4800" kern="12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ea typeface="微软雅黑" panose="020B0503020204020204" pitchFamily="34" charset="-122"/>
                  <a:cs typeface="站酷快乐体2016修订版" panose="02010600030101010101" charset="-122"/>
                  <a:sym typeface="迷你简硬笔楷书" panose="03000509000000000000" pitchFamily="65" charset="-122"/>
                </a:rPr>
                <a:t>biển</a:t>
              </a:r>
              <a:endParaRPr lang="en-US" sz="4800" kern="1200" dirty="0"/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2229211" y="2904714"/>
              <a:ext cx="1692663" cy="878321"/>
            </a:xfrm>
            <a:prstGeom prst="roundRect">
              <a:avLst>
                <a:gd name="adj" fmla="val 10000"/>
              </a:avLst>
            </a:prstGeom>
            <a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t="-6000" b="-6000"/>
              </a:stretch>
            </a:blipFill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17" name="Group 16"/>
          <p:cNvGrpSpPr/>
          <p:nvPr/>
        </p:nvGrpSpPr>
        <p:grpSpPr>
          <a:xfrm>
            <a:off x="2119421" y="4002616"/>
            <a:ext cx="8760976" cy="1097902"/>
            <a:chOff x="2119421" y="4002616"/>
            <a:chExt cx="8463319" cy="1097902"/>
          </a:xfrm>
        </p:grpSpPr>
        <p:sp>
          <p:nvSpPr>
            <p:cNvPr id="19" name="Freeform 18"/>
            <p:cNvSpPr/>
            <p:nvPr/>
          </p:nvSpPr>
          <p:spPr>
            <a:xfrm>
              <a:off x="2119421" y="4002616"/>
              <a:ext cx="8463319" cy="1097902"/>
            </a:xfrm>
            <a:custGeom>
              <a:avLst/>
              <a:gdLst>
                <a:gd name="connsiteX0" fmla="*/ 0 w 8463319"/>
                <a:gd name="connsiteY0" fmla="*/ 109790 h 1097902"/>
                <a:gd name="connsiteX1" fmla="*/ 109790 w 8463319"/>
                <a:gd name="connsiteY1" fmla="*/ 0 h 1097902"/>
                <a:gd name="connsiteX2" fmla="*/ 8353529 w 8463319"/>
                <a:gd name="connsiteY2" fmla="*/ 0 h 1097902"/>
                <a:gd name="connsiteX3" fmla="*/ 8463319 w 8463319"/>
                <a:gd name="connsiteY3" fmla="*/ 109790 h 1097902"/>
                <a:gd name="connsiteX4" fmla="*/ 8463319 w 8463319"/>
                <a:gd name="connsiteY4" fmla="*/ 988112 h 1097902"/>
                <a:gd name="connsiteX5" fmla="*/ 8353529 w 8463319"/>
                <a:gd name="connsiteY5" fmla="*/ 1097902 h 1097902"/>
                <a:gd name="connsiteX6" fmla="*/ 109790 w 8463319"/>
                <a:gd name="connsiteY6" fmla="*/ 1097902 h 1097902"/>
                <a:gd name="connsiteX7" fmla="*/ 0 w 8463319"/>
                <a:gd name="connsiteY7" fmla="*/ 988112 h 1097902"/>
                <a:gd name="connsiteX8" fmla="*/ 0 w 8463319"/>
                <a:gd name="connsiteY8" fmla="*/ 109790 h 1097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63319" h="1097902">
                  <a:moveTo>
                    <a:pt x="0" y="109790"/>
                  </a:moveTo>
                  <a:cubicBezTo>
                    <a:pt x="0" y="49155"/>
                    <a:pt x="49155" y="0"/>
                    <a:pt x="109790" y="0"/>
                  </a:cubicBezTo>
                  <a:lnTo>
                    <a:pt x="8353529" y="0"/>
                  </a:lnTo>
                  <a:cubicBezTo>
                    <a:pt x="8414164" y="0"/>
                    <a:pt x="8463319" y="49155"/>
                    <a:pt x="8463319" y="109790"/>
                  </a:cubicBezTo>
                  <a:lnTo>
                    <a:pt x="8463319" y="988112"/>
                  </a:lnTo>
                  <a:cubicBezTo>
                    <a:pt x="8463319" y="1048747"/>
                    <a:pt x="8414164" y="1097902"/>
                    <a:pt x="8353529" y="1097902"/>
                  </a:cubicBezTo>
                  <a:lnTo>
                    <a:pt x="109790" y="1097902"/>
                  </a:lnTo>
                  <a:cubicBezTo>
                    <a:pt x="49155" y="1097902"/>
                    <a:pt x="0" y="1048747"/>
                    <a:pt x="0" y="988112"/>
                  </a:cubicBezTo>
                  <a:lnTo>
                    <a:pt x="0" y="109790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985334" tIns="182880" rIns="182881" bIns="182880" numCol="1" spcCol="1270" anchor="ctr" anchorCtr="0">
              <a:noAutofit/>
            </a:bodyPr>
            <a:lstStyle/>
            <a:p>
              <a:pPr lvl="0" algn="l" defTabSz="21336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4800" kern="12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ea typeface="微软雅黑" panose="020B0503020204020204" pitchFamily="34" charset="-122"/>
                  <a:cs typeface="站酷快乐体2016修订版" panose="02010600030101010101" charset="-122"/>
                  <a:sym typeface="迷你简硬笔楷书" panose="03000509000000000000" pitchFamily="65" charset="-122"/>
                </a:rPr>
                <a:t>C. </a:t>
              </a:r>
              <a:r>
                <a:rPr lang="en-US" altLang="zh-CN" sz="4800" kern="12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ea typeface="微软雅黑" panose="020B0503020204020204" pitchFamily="34" charset="-122"/>
                  <a:cs typeface="站酷快乐体2016修订版" panose="02010600030101010101" charset="-122"/>
                  <a:sym typeface="迷你简硬笔楷书" panose="03000509000000000000" pitchFamily="65" charset="-122"/>
                </a:rPr>
                <a:t>Đồng</a:t>
              </a:r>
              <a:r>
                <a:rPr lang="en-US" altLang="zh-CN" sz="4800" kern="12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ea typeface="微软雅黑" panose="020B0503020204020204" pitchFamily="34" charset="-122"/>
                  <a:cs typeface="站酷快乐体2016修订版" panose="02010600030101010101" charset="-122"/>
                  <a:sym typeface="迷你简硬笔楷书" panose="03000509000000000000" pitchFamily="65" charset="-122"/>
                </a:rPr>
                <a:t> </a:t>
              </a:r>
              <a:r>
                <a:rPr lang="en-US" altLang="zh-CN" sz="4800" kern="12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ea typeface="微软雅黑" panose="020B0503020204020204" pitchFamily="34" charset="-122"/>
                  <a:cs typeface="站酷快乐体2016修订版" panose="02010600030101010101" charset="-122"/>
                  <a:sym typeface="迷你简硬笔楷书" panose="03000509000000000000" pitchFamily="65" charset="-122"/>
                </a:rPr>
                <a:t>bằng</a:t>
              </a:r>
              <a:r>
                <a:rPr lang="en-US" altLang="zh-CN" sz="4800" kern="12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ea typeface="微软雅黑" panose="020B0503020204020204" pitchFamily="34" charset="-122"/>
                  <a:cs typeface="站酷快乐体2016修订版" panose="02010600030101010101" charset="-122"/>
                  <a:sym typeface="迷你简硬笔楷书" panose="03000509000000000000" pitchFamily="65" charset="-122"/>
                </a:rPr>
                <a:t> </a:t>
              </a:r>
              <a:r>
                <a:rPr lang="en-US" altLang="zh-CN" sz="4800" kern="12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ea typeface="微软雅黑" panose="020B0503020204020204" pitchFamily="34" charset="-122"/>
                  <a:cs typeface="站酷快乐体2016修订版" panose="02010600030101010101" charset="-122"/>
                  <a:sym typeface="迷你简硬笔楷书" panose="03000509000000000000" pitchFamily="65" charset="-122"/>
                </a:rPr>
                <a:t>và</a:t>
              </a:r>
              <a:r>
                <a:rPr lang="en-US" altLang="zh-CN" sz="4800" kern="12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ea typeface="微软雅黑" panose="020B0503020204020204" pitchFamily="34" charset="-122"/>
                  <a:cs typeface="站酷快乐体2016修订版" panose="02010600030101010101" charset="-122"/>
                  <a:sym typeface="迷你简硬笔楷书" panose="03000509000000000000" pitchFamily="65" charset="-122"/>
                </a:rPr>
                <a:t> </a:t>
              </a:r>
              <a:r>
                <a:rPr lang="en-US" altLang="zh-CN" sz="4800" kern="12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ea typeface="微软雅黑" panose="020B0503020204020204" pitchFamily="34" charset="-122"/>
                  <a:cs typeface="站酷快乐体2016修订版" panose="02010600030101010101" charset="-122"/>
                  <a:sym typeface="迷你简硬笔楷书" panose="03000509000000000000" pitchFamily="65" charset="-122"/>
                </a:rPr>
                <a:t>ven</a:t>
              </a:r>
              <a:r>
                <a:rPr lang="en-US" altLang="zh-CN" sz="4800" kern="12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ea typeface="微软雅黑" panose="020B0503020204020204" pitchFamily="34" charset="-122"/>
                  <a:cs typeface="站酷快乐体2016修订版" panose="02010600030101010101" charset="-122"/>
                  <a:sym typeface="迷你简硬笔楷书" panose="03000509000000000000" pitchFamily="65" charset="-122"/>
                </a:rPr>
                <a:t> </a:t>
              </a:r>
              <a:r>
                <a:rPr lang="en-US" altLang="zh-CN" sz="4800" kern="12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ea typeface="微软雅黑" panose="020B0503020204020204" pitchFamily="34" charset="-122"/>
                  <a:cs typeface="站酷快乐体2016修订版" panose="02010600030101010101" charset="-122"/>
                  <a:sym typeface="迷你简硬笔楷书" panose="03000509000000000000" pitchFamily="65" charset="-122"/>
                </a:rPr>
                <a:t>biển</a:t>
              </a:r>
              <a:endParaRPr lang="en-US" sz="4800" kern="1200" dirty="0"/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2229211" y="4112406"/>
              <a:ext cx="1692663" cy="878321"/>
            </a:xfrm>
            <a:prstGeom prst="roundRect">
              <a:avLst>
                <a:gd name="adj" fmla="val 10000"/>
              </a:avLst>
            </a:prstGeom>
            <a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t="-21000" b="-21000"/>
              </a:stretch>
            </a:blipFill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25" name="Group 24"/>
          <p:cNvGrpSpPr/>
          <p:nvPr/>
        </p:nvGrpSpPr>
        <p:grpSpPr>
          <a:xfrm>
            <a:off x="2119421" y="5210309"/>
            <a:ext cx="8760976" cy="1097902"/>
            <a:chOff x="2119421" y="5210309"/>
            <a:chExt cx="8463319" cy="1097902"/>
          </a:xfrm>
        </p:grpSpPr>
        <p:sp>
          <p:nvSpPr>
            <p:cNvPr id="21" name="Freeform 20"/>
            <p:cNvSpPr/>
            <p:nvPr/>
          </p:nvSpPr>
          <p:spPr>
            <a:xfrm>
              <a:off x="2119421" y="5210309"/>
              <a:ext cx="8463319" cy="1097902"/>
            </a:xfrm>
            <a:custGeom>
              <a:avLst/>
              <a:gdLst>
                <a:gd name="connsiteX0" fmla="*/ 0 w 8463319"/>
                <a:gd name="connsiteY0" fmla="*/ 109790 h 1097902"/>
                <a:gd name="connsiteX1" fmla="*/ 109790 w 8463319"/>
                <a:gd name="connsiteY1" fmla="*/ 0 h 1097902"/>
                <a:gd name="connsiteX2" fmla="*/ 8353529 w 8463319"/>
                <a:gd name="connsiteY2" fmla="*/ 0 h 1097902"/>
                <a:gd name="connsiteX3" fmla="*/ 8463319 w 8463319"/>
                <a:gd name="connsiteY3" fmla="*/ 109790 h 1097902"/>
                <a:gd name="connsiteX4" fmla="*/ 8463319 w 8463319"/>
                <a:gd name="connsiteY4" fmla="*/ 988112 h 1097902"/>
                <a:gd name="connsiteX5" fmla="*/ 8353529 w 8463319"/>
                <a:gd name="connsiteY5" fmla="*/ 1097902 h 1097902"/>
                <a:gd name="connsiteX6" fmla="*/ 109790 w 8463319"/>
                <a:gd name="connsiteY6" fmla="*/ 1097902 h 1097902"/>
                <a:gd name="connsiteX7" fmla="*/ 0 w 8463319"/>
                <a:gd name="connsiteY7" fmla="*/ 988112 h 1097902"/>
                <a:gd name="connsiteX8" fmla="*/ 0 w 8463319"/>
                <a:gd name="connsiteY8" fmla="*/ 109790 h 1097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63319" h="1097902">
                  <a:moveTo>
                    <a:pt x="0" y="109790"/>
                  </a:moveTo>
                  <a:cubicBezTo>
                    <a:pt x="0" y="49155"/>
                    <a:pt x="49155" y="0"/>
                    <a:pt x="109790" y="0"/>
                  </a:cubicBezTo>
                  <a:lnTo>
                    <a:pt x="8353529" y="0"/>
                  </a:lnTo>
                  <a:cubicBezTo>
                    <a:pt x="8414164" y="0"/>
                    <a:pt x="8463319" y="49155"/>
                    <a:pt x="8463319" y="109790"/>
                  </a:cubicBezTo>
                  <a:lnTo>
                    <a:pt x="8463319" y="988112"/>
                  </a:lnTo>
                  <a:cubicBezTo>
                    <a:pt x="8463319" y="1048747"/>
                    <a:pt x="8414164" y="1097902"/>
                    <a:pt x="8353529" y="1097902"/>
                  </a:cubicBezTo>
                  <a:lnTo>
                    <a:pt x="109790" y="1097902"/>
                  </a:lnTo>
                  <a:cubicBezTo>
                    <a:pt x="49155" y="1097902"/>
                    <a:pt x="0" y="1048747"/>
                    <a:pt x="0" y="988112"/>
                  </a:cubicBezTo>
                  <a:lnTo>
                    <a:pt x="0" y="109790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985334" tIns="182880" rIns="182881" bIns="182880" numCol="1" spcCol="1270" anchor="ctr" anchorCtr="0">
              <a:noAutofit/>
            </a:bodyPr>
            <a:lstStyle/>
            <a:p>
              <a:pPr lvl="0" algn="l" defTabSz="21336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4800" kern="1200" dirty="0" smtClean="0">
                  <a:latin typeface="+mj-lt"/>
                  <a:ea typeface="微软雅黑" panose="020B0503020204020204" pitchFamily="34" charset="-122"/>
                  <a:cs typeface="站酷快乐体2016修订版" panose="02010600030101010101" charset="-122"/>
                  <a:sym typeface="迷你简硬笔楷书" panose="03000509000000000000" pitchFamily="65" charset="-122"/>
                </a:rPr>
                <a:t>D. </a:t>
              </a:r>
              <a:r>
                <a:rPr lang="en-US" altLang="zh-CN" sz="4800" kern="12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ea typeface="微软雅黑" panose="020B0503020204020204" pitchFamily="34" charset="-122"/>
                  <a:cs typeface="站酷快乐体2016修订版" panose="02010600030101010101" charset="-122"/>
                  <a:sym typeface="迷你简硬笔楷书" panose="03000509000000000000" pitchFamily="65" charset="-122"/>
                </a:rPr>
                <a:t>Vùng</a:t>
              </a:r>
              <a:r>
                <a:rPr lang="en-US" altLang="zh-CN" sz="4800" kern="12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ea typeface="微软雅黑" panose="020B0503020204020204" pitchFamily="34" charset="-122"/>
                  <a:cs typeface="站酷快乐体2016修订版" panose="02010600030101010101" charset="-122"/>
                  <a:sym typeface="迷你简硬笔楷书" panose="03000509000000000000" pitchFamily="65" charset="-122"/>
                </a:rPr>
                <a:t> </a:t>
              </a:r>
              <a:r>
                <a:rPr lang="en-US" altLang="zh-CN" sz="4800" kern="12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ea typeface="微软雅黑" panose="020B0503020204020204" pitchFamily="34" charset="-122"/>
                  <a:cs typeface="站酷快乐体2016修订版" panose="02010600030101010101" charset="-122"/>
                  <a:sym typeface="迷你简硬笔楷书" panose="03000509000000000000" pitchFamily="65" charset="-122"/>
                </a:rPr>
                <a:t>núi</a:t>
              </a:r>
              <a:r>
                <a:rPr lang="en-US" altLang="zh-CN" sz="4800" kern="12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ea typeface="微软雅黑" panose="020B0503020204020204" pitchFamily="34" charset="-122"/>
                  <a:cs typeface="站酷快乐体2016修订版" panose="02010600030101010101" charset="-122"/>
                  <a:sym typeface="迷你简硬笔楷书" panose="03000509000000000000" pitchFamily="65" charset="-122"/>
                </a:rPr>
                <a:t> </a:t>
              </a:r>
              <a:r>
                <a:rPr lang="en-US" altLang="zh-CN" sz="4800" kern="12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ea typeface="微软雅黑" panose="020B0503020204020204" pitchFamily="34" charset="-122"/>
                  <a:cs typeface="站酷快乐体2016修订版" panose="02010600030101010101" charset="-122"/>
                  <a:sym typeface="迷你简硬笔楷书" panose="03000509000000000000" pitchFamily="65" charset="-122"/>
                </a:rPr>
                <a:t>và</a:t>
              </a:r>
              <a:r>
                <a:rPr lang="en-US" altLang="zh-CN" sz="4800" kern="12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ea typeface="微软雅黑" panose="020B0503020204020204" pitchFamily="34" charset="-122"/>
                  <a:cs typeface="站酷快乐体2016修订版" panose="02010600030101010101" charset="-122"/>
                  <a:sym typeface="迷你简硬笔楷书" panose="03000509000000000000" pitchFamily="65" charset="-122"/>
                </a:rPr>
                <a:t> </a:t>
              </a:r>
              <a:r>
                <a:rPr lang="en-US" altLang="zh-CN" sz="4800" kern="12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ea typeface="微软雅黑" panose="020B0503020204020204" pitchFamily="34" charset="-122"/>
                  <a:cs typeface="站酷快乐体2016修订版" panose="02010600030101010101" charset="-122"/>
                  <a:sym typeface="迷你简硬笔楷书" panose="03000509000000000000" pitchFamily="65" charset="-122"/>
                </a:rPr>
                <a:t>cao</a:t>
              </a:r>
              <a:r>
                <a:rPr lang="en-US" altLang="zh-CN" sz="4800" kern="12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ea typeface="微软雅黑" panose="020B0503020204020204" pitchFamily="34" charset="-122"/>
                  <a:cs typeface="站酷快乐体2016修订版" panose="02010600030101010101" charset="-122"/>
                  <a:sym typeface="迷你简硬笔楷书" panose="03000509000000000000" pitchFamily="65" charset="-122"/>
                </a:rPr>
                <a:t> </a:t>
              </a:r>
              <a:r>
                <a:rPr lang="en-US" altLang="zh-CN" sz="4800" kern="12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ea typeface="微软雅黑" panose="020B0503020204020204" pitchFamily="34" charset="-122"/>
                  <a:cs typeface="站酷快乐体2016修订版" panose="02010600030101010101" charset="-122"/>
                  <a:sym typeface="迷你简硬笔楷书" panose="03000509000000000000" pitchFamily="65" charset="-122"/>
                </a:rPr>
                <a:t>nguyên</a:t>
              </a:r>
              <a:endParaRPr lang="en-US" sz="4800" kern="1200" dirty="0"/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2229211" y="5320099"/>
              <a:ext cx="1692663" cy="878321"/>
            </a:xfrm>
            <a:prstGeom prst="roundRect">
              <a:avLst>
                <a:gd name="adj" fmla="val 10000"/>
              </a:avLst>
            </a:prstGeom>
            <a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t="-16000" b="-16000"/>
              </a:stretch>
            </a:blipFill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pic>
        <p:nvPicPr>
          <p:cNvPr id="24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942822" y="3783035"/>
            <a:ext cx="1231494" cy="1447269"/>
          </a:xfrm>
          <a:prstGeom prst="rect">
            <a:avLst/>
          </a:prstGeom>
        </p:spPr>
      </p:pic>
      <p:pic>
        <p:nvPicPr>
          <p:cNvPr id="27" name="YAY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000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284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776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3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0" y="0"/>
            <a:ext cx="1121664" cy="122888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5840919" y="1090907"/>
            <a:ext cx="510162" cy="84317"/>
            <a:chOff x="5878446" y="1252785"/>
            <a:chExt cx="849635" cy="140423"/>
          </a:xfrm>
        </p:grpSpPr>
        <p:sp>
          <p:nvSpPr>
            <p:cNvPr id="12" name="椭圆 11"/>
            <p:cNvSpPr/>
            <p:nvPr/>
          </p:nvSpPr>
          <p:spPr>
            <a:xfrm>
              <a:off x="5878446" y="1254658"/>
              <a:ext cx="138550" cy="138550"/>
            </a:xfrm>
            <a:prstGeom prst="ellipse">
              <a:avLst/>
            </a:prstGeom>
            <a:solidFill>
              <a:srgbClr val="89FF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椭圆 12"/>
            <p:cNvSpPr/>
            <p:nvPr/>
          </p:nvSpPr>
          <p:spPr>
            <a:xfrm>
              <a:off x="6118512" y="1254658"/>
              <a:ext cx="138550" cy="138550"/>
            </a:xfrm>
            <a:prstGeom prst="ellipse">
              <a:avLst/>
            </a:prstGeom>
            <a:solidFill>
              <a:srgbClr val="FABA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椭圆 13"/>
            <p:cNvSpPr/>
            <p:nvPr/>
          </p:nvSpPr>
          <p:spPr>
            <a:xfrm>
              <a:off x="6358578" y="1252785"/>
              <a:ext cx="138550" cy="138550"/>
            </a:xfrm>
            <a:prstGeom prst="ellipse">
              <a:avLst/>
            </a:prstGeom>
            <a:solidFill>
              <a:srgbClr val="B6B0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椭圆 14"/>
            <p:cNvSpPr/>
            <p:nvPr/>
          </p:nvSpPr>
          <p:spPr>
            <a:xfrm>
              <a:off x="6589531" y="1252785"/>
              <a:ext cx="138550" cy="138550"/>
            </a:xfrm>
            <a:prstGeom prst="ellipse">
              <a:avLst/>
            </a:prstGeom>
            <a:solidFill>
              <a:srgbClr val="FDE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矩形 2"/>
          <p:cNvSpPr/>
          <p:nvPr/>
        </p:nvSpPr>
        <p:spPr>
          <a:xfrm>
            <a:off x="1057381" y="903739"/>
            <a:ext cx="10143665" cy="548187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845208"/>
            <a:ext cx="5111496" cy="5111496"/>
          </a:xfrm>
          <a:prstGeom prst="rect">
            <a:avLst/>
          </a:prstGeom>
        </p:spPr>
      </p:pic>
      <p:sp>
        <p:nvSpPr>
          <p:cNvPr id="18" name="矩形 6"/>
          <p:cNvSpPr/>
          <p:nvPr/>
        </p:nvSpPr>
        <p:spPr>
          <a:xfrm>
            <a:off x="1917529" y="549796"/>
            <a:ext cx="9118771" cy="707886"/>
          </a:xfrm>
          <a:prstGeom prst="rect">
            <a:avLst/>
          </a:prstGeom>
          <a:solidFill>
            <a:srgbClr val="D5FFF1"/>
          </a:solidFill>
        </p:spPr>
        <p:txBody>
          <a:bodyPr vert="horz" wrap="square" rtlCol="0">
            <a:spAutoFit/>
          </a:bodyPr>
          <a:lstStyle/>
          <a:p>
            <a:pPr lvl="0" algn="ctr">
              <a:defRPr/>
            </a:pPr>
            <a:r>
              <a:rPr lang="en-US" altLang="zh-CN" sz="4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Các</a:t>
            </a:r>
            <a:r>
              <a:rPr lang="en-US" altLang="zh-CN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 </a:t>
            </a:r>
            <a:r>
              <a:rPr lang="en-US" altLang="zh-CN" sz="4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dân</a:t>
            </a:r>
            <a:r>
              <a:rPr lang="en-US" altLang="zh-CN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 </a:t>
            </a:r>
            <a:r>
              <a:rPr lang="en-US" altLang="zh-CN" sz="4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tộc</a:t>
            </a:r>
            <a:r>
              <a:rPr lang="en-US" altLang="zh-CN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 </a:t>
            </a:r>
            <a:r>
              <a:rPr lang="en-US" altLang="zh-CN" sz="4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ít</a:t>
            </a:r>
            <a:r>
              <a:rPr lang="en-US" altLang="zh-CN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 </a:t>
            </a:r>
            <a:r>
              <a:rPr lang="en-US" altLang="zh-CN" sz="4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người</a:t>
            </a:r>
            <a:r>
              <a:rPr lang="en-US" altLang="zh-CN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 </a:t>
            </a:r>
            <a:r>
              <a:rPr lang="en-US" altLang="zh-CN" sz="4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tập</a:t>
            </a:r>
            <a:r>
              <a:rPr lang="en-US" altLang="zh-CN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 </a:t>
            </a:r>
            <a:r>
              <a:rPr lang="en-US" altLang="zh-CN" sz="4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trung</a:t>
            </a:r>
            <a:r>
              <a:rPr lang="en-US" altLang="zh-CN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 ở </a:t>
            </a:r>
            <a:r>
              <a:rPr lang="en-US" altLang="zh-CN" sz="4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đâu</a:t>
            </a:r>
            <a:r>
              <a:rPr lang="en-US" altLang="zh-CN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  <a:cs typeface="站酷快乐体2016修订版" panose="02010600030101010101" charset="-122"/>
                <a:sym typeface="迷你简硬笔楷书" panose="03000509000000000000" pitchFamily="65" charset="-122"/>
              </a:rPr>
              <a:t> ?</a:t>
            </a:r>
            <a:endParaRPr lang="en-US" altLang="zh-CN" sz="4000" b="1" dirty="0">
              <a:solidFill>
                <a:schemeClr val="tx1">
                  <a:lumMod val="95000"/>
                  <a:lumOff val="5000"/>
                </a:schemeClr>
              </a:solidFill>
              <a:ea typeface="微软雅黑" panose="020B0503020204020204" pitchFamily="34" charset="-122"/>
              <a:cs typeface="站酷快乐体2016修订版" panose="02010600030101010101" charset="-122"/>
              <a:sym typeface="迷你简硬笔楷书" panose="03000509000000000000" pitchFamily="65" charset="-122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119421" y="1587232"/>
            <a:ext cx="8760976" cy="1097902"/>
            <a:chOff x="2119421" y="1587232"/>
            <a:chExt cx="8463319" cy="1097902"/>
          </a:xfrm>
        </p:grpSpPr>
        <p:sp>
          <p:nvSpPr>
            <p:cNvPr id="5" name="Freeform 4"/>
            <p:cNvSpPr/>
            <p:nvPr/>
          </p:nvSpPr>
          <p:spPr>
            <a:xfrm>
              <a:off x="2119421" y="1587232"/>
              <a:ext cx="8463319" cy="1097902"/>
            </a:xfrm>
            <a:custGeom>
              <a:avLst/>
              <a:gdLst>
                <a:gd name="connsiteX0" fmla="*/ 0 w 8463319"/>
                <a:gd name="connsiteY0" fmla="*/ 109790 h 1097902"/>
                <a:gd name="connsiteX1" fmla="*/ 109790 w 8463319"/>
                <a:gd name="connsiteY1" fmla="*/ 0 h 1097902"/>
                <a:gd name="connsiteX2" fmla="*/ 8353529 w 8463319"/>
                <a:gd name="connsiteY2" fmla="*/ 0 h 1097902"/>
                <a:gd name="connsiteX3" fmla="*/ 8463319 w 8463319"/>
                <a:gd name="connsiteY3" fmla="*/ 109790 h 1097902"/>
                <a:gd name="connsiteX4" fmla="*/ 8463319 w 8463319"/>
                <a:gd name="connsiteY4" fmla="*/ 988112 h 1097902"/>
                <a:gd name="connsiteX5" fmla="*/ 8353529 w 8463319"/>
                <a:gd name="connsiteY5" fmla="*/ 1097902 h 1097902"/>
                <a:gd name="connsiteX6" fmla="*/ 109790 w 8463319"/>
                <a:gd name="connsiteY6" fmla="*/ 1097902 h 1097902"/>
                <a:gd name="connsiteX7" fmla="*/ 0 w 8463319"/>
                <a:gd name="connsiteY7" fmla="*/ 988112 h 1097902"/>
                <a:gd name="connsiteX8" fmla="*/ 0 w 8463319"/>
                <a:gd name="connsiteY8" fmla="*/ 109790 h 1097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63319" h="1097902">
                  <a:moveTo>
                    <a:pt x="0" y="109790"/>
                  </a:moveTo>
                  <a:cubicBezTo>
                    <a:pt x="0" y="49155"/>
                    <a:pt x="49155" y="0"/>
                    <a:pt x="109790" y="0"/>
                  </a:cubicBezTo>
                  <a:lnTo>
                    <a:pt x="8353529" y="0"/>
                  </a:lnTo>
                  <a:cubicBezTo>
                    <a:pt x="8414164" y="0"/>
                    <a:pt x="8463319" y="49155"/>
                    <a:pt x="8463319" y="109790"/>
                  </a:cubicBezTo>
                  <a:lnTo>
                    <a:pt x="8463319" y="988112"/>
                  </a:lnTo>
                  <a:cubicBezTo>
                    <a:pt x="8463319" y="1048747"/>
                    <a:pt x="8414164" y="1097902"/>
                    <a:pt x="8353529" y="1097902"/>
                  </a:cubicBezTo>
                  <a:lnTo>
                    <a:pt x="109790" y="1097902"/>
                  </a:lnTo>
                  <a:cubicBezTo>
                    <a:pt x="49155" y="1097902"/>
                    <a:pt x="0" y="1048747"/>
                    <a:pt x="0" y="988112"/>
                  </a:cubicBezTo>
                  <a:lnTo>
                    <a:pt x="0" y="109790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985334" tIns="182880" rIns="182881" bIns="182880" numCol="1" spcCol="1270" anchor="ctr" anchorCtr="0">
              <a:noAutofit/>
            </a:bodyPr>
            <a:lstStyle/>
            <a:p>
              <a:pPr lvl="0" algn="l" defTabSz="2133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4800" kern="1200" dirty="0" smtClean="0"/>
                <a:t>A. </a:t>
              </a:r>
              <a:r>
                <a:rPr lang="en-US" altLang="zh-CN" sz="4800" kern="12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ea typeface="微软雅黑" panose="020B0503020204020204" pitchFamily="34" charset="-122"/>
                  <a:cs typeface="站酷快乐体2016修订版" panose="02010600030101010101" charset="-122"/>
                  <a:sym typeface="迷你简硬笔楷书" panose="03000509000000000000" pitchFamily="65" charset="-122"/>
                </a:rPr>
                <a:t>Đồng</a:t>
              </a:r>
              <a:r>
                <a:rPr lang="en-US" altLang="zh-CN" sz="4800" kern="12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ea typeface="微软雅黑" panose="020B0503020204020204" pitchFamily="34" charset="-122"/>
                  <a:cs typeface="站酷快乐体2016修订版" panose="02010600030101010101" charset="-122"/>
                  <a:sym typeface="迷你简硬笔楷书" panose="03000509000000000000" pitchFamily="65" charset="-122"/>
                </a:rPr>
                <a:t> </a:t>
              </a:r>
              <a:r>
                <a:rPr lang="en-US" altLang="zh-CN" sz="4800" kern="12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ea typeface="微软雅黑" panose="020B0503020204020204" pitchFamily="34" charset="-122"/>
                  <a:cs typeface="站酷快乐体2016修订版" panose="02010600030101010101" charset="-122"/>
                  <a:sym typeface="迷你简硬笔楷书" panose="03000509000000000000" pitchFamily="65" charset="-122"/>
                </a:rPr>
                <a:t>bằng</a:t>
              </a:r>
              <a:r>
                <a:rPr kumimoji="0" lang="en-US" altLang="zh-CN" sz="4800" i="0" u="none" strike="noStrike" kern="1200" cap="none" spc="0" normalizeH="0" noProof="0" dirty="0" smtClean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+mj-lt"/>
                  <a:ea typeface="微软雅黑" panose="020B0503020204020204" pitchFamily="34" charset="-122"/>
                  <a:cs typeface="站酷快乐体2016修订版" panose="02010600030101010101" charset="-122"/>
                  <a:sym typeface="迷你简硬笔楷书" panose="03000509000000000000" pitchFamily="65" charset="-122"/>
                </a:rPr>
                <a:t> </a:t>
              </a:r>
              <a:endParaRPr lang="en-US" sz="4800" kern="1200" dirty="0"/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2229211" y="1697022"/>
              <a:ext cx="1692663" cy="878321"/>
            </a:xfrm>
            <a:prstGeom prst="roundRect">
              <a:avLst>
                <a:gd name="adj" fmla="val 10000"/>
              </a:avLst>
            </a:prstGeom>
            <a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46000" r="-46000"/>
              </a:stretch>
            </a:blipFill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24" name="Group 23"/>
          <p:cNvGrpSpPr/>
          <p:nvPr/>
        </p:nvGrpSpPr>
        <p:grpSpPr>
          <a:xfrm>
            <a:off x="2119421" y="2794924"/>
            <a:ext cx="8760976" cy="1097902"/>
            <a:chOff x="2119421" y="2794924"/>
            <a:chExt cx="8463319" cy="1097902"/>
          </a:xfrm>
        </p:grpSpPr>
        <p:sp>
          <p:nvSpPr>
            <p:cNvPr id="9" name="Freeform 8"/>
            <p:cNvSpPr/>
            <p:nvPr/>
          </p:nvSpPr>
          <p:spPr>
            <a:xfrm>
              <a:off x="2119421" y="2794924"/>
              <a:ext cx="8463319" cy="1097902"/>
            </a:xfrm>
            <a:custGeom>
              <a:avLst/>
              <a:gdLst>
                <a:gd name="connsiteX0" fmla="*/ 0 w 8463319"/>
                <a:gd name="connsiteY0" fmla="*/ 109790 h 1097902"/>
                <a:gd name="connsiteX1" fmla="*/ 109790 w 8463319"/>
                <a:gd name="connsiteY1" fmla="*/ 0 h 1097902"/>
                <a:gd name="connsiteX2" fmla="*/ 8353529 w 8463319"/>
                <a:gd name="connsiteY2" fmla="*/ 0 h 1097902"/>
                <a:gd name="connsiteX3" fmla="*/ 8463319 w 8463319"/>
                <a:gd name="connsiteY3" fmla="*/ 109790 h 1097902"/>
                <a:gd name="connsiteX4" fmla="*/ 8463319 w 8463319"/>
                <a:gd name="connsiteY4" fmla="*/ 988112 h 1097902"/>
                <a:gd name="connsiteX5" fmla="*/ 8353529 w 8463319"/>
                <a:gd name="connsiteY5" fmla="*/ 1097902 h 1097902"/>
                <a:gd name="connsiteX6" fmla="*/ 109790 w 8463319"/>
                <a:gd name="connsiteY6" fmla="*/ 1097902 h 1097902"/>
                <a:gd name="connsiteX7" fmla="*/ 0 w 8463319"/>
                <a:gd name="connsiteY7" fmla="*/ 988112 h 1097902"/>
                <a:gd name="connsiteX8" fmla="*/ 0 w 8463319"/>
                <a:gd name="connsiteY8" fmla="*/ 109790 h 1097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63319" h="1097902">
                  <a:moveTo>
                    <a:pt x="0" y="109790"/>
                  </a:moveTo>
                  <a:cubicBezTo>
                    <a:pt x="0" y="49155"/>
                    <a:pt x="49155" y="0"/>
                    <a:pt x="109790" y="0"/>
                  </a:cubicBezTo>
                  <a:lnTo>
                    <a:pt x="8353529" y="0"/>
                  </a:lnTo>
                  <a:cubicBezTo>
                    <a:pt x="8414164" y="0"/>
                    <a:pt x="8463319" y="49155"/>
                    <a:pt x="8463319" y="109790"/>
                  </a:cubicBezTo>
                  <a:lnTo>
                    <a:pt x="8463319" y="988112"/>
                  </a:lnTo>
                  <a:cubicBezTo>
                    <a:pt x="8463319" y="1048747"/>
                    <a:pt x="8414164" y="1097902"/>
                    <a:pt x="8353529" y="1097902"/>
                  </a:cubicBezTo>
                  <a:lnTo>
                    <a:pt x="109790" y="1097902"/>
                  </a:lnTo>
                  <a:cubicBezTo>
                    <a:pt x="49155" y="1097902"/>
                    <a:pt x="0" y="1048747"/>
                    <a:pt x="0" y="988112"/>
                  </a:cubicBezTo>
                  <a:lnTo>
                    <a:pt x="0" y="109790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985334" tIns="182880" rIns="182881" bIns="182880" numCol="1" spcCol="1270" anchor="ctr" anchorCtr="0">
              <a:noAutofit/>
            </a:bodyPr>
            <a:lstStyle/>
            <a:p>
              <a:pPr lvl="0" algn="l" defTabSz="2133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4800" kern="1200" dirty="0" smtClean="0">
                  <a:latin typeface="+mj-lt"/>
                  <a:ea typeface="微软雅黑" panose="020B0503020204020204" pitchFamily="34" charset="-122"/>
                  <a:cs typeface="站酷快乐体2016修订版" panose="02010600030101010101" charset="-122"/>
                  <a:sym typeface="迷你简硬笔楷书" panose="03000509000000000000" pitchFamily="65" charset="-122"/>
                </a:rPr>
                <a:t>B. </a:t>
              </a:r>
              <a:r>
                <a:rPr lang="en-US" altLang="zh-CN" sz="4800" kern="12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ea typeface="微软雅黑" panose="020B0503020204020204" pitchFamily="34" charset="-122"/>
                  <a:cs typeface="站酷快乐体2016修订版" panose="02010600030101010101" charset="-122"/>
                  <a:sym typeface="迷你简硬笔楷书" panose="03000509000000000000" pitchFamily="65" charset="-122"/>
                </a:rPr>
                <a:t>Ven</a:t>
              </a:r>
              <a:r>
                <a:rPr lang="en-US" altLang="zh-CN" sz="4800" kern="12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ea typeface="微软雅黑" panose="020B0503020204020204" pitchFamily="34" charset="-122"/>
                  <a:cs typeface="站酷快乐体2016修订版" panose="02010600030101010101" charset="-122"/>
                  <a:sym typeface="迷你简硬笔楷书" panose="03000509000000000000" pitchFamily="65" charset="-122"/>
                </a:rPr>
                <a:t> </a:t>
              </a:r>
              <a:r>
                <a:rPr lang="en-US" altLang="zh-CN" sz="4800" kern="12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ea typeface="微软雅黑" panose="020B0503020204020204" pitchFamily="34" charset="-122"/>
                  <a:cs typeface="站酷快乐体2016修订版" panose="02010600030101010101" charset="-122"/>
                  <a:sym typeface="迷你简硬笔楷书" panose="03000509000000000000" pitchFamily="65" charset="-122"/>
                </a:rPr>
                <a:t>biển</a:t>
              </a:r>
              <a:endParaRPr lang="en-US" sz="4800" kern="1200" dirty="0"/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2229211" y="2904714"/>
              <a:ext cx="1692663" cy="878321"/>
            </a:xfrm>
            <a:prstGeom prst="roundRect">
              <a:avLst>
                <a:gd name="adj" fmla="val 10000"/>
              </a:avLst>
            </a:prstGeom>
            <a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t="-6000" b="-6000"/>
              </a:stretch>
            </a:blipFill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25" name="Group 24"/>
          <p:cNvGrpSpPr/>
          <p:nvPr/>
        </p:nvGrpSpPr>
        <p:grpSpPr>
          <a:xfrm>
            <a:off x="2119421" y="4002616"/>
            <a:ext cx="8760976" cy="1097902"/>
            <a:chOff x="2119421" y="4002616"/>
            <a:chExt cx="8463319" cy="1097902"/>
          </a:xfrm>
        </p:grpSpPr>
        <p:sp>
          <p:nvSpPr>
            <p:cNvPr id="17" name="Freeform 16"/>
            <p:cNvSpPr/>
            <p:nvPr/>
          </p:nvSpPr>
          <p:spPr>
            <a:xfrm>
              <a:off x="2119421" y="4002616"/>
              <a:ext cx="8463319" cy="1097902"/>
            </a:xfrm>
            <a:custGeom>
              <a:avLst/>
              <a:gdLst>
                <a:gd name="connsiteX0" fmla="*/ 0 w 8463319"/>
                <a:gd name="connsiteY0" fmla="*/ 109790 h 1097902"/>
                <a:gd name="connsiteX1" fmla="*/ 109790 w 8463319"/>
                <a:gd name="connsiteY1" fmla="*/ 0 h 1097902"/>
                <a:gd name="connsiteX2" fmla="*/ 8353529 w 8463319"/>
                <a:gd name="connsiteY2" fmla="*/ 0 h 1097902"/>
                <a:gd name="connsiteX3" fmla="*/ 8463319 w 8463319"/>
                <a:gd name="connsiteY3" fmla="*/ 109790 h 1097902"/>
                <a:gd name="connsiteX4" fmla="*/ 8463319 w 8463319"/>
                <a:gd name="connsiteY4" fmla="*/ 988112 h 1097902"/>
                <a:gd name="connsiteX5" fmla="*/ 8353529 w 8463319"/>
                <a:gd name="connsiteY5" fmla="*/ 1097902 h 1097902"/>
                <a:gd name="connsiteX6" fmla="*/ 109790 w 8463319"/>
                <a:gd name="connsiteY6" fmla="*/ 1097902 h 1097902"/>
                <a:gd name="connsiteX7" fmla="*/ 0 w 8463319"/>
                <a:gd name="connsiteY7" fmla="*/ 988112 h 1097902"/>
                <a:gd name="connsiteX8" fmla="*/ 0 w 8463319"/>
                <a:gd name="connsiteY8" fmla="*/ 109790 h 1097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63319" h="1097902">
                  <a:moveTo>
                    <a:pt x="0" y="109790"/>
                  </a:moveTo>
                  <a:cubicBezTo>
                    <a:pt x="0" y="49155"/>
                    <a:pt x="49155" y="0"/>
                    <a:pt x="109790" y="0"/>
                  </a:cubicBezTo>
                  <a:lnTo>
                    <a:pt x="8353529" y="0"/>
                  </a:lnTo>
                  <a:cubicBezTo>
                    <a:pt x="8414164" y="0"/>
                    <a:pt x="8463319" y="49155"/>
                    <a:pt x="8463319" y="109790"/>
                  </a:cubicBezTo>
                  <a:lnTo>
                    <a:pt x="8463319" y="988112"/>
                  </a:lnTo>
                  <a:cubicBezTo>
                    <a:pt x="8463319" y="1048747"/>
                    <a:pt x="8414164" y="1097902"/>
                    <a:pt x="8353529" y="1097902"/>
                  </a:cubicBezTo>
                  <a:lnTo>
                    <a:pt x="109790" y="1097902"/>
                  </a:lnTo>
                  <a:cubicBezTo>
                    <a:pt x="49155" y="1097902"/>
                    <a:pt x="0" y="1048747"/>
                    <a:pt x="0" y="988112"/>
                  </a:cubicBezTo>
                  <a:lnTo>
                    <a:pt x="0" y="109790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985334" tIns="182880" rIns="182881" bIns="182880" numCol="1" spcCol="1270" anchor="ctr" anchorCtr="0">
              <a:noAutofit/>
            </a:bodyPr>
            <a:lstStyle/>
            <a:p>
              <a:pPr lvl="0" algn="l" defTabSz="21336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4800" kern="12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ea typeface="微软雅黑" panose="020B0503020204020204" pitchFamily="34" charset="-122"/>
                  <a:cs typeface="站酷快乐体2016修订版" panose="02010600030101010101" charset="-122"/>
                  <a:sym typeface="迷你简硬笔楷书" panose="03000509000000000000" pitchFamily="65" charset="-122"/>
                </a:rPr>
                <a:t>C. </a:t>
              </a:r>
              <a:r>
                <a:rPr lang="en-US" altLang="zh-CN" sz="4800" kern="12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ea typeface="微软雅黑" panose="020B0503020204020204" pitchFamily="34" charset="-122"/>
                  <a:cs typeface="站酷快乐体2016修订版" panose="02010600030101010101" charset="-122"/>
                  <a:sym typeface="迷你简硬笔楷书" panose="03000509000000000000" pitchFamily="65" charset="-122"/>
                </a:rPr>
                <a:t>Đồng</a:t>
              </a:r>
              <a:r>
                <a:rPr lang="en-US" altLang="zh-CN" sz="4800" kern="12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ea typeface="微软雅黑" panose="020B0503020204020204" pitchFamily="34" charset="-122"/>
                  <a:cs typeface="站酷快乐体2016修订版" panose="02010600030101010101" charset="-122"/>
                  <a:sym typeface="迷你简硬笔楷书" panose="03000509000000000000" pitchFamily="65" charset="-122"/>
                </a:rPr>
                <a:t> </a:t>
              </a:r>
              <a:r>
                <a:rPr lang="en-US" altLang="zh-CN" sz="4800" kern="12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ea typeface="微软雅黑" panose="020B0503020204020204" pitchFamily="34" charset="-122"/>
                  <a:cs typeface="站酷快乐体2016修订版" panose="02010600030101010101" charset="-122"/>
                  <a:sym typeface="迷你简硬笔楷书" panose="03000509000000000000" pitchFamily="65" charset="-122"/>
                </a:rPr>
                <a:t>bằng</a:t>
              </a:r>
              <a:r>
                <a:rPr lang="en-US" altLang="zh-CN" sz="4800" kern="12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ea typeface="微软雅黑" panose="020B0503020204020204" pitchFamily="34" charset="-122"/>
                  <a:cs typeface="站酷快乐体2016修订版" panose="02010600030101010101" charset="-122"/>
                  <a:sym typeface="迷你简硬笔楷书" panose="03000509000000000000" pitchFamily="65" charset="-122"/>
                </a:rPr>
                <a:t> </a:t>
              </a:r>
              <a:r>
                <a:rPr lang="en-US" altLang="zh-CN" sz="4800" kern="12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ea typeface="微软雅黑" panose="020B0503020204020204" pitchFamily="34" charset="-122"/>
                  <a:cs typeface="站酷快乐体2016修订版" panose="02010600030101010101" charset="-122"/>
                  <a:sym typeface="迷你简硬笔楷书" panose="03000509000000000000" pitchFamily="65" charset="-122"/>
                </a:rPr>
                <a:t>và</a:t>
              </a:r>
              <a:r>
                <a:rPr lang="en-US" altLang="zh-CN" sz="4800" kern="12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ea typeface="微软雅黑" panose="020B0503020204020204" pitchFamily="34" charset="-122"/>
                  <a:cs typeface="站酷快乐体2016修订版" panose="02010600030101010101" charset="-122"/>
                  <a:sym typeface="迷你简硬笔楷书" panose="03000509000000000000" pitchFamily="65" charset="-122"/>
                </a:rPr>
                <a:t> </a:t>
              </a:r>
              <a:r>
                <a:rPr lang="en-US" altLang="zh-CN" sz="4800" kern="12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ea typeface="微软雅黑" panose="020B0503020204020204" pitchFamily="34" charset="-122"/>
                  <a:cs typeface="站酷快乐体2016修订版" panose="02010600030101010101" charset="-122"/>
                  <a:sym typeface="迷你简硬笔楷书" panose="03000509000000000000" pitchFamily="65" charset="-122"/>
                </a:rPr>
                <a:t>ven</a:t>
              </a:r>
              <a:r>
                <a:rPr lang="en-US" altLang="zh-CN" sz="4800" kern="12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ea typeface="微软雅黑" panose="020B0503020204020204" pitchFamily="34" charset="-122"/>
                  <a:cs typeface="站酷快乐体2016修订版" panose="02010600030101010101" charset="-122"/>
                  <a:sym typeface="迷你简硬笔楷书" panose="03000509000000000000" pitchFamily="65" charset="-122"/>
                </a:rPr>
                <a:t> </a:t>
              </a:r>
              <a:r>
                <a:rPr lang="en-US" altLang="zh-CN" sz="4800" kern="12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ea typeface="微软雅黑" panose="020B0503020204020204" pitchFamily="34" charset="-122"/>
                  <a:cs typeface="站酷快乐体2016修订版" panose="02010600030101010101" charset="-122"/>
                  <a:sym typeface="迷你简硬笔楷书" panose="03000509000000000000" pitchFamily="65" charset="-122"/>
                </a:rPr>
                <a:t>biển</a:t>
              </a:r>
              <a:endParaRPr lang="en-US" sz="4800" kern="1200" dirty="0"/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2229211" y="4112406"/>
              <a:ext cx="1692663" cy="878321"/>
            </a:xfrm>
            <a:prstGeom prst="roundRect">
              <a:avLst>
                <a:gd name="adj" fmla="val 10000"/>
              </a:avLst>
            </a:prstGeom>
            <a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t="-21000" b="-21000"/>
              </a:stretch>
            </a:blipFill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26" name="Group 25"/>
          <p:cNvGrpSpPr/>
          <p:nvPr/>
        </p:nvGrpSpPr>
        <p:grpSpPr>
          <a:xfrm>
            <a:off x="2119421" y="5210309"/>
            <a:ext cx="8760976" cy="1097902"/>
            <a:chOff x="2119421" y="5210309"/>
            <a:chExt cx="8463319" cy="1097902"/>
          </a:xfrm>
        </p:grpSpPr>
        <p:sp>
          <p:nvSpPr>
            <p:cNvPr id="20" name="Freeform 19"/>
            <p:cNvSpPr/>
            <p:nvPr/>
          </p:nvSpPr>
          <p:spPr>
            <a:xfrm>
              <a:off x="2119421" y="5210309"/>
              <a:ext cx="8463319" cy="1097902"/>
            </a:xfrm>
            <a:custGeom>
              <a:avLst/>
              <a:gdLst>
                <a:gd name="connsiteX0" fmla="*/ 0 w 8463319"/>
                <a:gd name="connsiteY0" fmla="*/ 109790 h 1097902"/>
                <a:gd name="connsiteX1" fmla="*/ 109790 w 8463319"/>
                <a:gd name="connsiteY1" fmla="*/ 0 h 1097902"/>
                <a:gd name="connsiteX2" fmla="*/ 8353529 w 8463319"/>
                <a:gd name="connsiteY2" fmla="*/ 0 h 1097902"/>
                <a:gd name="connsiteX3" fmla="*/ 8463319 w 8463319"/>
                <a:gd name="connsiteY3" fmla="*/ 109790 h 1097902"/>
                <a:gd name="connsiteX4" fmla="*/ 8463319 w 8463319"/>
                <a:gd name="connsiteY4" fmla="*/ 988112 h 1097902"/>
                <a:gd name="connsiteX5" fmla="*/ 8353529 w 8463319"/>
                <a:gd name="connsiteY5" fmla="*/ 1097902 h 1097902"/>
                <a:gd name="connsiteX6" fmla="*/ 109790 w 8463319"/>
                <a:gd name="connsiteY6" fmla="*/ 1097902 h 1097902"/>
                <a:gd name="connsiteX7" fmla="*/ 0 w 8463319"/>
                <a:gd name="connsiteY7" fmla="*/ 988112 h 1097902"/>
                <a:gd name="connsiteX8" fmla="*/ 0 w 8463319"/>
                <a:gd name="connsiteY8" fmla="*/ 109790 h 1097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63319" h="1097902">
                  <a:moveTo>
                    <a:pt x="0" y="109790"/>
                  </a:moveTo>
                  <a:cubicBezTo>
                    <a:pt x="0" y="49155"/>
                    <a:pt x="49155" y="0"/>
                    <a:pt x="109790" y="0"/>
                  </a:cubicBezTo>
                  <a:lnTo>
                    <a:pt x="8353529" y="0"/>
                  </a:lnTo>
                  <a:cubicBezTo>
                    <a:pt x="8414164" y="0"/>
                    <a:pt x="8463319" y="49155"/>
                    <a:pt x="8463319" y="109790"/>
                  </a:cubicBezTo>
                  <a:lnTo>
                    <a:pt x="8463319" y="988112"/>
                  </a:lnTo>
                  <a:cubicBezTo>
                    <a:pt x="8463319" y="1048747"/>
                    <a:pt x="8414164" y="1097902"/>
                    <a:pt x="8353529" y="1097902"/>
                  </a:cubicBezTo>
                  <a:lnTo>
                    <a:pt x="109790" y="1097902"/>
                  </a:lnTo>
                  <a:cubicBezTo>
                    <a:pt x="49155" y="1097902"/>
                    <a:pt x="0" y="1048747"/>
                    <a:pt x="0" y="988112"/>
                  </a:cubicBezTo>
                  <a:lnTo>
                    <a:pt x="0" y="109790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985334" tIns="182880" rIns="182881" bIns="182880" numCol="1" spcCol="1270" anchor="ctr" anchorCtr="0">
              <a:noAutofit/>
            </a:bodyPr>
            <a:lstStyle/>
            <a:p>
              <a:pPr lvl="0" algn="l" defTabSz="21336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4800" kern="1200" dirty="0" smtClean="0">
                  <a:latin typeface="+mj-lt"/>
                  <a:ea typeface="微软雅黑" panose="020B0503020204020204" pitchFamily="34" charset="-122"/>
                  <a:cs typeface="站酷快乐体2016修订版" panose="02010600030101010101" charset="-122"/>
                  <a:sym typeface="迷你简硬笔楷书" panose="03000509000000000000" pitchFamily="65" charset="-122"/>
                </a:rPr>
                <a:t>D. </a:t>
              </a:r>
              <a:r>
                <a:rPr lang="en-US" altLang="zh-CN" sz="4800" kern="12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ea typeface="微软雅黑" panose="020B0503020204020204" pitchFamily="34" charset="-122"/>
                  <a:cs typeface="站酷快乐体2016修订版" panose="02010600030101010101" charset="-122"/>
                  <a:sym typeface="迷你简硬笔楷书" panose="03000509000000000000" pitchFamily="65" charset="-122"/>
                </a:rPr>
                <a:t>Vùng</a:t>
              </a:r>
              <a:r>
                <a:rPr lang="en-US" altLang="zh-CN" sz="4800" kern="12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ea typeface="微软雅黑" panose="020B0503020204020204" pitchFamily="34" charset="-122"/>
                  <a:cs typeface="站酷快乐体2016修订版" panose="02010600030101010101" charset="-122"/>
                  <a:sym typeface="迷你简硬笔楷书" panose="03000509000000000000" pitchFamily="65" charset="-122"/>
                </a:rPr>
                <a:t> </a:t>
              </a:r>
              <a:r>
                <a:rPr lang="en-US" altLang="zh-CN" sz="4800" kern="12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ea typeface="微软雅黑" panose="020B0503020204020204" pitchFamily="34" charset="-122"/>
                  <a:cs typeface="站酷快乐体2016修订版" panose="02010600030101010101" charset="-122"/>
                  <a:sym typeface="迷你简硬笔楷书" panose="03000509000000000000" pitchFamily="65" charset="-122"/>
                </a:rPr>
                <a:t>núi</a:t>
              </a:r>
              <a:r>
                <a:rPr lang="en-US" altLang="zh-CN" sz="4800" kern="12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ea typeface="微软雅黑" panose="020B0503020204020204" pitchFamily="34" charset="-122"/>
                  <a:cs typeface="站酷快乐体2016修订版" panose="02010600030101010101" charset="-122"/>
                  <a:sym typeface="迷你简硬笔楷书" panose="03000509000000000000" pitchFamily="65" charset="-122"/>
                </a:rPr>
                <a:t> </a:t>
              </a:r>
              <a:r>
                <a:rPr lang="en-US" altLang="zh-CN" sz="4800" kern="12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ea typeface="微软雅黑" panose="020B0503020204020204" pitchFamily="34" charset="-122"/>
                  <a:cs typeface="站酷快乐体2016修订版" panose="02010600030101010101" charset="-122"/>
                  <a:sym typeface="迷你简硬笔楷书" panose="03000509000000000000" pitchFamily="65" charset="-122"/>
                </a:rPr>
                <a:t>và</a:t>
              </a:r>
              <a:r>
                <a:rPr lang="en-US" altLang="zh-CN" sz="4800" kern="12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ea typeface="微软雅黑" panose="020B0503020204020204" pitchFamily="34" charset="-122"/>
                  <a:cs typeface="站酷快乐体2016修订版" panose="02010600030101010101" charset="-122"/>
                  <a:sym typeface="迷你简硬笔楷书" panose="03000509000000000000" pitchFamily="65" charset="-122"/>
                </a:rPr>
                <a:t> </a:t>
              </a:r>
              <a:r>
                <a:rPr lang="en-US" altLang="zh-CN" sz="4800" kern="12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ea typeface="微软雅黑" panose="020B0503020204020204" pitchFamily="34" charset="-122"/>
                  <a:cs typeface="站酷快乐体2016修订版" panose="02010600030101010101" charset="-122"/>
                  <a:sym typeface="迷你简硬笔楷书" panose="03000509000000000000" pitchFamily="65" charset="-122"/>
                </a:rPr>
                <a:t>cao</a:t>
              </a:r>
              <a:r>
                <a:rPr lang="en-US" altLang="zh-CN" sz="4800" kern="12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ea typeface="微软雅黑" panose="020B0503020204020204" pitchFamily="34" charset="-122"/>
                  <a:cs typeface="站酷快乐体2016修订版" panose="02010600030101010101" charset="-122"/>
                  <a:sym typeface="迷你简硬笔楷书" panose="03000509000000000000" pitchFamily="65" charset="-122"/>
                </a:rPr>
                <a:t> </a:t>
              </a:r>
              <a:r>
                <a:rPr lang="en-US" altLang="zh-CN" sz="4800" kern="12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ea typeface="微软雅黑" panose="020B0503020204020204" pitchFamily="34" charset="-122"/>
                  <a:cs typeface="站酷快乐体2016修订版" panose="02010600030101010101" charset="-122"/>
                  <a:sym typeface="迷你简硬笔楷书" panose="03000509000000000000" pitchFamily="65" charset="-122"/>
                </a:rPr>
                <a:t>nguyên</a:t>
              </a:r>
              <a:endParaRPr lang="en-US" sz="4800" kern="1200" dirty="0"/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2229211" y="5320099"/>
              <a:ext cx="1692663" cy="878321"/>
            </a:xfrm>
            <a:prstGeom prst="roundRect">
              <a:avLst>
                <a:gd name="adj" fmla="val 10000"/>
              </a:avLst>
            </a:prstGeom>
            <a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t="-16000" b="-16000"/>
              </a:stretch>
            </a:blipFill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pic>
        <p:nvPicPr>
          <p:cNvPr id="23" name="Picture 9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970554" y="4967923"/>
            <a:ext cx="1231494" cy="1447269"/>
          </a:xfrm>
          <a:prstGeom prst="rect">
            <a:avLst/>
          </a:prstGeom>
        </p:spPr>
      </p:pic>
      <p:pic>
        <p:nvPicPr>
          <p:cNvPr id="27" name="Y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632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4776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3" grpId="0" bldLvl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61279079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1003</Words>
  <Application>Microsoft Office PowerPoint</Application>
  <PresentationFormat>Widescreen</PresentationFormat>
  <Paragraphs>159</Paragraphs>
  <Slides>31</Slides>
  <Notes>20</Notes>
  <HiddenSlides>0</HiddenSlides>
  <MMClips>15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6" baseType="lpstr">
      <vt:lpstr>Calibri</vt:lpstr>
      <vt:lpstr>#9Slide03 Maven Pro Black</vt:lpstr>
      <vt:lpstr>迷你简硬笔楷书</vt:lpstr>
      <vt:lpstr>#9Slide03 Arima Madurai Bold</vt:lpstr>
      <vt:lpstr>Arial</vt:lpstr>
      <vt:lpstr>#9Slide03 Arima Madurai Black</vt:lpstr>
      <vt:lpstr>迷你简细行楷</vt:lpstr>
      <vt:lpstr>字魂36号-正文宋楷</vt:lpstr>
      <vt:lpstr>Wingdings</vt:lpstr>
      <vt:lpstr>宋体</vt:lpstr>
      <vt:lpstr>微软雅黑</vt:lpstr>
      <vt:lpstr>汉仪乐喵体简</vt:lpstr>
      <vt:lpstr>站酷快乐体2016修订版</vt:lpstr>
      <vt:lpstr>#9Slide03 BoosterNextFYBlack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8</cp:revision>
  <dcterms:created xsi:type="dcterms:W3CDTF">2018-03-01T02:03:00Z</dcterms:created>
  <dcterms:modified xsi:type="dcterms:W3CDTF">2021-12-16T23:05:50Z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2052-10.1.0.7520</vt:lpwstr>
  </property>
</Properties>
</file>