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80" r:id="rId3"/>
    <p:sldId id="258" r:id="rId4"/>
    <p:sldId id="298" r:id="rId5"/>
    <p:sldId id="257" r:id="rId6"/>
    <p:sldId id="263" r:id="rId7"/>
    <p:sldId id="264" r:id="rId8"/>
    <p:sldId id="265" r:id="rId9"/>
    <p:sldId id="270" r:id="rId10"/>
    <p:sldId id="268" r:id="rId11"/>
    <p:sldId id="299" r:id="rId12"/>
    <p:sldId id="300" r:id="rId13"/>
    <p:sldId id="284" r:id="rId14"/>
    <p:sldId id="266" r:id="rId15"/>
    <p:sldId id="269" r:id="rId16"/>
    <p:sldId id="273" r:id="rId17"/>
    <p:sldId id="286" r:id="rId18"/>
    <p:sldId id="279" r:id="rId19"/>
    <p:sldId id="274" r:id="rId20"/>
    <p:sldId id="272" r:id="rId21"/>
    <p:sldId id="276" r:id="rId22"/>
    <p:sldId id="297" r:id="rId23"/>
    <p:sldId id="301" r:id="rId24"/>
    <p:sldId id="282" r:id="rId25"/>
    <p:sldId id="302" r:id="rId26"/>
  </p:sldIdLst>
  <p:sldSz cx="12192000" cy="6858000"/>
  <p:notesSz cx="6858000" cy="9144000"/>
  <p:embeddedFontLst>
    <p:embeddedFont>
      <p:font typeface="思源黑体" panose="020B0604020202020204" charset="-128"/>
      <p:regular r:id="rId28"/>
    </p:embeddedFont>
    <p:embeddedFont>
      <p:font typeface=".VnTime" panose="020B7200000000000000"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iCiel Cadena" panose="02000503000000020004" charset="0"/>
      <p:bold r:id="rId37"/>
    </p:embeddedFont>
    <p:embeddedFont>
      <p:font typeface="VNI-Times" pitchFamily="2"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8C4"/>
    <a:srgbClr val="CEAF7C"/>
    <a:srgbClr val="0000FF"/>
    <a:srgbClr val="4B3422"/>
    <a:srgbClr val="4B3424"/>
    <a:srgbClr val="857464"/>
    <a:srgbClr val="757376"/>
    <a:srgbClr val="867461"/>
    <a:srgbClr val="C00000"/>
    <a:srgbClr val="DD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772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37315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250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57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430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86957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04663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83676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72524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435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11706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3719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2812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640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87600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772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43784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495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75979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256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58237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75748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78457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7599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8715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advClick="0" advTm="2000"/>
    </mc:Choice>
    <mc:Fallback xmlns="">
      <p:transition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3.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6.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jpe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矩形 29">
            <a:extLst>
              <a:ext uri="{FF2B5EF4-FFF2-40B4-BE49-F238E27FC236}">
                <a16:creationId xmlns:a16="http://schemas.microsoft.com/office/drawing/2014/main" id="{E59C2C28-0785-4F99-A80D-0F68C8352513}"/>
              </a:ext>
            </a:extLst>
          </p:cNvPr>
          <p:cNvSpPr/>
          <p:nvPr/>
        </p:nvSpPr>
        <p:spPr>
          <a:xfrm>
            <a:off x="0" y="1748812"/>
            <a:ext cx="12207687" cy="3360375"/>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Hình ảnh 3" descr="Ảnh có chứa văn bản&#10;&#10;Mô tả được tạo tự động">
            <a:extLst>
              <a:ext uri="{FF2B5EF4-FFF2-40B4-BE49-F238E27FC236}">
                <a16:creationId xmlns:a16="http://schemas.microsoft.com/office/drawing/2014/main" id="{3DB3D916-E392-4F60-86C0-3C9E2301C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261" y="999858"/>
            <a:ext cx="5177084" cy="5858139"/>
          </a:xfrm>
          <a:prstGeom prst="rect">
            <a:avLst/>
          </a:prstGeom>
        </p:spPr>
      </p:pic>
      <p:sp>
        <p:nvSpPr>
          <p:cNvPr id="14" name="矩形 9">
            <a:extLst>
              <a:ext uri="{FF2B5EF4-FFF2-40B4-BE49-F238E27FC236}">
                <a16:creationId xmlns:a16="http://schemas.microsoft.com/office/drawing/2014/main" id="{70AFCE7D-E2C9-47F5-9747-BF3541A0AEC6}"/>
              </a:ext>
            </a:extLst>
          </p:cNvPr>
          <p:cNvSpPr/>
          <p:nvPr/>
        </p:nvSpPr>
        <p:spPr>
          <a:xfrm>
            <a:off x="-935520" y="-29858"/>
            <a:ext cx="9699043" cy="6912623"/>
          </a:xfrm>
          <a:custGeom>
            <a:avLst/>
            <a:gdLst>
              <a:gd name="connsiteX0" fmla="*/ 0 w 2968510"/>
              <a:gd name="connsiteY0" fmla="*/ 0 h 5714239"/>
              <a:gd name="connsiteX1" fmla="*/ 2968510 w 2968510"/>
              <a:gd name="connsiteY1" fmla="*/ 0 h 5714239"/>
              <a:gd name="connsiteX2" fmla="*/ 2968510 w 2968510"/>
              <a:gd name="connsiteY2" fmla="*/ 5714239 h 5714239"/>
              <a:gd name="connsiteX3" fmla="*/ 0 w 2968510"/>
              <a:gd name="connsiteY3" fmla="*/ 5714239 h 5714239"/>
              <a:gd name="connsiteX4" fmla="*/ 0 w 2968510"/>
              <a:gd name="connsiteY4" fmla="*/ 0 h 5714239"/>
              <a:gd name="connsiteX0" fmla="*/ 0 w 2968510"/>
              <a:gd name="connsiteY0" fmla="*/ 0 h 5714239"/>
              <a:gd name="connsiteX1" fmla="*/ 1520710 w 2968510"/>
              <a:gd name="connsiteY1" fmla="*/ 25400 h 5714239"/>
              <a:gd name="connsiteX2" fmla="*/ 2968510 w 2968510"/>
              <a:gd name="connsiteY2" fmla="*/ 5714239 h 5714239"/>
              <a:gd name="connsiteX3" fmla="*/ 0 w 2968510"/>
              <a:gd name="connsiteY3" fmla="*/ 5714239 h 5714239"/>
              <a:gd name="connsiteX4" fmla="*/ 0 w 2968510"/>
              <a:gd name="connsiteY4" fmla="*/ 0 h 5714239"/>
              <a:gd name="connsiteX0" fmla="*/ 0 w 4860810"/>
              <a:gd name="connsiteY0" fmla="*/ 0 h 5714239"/>
              <a:gd name="connsiteX1" fmla="*/ 1520710 w 4860810"/>
              <a:gd name="connsiteY1" fmla="*/ 25400 h 5714239"/>
              <a:gd name="connsiteX2" fmla="*/ 4860810 w 4860810"/>
              <a:gd name="connsiteY2" fmla="*/ 5714239 h 5714239"/>
              <a:gd name="connsiteX3" fmla="*/ 0 w 4860810"/>
              <a:gd name="connsiteY3" fmla="*/ 5714239 h 5714239"/>
              <a:gd name="connsiteX4" fmla="*/ 0 w 4860810"/>
              <a:gd name="connsiteY4" fmla="*/ 0 h 57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0810" h="5714239">
                <a:moveTo>
                  <a:pt x="0" y="0"/>
                </a:moveTo>
                <a:lnTo>
                  <a:pt x="1520710" y="25400"/>
                </a:lnTo>
                <a:lnTo>
                  <a:pt x="4860810" y="5714239"/>
                </a:lnTo>
                <a:lnTo>
                  <a:pt x="0" y="5714239"/>
                </a:lnTo>
                <a:lnTo>
                  <a:pt x="0" y="0"/>
                </a:ln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Hộp Văn bản 5">
            <a:extLst>
              <a:ext uri="{FF2B5EF4-FFF2-40B4-BE49-F238E27FC236}">
                <a16:creationId xmlns:a16="http://schemas.microsoft.com/office/drawing/2014/main" id="{E4A985FC-9946-401C-92E2-4D50E28C84F0}"/>
              </a:ext>
            </a:extLst>
          </p:cNvPr>
          <p:cNvSpPr txBox="1"/>
          <p:nvPr/>
        </p:nvSpPr>
        <p:spPr>
          <a:xfrm>
            <a:off x="4222058" y="2105269"/>
            <a:ext cx="7985629" cy="2585323"/>
          </a:xfrm>
          <a:prstGeom prst="rect">
            <a:avLst/>
          </a:prstGeom>
          <a:noFill/>
        </p:spPr>
        <p:txBody>
          <a:bodyPr wrap="square" rtlCol="0">
            <a:spAutoFit/>
          </a:bodyPr>
          <a:lstStyle/>
          <a:p>
            <a:pPr algn="ctr"/>
            <a:r>
              <a:rPr lang="vi-VN"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rPr>
              <a:t>THU ĐÔNG 1947,</a:t>
            </a:r>
          </a:p>
          <a:p>
            <a:pPr algn="ctr"/>
            <a:r>
              <a:rPr lang="en-US" sz="5400">
                <a:ln w="57150">
                  <a:solidFill>
                    <a:schemeClr val="accent2">
                      <a:lumMod val="50000"/>
                    </a:schemeClr>
                  </a:solidFill>
                </a:ln>
                <a:solidFill>
                  <a:srgbClr val="C9C8C4"/>
                </a:solidFill>
                <a:latin typeface="Arial" panose="020B0604020202020204" pitchFamily="34" charset="0"/>
                <a:cs typeface="Arial" panose="020B0604020202020204" pitchFamily="34" charset="0"/>
              </a:rPr>
              <a:t>VIỆT</a:t>
            </a:r>
            <a:r>
              <a:rPr lang="vi-VN" sz="5400">
                <a:ln w="57150">
                  <a:solidFill>
                    <a:schemeClr val="accent2">
                      <a:lumMod val="50000"/>
                    </a:schemeClr>
                  </a:solidFill>
                </a:ln>
                <a:solidFill>
                  <a:srgbClr val="C9C8C4"/>
                </a:solidFill>
                <a:latin typeface="Arial" panose="020B0604020202020204" pitchFamily="34" charset="0"/>
                <a:cs typeface="Arial" panose="020B0604020202020204" pitchFamily="34" charset="0"/>
              </a:rPr>
              <a:t> BẮC “MỒ </a:t>
            </a:r>
            <a:r>
              <a:rPr lang="vi-VN"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rPr>
              <a:t>CHÔN GIẶC PHÁP”</a:t>
            </a:r>
            <a:endParaRPr lang="en-US"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endParaRPr>
          </a:p>
        </p:txBody>
      </p:sp>
      <p:sp>
        <p:nvSpPr>
          <p:cNvPr id="122" name="任意多边形 32">
            <a:extLst>
              <a:ext uri="{FF2B5EF4-FFF2-40B4-BE49-F238E27FC236}">
                <a16:creationId xmlns:a16="http://schemas.microsoft.com/office/drawing/2014/main" id="{D576E39E-922F-4CC6-A963-31BA8E795229}"/>
              </a:ext>
            </a:extLst>
          </p:cNvPr>
          <p:cNvSpPr/>
          <p:nvPr/>
        </p:nvSpPr>
        <p:spPr>
          <a:xfrm>
            <a:off x="8093545" y="5444658"/>
            <a:ext cx="4098455" cy="142604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任意多边形 33">
            <a:extLst>
              <a:ext uri="{FF2B5EF4-FFF2-40B4-BE49-F238E27FC236}">
                <a16:creationId xmlns:a16="http://schemas.microsoft.com/office/drawing/2014/main" id="{1AF9C5A6-594B-490E-9489-9A945BDA0AD6}"/>
              </a:ext>
            </a:extLst>
          </p:cNvPr>
          <p:cNvSpPr/>
          <p:nvPr/>
        </p:nvSpPr>
        <p:spPr>
          <a:xfrm rot="10800000" flipH="1">
            <a:off x="0" y="-41926"/>
            <a:ext cx="2102265" cy="13125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任意多边形 34">
            <a:extLst>
              <a:ext uri="{FF2B5EF4-FFF2-40B4-BE49-F238E27FC236}">
                <a16:creationId xmlns:a16="http://schemas.microsoft.com/office/drawing/2014/main" id="{B49AC9F2-B6FA-450B-A68F-65E2BB4FA363}"/>
              </a:ext>
            </a:extLst>
          </p:cNvPr>
          <p:cNvSpPr/>
          <p:nvPr/>
        </p:nvSpPr>
        <p:spPr>
          <a:xfrm>
            <a:off x="7866742" y="5386363"/>
            <a:ext cx="4325257" cy="150846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35">
            <a:extLst>
              <a:ext uri="{FF2B5EF4-FFF2-40B4-BE49-F238E27FC236}">
                <a16:creationId xmlns:a16="http://schemas.microsoft.com/office/drawing/2014/main" id="{7B231743-CEFC-4003-BAC3-8686B3B0CEB6}"/>
              </a:ext>
            </a:extLst>
          </p:cNvPr>
          <p:cNvSpPr/>
          <p:nvPr/>
        </p:nvSpPr>
        <p:spPr>
          <a:xfrm rot="11076794" flipH="1">
            <a:off x="59050" y="-100022"/>
            <a:ext cx="2111279" cy="148969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8" name="Hình ảnh 277">
            <a:extLst>
              <a:ext uri="{FF2B5EF4-FFF2-40B4-BE49-F238E27FC236}">
                <a16:creationId xmlns:a16="http://schemas.microsoft.com/office/drawing/2014/main" id="{1AB35080-8BB2-4A29-9149-224C71646B22}"/>
              </a:ext>
            </a:extLst>
          </p:cNvPr>
          <p:cNvPicPr>
            <a:picLocks noChangeAspect="1"/>
          </p:cNvPicPr>
          <p:nvPr/>
        </p:nvPicPr>
        <p:blipFill>
          <a:blip r:embed="rId6"/>
          <a:srcRect t="19784" r="32513"/>
          <a:stretch>
            <a:fillRect/>
          </a:stretch>
        </p:blipFill>
        <p:spPr>
          <a:xfrm>
            <a:off x="9678134" y="-1"/>
            <a:ext cx="2513866" cy="2709272"/>
          </a:xfrm>
          <a:custGeom>
            <a:avLst/>
            <a:gdLst>
              <a:gd name="connsiteX0" fmla="*/ 0 w 2513866"/>
              <a:gd name="connsiteY0" fmla="*/ 0 h 2709272"/>
              <a:gd name="connsiteX1" fmla="*/ 2513866 w 2513866"/>
              <a:gd name="connsiteY1" fmla="*/ 0 h 2709272"/>
              <a:gd name="connsiteX2" fmla="*/ 2513866 w 2513866"/>
              <a:gd name="connsiteY2" fmla="*/ 2709272 h 2709272"/>
              <a:gd name="connsiteX3" fmla="*/ 0 w 2513866"/>
              <a:gd name="connsiteY3" fmla="*/ 2709272 h 2709272"/>
            </a:gdLst>
            <a:ahLst/>
            <a:cxnLst>
              <a:cxn ang="0">
                <a:pos x="connsiteX0" y="connsiteY0"/>
              </a:cxn>
              <a:cxn ang="0">
                <a:pos x="connsiteX1" y="connsiteY1"/>
              </a:cxn>
              <a:cxn ang="0">
                <a:pos x="connsiteX2" y="connsiteY2"/>
              </a:cxn>
              <a:cxn ang="0">
                <a:pos x="connsiteX3" y="connsiteY3"/>
              </a:cxn>
            </a:cxnLst>
            <a:rect l="l" t="t" r="r" b="b"/>
            <a:pathLst>
              <a:path w="2513866" h="2709272">
                <a:moveTo>
                  <a:pt x="0" y="0"/>
                </a:moveTo>
                <a:lnTo>
                  <a:pt x="2513866" y="0"/>
                </a:lnTo>
                <a:lnTo>
                  <a:pt x="2513866" y="2709272"/>
                </a:lnTo>
                <a:lnTo>
                  <a:pt x="0" y="2709272"/>
                </a:lnTo>
                <a:close/>
              </a:path>
            </a:pathLst>
          </a:custGeom>
        </p:spPr>
      </p:pic>
      <p:pic>
        <p:nvPicPr>
          <p:cNvPr id="282" name="Hình ảnh 281">
            <a:extLst>
              <a:ext uri="{FF2B5EF4-FFF2-40B4-BE49-F238E27FC236}">
                <a16:creationId xmlns:a16="http://schemas.microsoft.com/office/drawing/2014/main" id="{05383C67-4A58-4D5C-9A4C-CFC47E57B00D}"/>
              </a:ext>
            </a:extLst>
          </p:cNvPr>
          <p:cNvPicPr>
            <a:picLocks noChangeAspect="1"/>
          </p:cNvPicPr>
          <p:nvPr/>
        </p:nvPicPr>
        <p:blipFill>
          <a:blip r:embed="rId7"/>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84" name="Hình ảnh 283">
            <a:extLst>
              <a:ext uri="{FF2B5EF4-FFF2-40B4-BE49-F238E27FC236}">
                <a16:creationId xmlns:a16="http://schemas.microsoft.com/office/drawing/2014/main" id="{3D5229E6-D91E-445A-B883-53BFA7419AE8}"/>
              </a:ext>
            </a:extLst>
          </p:cNvPr>
          <p:cNvPicPr>
            <a:picLocks noChangeAspect="1"/>
          </p:cNvPicPr>
          <p:nvPr/>
        </p:nvPicPr>
        <p:blipFill>
          <a:blip r:embed="rId8"/>
          <a:srcRect b="50000"/>
          <a:stretch>
            <a:fillRect/>
          </a:stretch>
        </p:blipFill>
        <p:spPr>
          <a:xfrm>
            <a:off x="-26260" y="5586871"/>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pic>
        <p:nvPicPr>
          <p:cNvPr id="2" name="Hình ảnh 1">
            <a:extLst>
              <a:ext uri="{FF2B5EF4-FFF2-40B4-BE49-F238E27FC236}">
                <a16:creationId xmlns:a16="http://schemas.microsoft.com/office/drawing/2014/main" id="{DFC39F49-A853-458B-847D-5CC2DA0F7CB2}"/>
              </a:ext>
            </a:extLst>
          </p:cNvPr>
          <p:cNvPicPr>
            <a:picLocks noChangeAspect="1"/>
          </p:cNvPicPr>
          <p:nvPr/>
        </p:nvPicPr>
        <p:blipFill>
          <a:blip r:embed="rId9"/>
          <a:stretch>
            <a:fillRect/>
          </a:stretch>
        </p:blipFill>
        <p:spPr>
          <a:xfrm>
            <a:off x="5793497" y="125706"/>
            <a:ext cx="4329357" cy="144487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FFE3DC9-BABB-43D5-8BDA-BF5E475202F5}"/>
              </a:ext>
            </a:extLst>
          </p:cNvPr>
          <p:cNvSpPr>
            <a:spLocks noChangeArrowheads="1"/>
          </p:cNvSpPr>
          <p:nvPr/>
        </p:nvSpPr>
        <p:spPr bwMode="auto">
          <a:xfrm rot="10800000" flipV="1">
            <a:off x="331304" y="209345"/>
            <a:ext cx="115691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 </a:t>
            </a:r>
            <a:r>
              <a:rPr lang="en-US" altLang="en-US" sz="2800" b="1" dirty="0">
                <a:solidFill>
                  <a:srgbClr val="0000FF"/>
                </a:solidFill>
                <a:latin typeface="Times New Roman" panose="02020603050405020304" pitchFamily="18" charset="0"/>
                <a:cs typeface="Times New Roman" panose="02020603050405020304" pitchFamily="18" charset="0"/>
              </a:rPr>
              <a:t>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16" name="Rectangle 3">
            <a:extLst>
              <a:ext uri="{FF2B5EF4-FFF2-40B4-BE49-F238E27FC236}">
                <a16:creationId xmlns:a16="http://schemas.microsoft.com/office/drawing/2014/main" id="{5C2146D1-1A10-4B8B-8C37-7DED6DBA56B5}"/>
              </a:ext>
            </a:extLst>
          </p:cNvPr>
          <p:cNvSpPr>
            <a:spLocks noChangeArrowheads="1"/>
          </p:cNvSpPr>
          <p:nvPr/>
        </p:nvSpPr>
        <p:spPr bwMode="auto">
          <a:xfrm>
            <a:off x="1277097" y="2127479"/>
            <a:ext cx="9637805" cy="57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lnSpc>
                <a:spcPct val="120000"/>
              </a:lnSpc>
              <a:spcBef>
                <a:spcPct val="0"/>
              </a:spcBef>
              <a:spcAft>
                <a:spcPct val="0"/>
              </a:spcAft>
            </a:pPr>
            <a:r>
              <a:rPr lang="nl-NL" altLang="en-US" sz="2800" b="1" dirty="0">
                <a:solidFill>
                  <a:srgbClr val="0000CC"/>
                </a:solidFill>
                <a:latin typeface="Times New Roman" panose="02020603050405020304" pitchFamily="18" charset="0"/>
                <a:cs typeface="Times New Roman" panose="02020603050405020304" pitchFamily="18" charset="0"/>
              </a:rPr>
              <a:t>Để chuẩn bị cho chiến dịch Thu- Đông nhân dân ta đã làm gì?</a:t>
            </a:r>
            <a:endParaRPr lang="en-US" altLang="en-US" sz="2800" b="1" dirty="0">
              <a:solidFill>
                <a:srgbClr val="0000CC"/>
              </a:solidFill>
              <a:latin typeface="VNI-Times" pitchFamily="2" charset="0"/>
              <a:cs typeface="Times New Roman" panose="02020603050405020304" pitchFamily="18" charset="0"/>
            </a:endParaRPr>
          </a:p>
        </p:txBody>
      </p:sp>
      <p:sp>
        <p:nvSpPr>
          <p:cNvPr id="17" name="Rectangle 7">
            <a:extLst>
              <a:ext uri="{FF2B5EF4-FFF2-40B4-BE49-F238E27FC236}">
                <a16:creationId xmlns:a16="http://schemas.microsoft.com/office/drawing/2014/main" id="{6C027BBD-86F2-4DB9-96C4-7B8309FAFB35}"/>
              </a:ext>
            </a:extLst>
          </p:cNvPr>
          <p:cNvSpPr>
            <a:spLocks noChangeArrowheads="1"/>
          </p:cNvSpPr>
          <p:nvPr/>
        </p:nvSpPr>
        <p:spPr bwMode="auto">
          <a:xfrm>
            <a:off x="331303" y="1212352"/>
            <a:ext cx="1156914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lnSpc>
                <a:spcPct val="90000"/>
              </a:lnSpc>
              <a:buClr>
                <a:schemeClr val="hlink"/>
              </a:buClr>
              <a:buSzPct val="60000"/>
              <a:buFontTx/>
              <a:buNone/>
            </a:pPr>
            <a:r>
              <a:rPr lang="id-ID"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Trung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ương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Đảng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dưới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sự</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trì</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tịch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Hồ</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Chí</a:t>
            </a:r>
            <a:r>
              <a:rPr lang="en-US" altLang="en-US" sz="2600" b="1" dirty="0">
                <a:latin typeface="Times New Roman" panose="02020603050405020304" pitchFamily="18" charset="0"/>
                <a:cs typeface="Times New Roman" panose="02020603050405020304" pitchFamily="18" charset="0"/>
              </a:rPr>
              <a:t> Minh, </a:t>
            </a:r>
            <a:r>
              <a:rPr lang="en-US" altLang="en-US" sz="2600" b="1" dirty="0" err="1">
                <a:latin typeface="Times New Roman" panose="02020603050405020304" pitchFamily="18" charset="0"/>
                <a:cs typeface="Times New Roman" panose="02020603050405020304" pitchFamily="18" charset="0"/>
              </a:rPr>
              <a:t>đã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họp</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quyết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phải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a:t>
            </a:r>
            <a:r>
              <a:rPr lang="en-US" altLang="en-US" sz="2600" b="1" dirty="0">
                <a:latin typeface="Times New Roman" panose="02020603050405020304" pitchFamily="18" charset="0"/>
                <a:cs typeface="Times New Roman" panose="02020603050405020304" pitchFamily="18" charset="0"/>
              </a:rPr>
              <a:t> tan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tấn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công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giặc</a:t>
            </a:r>
            <a:r>
              <a:rPr lang="en-US" altLang="en-US" sz="2600" b="1" dirty="0">
                <a:latin typeface="Times New Roman" panose="02020603050405020304" pitchFamily="18" charset="0"/>
                <a:cs typeface="Times New Roman" panose="02020603050405020304" pitchFamily="18" charset="0"/>
              </a:rPr>
              <a:t>!</a:t>
            </a:r>
          </a:p>
        </p:txBody>
      </p:sp>
      <p:pic>
        <p:nvPicPr>
          <p:cNvPr id="8" name="Hình ảnh 7">
            <a:extLst>
              <a:ext uri="{FF2B5EF4-FFF2-40B4-BE49-F238E27FC236}">
                <a16:creationId xmlns:a16="http://schemas.microsoft.com/office/drawing/2014/main" id="{52BF1475-9236-4989-A9FE-9C90D1D61653}"/>
              </a:ext>
            </a:extLst>
          </p:cNvPr>
          <p:cNvPicPr>
            <a:picLocks noChangeAspect="1"/>
          </p:cNvPicPr>
          <p:nvPr/>
        </p:nvPicPr>
        <p:blipFill rotWithShape="1">
          <a:blip r:embed="rId4">
            <a:extLst>
              <a:ext uri="{28A0092B-C50C-407E-A947-70E740481C1C}">
                <a14:useLocalDpi xmlns:a14="http://schemas.microsoft.com/office/drawing/2010/main" val="0"/>
              </a:ext>
            </a:extLst>
          </a:blip>
          <a:srcRect l="28348" t="14190" r="17225" b="14740"/>
          <a:stretch/>
        </p:blipFill>
        <p:spPr>
          <a:xfrm>
            <a:off x="3046600" y="2812642"/>
            <a:ext cx="6098797" cy="397052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D281F8E3-FED8-42BC-822A-363F83755C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85900" y="0"/>
            <a:ext cx="92202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Âm thanh 3">
            <a:hlinkClick r:id="" action="ppaction://media"/>
            <a:extLst>
              <a:ext uri="{FF2B5EF4-FFF2-40B4-BE49-F238E27FC236}">
                <a16:creationId xmlns:a16="http://schemas.microsoft.com/office/drawing/2014/main" id="{D44CC772-FF69-40B7-9648-4C01C14244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9354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12" descr="12">
            <a:extLst>
              <a:ext uri="{FF2B5EF4-FFF2-40B4-BE49-F238E27FC236}">
                <a16:creationId xmlns:a16="http://schemas.microsoft.com/office/drawing/2014/main" id="{CD0D10B7-8519-42EC-A095-C1B19648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9144000" cy="5029200"/>
          </a:xfrm>
          <a:prstGeom prst="rect">
            <a:avLst/>
          </a:prstGeom>
          <a:noFill/>
          <a:ln w="57150" cmpd="thickThin">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8880902"/>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63F09D4D-519C-48D9-8586-88AC3457E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876300"/>
            <a:ext cx="9067800" cy="5105400"/>
          </a:xfrm>
          <a:prstGeom prst="rect">
            <a:avLst/>
          </a:prstGeom>
          <a:noFill/>
          <a:ln w="57150" cmpd="thinThick">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802E1F75-86BB-4A25-99B9-732A0194E899}"/>
              </a:ext>
            </a:extLst>
          </p:cNvPr>
          <p:cNvSpPr/>
          <p:nvPr/>
        </p:nvSpPr>
        <p:spPr>
          <a:xfrm>
            <a:off x="-14865" y="2110637"/>
            <a:ext cx="12286377" cy="1446550"/>
          </a:xfrm>
          <a:prstGeom prst="rect">
            <a:avLst/>
          </a:prstGeom>
          <a:noFill/>
        </p:spPr>
        <p:txBody>
          <a:bodyPr wrap="none" lIns="91440" tIns="45720" rIns="91440" bIns="45720">
            <a:spAutoFit/>
          </a:bodyPr>
          <a:lstStyle/>
          <a:p>
            <a:pPr algn="ctr"/>
            <a:r>
              <a:rPr lang="id-ID"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Hoạt động 2:</a:t>
            </a:r>
            <a:r>
              <a:rPr lang="vi-VN"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p>
          <a:p>
            <a:pPr algn="ct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Một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số</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sự</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kiện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về</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chiến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dịch</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Việt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Bắc</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thu – </a:t>
            </a:r>
            <a:r>
              <a:rPr lang="vi-VN" altLang="en-US" sz="4000" b="1" cap="none" spc="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đông 1947</a:t>
            </a:r>
            <a:endParaRPr 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3A698A40-1353-43C0-A198-D5321534259F}"/>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48C138FC-D7D6-4585-AB75-A008D2A0592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8733047D-603E-4C57-9004-247D70813512}"/>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3BAE8B10-31EA-4C73-8C8A-FBF7483362E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flipH="1">
            <a:off x="796954" y="1147552"/>
            <a:ext cx="7289846" cy="911225"/>
            <a:chOff x="-486" y="4682"/>
            <a:chExt cx="10687" cy="1435"/>
          </a:xfrm>
        </p:grpSpPr>
        <p:cxnSp>
          <p:nvCxnSpPr>
            <p:cNvPr id="3" name="直接连接符 2"/>
            <p:cNvCxnSpPr>
              <a:cxnSpLocks/>
            </p:cNvCxnSpPr>
            <p:nvPr/>
          </p:nvCxnSpPr>
          <p:spPr>
            <a:xfrm>
              <a:off x="-486" y="6015"/>
              <a:ext cx="9970" cy="34"/>
            </a:xfrm>
            <a:prstGeom prst="line">
              <a:avLst/>
            </a:prstGeom>
            <a:solidFill>
              <a:srgbClr val="757376"/>
            </a:solidFill>
            <a:ln w="76200">
              <a:solidFill>
                <a:srgbClr val="757376"/>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8766" y="4682"/>
              <a:ext cx="1435" cy="1435"/>
            </a:xfrm>
            <a:prstGeom prst="ellipse">
              <a:avLst/>
            </a:prstGeom>
            <a:solidFill>
              <a:srgbClr val="757376"/>
            </a:solidFill>
            <a:ln>
              <a:solidFill>
                <a:srgbClr val="757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01</a:t>
              </a:r>
            </a:p>
          </p:txBody>
        </p:sp>
      </p:grpSp>
      <p:grpSp>
        <p:nvGrpSpPr>
          <p:cNvPr id="6" name="组合 5"/>
          <p:cNvGrpSpPr/>
          <p:nvPr/>
        </p:nvGrpSpPr>
        <p:grpSpPr>
          <a:xfrm flipH="1">
            <a:off x="796954" y="2393317"/>
            <a:ext cx="7289846" cy="911225"/>
            <a:chOff x="-486" y="4682"/>
            <a:chExt cx="10687" cy="1435"/>
          </a:xfrm>
          <a:solidFill>
            <a:srgbClr val="4B3422"/>
          </a:solidFill>
        </p:grpSpPr>
        <p:cxnSp>
          <p:nvCxnSpPr>
            <p:cNvPr id="7" name="直接连接符 6"/>
            <p:cNvCxnSpPr>
              <a:cxnSpLocks/>
            </p:cNvCxnSpPr>
            <p:nvPr/>
          </p:nvCxnSpPr>
          <p:spPr>
            <a:xfrm>
              <a:off x="-486" y="5988"/>
              <a:ext cx="9829" cy="45"/>
            </a:xfrm>
            <a:prstGeom prst="line">
              <a:avLst/>
            </a:prstGeom>
            <a:grpFill/>
            <a:ln w="76200">
              <a:solidFill>
                <a:srgbClr val="4B34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8766" y="4682"/>
              <a:ext cx="1435" cy="1435"/>
            </a:xfrm>
            <a:prstGeom prst="ellipse">
              <a:avLst/>
            </a:prstGeom>
            <a:grpFill/>
            <a:ln>
              <a:solidFill>
                <a:srgbClr val="4B3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02</a:t>
              </a:r>
            </a:p>
          </p:txBody>
        </p:sp>
      </p:grpSp>
      <p:grpSp>
        <p:nvGrpSpPr>
          <p:cNvPr id="9" name="组合 8"/>
          <p:cNvGrpSpPr/>
          <p:nvPr/>
        </p:nvGrpSpPr>
        <p:grpSpPr>
          <a:xfrm flipH="1">
            <a:off x="796954" y="3586482"/>
            <a:ext cx="7289846" cy="911225"/>
            <a:chOff x="-486" y="4682"/>
            <a:chExt cx="10687" cy="1435"/>
          </a:xfrm>
          <a:solidFill>
            <a:srgbClr val="857464"/>
          </a:solidFill>
        </p:grpSpPr>
        <p:cxnSp>
          <p:nvCxnSpPr>
            <p:cNvPr id="10" name="直接连接符 9"/>
            <p:cNvCxnSpPr>
              <a:cxnSpLocks/>
            </p:cNvCxnSpPr>
            <p:nvPr/>
          </p:nvCxnSpPr>
          <p:spPr>
            <a:xfrm>
              <a:off x="-486" y="5987"/>
              <a:ext cx="9829" cy="12"/>
            </a:xfrm>
            <a:prstGeom prst="line">
              <a:avLst/>
            </a:prstGeom>
            <a:grpFill/>
            <a:ln w="76200">
              <a:solidFill>
                <a:srgbClr val="847465"/>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766" y="4682"/>
              <a:ext cx="1435" cy="1435"/>
            </a:xfrm>
            <a:prstGeom prst="ellipse">
              <a:avLst/>
            </a:prstGeom>
            <a:grpFill/>
            <a:ln>
              <a:solidFill>
                <a:srgbClr val="847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03</a:t>
              </a:r>
            </a:p>
          </p:txBody>
        </p:sp>
      </p:grpSp>
      <p:grpSp>
        <p:nvGrpSpPr>
          <p:cNvPr id="16" name="组合 15"/>
          <p:cNvGrpSpPr/>
          <p:nvPr/>
        </p:nvGrpSpPr>
        <p:grpSpPr>
          <a:xfrm flipH="1">
            <a:off x="796954" y="4849108"/>
            <a:ext cx="7289846" cy="911225"/>
            <a:chOff x="-486" y="4682"/>
            <a:chExt cx="10687" cy="1435"/>
          </a:xfrm>
          <a:solidFill>
            <a:srgbClr val="C9C8C4"/>
          </a:solidFill>
        </p:grpSpPr>
        <p:cxnSp>
          <p:nvCxnSpPr>
            <p:cNvPr id="17" name="直接连接符 16"/>
            <p:cNvCxnSpPr>
              <a:cxnSpLocks/>
            </p:cNvCxnSpPr>
            <p:nvPr/>
          </p:nvCxnSpPr>
          <p:spPr>
            <a:xfrm>
              <a:off x="-486" y="5962"/>
              <a:ext cx="9829" cy="63"/>
            </a:xfrm>
            <a:prstGeom prst="line">
              <a:avLst/>
            </a:prstGeom>
            <a:grpFill/>
            <a:ln w="76200">
              <a:solidFill>
                <a:srgbClr val="CEAF7C"/>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8766" y="4682"/>
              <a:ext cx="1435" cy="1435"/>
            </a:xfrm>
            <a:prstGeom prst="ellipse">
              <a:avLst/>
            </a:prstGeom>
            <a:solidFill>
              <a:srgbClr val="CEAF7C"/>
            </a:solidFill>
            <a:ln>
              <a:solidFill>
                <a:srgbClr val="C9C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04</a:t>
              </a:r>
            </a:p>
          </p:txBody>
        </p:sp>
      </p:grpSp>
      <p:sp>
        <p:nvSpPr>
          <p:cNvPr id="30" name="Hộp Văn bản 29">
            <a:extLst>
              <a:ext uri="{FF2B5EF4-FFF2-40B4-BE49-F238E27FC236}">
                <a16:creationId xmlns:a16="http://schemas.microsoft.com/office/drawing/2014/main" id="{2ED735DB-7FCD-4CE6-9078-BB9BD853216D}"/>
              </a:ext>
            </a:extLst>
          </p:cNvPr>
          <p:cNvSpPr txBox="1"/>
          <p:nvPr/>
        </p:nvSpPr>
        <p:spPr>
          <a:xfrm>
            <a:off x="1792579" y="1049469"/>
            <a:ext cx="6704584" cy="954107"/>
          </a:xfrm>
          <a:prstGeom prst="rect">
            <a:avLst/>
          </a:prstGeom>
          <a:noFill/>
        </p:spPr>
        <p:txBody>
          <a:bodyPr wrap="square">
            <a:spAutoFit/>
          </a:bodyPr>
          <a:lstStyle/>
          <a:p>
            <a:pPr algn="just"/>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err="1">
                <a:solidFill>
                  <a:srgbClr val="0033CC"/>
                </a:solidFill>
                <a:latin typeface="Times New Roman" panose="02020603050405020304" pitchFamily="18" charset="0"/>
              </a:rPr>
              <a:t>trong</a:t>
            </a:r>
            <a:r>
              <a:rPr lang="en-US" altLang="en-US" sz="2800" b="1">
                <a:solidFill>
                  <a:srgbClr val="0033CC"/>
                </a:solidFill>
                <a:latin typeface="Times New Roman" panose="02020603050405020304" pitchFamily="18" charset="0"/>
              </a:rPr>
              <a:t> </a:t>
            </a:r>
          </a:p>
          <a:p>
            <a:pPr algn="just"/>
            <a:r>
              <a:rPr lang="en-US" altLang="en-US" sz="2800" b="1">
                <a:solidFill>
                  <a:srgbClr val="0033CC"/>
                </a:solidFill>
                <a:latin typeface="Times New Roman" panose="02020603050405020304" pitchFamily="18" charset="0"/>
              </a:rPr>
              <a:t>thời </a:t>
            </a:r>
            <a:r>
              <a:rPr lang="en-US" altLang="en-US" sz="2800" b="1" dirty="0" err="1">
                <a:solidFill>
                  <a:srgbClr val="0033CC"/>
                </a:solidFill>
                <a:latin typeface="Times New Roman" panose="02020603050405020304" pitchFamily="18" charset="0"/>
              </a:rPr>
              <a:t>gian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a:t>
            </a:r>
            <a:endParaRPr lang="en-US" sz="2800" b="1" dirty="0"/>
          </a:p>
        </p:txBody>
      </p:sp>
      <p:sp>
        <p:nvSpPr>
          <p:cNvPr id="32" name="Hộp Văn bản 31">
            <a:extLst>
              <a:ext uri="{FF2B5EF4-FFF2-40B4-BE49-F238E27FC236}">
                <a16:creationId xmlns:a16="http://schemas.microsoft.com/office/drawing/2014/main" id="{AB99E7CE-D75E-439E-A707-D65CEA21E75A}"/>
              </a:ext>
            </a:extLst>
          </p:cNvPr>
          <p:cNvSpPr txBox="1"/>
          <p:nvPr/>
        </p:nvSpPr>
        <p:spPr>
          <a:xfrm>
            <a:off x="1792579" y="2340890"/>
            <a:ext cx="6467912" cy="867930"/>
          </a:xfrm>
          <a:prstGeom prst="rect">
            <a:avLst/>
          </a:prstGeom>
          <a:noFill/>
        </p:spPr>
        <p:txBody>
          <a:bodyPr wrap="square">
            <a:spAutoFit/>
          </a:bodyPr>
          <a:lstStyle/>
          <a:p>
            <a:pPr algn="just" eaLnBrk="1" hangingPunct="1">
              <a:lnSpc>
                <a:spcPct val="90000"/>
              </a:lnSpc>
              <a:spcBef>
                <a:spcPts val="750"/>
              </a:spcBef>
              <a:buFont typeface="Wingdings" panose="05000000000000000000" pitchFamily="2" charset="2"/>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theo</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mấy</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Nêu</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cụ</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thể</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từng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p>
        </p:txBody>
      </p:sp>
      <p:sp>
        <p:nvSpPr>
          <p:cNvPr id="34" name="Hộp Văn bản 33">
            <a:extLst>
              <a:ext uri="{FF2B5EF4-FFF2-40B4-BE49-F238E27FC236}">
                <a16:creationId xmlns:a16="http://schemas.microsoft.com/office/drawing/2014/main" id="{98485A98-B1F9-461A-99CE-A66FA31F00F2}"/>
              </a:ext>
            </a:extLst>
          </p:cNvPr>
          <p:cNvSpPr txBox="1"/>
          <p:nvPr/>
        </p:nvSpPr>
        <p:spPr>
          <a:xfrm>
            <a:off x="1847109" y="3498553"/>
            <a:ext cx="6704584" cy="970522"/>
          </a:xfrm>
          <a:prstGeom prst="rect">
            <a:avLst/>
          </a:prstGeom>
          <a:noFill/>
        </p:spPr>
        <p:txBody>
          <a:bodyPr wrap="square">
            <a:spAutoFit/>
          </a:bodyPr>
          <a:lstStyle/>
          <a:p>
            <a:pPr algn="just" eaLnBrk="1" hangingPunct="1">
              <a:lnSpc>
                <a:spcPct val="90000"/>
              </a:lnSpc>
              <a:spcBef>
                <a:spcPts val="750"/>
              </a:spcBef>
              <a:buFont typeface="Arial" panose="020B0604020202020204" pitchFamily="34" charset="0"/>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ta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tiến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chặn</a:t>
            </a:r>
            <a:r>
              <a:rPr lang="en-US" altLang="en-US" sz="2800" b="1" dirty="0">
                <a:solidFill>
                  <a:srgbClr val="0033CC"/>
                </a:solidFill>
                <a:latin typeface="Times New Roman" panose="02020603050405020304" pitchFamily="18" charset="0"/>
              </a:rPr>
              <a:t> </a:t>
            </a:r>
            <a:r>
              <a:rPr lang="en-US" altLang="en-US" sz="2800" b="1" err="1">
                <a:solidFill>
                  <a:srgbClr val="0033CC"/>
                </a:solidFill>
                <a:latin typeface="Times New Roman" panose="02020603050405020304" pitchFamily="18" charset="0"/>
              </a:rPr>
              <a:t>đánh</a:t>
            </a:r>
            <a:r>
              <a:rPr lang="en-US" altLang="en-US" sz="2800" b="1">
                <a:solidFill>
                  <a:srgbClr val="0033CC"/>
                </a:solidFill>
                <a:latin typeface="Times New Roman" panose="02020603050405020304" pitchFamily="18" charset="0"/>
              </a:rPr>
              <a:t> </a:t>
            </a:r>
          </a:p>
          <a:p>
            <a:pPr algn="just" eaLnBrk="1" hangingPunct="1">
              <a:lnSpc>
                <a:spcPct val="90000"/>
              </a:lnSpc>
              <a:spcBef>
                <a:spcPts val="750"/>
              </a:spcBef>
              <a:buFont typeface="Arial" panose="020B0604020202020204" pitchFamily="34" charset="0"/>
              <a:buNone/>
            </a:pPr>
            <a:r>
              <a:rPr lang="en-US" altLang="en-US" sz="2800" b="1">
                <a:solidFill>
                  <a:srgbClr val="0033CC"/>
                </a:solidFill>
                <a:latin typeface="Times New Roman" panose="02020603050405020304" pitchFamily="18" charset="0"/>
              </a:rPr>
              <a:t>quân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ở </a:t>
            </a:r>
            <a:r>
              <a:rPr lang="en-US" altLang="en-US" sz="2800" b="1" dirty="0" err="1">
                <a:solidFill>
                  <a:srgbClr val="0033CC"/>
                </a:solidFill>
                <a:latin typeface="Times New Roman" panose="02020603050405020304" pitchFamily="18" charset="0"/>
              </a:rPr>
              <a:t>những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nơi</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 ?</a:t>
            </a:r>
          </a:p>
        </p:txBody>
      </p:sp>
      <p:sp>
        <p:nvSpPr>
          <p:cNvPr id="36" name="Hộp Văn bản 35">
            <a:extLst>
              <a:ext uri="{FF2B5EF4-FFF2-40B4-BE49-F238E27FC236}">
                <a16:creationId xmlns:a16="http://schemas.microsoft.com/office/drawing/2014/main" id="{134DDD83-6ACE-4D37-95E9-D338846E0D53}"/>
              </a:ext>
            </a:extLst>
          </p:cNvPr>
          <p:cNvSpPr txBox="1"/>
          <p:nvPr/>
        </p:nvSpPr>
        <p:spPr>
          <a:xfrm>
            <a:off x="1847109" y="4727803"/>
            <a:ext cx="6413382" cy="954107"/>
          </a:xfrm>
          <a:prstGeom prst="rect">
            <a:avLst/>
          </a:prstGeom>
          <a:noFill/>
        </p:spPr>
        <p:txBody>
          <a:bodyPr wrap="square">
            <a:spAutoFit/>
          </a:bodyPr>
          <a:lstStyle/>
          <a:p>
            <a:r>
              <a:rPr lang="en-US" altLang="en-US" sz="2800" b="1" dirty="0">
                <a:solidFill>
                  <a:srgbClr val="0033CC"/>
                </a:solidFill>
                <a:latin typeface="Times New Roman" panose="02020603050405020304" pitchFamily="18" charset="0"/>
                <a:cs typeface="Times New Roman" panose="02020603050405020304" pitchFamily="18" charset="0"/>
              </a:rPr>
              <a:t>Sau </a:t>
            </a:r>
            <a:r>
              <a:rPr lang="en-US" altLang="en-US" sz="2800" b="1" dirty="0" err="1">
                <a:solidFill>
                  <a:srgbClr val="0033CC"/>
                </a:solidFill>
                <a:latin typeface="Times New Roman" panose="02020603050405020304" pitchFamily="18" charset="0"/>
                <a:cs typeface="Times New Roman" panose="02020603050405020304" pitchFamily="18" charset="0"/>
              </a:rPr>
              <a:t>hơn</a:t>
            </a:r>
            <a:r>
              <a:rPr lang="en-US" altLang="en-US" sz="2800" b="1" dirty="0">
                <a:solidFill>
                  <a:srgbClr val="0033CC"/>
                </a:solidFill>
                <a:latin typeface="Times New Roman" panose="02020603050405020304" pitchFamily="18" charset="0"/>
                <a:cs typeface="Times New Roman" panose="02020603050405020304" pitchFamily="18" charset="0"/>
              </a:rPr>
              <a:t> 1 </a:t>
            </a:r>
            <a:r>
              <a:rPr lang="en-US" altLang="en-US" sz="2800" b="1" dirty="0" err="1">
                <a:solidFill>
                  <a:srgbClr val="0033CC"/>
                </a:solidFill>
                <a:latin typeface="Times New Roman" panose="02020603050405020304" pitchFamily="18" charset="0"/>
                <a:cs typeface="Times New Roman" panose="02020603050405020304" pitchFamily="18" charset="0"/>
              </a:rPr>
              <a:t>tháng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tấn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công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lên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Việt</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Bắc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quân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địch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rơi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vào</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như</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nào</a:t>
            </a:r>
            <a:r>
              <a:rPr lang="en-US" altLang="en-US" sz="2800" b="1" dirty="0">
                <a:solidFill>
                  <a:srgbClr val="0033CC"/>
                </a:solidFill>
                <a:latin typeface="Times New Roman" panose="02020603050405020304" pitchFamily="18" charset="0"/>
                <a:cs typeface="Times New Roman" panose="02020603050405020304" pitchFamily="18" charset="0"/>
              </a:rPr>
              <a:t> ?</a:t>
            </a:r>
            <a:endParaRPr lang="en-US" sz="2800" b="1" dirty="0"/>
          </a:p>
        </p:txBody>
      </p:sp>
      <p:sp>
        <p:nvSpPr>
          <p:cNvPr id="42" name="椭圆形标注 6">
            <a:extLst>
              <a:ext uri="{FF2B5EF4-FFF2-40B4-BE49-F238E27FC236}">
                <a16:creationId xmlns:a16="http://schemas.microsoft.com/office/drawing/2014/main" id="{DAE1F263-F52A-4772-B6AC-F5C25F5388B7}"/>
              </a:ext>
            </a:extLst>
          </p:cNvPr>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a:t>
            </a:r>
            <a:endParaRPr lang="zh-CN" altLang="en-US" sz="3200" dirty="0">
              <a:latin typeface="思源黑体" panose="020B0400000000000000" charset="-122"/>
              <a:ea typeface="思源黑体" panose="020B0400000000000000"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9" name="Picture 2" descr="as">
            <a:extLst>
              <a:ext uri="{FF2B5EF4-FFF2-40B4-BE49-F238E27FC236}">
                <a16:creationId xmlns:a16="http://schemas.microsoft.com/office/drawing/2014/main" id="{94049418-1A36-4713-9D22-4D3F5FAAA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923" y="276138"/>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Untitled-1">
            <a:extLst>
              <a:ext uri="{FF2B5EF4-FFF2-40B4-BE49-F238E27FC236}">
                <a16:creationId xmlns:a16="http://schemas.microsoft.com/office/drawing/2014/main" id="{60A09A6A-8A9C-43F9-9AA9-7C895412DFA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77512">
            <a:off x="6929743" y="3501000"/>
            <a:ext cx="2667947" cy="120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du">
            <a:extLst>
              <a:ext uri="{FF2B5EF4-FFF2-40B4-BE49-F238E27FC236}">
                <a16:creationId xmlns:a16="http://schemas.microsoft.com/office/drawing/2014/main" id="{5EC05E5A-9ADA-4652-B859-3B436B6ECBE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188c451691560bedd7c9e0ea32e3ba04-Artama-4">
            <a:extLst>
              <a:ext uri="{FF2B5EF4-FFF2-40B4-BE49-F238E27FC236}">
                <a16:creationId xmlns:a16="http://schemas.microsoft.com/office/drawing/2014/main" id="{8C78B4B7-DFDB-4358-A7B2-78AE2E67493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3323" y="1546138"/>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descr="du">
            <a:extLst>
              <a:ext uri="{FF2B5EF4-FFF2-40B4-BE49-F238E27FC236}">
                <a16:creationId xmlns:a16="http://schemas.microsoft.com/office/drawing/2014/main" id="{5E65E789-DACD-426D-B128-9CB220AD3C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du">
            <a:extLst>
              <a:ext uri="{FF2B5EF4-FFF2-40B4-BE49-F238E27FC236}">
                <a16:creationId xmlns:a16="http://schemas.microsoft.com/office/drawing/2014/main" id="{EE1051C3-541B-4E45-B687-A37F5A4DE60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4523" y="352338"/>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images646427_W3_Sokol_6">
            <a:extLst>
              <a:ext uri="{FF2B5EF4-FFF2-40B4-BE49-F238E27FC236}">
                <a16:creationId xmlns:a16="http://schemas.microsoft.com/office/drawing/2014/main" id="{5330695E-C86F-4D15-9846-49E88EF3EFDC}"/>
              </a:ext>
            </a:extLst>
          </p:cNvPr>
          <p:cNvPicPr>
            <a:picLocks noChangeAspect="1" noChangeArrowheads="1"/>
          </p:cNvPicPr>
          <p:nvPr/>
        </p:nvPicPr>
        <p:blipFill>
          <a:blip r:embed="rId9">
            <a:clrChange>
              <a:clrFrom>
                <a:srgbClr val="BAC1D1"/>
              </a:clrFrom>
              <a:clrTo>
                <a:srgbClr val="BAC1D1">
                  <a:alpha val="0"/>
                </a:srgbClr>
              </a:clrTo>
            </a:clrChange>
            <a:extLst>
              <a:ext uri="{28A0092B-C50C-407E-A947-70E740481C1C}">
                <a14:useLocalDpi xmlns:a14="http://schemas.microsoft.com/office/drawing/2010/main" val="0"/>
              </a:ext>
            </a:extLst>
          </a:blip>
          <a:srcRect/>
          <a:stretch>
            <a:fillRect/>
          </a:stretch>
        </p:blipFill>
        <p:spPr bwMode="auto">
          <a:xfrm>
            <a:off x="9431323" y="-1705062"/>
            <a:ext cx="12192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Freeform 15">
            <a:extLst>
              <a:ext uri="{FF2B5EF4-FFF2-40B4-BE49-F238E27FC236}">
                <a16:creationId xmlns:a16="http://schemas.microsoft.com/office/drawing/2014/main" id="{A8D37DB6-EB7E-4F97-8FE7-4AF547C5CF14}"/>
              </a:ext>
            </a:extLst>
          </p:cNvPr>
          <p:cNvSpPr>
            <a:spLocks/>
          </p:cNvSpPr>
          <p:nvPr/>
        </p:nvSpPr>
        <p:spPr bwMode="auto">
          <a:xfrm>
            <a:off x="10574323" y="18001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7" name="Freeform 16">
            <a:extLst>
              <a:ext uri="{FF2B5EF4-FFF2-40B4-BE49-F238E27FC236}">
                <a16:creationId xmlns:a16="http://schemas.microsoft.com/office/drawing/2014/main" id="{5EDBD84F-8EC3-4CC8-9321-1C2841DFD213}"/>
              </a:ext>
            </a:extLst>
          </p:cNvPr>
          <p:cNvSpPr>
            <a:spLocks/>
          </p:cNvSpPr>
          <p:nvPr/>
        </p:nvSpPr>
        <p:spPr bwMode="auto">
          <a:xfrm rot="1391916">
            <a:off x="10269523" y="11905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8" name="Freeform 17">
            <a:extLst>
              <a:ext uri="{FF2B5EF4-FFF2-40B4-BE49-F238E27FC236}">
                <a16:creationId xmlns:a16="http://schemas.microsoft.com/office/drawing/2014/main" id="{C44CF0B0-BB6E-4FC4-9790-0542D5FAF632}"/>
              </a:ext>
            </a:extLst>
          </p:cNvPr>
          <p:cNvSpPr>
            <a:spLocks/>
          </p:cNvSpPr>
          <p:nvPr/>
        </p:nvSpPr>
        <p:spPr bwMode="auto">
          <a:xfrm rot="901642">
            <a:off x="9736123" y="496801"/>
            <a:ext cx="762000" cy="498475"/>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9" name="Freeform 18">
            <a:extLst>
              <a:ext uri="{FF2B5EF4-FFF2-40B4-BE49-F238E27FC236}">
                <a16:creationId xmlns:a16="http://schemas.microsoft.com/office/drawing/2014/main" id="{00A66AF9-9421-4EBC-88D1-ED81DC5A45E1}"/>
              </a:ext>
            </a:extLst>
          </p:cNvPr>
          <p:cNvSpPr>
            <a:spLocks/>
          </p:cNvSpPr>
          <p:nvPr/>
        </p:nvSpPr>
        <p:spPr bwMode="auto">
          <a:xfrm rot="21270461">
            <a:off x="9202723" y="428538"/>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Freeform 19">
            <a:extLst>
              <a:ext uri="{FF2B5EF4-FFF2-40B4-BE49-F238E27FC236}">
                <a16:creationId xmlns:a16="http://schemas.microsoft.com/office/drawing/2014/main" id="{234C32B4-339A-4BA1-A28A-449B6BAD3052}"/>
              </a:ext>
            </a:extLst>
          </p:cNvPr>
          <p:cNvSpPr>
            <a:spLocks/>
          </p:cNvSpPr>
          <p:nvPr/>
        </p:nvSpPr>
        <p:spPr bwMode="auto">
          <a:xfrm rot="9320221" flipH="1">
            <a:off x="8897923" y="1114338"/>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Freeform 20">
            <a:extLst>
              <a:ext uri="{FF2B5EF4-FFF2-40B4-BE49-F238E27FC236}">
                <a16:creationId xmlns:a16="http://schemas.microsoft.com/office/drawing/2014/main" id="{1FB79A34-2096-494B-9FDE-09C8E9349AE8}"/>
              </a:ext>
            </a:extLst>
          </p:cNvPr>
          <p:cNvSpPr>
            <a:spLocks/>
          </p:cNvSpPr>
          <p:nvPr/>
        </p:nvSpPr>
        <p:spPr bwMode="auto">
          <a:xfrm rot="14251595" flipH="1">
            <a:off x="8816961" y="3786100"/>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Freeform 21">
            <a:extLst>
              <a:ext uri="{FF2B5EF4-FFF2-40B4-BE49-F238E27FC236}">
                <a16:creationId xmlns:a16="http://schemas.microsoft.com/office/drawing/2014/main" id="{C27AF113-4BBC-42CA-9AEC-C657ABA79B14}"/>
              </a:ext>
            </a:extLst>
          </p:cNvPr>
          <p:cNvSpPr>
            <a:spLocks/>
          </p:cNvSpPr>
          <p:nvPr/>
        </p:nvSpPr>
        <p:spPr bwMode="auto">
          <a:xfrm rot="1858587">
            <a:off x="7983523" y="3476538"/>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3" name="Freeform 22">
            <a:extLst>
              <a:ext uri="{FF2B5EF4-FFF2-40B4-BE49-F238E27FC236}">
                <a16:creationId xmlns:a16="http://schemas.microsoft.com/office/drawing/2014/main" id="{8734144A-BD78-48AB-8878-C02635EB75AF}"/>
              </a:ext>
            </a:extLst>
          </p:cNvPr>
          <p:cNvSpPr>
            <a:spLocks/>
          </p:cNvSpPr>
          <p:nvPr/>
        </p:nvSpPr>
        <p:spPr bwMode="auto">
          <a:xfrm rot="19381902" flipH="1">
            <a:off x="7602523" y="2638338"/>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Text Box 27">
            <a:extLst>
              <a:ext uri="{FF2B5EF4-FFF2-40B4-BE49-F238E27FC236}">
                <a16:creationId xmlns:a16="http://schemas.microsoft.com/office/drawing/2014/main" id="{141660D9-B59B-4670-829E-ACDC151B3940}"/>
              </a:ext>
            </a:extLst>
          </p:cNvPr>
          <p:cNvSpPr txBox="1">
            <a:spLocks noChangeArrowheads="1"/>
          </p:cNvSpPr>
          <p:nvPr/>
        </p:nvSpPr>
        <p:spPr bwMode="auto">
          <a:xfrm>
            <a:off x="402673" y="428538"/>
            <a:ext cx="5979098"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err="1">
                <a:solidFill>
                  <a:prstClr val="black"/>
                </a:solidFill>
                <a:cs typeface="Arial" panose="020B0604020202020204" pitchFamily="34" charset="0"/>
              </a:rPr>
              <a:t>Quân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Pháp</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tấn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công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Việt</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Bắc</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theo</a:t>
            </a:r>
            <a:r>
              <a:rPr lang="en-US" altLang="en-US" sz="2800" b="1" dirty="0">
                <a:solidFill>
                  <a:prstClr val="black"/>
                </a:solidFill>
                <a:cs typeface="Arial" panose="020B0604020202020204" pitchFamily="34" charset="0"/>
              </a:rPr>
              <a:t>  </a:t>
            </a:r>
            <a:r>
              <a:rPr lang="en-US" altLang="en-US" sz="2800" b="1" dirty="0">
                <a:solidFill>
                  <a:srgbClr val="0000FF"/>
                </a:solidFill>
                <a:cs typeface="Arial" panose="020B0604020202020204" pitchFamily="34" charset="0"/>
              </a:rPr>
              <a:t>3 </a:t>
            </a:r>
            <a:r>
              <a:rPr lang="en-US" altLang="en-US" sz="2800" b="1" dirty="0" err="1">
                <a:solidFill>
                  <a:srgbClr val="0000FF"/>
                </a:solidFill>
                <a:cs typeface="Arial" panose="020B0604020202020204" pitchFamily="34" charset="0"/>
              </a:rPr>
              <a:t>đường</a:t>
            </a:r>
            <a:r>
              <a:rPr lang="en-US" altLang="en-US" sz="2800" b="1" dirty="0">
                <a:solidFill>
                  <a:srgbClr val="0000FF"/>
                </a:solidFill>
                <a:cs typeface="Arial" panose="020B0604020202020204" pitchFamily="34" charset="0"/>
              </a:rPr>
              <a:t>:</a:t>
            </a:r>
          </a:p>
        </p:txBody>
      </p:sp>
      <p:sp>
        <p:nvSpPr>
          <p:cNvPr id="55" name="Text Box 28">
            <a:extLst>
              <a:ext uri="{FF2B5EF4-FFF2-40B4-BE49-F238E27FC236}">
                <a16:creationId xmlns:a16="http://schemas.microsoft.com/office/drawing/2014/main" id="{9595A37F-513A-4208-A9C2-41E3254F8C4B}"/>
              </a:ext>
            </a:extLst>
          </p:cNvPr>
          <p:cNvSpPr txBox="1">
            <a:spLocks noChangeArrowheads="1"/>
          </p:cNvSpPr>
          <p:nvPr/>
        </p:nvSpPr>
        <p:spPr bwMode="auto">
          <a:xfrm>
            <a:off x="402673" y="18763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Nhảy</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Đồn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Mới</a:t>
            </a:r>
            <a:endParaRPr lang="en-US" altLang="en-US" sz="2800" b="1" dirty="0">
              <a:solidFill>
                <a:srgbClr val="FF3300"/>
              </a:solidFill>
              <a:cs typeface="Arial" panose="020B0604020202020204" pitchFamily="34" charset="0"/>
            </a:endParaRPr>
          </a:p>
        </p:txBody>
      </p:sp>
      <p:sp>
        <p:nvSpPr>
          <p:cNvPr id="56" name="Text Box 29">
            <a:extLst>
              <a:ext uri="{FF2B5EF4-FFF2-40B4-BE49-F238E27FC236}">
                <a16:creationId xmlns:a16="http://schemas.microsoft.com/office/drawing/2014/main" id="{454F6BD5-BDC1-42D6-AA7D-290ABB086712}"/>
              </a:ext>
            </a:extLst>
          </p:cNvPr>
          <p:cNvSpPr txBox="1">
            <a:spLocks noChangeArrowheads="1"/>
          </p:cNvSpPr>
          <p:nvPr/>
        </p:nvSpPr>
        <p:spPr bwMode="auto">
          <a:xfrm>
            <a:off x="402673" y="33241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bộ</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a:solidFill>
                  <a:srgbClr val="FF3300"/>
                </a:solidFill>
                <a:cs typeface="Arial" panose="020B0604020202020204" pitchFamily="34" charset="0"/>
              </a:rPr>
              <a:t>Cao </a:t>
            </a:r>
            <a:r>
              <a:rPr lang="en-US" altLang="en-US" sz="2800" b="1" dirty="0" err="1">
                <a:solidFill>
                  <a:srgbClr val="FF3300"/>
                </a:solidFill>
                <a:cs typeface="Arial" panose="020B0604020202020204" pitchFamily="34" charset="0"/>
              </a:rPr>
              <a:t>Bằng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rồi</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vòng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endParaRPr lang="en-US" altLang="en-US" sz="2800" b="1" dirty="0">
              <a:solidFill>
                <a:srgbClr val="FF3300"/>
              </a:solidFill>
              <a:cs typeface="Arial" panose="020B0604020202020204" pitchFamily="34" charset="0"/>
            </a:endParaRPr>
          </a:p>
        </p:txBody>
      </p:sp>
      <p:sp>
        <p:nvSpPr>
          <p:cNvPr id="57" name="Text Box 30">
            <a:extLst>
              <a:ext uri="{FF2B5EF4-FFF2-40B4-BE49-F238E27FC236}">
                <a16:creationId xmlns:a16="http://schemas.microsoft.com/office/drawing/2014/main" id="{079A2038-B64F-4B2E-B4AB-52756D277D0A}"/>
              </a:ext>
            </a:extLst>
          </p:cNvPr>
          <p:cNvSpPr txBox="1">
            <a:spLocks noChangeArrowheads="1"/>
          </p:cNvSpPr>
          <p:nvPr/>
        </p:nvSpPr>
        <p:spPr bwMode="auto">
          <a:xfrm>
            <a:off x="402673" y="4743363"/>
            <a:ext cx="6011076" cy="83099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dirty="0">
                <a:solidFill>
                  <a:prstClr val="black"/>
                </a:solidFill>
                <a:cs typeface="Arial" panose="020B0604020202020204" pitchFamily="34" charset="0"/>
              </a:rPr>
              <a:t>+ </a:t>
            </a:r>
            <a:r>
              <a:rPr lang="en-US" altLang="en-US" sz="2400" b="1" dirty="0" err="1">
                <a:solidFill>
                  <a:srgbClr val="0000FF"/>
                </a:solidFill>
                <a:cs typeface="Arial" panose="020B0604020202020204" pitchFamily="34" charset="0"/>
              </a:rPr>
              <a:t>Quân</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Thủy</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Từ</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Hồng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và</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a:solidFill>
                  <a:srgbClr val="FF3300"/>
                </a:solidFill>
                <a:cs typeface="Arial" panose="020B0604020202020204" pitchFamily="34" charset="0"/>
              </a:rPr>
              <a:t>Lô</a:t>
            </a:r>
            <a:r>
              <a:rPr lang="en-US" altLang="en-US" sz="2400" b="1" dirty="0">
                <a:solidFill>
                  <a:prstClr val="black"/>
                </a:solidFill>
                <a:cs typeface="Arial" panose="020B0604020202020204" pitchFamily="34" charset="0"/>
              </a:rPr>
              <a:t> qua </a:t>
            </a:r>
            <a:r>
              <a:rPr lang="en-US" altLang="en-US" sz="2400" b="1" dirty="0" err="1">
                <a:solidFill>
                  <a:srgbClr val="FF3300"/>
                </a:solidFill>
                <a:cs typeface="Arial" panose="020B0604020202020204" pitchFamily="34" charset="0"/>
              </a:rPr>
              <a:t>Đoan</a:t>
            </a:r>
            <a:r>
              <a:rPr lang="en-US" altLang="en-US" sz="2400" b="1" dirty="0">
                <a:solidFill>
                  <a:srgbClr val="FF3300"/>
                </a:solidFill>
                <a:cs typeface="Arial" panose="020B0604020202020204" pitchFamily="34" charset="0"/>
              </a:rPr>
              <a:t> </a:t>
            </a:r>
            <a:r>
              <a:rPr lang="en-US" altLang="en-US" sz="2400" b="1" dirty="0" err="1">
                <a:solidFill>
                  <a:srgbClr val="FF3300"/>
                </a:solidFill>
                <a:cs typeface="Arial" panose="020B0604020202020204" pitchFamily="34" charset="0"/>
              </a:rPr>
              <a:t>Hùng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lên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đánh</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Tuyên</a:t>
            </a:r>
            <a:r>
              <a:rPr lang="en-US" altLang="en-US" sz="2400" b="1" dirty="0">
                <a:solidFill>
                  <a:srgbClr val="FF3300"/>
                </a:solidFill>
                <a:cs typeface="Arial" panose="020B0604020202020204" pitchFamily="34" charset="0"/>
              </a:rPr>
              <a:t> Quang</a:t>
            </a:r>
          </a:p>
        </p:txBody>
      </p:sp>
      <p:pic>
        <p:nvPicPr>
          <p:cNvPr id="58" name="Picture 7" descr="du">
            <a:extLst>
              <a:ext uri="{FF2B5EF4-FFF2-40B4-BE49-F238E27FC236}">
                <a16:creationId xmlns:a16="http://schemas.microsoft.com/office/drawing/2014/main" id="{AB43E0BB-5378-4D32-9472-1A4CB2C5CE1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6617" y="420243"/>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strips(downRight)">
                                      <p:cBhvr>
                                        <p:cTn id="12" dur="500"/>
                                        <p:tgtEl>
                                          <p:spTgt spid="55"/>
                                        </p:tgtEl>
                                      </p:cBhvr>
                                    </p:animEffect>
                                  </p:childTnLst>
                                </p:cTn>
                              </p:par>
                              <p:par>
                                <p:cTn id="13" presetID="9" presetClass="entr" presetSubtype="0" fill="hold" nodeType="withEffect">
                                  <p:stCondLst>
                                    <p:cond delay="200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par>
                                <p:cTn id="16" presetID="49" presetClass="path" presetSubtype="0" accel="50000" decel="50000" fill="hold" nodeType="withEffect">
                                  <p:stCondLst>
                                    <p:cond delay="2000"/>
                                  </p:stCondLst>
                                  <p:childTnLst>
                                    <p:animMotion origin="layout" path="M 1.94444E-6 -2.22222E-6 L -0.01337 0.12222 " pathEditMode="relative" rAng="0" ptsTypes="AA">
                                      <p:cBhvr>
                                        <p:cTn id="17" dur="2000" fill="hold"/>
                                        <p:tgtEl>
                                          <p:spTgt spid="41"/>
                                        </p:tgtEl>
                                        <p:attrNameLst>
                                          <p:attrName>ppt_x</p:attrName>
                                          <p:attrName>ppt_y</p:attrName>
                                        </p:attrNameLst>
                                      </p:cBhvr>
                                      <p:rCtr x="-677" y="6111"/>
                                    </p:animMotion>
                                  </p:childTnLst>
                                </p:cTn>
                              </p:par>
                              <p:par>
                                <p:cTn id="18" presetID="9" presetClass="entr" presetSubtype="0" fill="hold" nodeType="withEffect">
                                  <p:stCondLst>
                                    <p:cond delay="200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par>
                                <p:cTn id="21" presetID="49" presetClass="path" presetSubtype="0" accel="50000" decel="50000" fill="hold" nodeType="withEffect">
                                  <p:stCondLst>
                                    <p:cond delay="2000"/>
                                  </p:stCondLst>
                                  <p:childTnLst>
                                    <p:animMotion origin="layout" path="M 1.94444E-6 -2.22222E-6 L 0.0283 0.12222 " pathEditMode="relative" rAng="0" ptsTypes="AA">
                                      <p:cBhvr>
                                        <p:cTn id="22" dur="2000" fill="hold"/>
                                        <p:tgtEl>
                                          <p:spTgt spid="43"/>
                                        </p:tgtEl>
                                        <p:attrNameLst>
                                          <p:attrName>ppt_x</p:attrName>
                                          <p:attrName>ppt_y</p:attrName>
                                        </p:attrNameLst>
                                      </p:cBhvr>
                                      <p:rCtr x="1406" y="6111"/>
                                    </p:animMotion>
                                  </p:childTnLst>
                                </p:cTn>
                              </p:par>
                              <p:par>
                                <p:cTn id="23" presetID="9" presetClass="entr" presetSubtype="0" fill="hold"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par>
                                <p:cTn id="26" presetID="49" presetClass="path" presetSubtype="0" accel="50000" decel="50000" fill="hold" nodeType="withEffect">
                                  <p:stCondLst>
                                    <p:cond delay="2000"/>
                                  </p:stCondLst>
                                  <p:childTnLst>
                                    <p:animMotion origin="layout" path="M -4.72222E-6 -2.22222E-6 L 0.06164 0.21111 " pathEditMode="relative" rAng="0" ptsTypes="AA">
                                      <p:cBhvr>
                                        <p:cTn id="27" dur="2000" fill="hold"/>
                                        <p:tgtEl>
                                          <p:spTgt spid="44"/>
                                        </p:tgtEl>
                                        <p:attrNameLst>
                                          <p:attrName>ppt_x</p:attrName>
                                          <p:attrName>ppt_y</p:attrName>
                                        </p:attrNameLst>
                                      </p:cBhvr>
                                      <p:rCtr x="3073" y="10556"/>
                                    </p:animMotion>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checkerboard(across)">
                                      <p:cBhvr>
                                        <p:cTn id="32" dur="500"/>
                                        <p:tgtEl>
                                          <p:spTgt spid="56"/>
                                        </p:tgtEl>
                                      </p:cBhvr>
                                    </p:animEffect>
                                  </p:childTnLst>
                                </p:cTn>
                              </p:par>
                            </p:childTnLst>
                          </p:cTn>
                        </p:par>
                        <p:par>
                          <p:cTn id="33" fill="hold">
                            <p:stCondLst>
                              <p:cond delay="500"/>
                            </p:stCondLst>
                            <p:childTnLst>
                              <p:par>
                                <p:cTn id="34" presetID="4" presetClass="entr" presetSubtype="16"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ox(in)">
                                      <p:cBhvr>
                                        <p:cTn id="36" dur="500"/>
                                        <p:tgtEl>
                                          <p:spTgt spid="42"/>
                                        </p:tgtEl>
                                      </p:cBhvr>
                                    </p:animEffect>
                                  </p:childTnLst>
                                </p:cTn>
                              </p:par>
                              <p:par>
                                <p:cTn id="37" presetID="0" presetClass="path" presetSubtype="0" repeatCount="629" accel="50000" decel="50000" fill="hold" nodeType="withEffect">
                                  <p:stCondLst>
                                    <p:cond delay="1800"/>
                                  </p:stCondLst>
                                  <p:childTnLst>
                                    <p:animMotion origin="layout" path="M -3.33333E-6 0.14338 C -0.00555 0.12488 0.00191 0.14801 -0.00468 0.13274 C -0.01128 0.11748 -0.00139 0.13436 -0.00937 0.12188 C -0.01458 0.10453 -0.00711 0.13182 -0.01215 0.08973 C -0.01267 0.0858 -0.01666 0.08441 -0.0177 0.08325 C -0.02187 0.07863 -0.02534 0.07308 -0.02986 0.0703 C -0.03073 0.06891 -0.03159 0.0673 -0.03246 0.06614 C -0.0335 0.06521 -0.03472 0.06568 -0.03541 0.06406 C -0.03698 0.06036 -0.03906 0.05111 -0.03906 0.05134 C -0.04097 0.03793 -0.04409 0.02359 -0.04739 0.01225 C -0.04791 -0.00671 -0.04496 -0.02475 -0.05295 -0.03076 C -0.05885 -0.04001 -0.06215 -0.05574 -0.06875 -0.06083 C -0.06979 -0.06221 -0.07066 -0.06406 -0.07152 -0.06522 C -0.07257 -0.06615 -0.07343 -0.06615 -0.07448 -0.0673 C -0.07639 -0.06985 -0.07986 -0.07586 -0.07986 -0.07563 C -0.08524 -0.09413 -0.07795 -0.07123 -0.08455 -0.08673 C -0.08819 -0.09505 -0.08698 -0.10245 -0.09201 -0.11032 C -0.09253 -0.11379 -0.0934 -0.12766 -0.09757 -0.11471 C -0.09895 -0.11055 -0.09757 -0.10407 -0.09843 -0.09945 C -0.09895 -0.09737 -0.10034 -0.09852 -0.10121 -0.09737 C -0.1033 -0.09482 -0.10503 -0.09158 -0.10694 -0.08881 C -0.1092 -0.08534 -0.11284 -0.08534 -0.1151 -0.08233 C -0.11718 -0.07979 -0.12083 -0.07378 -0.12083 -0.07355 C -0.12378 -0.06337 -0.12569 -0.05412 -0.1309 -0.05019 C -0.13645 -0.03747 -0.14409 -0.03701 -0.15139 -0.03516 C -0.15173 -0.03146 -0.15139 -0.02729 -0.15225 -0.02429 C -0.15277 -0.02244 -0.15416 -0.02336 -0.1552 -0.0222 C -0.15711 -0.01966 -0.15885 -0.01665 -0.16076 -0.01365 C -0.16163 -0.01226 -0.16336 -0.00925 -0.16336 -0.00902 C -0.16545 0.00439 -0.1625 0.01387 -0.16805 0.02289 C -0.16875 0.02497 -0.16909 0.02775 -0.16996 0.02937 C -0.17066 0.03076 -0.17205 0.02983 -0.17274 0.03145 C -0.17343 0.03307 -0.17326 0.03584 -0.17378 0.03793 C -0.17586 0.04833 -0.17864 0.06614 -0.18472 0.06614 " pathEditMode="relative" rAng="0" ptsTypes="fffffffffffffffffffffffffffffffffA">
                                      <p:cBhvr>
                                        <p:cTn id="38" dur="7000" fill="hold"/>
                                        <p:tgtEl>
                                          <p:spTgt spid="42"/>
                                        </p:tgtEl>
                                        <p:attrNameLst>
                                          <p:attrName>ppt_x</p:attrName>
                                          <p:attrName>ppt_y</p:attrName>
                                        </p:attrNameLst>
                                      </p:cBhvr>
                                      <p:rCtr x="-9149" y="-13321"/>
                                    </p:animMotion>
                                  </p:childTnLst>
                                </p:cTn>
                              </p:par>
                              <p:par>
                                <p:cTn id="39" presetID="2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childTnLst>
                          </p:cTn>
                        </p:par>
                        <p:par>
                          <p:cTn id="42" fill="hold">
                            <p:stCondLst>
                              <p:cond delay="6700"/>
                            </p:stCondLst>
                            <p:childTnLst>
                              <p:par>
                                <p:cTn id="43" presetID="2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childTnLst>
                          </p:cTn>
                        </p:par>
                        <p:par>
                          <p:cTn id="46" fill="hold">
                            <p:stCondLst>
                              <p:cond delay="7200"/>
                            </p:stCondLst>
                            <p:childTnLst>
                              <p:par>
                                <p:cTn id="47" presetID="2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childTnLst>
                          </p:cTn>
                        </p:par>
                        <p:par>
                          <p:cTn id="50" fill="hold">
                            <p:stCondLst>
                              <p:cond delay="7700"/>
                            </p:stCondLst>
                            <p:childTnLst>
                              <p:par>
                                <p:cTn id="51" presetID="22" presetClass="entr" presetSubtype="1"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up)">
                                      <p:cBhvr>
                                        <p:cTn id="53" dur="500"/>
                                        <p:tgtEl>
                                          <p:spTgt spid="49"/>
                                        </p:tgtEl>
                                      </p:cBhvr>
                                    </p:animEffect>
                                  </p:childTnLst>
                                </p:cTn>
                              </p:par>
                            </p:childTnLst>
                          </p:cTn>
                        </p:par>
                        <p:par>
                          <p:cTn id="54" fill="hold">
                            <p:stCondLst>
                              <p:cond delay="8200"/>
                            </p:stCondLst>
                            <p:childTnLst>
                              <p:par>
                                <p:cTn id="55" presetID="22" presetClass="entr" presetSubtype="1"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up)">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diamond(in)">
                                      <p:cBhvr>
                                        <p:cTn id="62" dur="500"/>
                                        <p:tgtEl>
                                          <p:spTgt spid="57"/>
                                        </p:tgtEl>
                                      </p:cBhvr>
                                    </p:animEffect>
                                  </p:childTnLst>
                                </p:cTn>
                              </p:par>
                            </p:childTnLst>
                          </p:cTn>
                        </p:par>
                        <p:par>
                          <p:cTn id="63" fill="hold">
                            <p:stCondLst>
                              <p:cond delay="500"/>
                            </p:stCondLst>
                            <p:childTnLst>
                              <p:par>
                                <p:cTn id="64" presetID="18" presetClass="entr" presetSubtype="12"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strips(downLeft)">
                                      <p:cBhvr>
                                        <p:cTn id="66" dur="500"/>
                                        <p:tgtEl>
                                          <p:spTgt spid="40"/>
                                        </p:tgtEl>
                                      </p:cBhvr>
                                    </p:animEffect>
                                  </p:childTnLst>
                                </p:cTn>
                              </p:par>
                              <p:par>
                                <p:cTn id="67" presetID="0" presetClass="path" presetSubtype="0" repeatCount="500" accel="50000" decel="50000" fill="hold" nodeType="withEffect">
                                  <p:stCondLst>
                                    <p:cond delay="2800"/>
                                  </p:stCondLst>
                                  <p:childTnLst>
                                    <p:animMotion origin="layout" path="M -1.38889E-6 7.40741E-7 C -0.0125 -0.00324 -0.02847 -0.02083 -0.03872 -0.02153 C -0.05052 -0.02222 -0.0625 -0.02292 -0.07431 -0.02361 C -0.09306 -0.03171 -0.06702 -0.07083 -0.08559 -0.07963 C -0.08715 -0.08171 -0.08872 -0.08403 -0.09045 -0.08588 C -0.09184 -0.0875 -0.09462 -0.08773 -0.09514 -0.09028 C -0.10174 -0.12153 -0.0882 -0.11389 -0.1066 -0.11829 C -0.10712 -0.12407 -0.10712 -0.12986 -0.10816 -0.13542 C -0.10955 -0.14259 -0.12552 -0.15023 -0.13073 -0.15255 C -0.13507 -0.16134 -0.14097 -0.16435 -0.13386 -0.17199 C -0.13264 -0.17338 -0.13073 -0.17338 -0.12917 -0.17407 C -0.12865 -0.18495 -0.1283 -0.19583 -0.12743 -0.20648 C -0.12691 -0.21273 -0.12327 -0.21458 -0.12743 -0.22153 C -0.12847 -0.22338 -0.13073 -0.22292 -0.13229 -0.22361 C -0.13559 -0.23009 -0.13715 -0.23495 -0.13715 -0.24305 " pathEditMode="relative" ptsTypes="ffffffffffffffA">
                                      <p:cBhvr>
                                        <p:cTn id="68" dur="7000" fill="hold"/>
                                        <p:tgtEl>
                                          <p:spTgt spid="40"/>
                                        </p:tgtEl>
                                        <p:attrNameLst>
                                          <p:attrName>ppt_x</p:attrName>
                                          <p:attrName>ppt_y</p:attrName>
                                        </p:attrNameLst>
                                      </p:cBhvr>
                                    </p:animMotion>
                                  </p:childTnLst>
                                </p:cTn>
                              </p:par>
                              <p:par>
                                <p:cTn id="69" presetID="22" presetClass="entr" presetSubtype="4"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down)">
                                      <p:cBhvr>
                                        <p:cTn id="71" dur="500"/>
                                        <p:tgtEl>
                                          <p:spTgt spid="51"/>
                                        </p:tgtEl>
                                      </p:cBhvr>
                                    </p:animEffect>
                                  </p:childTnLst>
                                </p:cTn>
                              </p:par>
                            </p:childTnLst>
                          </p:cTn>
                        </p:par>
                        <p:par>
                          <p:cTn id="72" fill="hold">
                            <p:stCondLst>
                              <p:cond delay="6800"/>
                            </p:stCondLst>
                            <p:childTnLst>
                              <p:par>
                                <p:cTn id="73" presetID="22" presetClass="entr" presetSubtype="4"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down)">
                                      <p:cBhvr>
                                        <p:cTn id="75" dur="500"/>
                                        <p:tgtEl>
                                          <p:spTgt spid="52"/>
                                        </p:tgtEl>
                                      </p:cBhvr>
                                    </p:animEffect>
                                  </p:childTnLst>
                                </p:cTn>
                              </p:par>
                            </p:childTnLst>
                          </p:cTn>
                        </p:par>
                        <p:par>
                          <p:cTn id="76" fill="hold">
                            <p:stCondLst>
                              <p:cond delay="7300"/>
                            </p:stCondLst>
                            <p:childTnLst>
                              <p:par>
                                <p:cTn id="77" presetID="22" presetClass="entr" presetSubtype="4"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500"/>
                                        <p:tgtEl>
                                          <p:spTgt spid="53"/>
                                        </p:tgtEl>
                                      </p:cBhvr>
                                    </p:animEffect>
                                  </p:childTnLst>
                                </p:cTn>
                              </p:par>
                              <p:par>
                                <p:cTn id="80" presetID="9" presetClass="entr" presetSubtype="0" fill="hold" nodeType="withEffect">
                                  <p:stCondLst>
                                    <p:cond delay="3000"/>
                                  </p:stCondLst>
                                  <p:childTnLst>
                                    <p:set>
                                      <p:cBhvr>
                                        <p:cTn id="81" dur="1" fill="hold">
                                          <p:stCondLst>
                                            <p:cond delay="0"/>
                                          </p:stCondLst>
                                        </p:cTn>
                                        <p:tgtEl>
                                          <p:spTgt spid="58"/>
                                        </p:tgtEl>
                                        <p:attrNameLst>
                                          <p:attrName>style.visibility</p:attrName>
                                        </p:attrNameLst>
                                      </p:cBhvr>
                                      <p:to>
                                        <p:strVal val="visible"/>
                                      </p:to>
                                    </p:set>
                                    <p:animEffect transition="in" filter="dissolve">
                                      <p:cBhvr>
                                        <p:cTn id="82" dur="500"/>
                                        <p:tgtEl>
                                          <p:spTgt spid="58"/>
                                        </p:tgtEl>
                                      </p:cBhvr>
                                    </p:animEffect>
                                  </p:childTnLst>
                                </p:cTn>
                              </p:par>
                              <p:par>
                                <p:cTn id="83" presetID="49" presetClass="path" presetSubtype="0" accel="50000" decel="50000" fill="hold" nodeType="withEffect">
                                  <p:stCondLst>
                                    <p:cond delay="2000"/>
                                  </p:stCondLst>
                                  <p:childTnLst>
                                    <p:animMotion origin="layout" path="M -4.72222E-6 -2.22222E-6 L 0.06164 0.21111 " pathEditMode="relative" rAng="0" ptsTypes="AA">
                                      <p:cBhvr>
                                        <p:cTn id="84" dur="2000" fill="hold"/>
                                        <p:tgtEl>
                                          <p:spTgt spid="58"/>
                                        </p:tgtEl>
                                        <p:attrNameLst>
                                          <p:attrName>ppt_x</p:attrName>
                                          <p:attrName>ppt_y</p:attrName>
                                        </p:attrNameLst>
                                      </p:cBhvr>
                                      <p:rCtr x="3073"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2" descr="Luoc do chien dich Viet Bac thu - dong nam 1947">
            <a:extLst>
              <a:ext uri="{FF2B5EF4-FFF2-40B4-BE49-F238E27FC236}">
                <a16:creationId xmlns:a16="http://schemas.microsoft.com/office/drawing/2014/main" id="{9B3F2C23-EC5B-4BEC-9CC3-D388CCCBF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993" y="0"/>
            <a:ext cx="54387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a:extLst>
              <a:ext uri="{FF2B5EF4-FFF2-40B4-BE49-F238E27FC236}">
                <a16:creationId xmlns:a16="http://schemas.microsoft.com/office/drawing/2014/main" id="{2B9EDB41-CB28-48D5-8B19-C7248CED489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885291" y="-304800"/>
            <a:ext cx="4460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6">
            <a:extLst>
              <a:ext uri="{FF2B5EF4-FFF2-40B4-BE49-F238E27FC236}">
                <a16:creationId xmlns:a16="http://schemas.microsoft.com/office/drawing/2014/main" id="{81AE88E6-EC49-4789-AC2D-D83850207B1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656691" y="-8382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7">
            <a:extLst>
              <a:ext uri="{FF2B5EF4-FFF2-40B4-BE49-F238E27FC236}">
                <a16:creationId xmlns:a16="http://schemas.microsoft.com/office/drawing/2014/main" id="{323F3076-D81A-41D9-AFCB-BA14ACF72E6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275691" y="-10668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8">
            <a:extLst>
              <a:ext uri="{FF2B5EF4-FFF2-40B4-BE49-F238E27FC236}">
                <a16:creationId xmlns:a16="http://schemas.microsoft.com/office/drawing/2014/main" id="{10A729C7-E323-4FBE-8BC9-CCBF6660114A}"/>
              </a:ext>
            </a:extLst>
          </p:cNvPr>
          <p:cNvSpPr txBox="1">
            <a:spLocks noChangeArrowheads="1"/>
          </p:cNvSpPr>
          <p:nvPr/>
        </p:nvSpPr>
        <p:spPr bwMode="auto">
          <a:xfrm>
            <a:off x="7649463" y="63531"/>
            <a:ext cx="383084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DA0058"/>
                </a:solidFill>
                <a:effectLst/>
                <a:uLnTx/>
                <a:uFillTx/>
                <a:latin typeface="Times New Roman"/>
                <a:ea typeface="+mj-ea"/>
                <a:cs typeface="+mj-cs"/>
              </a:rPr>
              <a:t>DIỄN BIẾN CỦA CHIẾN DỊCH</a:t>
            </a:r>
            <a:br>
              <a:rPr kumimoji="0" lang="en-US" sz="2000" b="1" i="0" u="none" strike="noStrike" kern="0" cap="none" spc="0" normalizeH="0" baseline="0" noProof="0" dirty="0">
                <a:ln>
                  <a:noFill/>
                </a:ln>
                <a:solidFill>
                  <a:srgbClr val="DA0058"/>
                </a:solidFill>
                <a:effectLst/>
                <a:uLnTx/>
                <a:uFillTx/>
                <a:latin typeface="Times New Roman"/>
                <a:ea typeface="+mj-ea"/>
                <a:cs typeface="+mj-cs"/>
              </a:rPr>
            </a:br>
            <a:r>
              <a:rPr kumimoji="0" lang="en-US" sz="2000" b="1" i="0" u="none" strike="noStrike" kern="0" cap="none" spc="0" normalizeH="0" baseline="0" noProof="0" dirty="0">
                <a:ln>
                  <a:noFill/>
                </a:ln>
                <a:solidFill>
                  <a:srgbClr val="DA0058"/>
                </a:solidFill>
                <a:effectLst/>
                <a:uLnTx/>
                <a:uFillTx/>
                <a:latin typeface="Times New Roman"/>
                <a:ea typeface="+mj-ea"/>
                <a:cs typeface="+mj-cs"/>
              </a:rPr>
              <a:t> VIỆT BẮC THU ĐÔNG 1947</a:t>
            </a:r>
          </a:p>
        </p:txBody>
      </p:sp>
      <p:sp>
        <p:nvSpPr>
          <p:cNvPr id="36" name="AutoShape 4">
            <a:extLst>
              <a:ext uri="{FF2B5EF4-FFF2-40B4-BE49-F238E27FC236}">
                <a16:creationId xmlns:a16="http://schemas.microsoft.com/office/drawing/2014/main" id="{66FC5CB2-8186-4E9E-9EBB-C0C9DB0A1895}"/>
              </a:ext>
            </a:extLst>
          </p:cNvPr>
          <p:cNvSpPr>
            <a:spLocks noChangeArrowheads="1"/>
          </p:cNvSpPr>
          <p:nvPr/>
        </p:nvSpPr>
        <p:spPr bwMode="auto">
          <a:xfrm rot="17182507" flipV="1">
            <a:off x="3380385" y="1526381"/>
            <a:ext cx="479425" cy="12112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7" name="AutoShape 13">
            <a:extLst>
              <a:ext uri="{FF2B5EF4-FFF2-40B4-BE49-F238E27FC236}">
                <a16:creationId xmlns:a16="http://schemas.microsoft.com/office/drawing/2014/main" id="{969A52CB-22F2-4BF9-B9FA-0B248976EEBD}"/>
              </a:ext>
            </a:extLst>
          </p:cNvPr>
          <p:cNvSpPr>
            <a:spLocks noChangeArrowheads="1"/>
          </p:cNvSpPr>
          <p:nvPr/>
        </p:nvSpPr>
        <p:spPr bwMode="auto">
          <a:xfrm rot="-6191463">
            <a:off x="2693791" y="1604963"/>
            <a:ext cx="382587" cy="1068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8" name="AutoShape 14">
            <a:extLst>
              <a:ext uri="{FF2B5EF4-FFF2-40B4-BE49-F238E27FC236}">
                <a16:creationId xmlns:a16="http://schemas.microsoft.com/office/drawing/2014/main" id="{BC7ECB74-BA56-428E-9035-3C119232924E}"/>
              </a:ext>
            </a:extLst>
          </p:cNvPr>
          <p:cNvSpPr>
            <a:spLocks noChangeArrowheads="1"/>
          </p:cNvSpPr>
          <p:nvPr/>
        </p:nvSpPr>
        <p:spPr bwMode="auto">
          <a:xfrm rot="13604088" flipV="1">
            <a:off x="2292154" y="2236788"/>
            <a:ext cx="477837" cy="9350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9" name="AutoShape 15">
            <a:extLst>
              <a:ext uri="{FF2B5EF4-FFF2-40B4-BE49-F238E27FC236}">
                <a16:creationId xmlns:a16="http://schemas.microsoft.com/office/drawing/2014/main" id="{02D18FE1-41AB-4699-A35B-179A20248837}"/>
              </a:ext>
            </a:extLst>
          </p:cNvPr>
          <p:cNvSpPr>
            <a:spLocks noChangeArrowheads="1"/>
          </p:cNvSpPr>
          <p:nvPr/>
        </p:nvSpPr>
        <p:spPr bwMode="auto">
          <a:xfrm rot="-4152445">
            <a:off x="1644453" y="2713038"/>
            <a:ext cx="358775" cy="1079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nvGrpSpPr>
          <p:cNvPr id="40" name="Group 75">
            <a:extLst>
              <a:ext uri="{FF2B5EF4-FFF2-40B4-BE49-F238E27FC236}">
                <a16:creationId xmlns:a16="http://schemas.microsoft.com/office/drawing/2014/main" id="{667BD2AC-DCE4-4BB1-A5CF-6D7E4380ED0F}"/>
              </a:ext>
            </a:extLst>
          </p:cNvPr>
          <p:cNvGrpSpPr>
            <a:grpSpLocks/>
          </p:cNvGrpSpPr>
          <p:nvPr/>
        </p:nvGrpSpPr>
        <p:grpSpPr bwMode="auto">
          <a:xfrm>
            <a:off x="1812729" y="336550"/>
            <a:ext cx="3305175" cy="3538538"/>
            <a:chOff x="333" y="212"/>
            <a:chExt cx="2082" cy="2229"/>
          </a:xfrm>
        </p:grpSpPr>
        <p:grpSp>
          <p:nvGrpSpPr>
            <p:cNvPr id="41" name="Group 19">
              <a:extLst>
                <a:ext uri="{FF2B5EF4-FFF2-40B4-BE49-F238E27FC236}">
                  <a16:creationId xmlns:a16="http://schemas.microsoft.com/office/drawing/2014/main" id="{D3F0E8CA-E33A-443A-8B30-AB344366DF83}"/>
                </a:ext>
              </a:extLst>
            </p:cNvPr>
            <p:cNvGrpSpPr>
              <a:grpSpLocks/>
            </p:cNvGrpSpPr>
            <p:nvPr/>
          </p:nvGrpSpPr>
          <p:grpSpPr bwMode="auto">
            <a:xfrm rot="1049539">
              <a:off x="1859" y="212"/>
              <a:ext cx="556" cy="524"/>
              <a:chOff x="3804" y="2138"/>
              <a:chExt cx="601" cy="627"/>
            </a:xfrm>
          </p:grpSpPr>
          <p:grpSp>
            <p:nvGrpSpPr>
              <p:cNvPr id="78" name="Group 20">
                <a:extLst>
                  <a:ext uri="{FF2B5EF4-FFF2-40B4-BE49-F238E27FC236}">
                    <a16:creationId xmlns:a16="http://schemas.microsoft.com/office/drawing/2014/main" id="{CBBF0C07-B03A-4851-AE20-D90B4A49559D}"/>
                  </a:ext>
                </a:extLst>
              </p:cNvPr>
              <p:cNvGrpSpPr>
                <a:grpSpLocks/>
              </p:cNvGrpSpPr>
              <p:nvPr/>
            </p:nvGrpSpPr>
            <p:grpSpPr bwMode="auto">
              <a:xfrm rot="-1289009">
                <a:off x="3804" y="2138"/>
                <a:ext cx="601" cy="627"/>
                <a:chOff x="3804" y="2138"/>
                <a:chExt cx="601" cy="627"/>
              </a:xfrm>
            </p:grpSpPr>
            <p:sp>
              <p:nvSpPr>
                <p:cNvPr id="80" name="Arc 21">
                  <a:extLst>
                    <a:ext uri="{FF2B5EF4-FFF2-40B4-BE49-F238E27FC236}">
                      <a16:creationId xmlns:a16="http://schemas.microsoft.com/office/drawing/2014/main" id="{E92EA236-F794-4A05-88C8-B99D5D66246A}"/>
                    </a:ext>
                  </a:extLst>
                </p:cNvPr>
                <p:cNvSpPr>
                  <a:spLocks/>
                </p:cNvSpPr>
                <p:nvPr/>
              </p:nvSpPr>
              <p:spPr bwMode="auto">
                <a:xfrm rot="-10288154">
                  <a:off x="3973" y="2138"/>
                  <a:ext cx="432" cy="302"/>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1" name="Arc 22">
                  <a:extLst>
                    <a:ext uri="{FF2B5EF4-FFF2-40B4-BE49-F238E27FC236}">
                      <a16:creationId xmlns:a16="http://schemas.microsoft.com/office/drawing/2014/main" id="{DF873EBA-BE6F-480A-B5FE-D9B864D49883}"/>
                    </a:ext>
                  </a:extLst>
                </p:cNvPr>
                <p:cNvSpPr>
                  <a:spLocks/>
                </p:cNvSpPr>
                <p:nvPr/>
              </p:nvSpPr>
              <p:spPr bwMode="auto">
                <a:xfrm rot="578253">
                  <a:off x="3804" y="2442"/>
                  <a:ext cx="423" cy="32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79" name="Line 23">
                <a:extLst>
                  <a:ext uri="{FF2B5EF4-FFF2-40B4-BE49-F238E27FC236}">
                    <a16:creationId xmlns:a16="http://schemas.microsoft.com/office/drawing/2014/main" id="{C1C9DFD8-92F1-4D67-BE22-1BD29583E84A}"/>
                  </a:ext>
                </a:extLst>
              </p:cNvPr>
              <p:cNvSpPr>
                <a:spLocks noChangeShapeType="1"/>
              </p:cNvSpPr>
              <p:nvPr/>
            </p:nvSpPr>
            <p:spPr bwMode="auto">
              <a:xfrm>
                <a:off x="4308" y="2628"/>
                <a:ext cx="96" cy="96"/>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2" name="Group 25">
              <a:extLst>
                <a:ext uri="{FF2B5EF4-FFF2-40B4-BE49-F238E27FC236}">
                  <a16:creationId xmlns:a16="http://schemas.microsoft.com/office/drawing/2014/main" id="{612980AA-A94F-48A7-9D71-47FFD1C682DF}"/>
                </a:ext>
              </a:extLst>
            </p:cNvPr>
            <p:cNvGrpSpPr>
              <a:grpSpLocks/>
            </p:cNvGrpSpPr>
            <p:nvPr/>
          </p:nvGrpSpPr>
          <p:grpSpPr bwMode="auto">
            <a:xfrm rot="-1592463">
              <a:off x="503" y="1832"/>
              <a:ext cx="659" cy="539"/>
              <a:chOff x="3912" y="1020"/>
              <a:chExt cx="649" cy="514"/>
            </a:xfrm>
          </p:grpSpPr>
          <p:sp>
            <p:nvSpPr>
              <p:cNvPr id="75" name="Arc 26">
                <a:extLst>
                  <a:ext uri="{FF2B5EF4-FFF2-40B4-BE49-F238E27FC236}">
                    <a16:creationId xmlns:a16="http://schemas.microsoft.com/office/drawing/2014/main" id="{42780628-B55A-4C1C-95E8-ABDAEA485087}"/>
                  </a:ext>
                </a:extLst>
              </p:cNvPr>
              <p:cNvSpPr>
                <a:spLocks/>
              </p:cNvSpPr>
              <p:nvPr/>
            </p:nvSpPr>
            <p:spPr bwMode="auto">
              <a:xfrm rot="-9149711">
                <a:off x="4176" y="1248"/>
                <a:ext cx="385" cy="199"/>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Arc 27">
                <a:extLst>
                  <a:ext uri="{FF2B5EF4-FFF2-40B4-BE49-F238E27FC236}">
                    <a16:creationId xmlns:a16="http://schemas.microsoft.com/office/drawing/2014/main" id="{5AB0699D-20A9-44AE-BC97-1B5DA43FC5A1}"/>
                  </a:ext>
                </a:extLst>
              </p:cNvPr>
              <p:cNvSpPr>
                <a:spLocks/>
              </p:cNvSpPr>
              <p:nvPr/>
            </p:nvSpPr>
            <p:spPr bwMode="auto">
              <a:xfrm rot="1915261">
                <a:off x="3912" y="1020"/>
                <a:ext cx="325" cy="20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Line 28">
                <a:extLst>
                  <a:ext uri="{FF2B5EF4-FFF2-40B4-BE49-F238E27FC236}">
                    <a16:creationId xmlns:a16="http://schemas.microsoft.com/office/drawing/2014/main" id="{730B8ED8-C8D1-4BD0-B957-61861109FDE5}"/>
                  </a:ext>
                </a:extLst>
              </p:cNvPr>
              <p:cNvSpPr>
                <a:spLocks noChangeShapeType="1"/>
              </p:cNvSpPr>
              <p:nvPr/>
            </p:nvSpPr>
            <p:spPr bwMode="auto">
              <a:xfrm rot="1049539">
                <a:off x="4269" y="1440"/>
                <a:ext cx="92" cy="94"/>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3" name="Group 29">
              <a:extLst>
                <a:ext uri="{FF2B5EF4-FFF2-40B4-BE49-F238E27FC236}">
                  <a16:creationId xmlns:a16="http://schemas.microsoft.com/office/drawing/2014/main" id="{84593B3E-5FF7-4FB7-B2B2-523E6C8AD49F}"/>
                </a:ext>
              </a:extLst>
            </p:cNvPr>
            <p:cNvGrpSpPr>
              <a:grpSpLocks/>
            </p:cNvGrpSpPr>
            <p:nvPr/>
          </p:nvGrpSpPr>
          <p:grpSpPr bwMode="auto">
            <a:xfrm rot="7263051">
              <a:off x="314" y="1534"/>
              <a:ext cx="390" cy="352"/>
              <a:chOff x="4187" y="810"/>
              <a:chExt cx="495" cy="339"/>
            </a:xfrm>
          </p:grpSpPr>
          <p:sp>
            <p:nvSpPr>
              <p:cNvPr id="73" name="Arc 30">
                <a:extLst>
                  <a:ext uri="{FF2B5EF4-FFF2-40B4-BE49-F238E27FC236}">
                    <a16:creationId xmlns:a16="http://schemas.microsoft.com/office/drawing/2014/main" id="{AA86532E-2569-4DDC-9AD3-BC3F4A170BA5}"/>
                  </a:ext>
                </a:extLst>
              </p:cNvPr>
              <p:cNvSpPr>
                <a:spLocks/>
              </p:cNvSpPr>
              <p:nvPr/>
            </p:nvSpPr>
            <p:spPr bwMode="auto">
              <a:xfrm rot="1915261">
                <a:off x="4187" y="896"/>
                <a:ext cx="495" cy="253"/>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Line 31">
                <a:extLst>
                  <a:ext uri="{FF2B5EF4-FFF2-40B4-BE49-F238E27FC236}">
                    <a16:creationId xmlns:a16="http://schemas.microsoft.com/office/drawing/2014/main" id="{1677914E-7245-4DFC-B577-E2324F88A165}"/>
                  </a:ext>
                </a:extLst>
              </p:cNvPr>
              <p:cNvSpPr>
                <a:spLocks noChangeShapeType="1"/>
              </p:cNvSpPr>
              <p:nvPr/>
            </p:nvSpPr>
            <p:spPr bwMode="auto">
              <a:xfrm rot="1049539" flipV="1">
                <a:off x="4404" y="810"/>
                <a:ext cx="119" cy="47"/>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4" name="Group 32">
              <a:extLst>
                <a:ext uri="{FF2B5EF4-FFF2-40B4-BE49-F238E27FC236}">
                  <a16:creationId xmlns:a16="http://schemas.microsoft.com/office/drawing/2014/main" id="{46D5A465-9B61-4542-8FCF-2935116CF7F3}"/>
                </a:ext>
              </a:extLst>
            </p:cNvPr>
            <p:cNvGrpSpPr>
              <a:grpSpLocks/>
            </p:cNvGrpSpPr>
            <p:nvPr/>
          </p:nvGrpSpPr>
          <p:grpSpPr bwMode="auto">
            <a:xfrm rot="1335159">
              <a:off x="1248" y="2064"/>
              <a:ext cx="257" cy="377"/>
              <a:chOff x="4705" y="1451"/>
              <a:chExt cx="293" cy="416"/>
            </a:xfrm>
          </p:grpSpPr>
          <p:sp>
            <p:nvSpPr>
              <p:cNvPr id="70" name="Arc 33">
                <a:extLst>
                  <a:ext uri="{FF2B5EF4-FFF2-40B4-BE49-F238E27FC236}">
                    <a16:creationId xmlns:a16="http://schemas.microsoft.com/office/drawing/2014/main" id="{80732477-A884-4506-915C-441C4BCD0233}"/>
                  </a:ext>
                </a:extLst>
              </p:cNvPr>
              <p:cNvSpPr>
                <a:spLocks/>
              </p:cNvSpPr>
              <p:nvPr/>
            </p:nvSpPr>
            <p:spPr bwMode="auto">
              <a:xfrm rot="8900185">
                <a:off x="4705" y="1451"/>
                <a:ext cx="180" cy="389"/>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Line 34">
                <a:extLst>
                  <a:ext uri="{FF2B5EF4-FFF2-40B4-BE49-F238E27FC236}">
                    <a16:creationId xmlns:a16="http://schemas.microsoft.com/office/drawing/2014/main" id="{D52CE97E-5F1C-4EA4-9E1C-F69A8949A9D6}"/>
                  </a:ext>
                </a:extLst>
              </p:cNvPr>
              <p:cNvSpPr>
                <a:spLocks noChangeShapeType="1"/>
              </p:cNvSpPr>
              <p:nvPr/>
            </p:nvSpPr>
            <p:spPr bwMode="auto">
              <a:xfrm rot="8034463" flipV="1">
                <a:off x="4940" y="1810"/>
                <a:ext cx="43" cy="72"/>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
        <p:nvSpPr>
          <p:cNvPr id="82" name="AutoShape 3">
            <a:extLst>
              <a:ext uri="{FF2B5EF4-FFF2-40B4-BE49-F238E27FC236}">
                <a16:creationId xmlns:a16="http://schemas.microsoft.com/office/drawing/2014/main" id="{861B8A6E-9714-413E-B3F1-7D4AA7040EA2}"/>
              </a:ext>
            </a:extLst>
          </p:cNvPr>
          <p:cNvSpPr>
            <a:spLocks noChangeArrowheads="1"/>
          </p:cNvSpPr>
          <p:nvPr/>
        </p:nvSpPr>
        <p:spPr bwMode="auto">
          <a:xfrm rot="-6837690">
            <a:off x="4560691" y="1033463"/>
            <a:ext cx="420688" cy="1179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3" name="Text Box 36">
            <a:extLst>
              <a:ext uri="{FF2B5EF4-FFF2-40B4-BE49-F238E27FC236}">
                <a16:creationId xmlns:a16="http://schemas.microsoft.com/office/drawing/2014/main" id="{0EE7874C-5BB3-4FB3-B471-1A900E9B1453}"/>
              </a:ext>
            </a:extLst>
          </p:cNvPr>
          <p:cNvSpPr txBox="1">
            <a:spLocks noChangeArrowheads="1"/>
          </p:cNvSpPr>
          <p:nvPr/>
        </p:nvSpPr>
        <p:spPr bwMode="auto">
          <a:xfrm>
            <a:off x="7346047" y="3821888"/>
            <a:ext cx="42738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a:t>
            </a:r>
          </a:p>
        </p:txBody>
      </p:sp>
      <p:sp>
        <p:nvSpPr>
          <p:cNvPr id="84" name="Text Box 37">
            <a:extLst>
              <a:ext uri="{FF2B5EF4-FFF2-40B4-BE49-F238E27FC236}">
                <a16:creationId xmlns:a16="http://schemas.microsoft.com/office/drawing/2014/main" id="{619A9957-EFF5-47AE-A7BF-C1CA56A97BF0}"/>
              </a:ext>
            </a:extLst>
          </p:cNvPr>
          <p:cNvSpPr txBox="1">
            <a:spLocks noChangeArrowheads="1"/>
          </p:cNvSpPr>
          <p:nvPr/>
        </p:nvSpPr>
        <p:spPr bwMode="auto">
          <a:xfrm>
            <a:off x="7382646" y="1063576"/>
            <a:ext cx="427383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99FF33"/>
                </a:solidFill>
                <a:latin typeface=".VnTime" panose="020B7200000000000000" pitchFamily="34" charset="0"/>
              </a:rPr>
              <a:t> </a:t>
            </a:r>
            <a:r>
              <a:rPr lang="en-US" sz="2400" b="1" dirty="0">
                <a:solidFill>
                  <a:srgbClr val="FF3300"/>
                </a:solidFill>
                <a:latin typeface=".VnTime" panose="020B7200000000000000" pitchFamily="34" charset="0"/>
              </a:rPr>
              <a:t>* </a:t>
            </a:r>
            <a:r>
              <a:rPr lang="en-US" sz="2400" b="1" dirty="0" err="1">
                <a:solidFill>
                  <a:srgbClr val="FF3300"/>
                </a:solidFill>
                <a:latin typeface="Arial" panose="020B0604020202020204" pitchFamily="34" charset="0"/>
              </a:rPr>
              <a:t>Bằng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đường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không</a:t>
            </a:r>
            <a:r>
              <a:rPr lang="en-US" sz="2400" b="1" i="1" dirty="0">
                <a:solidFill>
                  <a:srgbClr val="FF3300"/>
                </a:solidFill>
                <a:latin typeface=".VnTime" panose="020B7200000000000000" pitchFamily="34" charset="0"/>
              </a:rPr>
              <a:t>:</a:t>
            </a:r>
            <a:r>
              <a:rPr lang="en-US" sz="2400" b="1" i="1" dirty="0">
                <a:solidFill>
                  <a:srgbClr val="99FF33"/>
                </a:solidFill>
                <a:latin typeface=".VnTime" panose="020B7200000000000000"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nhảy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dù</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Xôvanhắc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đổ</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endParaRPr lang="en-US" sz="2400" b="1" i="1" dirty="0">
              <a:solidFill>
                <a:srgbClr val="2D2D8A"/>
              </a:solidFill>
              <a:latin typeface=".VnTime" panose="020B7200000000000000" pitchFamily="34" charset="0"/>
            </a:endParaRPr>
          </a:p>
        </p:txBody>
      </p:sp>
      <p:sp>
        <p:nvSpPr>
          <p:cNvPr id="85" name="Freeform 54">
            <a:extLst>
              <a:ext uri="{FF2B5EF4-FFF2-40B4-BE49-F238E27FC236}">
                <a16:creationId xmlns:a16="http://schemas.microsoft.com/office/drawing/2014/main" id="{CD253502-436B-4144-B257-F2F33075B838}"/>
              </a:ext>
            </a:extLst>
          </p:cNvPr>
          <p:cNvSpPr>
            <a:spLocks/>
          </p:cNvSpPr>
          <p:nvPr/>
        </p:nvSpPr>
        <p:spPr bwMode="auto">
          <a:xfrm>
            <a:off x="7607628" y="5819775"/>
            <a:ext cx="49957" cy="44450"/>
          </a:xfrm>
          <a:custGeom>
            <a:avLst/>
            <a:gdLst>
              <a:gd name="T0" fmla="*/ 19 w 19"/>
              <a:gd name="T1" fmla="*/ 28 h 28"/>
              <a:gd name="T2" fmla="*/ 0 w 19"/>
              <a:gd name="T3" fmla="*/ 0 h 28"/>
              <a:gd name="T4" fmla="*/ 19 w 19"/>
              <a:gd name="T5" fmla="*/ 28 h 28"/>
            </a:gdLst>
            <a:ahLst/>
            <a:cxnLst>
              <a:cxn ang="0">
                <a:pos x="T0" y="T1"/>
              </a:cxn>
              <a:cxn ang="0">
                <a:pos x="T2" y="T3"/>
              </a:cxn>
              <a:cxn ang="0">
                <a:pos x="T4" y="T5"/>
              </a:cxn>
            </a:cxnLst>
            <a:rect l="0" t="0" r="r" b="b"/>
            <a:pathLst>
              <a:path w="19" h="28">
                <a:moveTo>
                  <a:pt x="19" y="28"/>
                </a:moveTo>
                <a:cubicBezTo>
                  <a:pt x="13" y="19"/>
                  <a:pt x="0" y="0"/>
                  <a:pt x="0" y="0"/>
                </a:cubicBezTo>
                <a:cubicBezTo>
                  <a:pt x="0" y="0"/>
                  <a:pt x="13" y="19"/>
                  <a:pt x="19" y="28"/>
                </a:cubicBezTo>
                <a:close/>
              </a:path>
            </a:pathLst>
          </a:custGeom>
          <a:solidFill>
            <a:srgbClr val="BA0000"/>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nvGrpSpPr>
          <p:cNvPr id="86" name="Group 64">
            <a:extLst>
              <a:ext uri="{FF2B5EF4-FFF2-40B4-BE49-F238E27FC236}">
                <a16:creationId xmlns:a16="http://schemas.microsoft.com/office/drawing/2014/main" id="{98999827-9D4D-4D33-AA5B-60B8218E1B8A}"/>
              </a:ext>
            </a:extLst>
          </p:cNvPr>
          <p:cNvGrpSpPr>
            <a:grpSpLocks/>
          </p:cNvGrpSpPr>
          <p:nvPr/>
        </p:nvGrpSpPr>
        <p:grpSpPr bwMode="auto">
          <a:xfrm>
            <a:off x="3493891" y="533400"/>
            <a:ext cx="609600" cy="1073150"/>
            <a:chOff x="1392" y="336"/>
            <a:chExt cx="384" cy="676"/>
          </a:xfrm>
        </p:grpSpPr>
        <p:sp>
          <p:nvSpPr>
            <p:cNvPr id="87" name="Line 11">
              <a:extLst>
                <a:ext uri="{FF2B5EF4-FFF2-40B4-BE49-F238E27FC236}">
                  <a16:creationId xmlns:a16="http://schemas.microsoft.com/office/drawing/2014/main" id="{15F1CA24-1D0F-4296-95CE-14AC1D6BBE2A}"/>
                </a:ext>
              </a:extLst>
            </p:cNvPr>
            <p:cNvSpPr>
              <a:spLocks noChangeShapeType="1"/>
            </p:cNvSpPr>
            <p:nvPr/>
          </p:nvSpPr>
          <p:spPr bwMode="auto">
            <a:xfrm flipH="1">
              <a:off x="1584" y="336"/>
              <a:ext cx="192" cy="3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8" name="Freeform 43">
              <a:extLst>
                <a:ext uri="{FF2B5EF4-FFF2-40B4-BE49-F238E27FC236}">
                  <a16:creationId xmlns:a16="http://schemas.microsoft.com/office/drawing/2014/main" id="{B6C968B0-C333-4027-93D1-170BCF6FB159}"/>
                </a:ext>
              </a:extLst>
            </p:cNvPr>
            <p:cNvSpPr>
              <a:spLocks/>
            </p:cNvSpPr>
            <p:nvPr/>
          </p:nvSpPr>
          <p:spPr bwMode="auto">
            <a:xfrm rot="1620552">
              <a:off x="1392" y="624"/>
              <a:ext cx="47" cy="388"/>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89" name="Group 63">
            <a:extLst>
              <a:ext uri="{FF2B5EF4-FFF2-40B4-BE49-F238E27FC236}">
                <a16:creationId xmlns:a16="http://schemas.microsoft.com/office/drawing/2014/main" id="{C27CAE48-2BC8-4B0D-9AE9-38011677EF1C}"/>
              </a:ext>
            </a:extLst>
          </p:cNvPr>
          <p:cNvGrpSpPr>
            <a:grpSpLocks/>
          </p:cNvGrpSpPr>
          <p:nvPr/>
        </p:nvGrpSpPr>
        <p:grpSpPr bwMode="auto">
          <a:xfrm>
            <a:off x="4484491" y="685800"/>
            <a:ext cx="839788" cy="1790700"/>
            <a:chOff x="2016" y="432"/>
            <a:chExt cx="529" cy="1128"/>
          </a:xfrm>
        </p:grpSpPr>
        <p:sp>
          <p:nvSpPr>
            <p:cNvPr id="90" name="Freeform 38">
              <a:extLst>
                <a:ext uri="{FF2B5EF4-FFF2-40B4-BE49-F238E27FC236}">
                  <a16:creationId xmlns:a16="http://schemas.microsoft.com/office/drawing/2014/main" id="{FB4BC6F5-C438-481C-A4A0-66F7E66973A5}"/>
                </a:ext>
              </a:extLst>
            </p:cNvPr>
            <p:cNvSpPr>
              <a:spLocks/>
            </p:cNvSpPr>
            <p:nvPr/>
          </p:nvSpPr>
          <p:spPr bwMode="auto">
            <a:xfrm rot="-2615730">
              <a:off x="2497" y="1276"/>
              <a:ext cx="48" cy="2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1" name="Freeform 40">
              <a:extLst>
                <a:ext uri="{FF2B5EF4-FFF2-40B4-BE49-F238E27FC236}">
                  <a16:creationId xmlns:a16="http://schemas.microsoft.com/office/drawing/2014/main" id="{F773E0A9-421C-45C1-8DEE-F6E3082FA742}"/>
                </a:ext>
              </a:extLst>
            </p:cNvPr>
            <p:cNvSpPr>
              <a:spLocks/>
            </p:cNvSpPr>
            <p:nvPr/>
          </p:nvSpPr>
          <p:spPr bwMode="auto">
            <a:xfrm rot="-2615730">
              <a:off x="2016" y="432"/>
              <a:ext cx="96"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2" name="Freeform 47">
              <a:extLst>
                <a:ext uri="{FF2B5EF4-FFF2-40B4-BE49-F238E27FC236}">
                  <a16:creationId xmlns:a16="http://schemas.microsoft.com/office/drawing/2014/main" id="{D35AB641-2532-4532-AAC0-ACDA3C8C74AA}"/>
                </a:ext>
              </a:extLst>
            </p:cNvPr>
            <p:cNvSpPr>
              <a:spLocks/>
            </p:cNvSpPr>
            <p:nvPr/>
          </p:nvSpPr>
          <p:spPr bwMode="auto">
            <a:xfrm rot="-2615730">
              <a:off x="2304" y="960"/>
              <a:ext cx="63" cy="370"/>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grpSp>
        <p:nvGrpSpPr>
          <p:cNvPr id="93" name="Group 65">
            <a:extLst>
              <a:ext uri="{FF2B5EF4-FFF2-40B4-BE49-F238E27FC236}">
                <a16:creationId xmlns:a16="http://schemas.microsoft.com/office/drawing/2014/main" id="{F1283D61-A9FE-41CC-898B-E22B5BA0CFDE}"/>
              </a:ext>
            </a:extLst>
          </p:cNvPr>
          <p:cNvGrpSpPr>
            <a:grpSpLocks/>
          </p:cNvGrpSpPr>
          <p:nvPr/>
        </p:nvGrpSpPr>
        <p:grpSpPr bwMode="auto">
          <a:xfrm>
            <a:off x="2427091" y="3505200"/>
            <a:ext cx="896938" cy="838200"/>
            <a:chOff x="720" y="2208"/>
            <a:chExt cx="565" cy="528"/>
          </a:xfrm>
        </p:grpSpPr>
        <p:sp>
          <p:nvSpPr>
            <p:cNvPr id="94" name="Freeform 39">
              <a:extLst>
                <a:ext uri="{FF2B5EF4-FFF2-40B4-BE49-F238E27FC236}">
                  <a16:creationId xmlns:a16="http://schemas.microsoft.com/office/drawing/2014/main" id="{8E364730-45FF-4686-B4F2-6C2E31CEB165}"/>
                </a:ext>
              </a:extLst>
            </p:cNvPr>
            <p:cNvSpPr>
              <a:spLocks/>
            </p:cNvSpPr>
            <p:nvPr/>
          </p:nvSpPr>
          <p:spPr bwMode="auto">
            <a:xfrm rot="-2615730">
              <a:off x="720" y="2208"/>
              <a:ext cx="51"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5" name="Freeform 56">
              <a:extLst>
                <a:ext uri="{FF2B5EF4-FFF2-40B4-BE49-F238E27FC236}">
                  <a16:creationId xmlns:a16="http://schemas.microsoft.com/office/drawing/2014/main" id="{F6242F8F-9219-41A2-AAFD-DADE2BCCF2A2}"/>
                </a:ext>
              </a:extLst>
            </p:cNvPr>
            <p:cNvSpPr>
              <a:spLocks/>
            </p:cNvSpPr>
            <p:nvPr/>
          </p:nvSpPr>
          <p:spPr bwMode="auto">
            <a:xfrm rot="11645739" flipV="1">
              <a:off x="960" y="2688"/>
              <a:ext cx="325" cy="48"/>
            </a:xfrm>
            <a:custGeom>
              <a:avLst/>
              <a:gdLst>
                <a:gd name="T0" fmla="*/ 0 w 240"/>
                <a:gd name="T1" fmla="*/ 240 h 240"/>
                <a:gd name="T2" fmla="*/ 144 w 240"/>
                <a:gd name="T3" fmla="*/ 48 h 240"/>
                <a:gd name="T4" fmla="*/ 240 w 240"/>
                <a:gd name="T5" fmla="*/ 0 h 240"/>
              </a:gdLst>
              <a:ahLst/>
              <a:cxnLst>
                <a:cxn ang="0">
                  <a:pos x="T0" y="T1"/>
                </a:cxn>
                <a:cxn ang="0">
                  <a:pos x="T2" y="T3"/>
                </a:cxn>
                <a:cxn ang="0">
                  <a:pos x="T4" y="T5"/>
                </a:cxn>
              </a:cxnLst>
              <a:rect l="0" t="0" r="r" b="b"/>
              <a:pathLst>
                <a:path w="240" h="240">
                  <a:moveTo>
                    <a:pt x="0" y="240"/>
                  </a:moveTo>
                  <a:cubicBezTo>
                    <a:pt x="52" y="164"/>
                    <a:pt x="104" y="88"/>
                    <a:pt x="144" y="48"/>
                  </a:cubicBezTo>
                  <a:cubicBezTo>
                    <a:pt x="184" y="8"/>
                    <a:pt x="216" y="8"/>
                    <a:pt x="240" y="0"/>
                  </a:cubicBezTo>
                </a:path>
              </a:pathLst>
            </a:custGeom>
            <a:noFill/>
            <a:ln w="4508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6" name="Group 66">
            <a:extLst>
              <a:ext uri="{FF2B5EF4-FFF2-40B4-BE49-F238E27FC236}">
                <a16:creationId xmlns:a16="http://schemas.microsoft.com/office/drawing/2014/main" id="{C4AA4DA2-F4F6-42E3-82F6-7ACB96CE7816}"/>
              </a:ext>
            </a:extLst>
          </p:cNvPr>
          <p:cNvGrpSpPr>
            <a:grpSpLocks/>
          </p:cNvGrpSpPr>
          <p:nvPr/>
        </p:nvGrpSpPr>
        <p:grpSpPr bwMode="auto">
          <a:xfrm>
            <a:off x="1969891" y="1600200"/>
            <a:ext cx="457200" cy="1447800"/>
            <a:chOff x="432" y="1008"/>
            <a:chExt cx="288" cy="912"/>
          </a:xfrm>
        </p:grpSpPr>
        <p:sp>
          <p:nvSpPr>
            <p:cNvPr id="97" name="Freeform 59">
              <a:extLst>
                <a:ext uri="{FF2B5EF4-FFF2-40B4-BE49-F238E27FC236}">
                  <a16:creationId xmlns:a16="http://schemas.microsoft.com/office/drawing/2014/main" id="{F162C28E-58E0-441A-A385-B4466898CF61}"/>
                </a:ext>
              </a:extLst>
            </p:cNvPr>
            <p:cNvSpPr>
              <a:spLocks/>
            </p:cNvSpPr>
            <p:nvPr/>
          </p:nvSpPr>
          <p:spPr bwMode="auto">
            <a:xfrm>
              <a:off x="432" y="1680"/>
              <a:ext cx="48" cy="240"/>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8" name="Freeform 60">
              <a:extLst>
                <a:ext uri="{FF2B5EF4-FFF2-40B4-BE49-F238E27FC236}">
                  <a16:creationId xmlns:a16="http://schemas.microsoft.com/office/drawing/2014/main" id="{1B6FB074-9914-4DDC-A767-5F3BB109E40B}"/>
                </a:ext>
              </a:extLst>
            </p:cNvPr>
            <p:cNvSpPr>
              <a:spLocks/>
            </p:cNvSpPr>
            <p:nvPr/>
          </p:nvSpPr>
          <p:spPr bwMode="auto">
            <a:xfrm flipH="1" flipV="1">
              <a:off x="576" y="1008"/>
              <a:ext cx="144" cy="384"/>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9" name="Group 70">
            <a:extLst>
              <a:ext uri="{FF2B5EF4-FFF2-40B4-BE49-F238E27FC236}">
                <a16:creationId xmlns:a16="http://schemas.microsoft.com/office/drawing/2014/main" id="{2DDCE5E4-B582-494A-8BD2-9B217BEE589B}"/>
              </a:ext>
            </a:extLst>
          </p:cNvPr>
          <p:cNvGrpSpPr>
            <a:grpSpLocks/>
          </p:cNvGrpSpPr>
          <p:nvPr/>
        </p:nvGrpSpPr>
        <p:grpSpPr bwMode="auto">
          <a:xfrm>
            <a:off x="3043041" y="2055813"/>
            <a:ext cx="203200" cy="976312"/>
            <a:chOff x="1108" y="1295"/>
            <a:chExt cx="128" cy="615"/>
          </a:xfrm>
        </p:grpSpPr>
        <p:sp>
          <p:nvSpPr>
            <p:cNvPr id="100" name="Freeform 68">
              <a:extLst>
                <a:ext uri="{FF2B5EF4-FFF2-40B4-BE49-F238E27FC236}">
                  <a16:creationId xmlns:a16="http://schemas.microsoft.com/office/drawing/2014/main" id="{2AC8EE9B-A105-44FE-9209-8D58E1078DFE}"/>
                </a:ext>
              </a:extLst>
            </p:cNvPr>
            <p:cNvSpPr>
              <a:spLocks/>
            </p:cNvSpPr>
            <p:nvPr/>
          </p:nvSpPr>
          <p:spPr bwMode="auto">
            <a:xfrm rot="-2503269">
              <a:off x="1159" y="1647"/>
              <a:ext cx="77" cy="263"/>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01" name="Freeform 69">
              <a:extLst>
                <a:ext uri="{FF2B5EF4-FFF2-40B4-BE49-F238E27FC236}">
                  <a16:creationId xmlns:a16="http://schemas.microsoft.com/office/drawing/2014/main" id="{AD6F9836-82EF-47D0-AFCA-7C2D25A20005}"/>
                </a:ext>
              </a:extLst>
            </p:cNvPr>
            <p:cNvSpPr>
              <a:spLocks/>
            </p:cNvSpPr>
            <p:nvPr/>
          </p:nvSpPr>
          <p:spPr bwMode="auto">
            <a:xfrm rot="20946423" flipH="1">
              <a:off x="1108" y="1295"/>
              <a:ext cx="47" cy="287"/>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sp>
        <p:nvSpPr>
          <p:cNvPr id="102" name="Text Box 71">
            <a:extLst>
              <a:ext uri="{FF2B5EF4-FFF2-40B4-BE49-F238E27FC236}">
                <a16:creationId xmlns:a16="http://schemas.microsoft.com/office/drawing/2014/main" id="{DD4886A1-9C15-47EF-8D9D-482B8598863D}"/>
              </a:ext>
            </a:extLst>
          </p:cNvPr>
          <p:cNvSpPr txBox="1">
            <a:spLocks noChangeArrowheads="1"/>
          </p:cNvSpPr>
          <p:nvPr/>
        </p:nvSpPr>
        <p:spPr bwMode="auto">
          <a:xfrm>
            <a:off x="7418540" y="1000244"/>
            <a:ext cx="436476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buFontTx/>
              <a:buChar char="•"/>
            </a:pPr>
            <a:r>
              <a:rPr lang="en-US" sz="2400" b="1" dirty="0" err="1">
                <a:solidFill>
                  <a:srgbClr val="FF0000"/>
                </a:solidFill>
                <a:latin typeface="Arial" panose="020B0604020202020204" pitchFamily="34" charset="0"/>
              </a:rPr>
              <a:t>Trên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bộ</a:t>
            </a:r>
            <a:r>
              <a:rPr lang="en-US" sz="2400" b="1" dirty="0">
                <a:solidFill>
                  <a:srgbClr val="2D2D8A"/>
                </a:solidFill>
                <a:latin typeface="Arial" panose="020B0604020202020204" pitchFamily="34" charset="0"/>
              </a:rPr>
              <a: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cơ</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giới</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Bôphơrê</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Cao </a:t>
            </a:r>
            <a:r>
              <a:rPr lang="en-US" sz="2400" b="1" i="1" dirty="0" err="1">
                <a:solidFill>
                  <a:srgbClr val="2D2D8A"/>
                </a:solidFill>
                <a:latin typeface="Arial" panose="020B0604020202020204" pitchFamily="34" charset="0"/>
              </a:rPr>
              <a:t>Bằng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rồi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vòng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Nguyên</a:t>
            </a:r>
            <a:r>
              <a:rPr lang="en-US" sz="2400" b="1" i="1" dirty="0">
                <a:solidFill>
                  <a:srgbClr val="2D2D8A"/>
                </a:solidFill>
                <a:latin typeface="Arial" panose="020B0604020202020204" pitchFamily="34" charset="0"/>
              </a:rPr>
              <a:t>.</a:t>
            </a:r>
          </a:p>
        </p:txBody>
      </p:sp>
      <p:sp>
        <p:nvSpPr>
          <p:cNvPr id="103" name="Text Box 72">
            <a:extLst>
              <a:ext uri="{FF2B5EF4-FFF2-40B4-BE49-F238E27FC236}">
                <a16:creationId xmlns:a16="http://schemas.microsoft.com/office/drawing/2014/main" id="{6EA0EA02-A882-4553-909E-B5D479C4CE20}"/>
              </a:ext>
            </a:extLst>
          </p:cNvPr>
          <p:cNvSpPr txBox="1">
            <a:spLocks noChangeArrowheads="1"/>
          </p:cNvSpPr>
          <p:nvPr/>
        </p:nvSpPr>
        <p:spPr bwMode="auto">
          <a:xfrm>
            <a:off x="7294561" y="4422052"/>
            <a:ext cx="43150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đèo</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Bông</a:t>
            </a:r>
            <a:r>
              <a:rPr lang="en-US" sz="2400" b="1" i="1" dirty="0">
                <a:solidFill>
                  <a:srgbClr val="2D2D8A"/>
                </a:solidFill>
                <a:latin typeface="Arial" panose="020B0604020202020204" pitchFamily="34" charset="0"/>
              </a:rPr>
              <a:t> Lau,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giành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thắng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lớn</a:t>
            </a:r>
            <a:r>
              <a:rPr lang="en-US" sz="2400" b="1" i="1" dirty="0">
                <a:solidFill>
                  <a:srgbClr val="2D2D8A"/>
                </a:solidFill>
                <a:latin typeface="Arial" panose="020B0604020202020204" pitchFamily="34" charset="0"/>
              </a:rPr>
              <a:t> .</a:t>
            </a:r>
          </a:p>
        </p:txBody>
      </p:sp>
      <p:sp>
        <p:nvSpPr>
          <p:cNvPr id="104" name="Text Box 73">
            <a:extLst>
              <a:ext uri="{FF2B5EF4-FFF2-40B4-BE49-F238E27FC236}">
                <a16:creationId xmlns:a16="http://schemas.microsoft.com/office/drawing/2014/main" id="{BE81DD5D-26BF-4406-8CE7-9464B59FC2A5}"/>
              </a:ext>
            </a:extLst>
          </p:cNvPr>
          <p:cNvSpPr txBox="1">
            <a:spLocks noChangeArrowheads="1"/>
          </p:cNvSpPr>
          <p:nvPr/>
        </p:nvSpPr>
        <p:spPr bwMode="auto">
          <a:xfrm>
            <a:off x="7215577" y="1095662"/>
            <a:ext cx="46716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dirty="0">
                <a:solidFill>
                  <a:srgbClr val="2D2D8A"/>
                </a:solidFill>
                <a:latin typeface="Arial" panose="020B0604020202020204" pitchFamily="34" charset="0"/>
              </a:rPr>
              <a: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Bằng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thủy</a:t>
            </a:r>
            <a:r>
              <a:rPr lang="en-US" sz="2400" b="1" dirty="0">
                <a:solidFill>
                  <a:srgbClr val="FF0000"/>
                </a:solidFill>
                <a:latin typeface="Arial" panose="020B0604020202020204" pitchFamily="34" charset="0"/>
              </a:rPr>
              <a:t>:</a:t>
            </a:r>
            <a:r>
              <a:rPr lang="en-US" sz="2400" b="1" i="1" dirty="0">
                <a:solidFill>
                  <a:srgbClr val="FF0000"/>
                </a:solidFill>
                <a:latin typeface="Arial" panose="020B0604020202020204"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Lính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thủy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bộ</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Commuynan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Hồng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Tuyên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Quang</a:t>
            </a:r>
            <a:endParaRPr lang="en-US" sz="2400" b="1" i="1" dirty="0">
              <a:solidFill>
                <a:srgbClr val="2D2D8A"/>
              </a:solidFill>
              <a:latin typeface="Arial" panose="020B0604020202020204" pitchFamily="34" charset="0"/>
            </a:endParaRPr>
          </a:p>
        </p:txBody>
      </p:sp>
      <p:sp>
        <p:nvSpPr>
          <p:cNvPr id="105" name="Text Box 74">
            <a:extLst>
              <a:ext uri="{FF2B5EF4-FFF2-40B4-BE49-F238E27FC236}">
                <a16:creationId xmlns:a16="http://schemas.microsoft.com/office/drawing/2014/main" id="{6AE69F79-BFD1-4A97-B797-F83B60222F61}"/>
              </a:ext>
            </a:extLst>
          </p:cNvPr>
          <p:cNvSpPr txBox="1">
            <a:spLocks noChangeArrowheads="1"/>
          </p:cNvSpPr>
          <p:nvPr/>
        </p:nvSpPr>
        <p:spPr bwMode="auto">
          <a:xfrm>
            <a:off x="7260683" y="3306155"/>
            <a:ext cx="44954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a:t>
            </a:r>
            <a:r>
              <a:rPr lang="en-US" sz="2400" i="1" dirty="0">
                <a:solidFill>
                  <a:srgbClr val="2D2D8A"/>
                </a:solidFill>
                <a:latin typeface=".VnTime" panose="020B7200000000000000"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Nhiều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tàu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chiến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canô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đốt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cháy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endParaRPr lang="en-US" dirty="0">
              <a:solidFill>
                <a:srgbClr val="2D2D8A"/>
              </a:solidFill>
              <a:latin typeface=".VnTime" panose="020B7200000000000000" pitchFamily="34" charset="0"/>
            </a:endParaRPr>
          </a:p>
        </p:txBody>
      </p:sp>
      <p:sp>
        <p:nvSpPr>
          <p:cNvPr id="106" name="Text Box 77">
            <a:extLst>
              <a:ext uri="{FF2B5EF4-FFF2-40B4-BE49-F238E27FC236}">
                <a16:creationId xmlns:a16="http://schemas.microsoft.com/office/drawing/2014/main" id="{EB62325F-C9F1-4D92-A191-4C5CCE82660E}"/>
              </a:ext>
            </a:extLst>
          </p:cNvPr>
          <p:cNvSpPr txBox="1">
            <a:spLocks noChangeArrowheads="1"/>
          </p:cNvSpPr>
          <p:nvPr/>
        </p:nvSpPr>
        <p:spPr bwMode="auto">
          <a:xfrm>
            <a:off x="7159536" y="1008156"/>
            <a:ext cx="4364767" cy="1200329"/>
          </a:xfrm>
          <a:prstGeom prst="rect">
            <a:avLst/>
          </a:prstGeom>
          <a:noFill/>
          <a:ln>
            <a:noFill/>
          </a:ln>
          <a:effectLst/>
          <a:extLst>
            <a:ext uri="{909E8E84-426E-40DD-AFC4-6F175D3DCCD1}">
              <a14:hiddenFill xmlns:a14="http://schemas.microsoft.com/office/drawing/2010/main">
                <a:solidFill>
                  <a:srgbClr val="99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Sau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một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lầy</a:t>
            </a:r>
            <a:r>
              <a:rPr lang="en-US" sz="2400" b="1" i="1" dirty="0">
                <a:solidFill>
                  <a:srgbClr val="2D2D8A"/>
                </a:solidFill>
                <a:latin typeface="Arial" panose="020B0604020202020204" pitchFamily="34" charset="0"/>
              </a:rPr>
              <a:t> ở </a:t>
            </a:r>
            <a:r>
              <a:rPr lang="en-US" sz="2400" b="1" i="1" dirty="0" err="1">
                <a:solidFill>
                  <a:srgbClr val="2D2D8A"/>
                </a:solidFill>
                <a:latin typeface="Arial" panose="020B0604020202020204" pitchFamily="34" charset="0"/>
              </a:rPr>
              <a:t>Việt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buộc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lui</a:t>
            </a:r>
            <a:r>
              <a:rPr lang="en-US" sz="2400" b="1" i="1" dirty="0">
                <a:solidFill>
                  <a:srgbClr val="2D2D8A"/>
                </a:solidFill>
                <a:latin typeface="Arial" panose="020B0604020202020204" pitchFamily="34" charset="0"/>
              </a:rPr>
              <a:t>.</a:t>
            </a:r>
          </a:p>
        </p:txBody>
      </p:sp>
      <p:sp>
        <p:nvSpPr>
          <p:cNvPr id="107" name="Text Box 78">
            <a:extLst>
              <a:ext uri="{FF2B5EF4-FFF2-40B4-BE49-F238E27FC236}">
                <a16:creationId xmlns:a16="http://schemas.microsoft.com/office/drawing/2014/main" id="{61D7BF9A-7895-4C42-9E7F-2083BF0AFAB0}"/>
              </a:ext>
            </a:extLst>
          </p:cNvPr>
          <p:cNvSpPr txBox="1">
            <a:spLocks noChangeArrowheads="1"/>
          </p:cNvSpPr>
          <p:nvPr/>
        </p:nvSpPr>
        <p:spPr bwMode="auto">
          <a:xfrm>
            <a:off x="7406337" y="2934410"/>
            <a:ext cx="427383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sz="2400" b="1" i="1" dirty="0">
                <a:solidFill>
                  <a:srgbClr val="2D2D8A"/>
                </a:solidFill>
                <a:latin typeface=".VnTime" panose="020B7200000000000000" pitchFamily="34" charset="0"/>
              </a:rPr>
              <a:t>+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chúng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cũng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Bình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a:t>
            </a:r>
          </a:p>
        </p:txBody>
      </p:sp>
      <p:pic>
        <p:nvPicPr>
          <p:cNvPr id="108" name="Hình ảnh 107" descr="Ảnh có chứa vận tải, xe quân sự&#10;&#10;Mô tả được tạo tự động">
            <a:extLst>
              <a:ext uri="{FF2B5EF4-FFF2-40B4-BE49-F238E27FC236}">
                <a16:creationId xmlns:a16="http://schemas.microsoft.com/office/drawing/2014/main" id="{BF742EE7-3F95-4236-BD78-90E9620B3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6213">
            <a:off x="4743530" y="1261158"/>
            <a:ext cx="1400294" cy="1400294"/>
          </a:xfrm>
          <a:prstGeom prst="rect">
            <a:avLst/>
          </a:prstGeom>
        </p:spPr>
      </p:pic>
      <p:pic>
        <p:nvPicPr>
          <p:cNvPr id="109" name="Hình ảnh 108" descr="Ảnh có chứa thuyền&#10;&#10;Mô tả được tạo tự động">
            <a:extLst>
              <a:ext uri="{FF2B5EF4-FFF2-40B4-BE49-F238E27FC236}">
                <a16:creationId xmlns:a16="http://schemas.microsoft.com/office/drawing/2014/main" id="{166D5EE8-9A47-46DF-B405-024A02A6A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777" y="3770686"/>
            <a:ext cx="1428814" cy="634393"/>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73073 -0.04606 L -0.73073 0.28727 " pathEditMode="relative" rAng="0" ptsTypes="AA">
                                      <p:cBhvr>
                                        <p:cTn id="6" dur="8000" fill="hold"/>
                                        <p:tgtEl>
                                          <p:spTgt spid="32"/>
                                        </p:tgtEl>
                                        <p:attrNameLst>
                                          <p:attrName>ppt_x</p:attrName>
                                          <p:attrName>ppt_y</p:attrName>
                                        </p:attrNameLst>
                                      </p:cBhvr>
                                      <p:rCtr x="0" y="16667"/>
                                    </p:animMotion>
                                  </p:childTnLst>
                                </p:cTn>
                              </p:par>
                              <p:par>
                                <p:cTn id="7" presetID="42" presetClass="path" presetSubtype="0" accel="50000" decel="50000" fill="hold" nodeType="withEffect">
                                  <p:stCondLst>
                                    <p:cond delay="0"/>
                                  </p:stCondLst>
                                  <p:childTnLst>
                                    <p:animMotion origin="layout" path="M -0.73906 0.04237 L -0.73906 0.3757 " pathEditMode="relative" rAng="0" ptsTypes="AA">
                                      <p:cBhvr>
                                        <p:cTn id="8" dur="8000" fill="hold"/>
                                        <p:tgtEl>
                                          <p:spTgt spid="33"/>
                                        </p:tgtEl>
                                        <p:attrNameLst>
                                          <p:attrName>ppt_x</p:attrName>
                                          <p:attrName>ppt_y</p:attrName>
                                        </p:attrNameLst>
                                      </p:cBhvr>
                                      <p:rCtr x="0" y="16667"/>
                                    </p:animMotion>
                                  </p:childTnLst>
                                </p:cTn>
                              </p:par>
                              <p:par>
                                <p:cTn id="9" presetID="42" presetClass="path" presetSubtype="0" accel="50000" decel="50000" fill="hold" nodeType="withEffect">
                                  <p:stCondLst>
                                    <p:cond delay="0"/>
                                  </p:stCondLst>
                                  <p:childTnLst>
                                    <p:animMotion origin="layout" path="M -0.6724 0.17546 L -0.6724 0.50903 " pathEditMode="relative" rAng="0" ptsTypes="AA">
                                      <p:cBhvr>
                                        <p:cTn id="10" dur="8000" fill="hold"/>
                                        <p:tgtEl>
                                          <p:spTgt spid="34"/>
                                        </p:tgtEl>
                                        <p:attrNameLst>
                                          <p:attrName>ppt_x</p:attrName>
                                          <p:attrName>ppt_y</p:attrName>
                                        </p:attrNameLst>
                                      </p:cBhvr>
                                      <p:rCtr x="0" y="16667"/>
                                    </p:animMotion>
                                  </p:childTnLst>
                                </p:cTn>
                              </p:par>
                              <p:par>
                                <p:cTn id="11" presetID="4" presetClass="entr" presetSubtype="16"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ox(in)">
                                      <p:cBhvr>
                                        <p:cTn id="13" dur="20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ox(in)">
                                      <p:cBhvr>
                                        <p:cTn id="18" dur="500"/>
                                        <p:tgtEl>
                                          <p:spTgt spid="83"/>
                                        </p:tgtEl>
                                      </p:cBhvr>
                                    </p:animEffect>
                                  </p:childTnLst>
                                </p:cTn>
                              </p:par>
                            </p:childTnLst>
                          </p:cTn>
                        </p:par>
                        <p:par>
                          <p:cTn id="19" fill="hold">
                            <p:stCondLst>
                              <p:cond delay="500"/>
                            </p:stCondLst>
                            <p:childTnLst>
                              <p:par>
                                <p:cTn id="20" presetID="22" presetClass="entr" presetSubtype="4" repeatCount="500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par>
                                <p:cTn id="23" presetID="22" presetClass="entr" presetSubtype="4" repeatCount="5000" fill="hold" grpId="1"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xit" presetSubtype="4" fill="hold" grpId="1" nodeType="clickEffect">
                                  <p:stCondLst>
                                    <p:cond delay="0"/>
                                  </p:stCondLst>
                                  <p:childTnLst>
                                    <p:animEffect transition="out" filter="slide(fromBottom)">
                                      <p:cBhvr>
                                        <p:cTn id="29" dur="500"/>
                                        <p:tgtEl>
                                          <p:spTgt spid="84"/>
                                        </p:tgtEl>
                                      </p:cBhvr>
                                    </p:animEffect>
                                    <p:set>
                                      <p:cBhvr>
                                        <p:cTn id="30" dur="1" fill="hold">
                                          <p:stCondLst>
                                            <p:cond delay="499"/>
                                          </p:stCondLst>
                                        </p:cTn>
                                        <p:tgtEl>
                                          <p:spTgt spid="84"/>
                                        </p:tgtEl>
                                        <p:attrNameLst>
                                          <p:attrName>style.visibility</p:attrName>
                                        </p:attrNameLst>
                                      </p:cBhvr>
                                      <p:to>
                                        <p:strVal val="hidden"/>
                                      </p:to>
                                    </p:set>
                                  </p:childTnLst>
                                </p:cTn>
                              </p:par>
                              <p:par>
                                <p:cTn id="31" presetID="24" presetClass="exit" presetSubtype="0" fill="hold" grpId="1" nodeType="withEffect">
                                  <p:stCondLst>
                                    <p:cond delay="0"/>
                                  </p:stCondLst>
                                  <p:childTnLst>
                                    <p:anim to="" calcmode="lin" valueType="num">
                                      <p:cBhvr>
                                        <p:cTn id="32" dur="1"/>
                                        <p:tgtEl>
                                          <p:spTgt spid="83"/>
                                        </p:tgtEl>
                                        <p:attrNameLst>
                                          <p:attrName/>
                                        </p:attrNameLst>
                                      </p:cBhvr>
                                    </p:anim>
                                    <p:set>
                                      <p:cBhvr>
                                        <p:cTn id="33" dur="1" fill="hold">
                                          <p:stCondLst>
                                            <p:cond delay="0"/>
                                          </p:stCondLst>
                                        </p:cTn>
                                        <p:tgtEl>
                                          <p:spTgt spid="8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childTnLst>
                          </p:cTn>
                        </p:par>
                        <p:par>
                          <p:cTn id="38" fill="hold">
                            <p:stCondLst>
                              <p:cond delay="0"/>
                            </p:stCondLst>
                            <p:childTnLst>
                              <p:par>
                                <p:cTn id="39" presetID="0" presetClass="path" presetSubtype="0" accel="50000" decel="50000" fill="hold" nodeType="afterEffect">
                                  <p:stCondLst>
                                    <p:cond delay="0"/>
                                  </p:stCondLst>
                                  <p:childTnLst>
                                    <p:animMotion origin="layout" path="M -0.00794 0.05532 L -0.00794 0.05556 C -0.01197 0.04444 -0.01666 0.03449 -0.01992 0.02338 C -0.02148 0.01852 -0.02291 0.01366 -0.0246 0.0088 C -0.03072 -0.00903 -0.0332 -0.01042 -0.03645 -0.02917 C -0.03841 -0.03958 -0.03971 -0.05046 -0.04114 -0.06111 C -0.04531 -0.09282 -0.04674 -0.12523 -0.04934 -0.15741 C -0.05 -0.16597 -0.05195 -0.17986 -0.05403 -0.18796 C -0.0569 -0.19931 -0.06354 -0.21343 -0.06862 -0.22222 C -0.07096 -0.22639 -0.0733 -0.23125 -0.07695 -0.23333 C -0.08346 -0.23704 -0.11966 -0.24329 -0.12552 -0.24421 C -0.1595 -0.23704 -0.16341 -0.24306 -0.18802 -0.21875 C -0.19075 -0.21597 -0.1927 -0.21181 -0.1944 -0.20764 C -0.20781 -0.17569 -0.2026 -0.1875 -0.20729 -0.16852 C -0.21054 -0.15463 -0.21731 -0.12685 -0.21731 -0.12662 C -0.2177 -0.11921 -0.2177 -0.11134 -0.21822 -0.10394 C -0.21862 -0.10023 -0.21966 -0.0963 -0.22018 -0.09259 C -0.2207 -0.08819 -0.2207 -0.08403 -0.22096 -0.0794 C -0.2207 -0.06991 -0.2207 -0.06065 -0.22018 -0.05116 C -0.21979 -0.04537 -0.21562 -0.0463 -0.22018 -0.03773 C -0.22122 -0.03542 -0.22382 -0.03588 -0.22552 -0.03519 C -0.22773 -0.03426 -0.22981 -0.03357 -0.2319 -0.03264 C -0.23437 -0.03194 -0.23697 -0.03148 -0.23945 -0.03032 C -0.24101 -0.0294 -0.24231 -0.02847 -0.24388 -0.02778 C -0.24583 -0.02708 -0.25039 -0.02593 -0.25221 -0.02546 C -0.25377 -0.02407 -0.25533 -0.02315 -0.25677 -0.02176 C -0.26002 -0.01829 -0.2625 -0.01389 -0.2651 -0.00949 C -0.26927 0.00995 -0.26601 -0.00857 -0.26601 0.02824 C -0.26601 0.02893 -0.26627 0.05417 -0.26783 0.06111 C -0.27487 0.09653 -0.26966 0.06366 -0.27239 0.08194 C -0.272 0.09005 -0.27408 0.09931 -0.27148 0.10648 C -0.26783 0.1169 -0.25989 0.12292 -0.25507 0.13241 C -0.2496 0.1419 -0.24947 0.14514 -0.24309 0.15046 C -0.2427 0.15093 -0.24231 0.15046 -0.24218 0.15046 L -0.24114 0.15046 " pathEditMode="relative" rAng="0" ptsTypes="AAAAAAAAAAAAAAAAAAAAAAAAAAAAAAAAAAA">
                                      <p:cBhvr>
                                        <p:cTn id="40" dur="5000" fill="hold"/>
                                        <p:tgtEl>
                                          <p:spTgt spid="108"/>
                                        </p:tgtEl>
                                        <p:attrNameLst>
                                          <p:attrName>ppt_x</p:attrName>
                                          <p:attrName>ppt_y</p:attrName>
                                        </p:attrNameLst>
                                      </p:cBhvr>
                                      <p:rCtr x="-13255" y="-10208"/>
                                    </p:animMotion>
                                  </p:childTnLst>
                                </p:cTn>
                              </p:par>
                            </p:childTnLst>
                          </p:cTn>
                        </p:par>
                        <p:par>
                          <p:cTn id="41" fill="hold">
                            <p:stCondLst>
                              <p:cond delay="5000"/>
                            </p:stCondLst>
                            <p:childTnLst>
                              <p:par>
                                <p:cTn id="42" presetID="22" presetClass="entr" presetSubtype="4" repeatCount="7000"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down)">
                                      <p:cBhvr>
                                        <p:cTn id="44" dur="2000"/>
                                        <p:tgtEl>
                                          <p:spTgt spid="89"/>
                                        </p:tgtEl>
                                      </p:cBhvr>
                                    </p:animEffect>
                                  </p:childTnLst>
                                </p:cTn>
                              </p:par>
                              <p:par>
                                <p:cTn id="45" presetID="18" presetClass="entr" presetSubtype="12" repeatCount="700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strips(downLeft)">
                                      <p:cBhvr>
                                        <p:cTn id="47" dur="2000"/>
                                        <p:tgtEl>
                                          <p:spTgt spid="86"/>
                                        </p:tgtEl>
                                      </p:cBhvr>
                                    </p:animEffect>
                                  </p:childTnLst>
                                </p:cTn>
                              </p:par>
                              <p:par>
                                <p:cTn id="48" presetID="18" presetClass="entr" presetSubtype="12" repeatCount="7000" fill="hold"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strips(downLeft)">
                                      <p:cBhvr>
                                        <p:cTn id="50" dur="2000"/>
                                        <p:tgtEl>
                                          <p:spTgt spid="9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circle(in)">
                                      <p:cBhvr>
                                        <p:cTn id="53" dur="2000"/>
                                        <p:tgtEl>
                                          <p:spTgt spid="10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circle(in)">
                                      <p:cBhvr>
                                        <p:cTn id="58" dur="2000"/>
                                        <p:tgtEl>
                                          <p:spTgt spid="103"/>
                                        </p:tgtEl>
                                      </p:cBhvr>
                                    </p:animEffect>
                                  </p:childTnLst>
                                </p:cTn>
                              </p:par>
                              <p:par>
                                <p:cTn id="59" presetID="22" presetClass="entr" presetSubtype="4" repeatCount="7000" fill="hold" grpId="1"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down)">
                                      <p:cBhvr>
                                        <p:cTn id="61" dur="10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6" fill="hold" grpId="1" nodeType="clickEffect">
                                  <p:stCondLst>
                                    <p:cond delay="0"/>
                                  </p:stCondLst>
                                  <p:childTnLst>
                                    <p:animEffect transition="out" filter="barn(inHorizontal)">
                                      <p:cBhvr>
                                        <p:cTn id="65" dur="500"/>
                                        <p:tgtEl>
                                          <p:spTgt spid="102"/>
                                        </p:tgtEl>
                                      </p:cBhvr>
                                    </p:animEffect>
                                    <p:set>
                                      <p:cBhvr>
                                        <p:cTn id="66" dur="1" fill="hold">
                                          <p:stCondLst>
                                            <p:cond delay="499"/>
                                          </p:stCondLst>
                                        </p:cTn>
                                        <p:tgtEl>
                                          <p:spTgt spid="102"/>
                                        </p:tgtEl>
                                        <p:attrNameLst>
                                          <p:attrName>style.visibility</p:attrName>
                                        </p:attrNameLst>
                                      </p:cBhvr>
                                      <p:to>
                                        <p:strVal val="hidden"/>
                                      </p:to>
                                    </p:set>
                                  </p:childTnLst>
                                </p:cTn>
                              </p:par>
                              <p:par>
                                <p:cTn id="67" presetID="16" presetClass="exit" presetSubtype="26" fill="hold" grpId="1" nodeType="withEffect">
                                  <p:stCondLst>
                                    <p:cond delay="0"/>
                                  </p:stCondLst>
                                  <p:childTnLst>
                                    <p:animEffect transition="out" filter="barn(inHorizontal)">
                                      <p:cBhvr>
                                        <p:cTn id="68" dur="500"/>
                                        <p:tgtEl>
                                          <p:spTgt spid="103"/>
                                        </p:tgtEl>
                                      </p:cBhvr>
                                    </p:animEffect>
                                    <p:set>
                                      <p:cBhvr>
                                        <p:cTn id="69" dur="1" fill="hold">
                                          <p:stCondLst>
                                            <p:cond delay="499"/>
                                          </p:stCondLst>
                                        </p:cTn>
                                        <p:tgtEl>
                                          <p:spTgt spid="103"/>
                                        </p:tgtEl>
                                        <p:attrNameLst>
                                          <p:attrName>style.visibility</p:attrName>
                                        </p:attrNameLst>
                                      </p:cBhvr>
                                      <p:to>
                                        <p:strVal val="hidden"/>
                                      </p:to>
                                    </p:set>
                                  </p:childTnLst>
                                </p:cTn>
                              </p:par>
                            </p:childTnLst>
                          </p:cTn>
                        </p:par>
                        <p:par>
                          <p:cTn id="70" fill="hold">
                            <p:stCondLst>
                              <p:cond delay="500"/>
                            </p:stCondLst>
                            <p:childTnLst>
                              <p:par>
                                <p:cTn id="71" presetID="16" presetClass="entr" presetSubtype="26" repeatCount="1000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barn(inHorizontal)">
                                      <p:cBhvr>
                                        <p:cTn id="73" dur="1000"/>
                                        <p:tgtEl>
                                          <p:spTgt spid="96"/>
                                        </p:tgtEl>
                                      </p:cBhvr>
                                    </p:animEffect>
                                  </p:childTnLst>
                                </p:cTn>
                              </p:par>
                              <p:par>
                                <p:cTn id="74" presetID="22" presetClass="entr" presetSubtype="4" repeatCount="10000"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wipe(down)">
                                      <p:cBhvr>
                                        <p:cTn id="76" dur="1000"/>
                                        <p:tgtEl>
                                          <p:spTgt spid="9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randombar(horizontal)">
                                      <p:cBhvr>
                                        <p:cTn id="79" dur="1000"/>
                                        <p:tgtEl>
                                          <p:spTgt spid="104"/>
                                        </p:tgtEl>
                                      </p:cBhvr>
                                    </p:animEffect>
                                  </p:childTnLst>
                                </p:cTn>
                              </p:par>
                            </p:childTnLst>
                          </p:cTn>
                        </p:par>
                        <p:par>
                          <p:cTn id="80" fill="hold">
                            <p:stCondLst>
                              <p:cond delay="10500"/>
                            </p:stCondLst>
                            <p:childTnLst>
                              <p:par>
                                <p:cTn id="81" presetID="1" presetClass="entr" presetSubtype="0" fill="hold" nodeType="after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par>
                          <p:cTn id="83" fill="hold">
                            <p:stCondLst>
                              <p:cond delay="10500"/>
                            </p:stCondLst>
                            <p:childTnLst>
                              <p:par>
                                <p:cTn id="84" presetID="0" presetClass="path" presetSubtype="0" accel="50000" decel="50000" fill="hold" nodeType="afterEffect">
                                  <p:stCondLst>
                                    <p:cond delay="0"/>
                                  </p:stCondLst>
                                  <p:childTnLst>
                                    <p:animMotion origin="layout" path="M -0.04271 -0.00162 L -0.04271 -0.00138 C -0.04648 -0.00347 -0.05013 -0.00462 -0.05378 -0.00671 C -0.07148 -0.0162 -0.05143 -0.00694 -0.06758 -0.01643 C -0.07305 -0.01967 -0.07865 -0.02199 -0.08424 -0.025 C -0.08633 -0.02615 -0.09062 -0.0287 -0.09062 -0.02847 C -0.09154 -0.02986 -0.09219 -0.03148 -0.09336 -0.0324 C -0.10508 -0.04097 -0.09375 -0.02962 -0.10247 -0.03726 C -0.10573 -0.03981 -0.10872 -0.04282 -0.11159 -0.04583 C -0.11471 -0.05833 -0.10833 -0.03217 -0.11523 -0.06412 C -0.11654 -0.06898 -0.11732 -0.07407 -0.11914 -0.0787 C -0.11992 -0.08125 -0.12096 -0.08356 -0.12187 -0.08611 C -0.1224 -0.08819 -0.12292 -0.09027 -0.12357 -0.09212 C -0.125 -0.09629 -0.12656 -0.10046 -0.12826 -0.10439 C -0.1293 -0.1074 -0.13086 -0.10995 -0.1319 -0.11296 C -0.13333 -0.11689 -0.13437 -0.12106 -0.13555 -0.12523 C -0.13594 -0.12847 -0.13633 -0.13171 -0.13646 -0.13495 C -0.13802 -0.17083 -0.13789 -0.18703 -0.13477 -0.22685 C -0.13424 -0.23194 -0.12695 -0.253 -0.12643 -0.25486 C -0.12539 -0.25879 -0.12461 -0.26296 -0.12357 -0.26712 C -0.12305 -0.26921 -0.1224 -0.27129 -0.12187 -0.27314 C -0.12148 -0.27615 -0.12135 -0.27893 -0.12083 -0.28171 C -0.11927 -0.29027 -0.11875 -0.29143 -0.11628 -0.29768 C -0.1151 -0.30486 -0.11315 -0.31689 -0.11159 -0.32337 C -0.11094 -0.32662 -0.1099 -0.32986 -0.10885 -0.3331 C -0.10781 -0.3368 -0.10677 -0.34074 -0.10521 -0.34421 C -0.10365 -0.34791 -0.10156 -0.35138 -0.09987 -0.35509 C -0.09518 -0.36458 -0.09779 -0.3618 -0.08958 -0.37361 C -0.08893 -0.37453 -0.08789 -0.37523 -0.08685 -0.37592 C -0.07865 -0.37546 -0.06771 -0.38287 -0.06211 -0.37476 C -0.05742 -0.36805 -0.06628 -0.35763 -0.06862 -0.34907 C -0.07018 -0.34282 -0.07122 -0.33819 -0.07305 -0.33194 C -0.07591 -0.32337 -0.07852 -0.31481 -0.08138 -0.30625 C -0.0832 -0.30092 -0.08477 -0.29537 -0.08685 -0.29027 C -0.08867 -0.28587 -0.09076 -0.28148 -0.09232 -0.27685 C -0.09531 -0.26875 -0.09531 -0.26435 -0.09792 -0.25601 C -0.09961 -0.25069 -0.10169 -0.2456 -0.10352 -0.24027 C -0.10417 -0.23773 -0.10456 -0.23518 -0.10521 -0.23287 C -0.10612 -0.22986 -0.10716 -0.22708 -0.10794 -0.2243 C -0.10898 -0.22106 -0.10951 -0.21759 -0.11081 -0.21458 C -0.11146 -0.21273 -0.11289 -0.21134 -0.11354 -0.20972 C -0.11523 -0.20486 -0.1181 -0.1949 -0.1181 -0.19467 L -0.1181 -0.1949 " pathEditMode="relative" rAng="0" ptsTypes="AAAAAAAAAAAAAAAAAAAAAAAAAAAAAAAAAAAAAAAAAAA">
                                      <p:cBhvr>
                                        <p:cTn id="85" dur="2000" fill="hold"/>
                                        <p:tgtEl>
                                          <p:spTgt spid="109"/>
                                        </p:tgtEl>
                                        <p:attrNameLst>
                                          <p:attrName>ppt_x</p:attrName>
                                          <p:attrName>ppt_y</p:attrName>
                                        </p:attrNameLst>
                                      </p:cBhvr>
                                      <p:rCtr x="-4740" y="-18843"/>
                                    </p:animMotion>
                                  </p:childTnLst>
                                </p:cTn>
                              </p:par>
                            </p:childTnLst>
                          </p:cTn>
                        </p:par>
                      </p:childTnLst>
                    </p:cTn>
                  </p:par>
                  <p:par>
                    <p:cTn id="86" fill="hold">
                      <p:stCondLst>
                        <p:cond delay="indefinite"/>
                      </p:stCondLst>
                      <p:childTnLst>
                        <p:par>
                          <p:cTn id="87" fill="hold">
                            <p:stCondLst>
                              <p:cond delay="0"/>
                            </p:stCondLst>
                            <p:childTnLst>
                              <p:par>
                                <p:cTn id="88" presetID="18" presetClass="entr" presetSubtype="12" repeatCount="7000" fill="hold" grpId="1"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strips(downLeft)">
                                      <p:cBhvr>
                                        <p:cTn id="90" dur="1000"/>
                                        <p:tgtEl>
                                          <p:spTgt spid="3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childTnLst>
                          </p:cTn>
                        </p:par>
                      </p:childTnLst>
                    </p:cTn>
                  </p:par>
                  <p:par>
                    <p:cTn id="94" fill="hold">
                      <p:stCondLst>
                        <p:cond delay="indefinite"/>
                      </p:stCondLst>
                      <p:childTnLst>
                        <p:par>
                          <p:cTn id="95" fill="hold">
                            <p:stCondLst>
                              <p:cond delay="0"/>
                            </p:stCondLst>
                            <p:childTnLst>
                              <p:par>
                                <p:cTn id="96" presetID="24" presetClass="exit" presetSubtype="0" fill="hold" grpId="1" nodeType="clickEffect">
                                  <p:stCondLst>
                                    <p:cond delay="0"/>
                                  </p:stCondLst>
                                  <p:childTnLst>
                                    <p:anim to="" calcmode="lin" valueType="num">
                                      <p:cBhvr>
                                        <p:cTn id="97" dur="1"/>
                                        <p:tgtEl>
                                          <p:spTgt spid="104"/>
                                        </p:tgtEl>
                                        <p:attrNameLst>
                                          <p:attrName/>
                                        </p:attrNameLst>
                                      </p:cBhvr>
                                    </p:anim>
                                    <p:set>
                                      <p:cBhvr>
                                        <p:cTn id="98" dur="1" fill="hold">
                                          <p:stCondLst>
                                            <p:cond delay="0"/>
                                          </p:stCondLst>
                                        </p:cTn>
                                        <p:tgtEl>
                                          <p:spTgt spid="104"/>
                                        </p:tgtEl>
                                        <p:attrNameLst>
                                          <p:attrName>style.visibility</p:attrName>
                                        </p:attrNameLst>
                                      </p:cBhvr>
                                      <p:to>
                                        <p:strVal val="hidden"/>
                                      </p:to>
                                    </p:set>
                                  </p:childTnLst>
                                </p:cTn>
                              </p:par>
                              <p:par>
                                <p:cTn id="99" presetID="24" presetClass="exit" presetSubtype="0" fill="hold" grpId="1" nodeType="withEffect">
                                  <p:stCondLst>
                                    <p:cond delay="0"/>
                                  </p:stCondLst>
                                  <p:childTnLst>
                                    <p:anim to="" calcmode="lin" valueType="num">
                                      <p:cBhvr>
                                        <p:cTn id="100" dur="1"/>
                                        <p:tgtEl>
                                          <p:spTgt spid="105"/>
                                        </p:tgtEl>
                                        <p:attrNameLst>
                                          <p:attrName/>
                                        </p:attrNameLst>
                                      </p:cBhvr>
                                    </p:anim>
                                    <p:set>
                                      <p:cBhvr>
                                        <p:cTn id="101" dur="1" fill="hold">
                                          <p:stCondLst>
                                            <p:cond delay="0"/>
                                          </p:stCondLst>
                                        </p:cTn>
                                        <p:tgtEl>
                                          <p:spTgt spid="105"/>
                                        </p:tgtEl>
                                        <p:attrNameLst>
                                          <p:attrName>style.visibility</p:attrName>
                                        </p:attrNameLst>
                                      </p:cBhvr>
                                      <p:to>
                                        <p:strVal val="hidden"/>
                                      </p:to>
                                    </p:set>
                                  </p:childTnLst>
                                </p:cTn>
                              </p:par>
                            </p:childTnLst>
                          </p:cTn>
                        </p:par>
                        <p:par>
                          <p:cTn id="102" fill="hold">
                            <p:stCondLst>
                              <p:cond delay="0"/>
                            </p:stCondLst>
                            <p:childTnLst>
                              <p:par>
                                <p:cTn id="103" presetID="16" presetClass="entr" presetSubtype="26" repeatCount="500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barn(inHorizontal)">
                                      <p:cBhvr>
                                        <p:cTn id="105" dur="1000"/>
                                        <p:tgtEl>
                                          <p:spTgt spid="40"/>
                                        </p:tgtEl>
                                      </p:cBhvr>
                                    </p:animEffect>
                                  </p:childTnLst>
                                </p:cTn>
                              </p:par>
                              <p:par>
                                <p:cTn id="106" presetID="6" presetClass="entr" presetSubtype="16" fill="hold" grpId="0" nodeType="with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circle(in)">
                                      <p:cBhvr>
                                        <p:cTn id="108" dur="2000"/>
                                        <p:tgtEl>
                                          <p:spTgt spid="10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repeatCount="7000" fill="hold" grpId="2"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down)">
                                      <p:cBhvr>
                                        <p:cTn id="113" dur="1000"/>
                                        <p:tgtEl>
                                          <p:spTgt spid="39"/>
                                        </p:tgtEl>
                                      </p:cBhvr>
                                    </p:animEffect>
                                  </p:childTnLst>
                                </p:cTn>
                              </p:par>
                              <p:par>
                                <p:cTn id="114" presetID="22" presetClass="entr" presetSubtype="4" repeatCount="700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wipe(down)">
                                      <p:cBhvr>
                                        <p:cTn id="116" dur="1000"/>
                                        <p:tgtEl>
                                          <p:spTgt spid="38"/>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circle(in)">
                                      <p:cBhvr>
                                        <p:cTn id="119"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7" grpId="1" animBg="1"/>
      <p:bldP spid="38" grpId="0" animBg="1"/>
      <p:bldP spid="39" grpId="0" animBg="1"/>
      <p:bldP spid="39" grpId="1" animBg="1"/>
      <p:bldP spid="39" grpId="2" animBg="1"/>
      <p:bldP spid="82" grpId="0" animBg="1"/>
      <p:bldP spid="82" grpId="1" animBg="1"/>
      <p:bldP spid="83" grpId="0"/>
      <p:bldP spid="83" grpId="1"/>
      <p:bldP spid="84" grpId="0"/>
      <p:bldP spid="84" grpId="1"/>
      <p:bldP spid="102" grpId="0"/>
      <p:bldP spid="102" grpId="1"/>
      <p:bldP spid="103" grpId="0"/>
      <p:bldP spid="103" grpId="1"/>
      <p:bldP spid="104" grpId="0"/>
      <p:bldP spid="104" grpId="1"/>
      <p:bldP spid="105" grpId="0"/>
      <p:bldP spid="105" grpId="1"/>
      <p:bldP spid="106"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2" descr="as">
            <a:extLst>
              <a:ext uri="{FF2B5EF4-FFF2-40B4-BE49-F238E27FC236}">
                <a16:creationId xmlns:a16="http://schemas.microsoft.com/office/drawing/2014/main" id="{7D5F994E-A481-4CAD-8CFB-2E8665ADD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3">
            <a:extLst>
              <a:ext uri="{FF2B5EF4-FFF2-40B4-BE49-F238E27FC236}">
                <a16:creationId xmlns:a16="http://schemas.microsoft.com/office/drawing/2014/main" id="{5AF602AF-B8B5-4EEF-B551-898A7FCAFC8D}"/>
              </a:ext>
            </a:extLst>
          </p:cNvPr>
          <p:cNvSpPr>
            <a:spLocks/>
          </p:cNvSpPr>
          <p:nvPr/>
        </p:nvSpPr>
        <p:spPr bwMode="auto">
          <a:xfrm rot="19766642">
            <a:off x="6096000" y="3124200"/>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2" name="Text Box 20">
            <a:extLst>
              <a:ext uri="{FF2B5EF4-FFF2-40B4-BE49-F238E27FC236}">
                <a16:creationId xmlns:a16="http://schemas.microsoft.com/office/drawing/2014/main" id="{E70BDB32-24E4-4285-BDFD-382F007CAC4B}"/>
              </a:ext>
            </a:extLst>
          </p:cNvPr>
          <p:cNvSpPr txBox="1">
            <a:spLocks noChangeArrowheads="1"/>
          </p:cNvSpPr>
          <p:nvPr/>
        </p:nvSpPr>
        <p:spPr bwMode="auto">
          <a:xfrm>
            <a:off x="554468" y="1219200"/>
            <a:ext cx="500856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b="1" dirty="0">
                <a:solidFill>
                  <a:srgbClr val="0033CC"/>
                </a:solidFill>
                <a:cs typeface="Arial" panose="020B0604020202020204" pitchFamily="34" charset="0"/>
              </a:rPr>
              <a:t>  Sau </a:t>
            </a:r>
            <a:r>
              <a:rPr lang="en-US" altLang="en-US" sz="2400" b="1" dirty="0" err="1">
                <a:solidFill>
                  <a:srgbClr val="0033CC"/>
                </a:solidFill>
                <a:cs typeface="Arial" panose="020B0604020202020204" pitchFamily="34" charset="0"/>
              </a:rPr>
              <a:t>hơn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một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tháng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sa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lầy</a:t>
            </a:r>
            <a:r>
              <a:rPr lang="en-US" altLang="en-US" sz="2400" b="1" dirty="0">
                <a:solidFill>
                  <a:srgbClr val="0033CC"/>
                </a:solidFill>
                <a:cs typeface="Arial" panose="020B0604020202020204" pitchFamily="34" charset="0"/>
              </a:rPr>
              <a:t> ở </a:t>
            </a:r>
            <a:r>
              <a:rPr lang="en-US" altLang="en-US" sz="2400" b="1" dirty="0" err="1">
                <a:solidFill>
                  <a:srgbClr val="0033CC"/>
                </a:solidFill>
                <a:cs typeface="Arial" panose="020B0604020202020204" pitchFamily="34" charset="0"/>
              </a:rPr>
              <a:t>Việt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Bắc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buộc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phải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Nhưng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đường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của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bị</a:t>
            </a:r>
            <a:r>
              <a:rPr lang="en-US" altLang="en-US" sz="2400" b="1" dirty="0">
                <a:solidFill>
                  <a:srgbClr val="0033CC"/>
                </a:solidFill>
                <a:cs typeface="Arial" panose="020B0604020202020204" pitchFamily="34" charset="0"/>
              </a:rPr>
              <a:t> ta </a:t>
            </a:r>
            <a:r>
              <a:rPr lang="en-US" altLang="en-US" sz="2400" b="1" dirty="0" err="1">
                <a:solidFill>
                  <a:srgbClr val="0033CC"/>
                </a:solidFill>
                <a:cs typeface="Arial" panose="020B0604020202020204" pitchFamily="34" charset="0"/>
              </a:rPr>
              <a:t>chặn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đánh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dữ</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dội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Bình</a:t>
            </a:r>
            <a:r>
              <a:rPr lang="en-US" altLang="en-US" sz="2400" b="1" dirty="0">
                <a:solidFill>
                  <a:srgbClr val="0033CC"/>
                </a:solidFill>
                <a:cs typeface="Arial" panose="020B0604020202020204" pitchFamily="34" charset="0"/>
              </a:rPr>
              <a:t> Ca, </a:t>
            </a:r>
            <a:r>
              <a:rPr lang="en-US" altLang="en-US" sz="2400" b="1" dirty="0" err="1">
                <a:solidFill>
                  <a:srgbClr val="0033CC"/>
                </a:solidFill>
                <a:cs typeface="Arial" panose="020B0604020202020204" pitchFamily="34" charset="0"/>
              </a:rPr>
              <a:t>Đoan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Hùng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giặc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vào</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trận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mai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phục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Pháp</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bỏ</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nhiều</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vũ</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khí</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dược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để</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chạy</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thoát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thân</a:t>
            </a:r>
            <a:endParaRPr lang="en-US" altLang="en-US" sz="2400" b="1" dirty="0">
              <a:solidFill>
                <a:srgbClr val="0033CC"/>
              </a:solidFill>
              <a:cs typeface="Arial" panose="020B0604020202020204" pitchFamily="34" charset="0"/>
            </a:endParaRPr>
          </a:p>
        </p:txBody>
      </p:sp>
      <p:sp>
        <p:nvSpPr>
          <p:cNvPr id="23" name="AutoShape 26">
            <a:extLst>
              <a:ext uri="{FF2B5EF4-FFF2-40B4-BE49-F238E27FC236}">
                <a16:creationId xmlns:a16="http://schemas.microsoft.com/office/drawing/2014/main" id="{DDE0605E-2250-47C5-A2F4-0EAFCCB9AC1A}"/>
              </a:ext>
            </a:extLst>
          </p:cNvPr>
          <p:cNvSpPr>
            <a:spLocks noChangeArrowheads="1"/>
          </p:cNvSpPr>
          <p:nvPr/>
        </p:nvSpPr>
        <p:spPr bwMode="auto">
          <a:xfrm>
            <a:off x="6934200" y="25908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4" name="AutoShape 30">
            <a:extLst>
              <a:ext uri="{FF2B5EF4-FFF2-40B4-BE49-F238E27FC236}">
                <a16:creationId xmlns:a16="http://schemas.microsoft.com/office/drawing/2014/main" id="{62C63075-B715-4C8B-961C-BEE97931FA16}"/>
              </a:ext>
            </a:extLst>
          </p:cNvPr>
          <p:cNvSpPr>
            <a:spLocks noChangeArrowheads="1"/>
          </p:cNvSpPr>
          <p:nvPr/>
        </p:nvSpPr>
        <p:spPr bwMode="auto">
          <a:xfrm>
            <a:off x="6781800" y="30480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5" name="Freeform 42">
            <a:extLst>
              <a:ext uri="{FF2B5EF4-FFF2-40B4-BE49-F238E27FC236}">
                <a16:creationId xmlns:a16="http://schemas.microsoft.com/office/drawing/2014/main" id="{1E82093E-5699-4F67-82B2-BEA5DFF4B4FB}"/>
              </a:ext>
            </a:extLst>
          </p:cNvPr>
          <p:cNvSpPr>
            <a:spLocks/>
          </p:cNvSpPr>
          <p:nvPr/>
        </p:nvSpPr>
        <p:spPr bwMode="auto">
          <a:xfrm>
            <a:off x="8001000" y="3276600"/>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6" name="Freeform 43">
            <a:extLst>
              <a:ext uri="{FF2B5EF4-FFF2-40B4-BE49-F238E27FC236}">
                <a16:creationId xmlns:a16="http://schemas.microsoft.com/office/drawing/2014/main" id="{2970A97F-BA6E-4AA6-886F-D44D3E4D674B}"/>
              </a:ext>
            </a:extLst>
          </p:cNvPr>
          <p:cNvSpPr>
            <a:spLocks/>
          </p:cNvSpPr>
          <p:nvPr/>
        </p:nvSpPr>
        <p:spPr bwMode="auto">
          <a:xfrm>
            <a:off x="6934200" y="3124200"/>
            <a:ext cx="762000" cy="685800"/>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7" name="Freeform 44">
            <a:extLst>
              <a:ext uri="{FF2B5EF4-FFF2-40B4-BE49-F238E27FC236}">
                <a16:creationId xmlns:a16="http://schemas.microsoft.com/office/drawing/2014/main" id="{A3AAC8C0-E8ED-4BBE-B131-DD1E358CC285}"/>
              </a:ext>
            </a:extLst>
          </p:cNvPr>
          <p:cNvSpPr>
            <a:spLocks/>
          </p:cNvSpPr>
          <p:nvPr/>
        </p:nvSpPr>
        <p:spPr bwMode="auto">
          <a:xfrm>
            <a:off x="6781800" y="2562225"/>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8" name="Freeform 45">
            <a:extLst>
              <a:ext uri="{FF2B5EF4-FFF2-40B4-BE49-F238E27FC236}">
                <a16:creationId xmlns:a16="http://schemas.microsoft.com/office/drawing/2014/main" id="{B90A4F67-B139-4FB8-91FB-33AA4C95E2F4}"/>
              </a:ext>
            </a:extLst>
          </p:cNvPr>
          <p:cNvSpPr>
            <a:spLocks/>
          </p:cNvSpPr>
          <p:nvPr/>
        </p:nvSpPr>
        <p:spPr bwMode="auto">
          <a:xfrm>
            <a:off x="9067800" y="457200"/>
            <a:ext cx="457200" cy="762000"/>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Freeform 46">
            <a:extLst>
              <a:ext uri="{FF2B5EF4-FFF2-40B4-BE49-F238E27FC236}">
                <a16:creationId xmlns:a16="http://schemas.microsoft.com/office/drawing/2014/main" id="{F11AF2A1-4365-444D-AE14-B3DAEEF621E3}"/>
              </a:ext>
            </a:extLst>
          </p:cNvPr>
          <p:cNvSpPr>
            <a:spLocks/>
          </p:cNvSpPr>
          <p:nvPr/>
        </p:nvSpPr>
        <p:spPr bwMode="auto">
          <a:xfrm rot="1311534">
            <a:off x="7110413" y="2459038"/>
            <a:ext cx="533400" cy="228600"/>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0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par>
                                <p:cTn id="21" presetID="22" presetClass="entr" presetSubtype="2"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1000"/>
                                        <p:tgtEl>
                                          <p:spTgt spid="29"/>
                                        </p:tgtEl>
                                      </p:cBhvr>
                                    </p:animEffect>
                                  </p:childTnLst>
                                </p:cTn>
                              </p:par>
                              <p:par>
                                <p:cTn id="24" presetID="50" presetClass="entr" presetSubtype="0" decel="100000" fill="hold" grpId="0" nodeType="withEffect">
                                  <p:stCondLst>
                                    <p:cond delay="10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strVal val="#ppt_w+.3"/>
                                          </p:val>
                                        </p:tav>
                                        <p:tav tm="100000">
                                          <p:val>
                                            <p:strVal val="#ppt_w"/>
                                          </p:val>
                                        </p:tav>
                                      </p:tavLst>
                                    </p:anim>
                                    <p:anim calcmode="lin" valueType="num">
                                      <p:cBhvr>
                                        <p:cTn id="27" dur="1000" fill="hold"/>
                                        <p:tgtEl>
                                          <p:spTgt spid="23"/>
                                        </p:tgtEl>
                                        <p:attrNameLst>
                                          <p:attrName>ppt_h</p:attrName>
                                        </p:attrNameLst>
                                      </p:cBhvr>
                                      <p:tavLst>
                                        <p:tav tm="0">
                                          <p:val>
                                            <p:strVal val="#ppt_h"/>
                                          </p:val>
                                        </p:tav>
                                        <p:tav tm="100000">
                                          <p:val>
                                            <p:strVal val="#ppt_h"/>
                                          </p:val>
                                        </p:tav>
                                      </p:tavLst>
                                    </p:anim>
                                    <p:animEffect transition="in" filter="fade">
                                      <p:cBhvr>
                                        <p:cTn id="28" dur="1000"/>
                                        <p:tgtEl>
                                          <p:spTgt spid="23"/>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1000"/>
                                        <p:tgtEl>
                                          <p:spTgt spid="26"/>
                                        </p:tgtEl>
                                      </p:cBhvr>
                                    </p:animEffect>
                                  </p:childTnLst>
                                </p:cTn>
                              </p:par>
                              <p:par>
                                <p:cTn id="33" presetID="22" presetClass="entr" presetSubtype="4" fill="hold" nodeType="with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strVal val="#ppt_w+.3"/>
                                          </p:val>
                                        </p:tav>
                                        <p:tav tm="100000">
                                          <p:val>
                                            <p:strVal val="#ppt_w"/>
                                          </p:val>
                                        </p:tav>
                                      </p:tavLst>
                                    </p:anim>
                                    <p:anim calcmode="lin" valueType="num">
                                      <p:cBhvr>
                                        <p:cTn id="39" dur="1000" fill="hold"/>
                                        <p:tgtEl>
                                          <p:spTgt spid="24"/>
                                        </p:tgtEl>
                                        <p:attrNameLst>
                                          <p:attrName>ppt_h</p:attrName>
                                        </p:attrNameLst>
                                      </p:cBhvr>
                                      <p:tavLst>
                                        <p:tav tm="0">
                                          <p:val>
                                            <p:strVal val="#ppt_h"/>
                                          </p:val>
                                        </p:tav>
                                        <p:tav tm="100000">
                                          <p:val>
                                            <p:strVal val="#ppt_h"/>
                                          </p:val>
                                        </p:tav>
                                      </p:tavLst>
                                    </p:anim>
                                    <p:animEffect transition="in" filter="fade">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D80D9F77-D31B-497D-8C89-A0E60E7C085F}"/>
              </a:ext>
            </a:extLst>
          </p:cNvPr>
          <p:cNvSpPr/>
          <p:nvPr/>
        </p:nvSpPr>
        <p:spPr bwMode="auto">
          <a:xfrm>
            <a:off x="2338387" y="1339285"/>
            <a:ext cx="7543800" cy="3657600"/>
          </a:xfrm>
          <a:prstGeom prst="roundRect">
            <a:avLst/>
          </a:prstGeom>
          <a:solidFill>
            <a:srgbClr val="FFFFFF"/>
          </a:solidFill>
          <a:ln w="25400" cap="flat" cmpd="sng" algn="ctr">
            <a:solidFill>
              <a:srgbClr val="333399"/>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rPr>
              <a:t>KẾT QUẢ CỦA TRẬN CHIẾN THU- ĐÔNG 1947</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endParaRP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Địch</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chết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hơn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3000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16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máy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bay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rơi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xe</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giới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phá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hủy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Nhiều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tàu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chiến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và</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ca</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nô</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chìm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3" name="任意多边形 33">
            <a:extLst>
              <a:ext uri="{FF2B5EF4-FFF2-40B4-BE49-F238E27FC236}">
                <a16:creationId xmlns:a16="http://schemas.microsoft.com/office/drawing/2014/main" id="{451F1DF7-FBFF-4003-90FB-5F4814A5713E}"/>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9F742DCC-6DE9-4E7D-949A-29F6CF5778E7}"/>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661D985E-2F14-41BF-8D80-E2AF3C2D94F5}"/>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E1DA2790-2546-4853-8D63-3A5B5D084FE4}"/>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7" name="任意多边形 11">
            <a:extLst>
              <a:ext uri="{FF2B5EF4-FFF2-40B4-BE49-F238E27FC236}">
                <a16:creationId xmlns:a16="http://schemas.microsoft.com/office/drawing/2014/main" id="{813B82A2-031A-4D86-9CC3-7527511ECB6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2">
            <a:extLst>
              <a:ext uri="{FF2B5EF4-FFF2-40B4-BE49-F238E27FC236}">
                <a16:creationId xmlns:a16="http://schemas.microsoft.com/office/drawing/2014/main" id="{07696F7F-CCDB-46B4-A8A2-DFEEDA35AF22}"/>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6">
            <a:extLst>
              <a:ext uri="{FF2B5EF4-FFF2-40B4-BE49-F238E27FC236}">
                <a16:creationId xmlns:a16="http://schemas.microsoft.com/office/drawing/2014/main" id="{7D536726-9FF0-40E3-9C91-CA5A1D6BEEA9}"/>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7">
            <a:extLst>
              <a:ext uri="{FF2B5EF4-FFF2-40B4-BE49-F238E27FC236}">
                <a16:creationId xmlns:a16="http://schemas.microsoft.com/office/drawing/2014/main" id="{3BF8AE0A-DE69-4BF9-A683-7C79958533E0}"/>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2449;p60">
            <a:extLst>
              <a:ext uri="{FF2B5EF4-FFF2-40B4-BE49-F238E27FC236}">
                <a16:creationId xmlns:a16="http://schemas.microsoft.com/office/drawing/2014/main" id="{1F840C2D-13CF-4CE0-8448-97ABE61BC53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49;p60">
            <a:extLst>
              <a:ext uri="{FF2B5EF4-FFF2-40B4-BE49-F238E27FC236}">
                <a16:creationId xmlns:a16="http://schemas.microsoft.com/office/drawing/2014/main" id="{A4D212DE-14EB-43E7-8965-2CF74C669390}"/>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276296" y="49924"/>
            <a:ext cx="6943090" cy="922020"/>
            <a:chOff x="478" y="-32"/>
            <a:chExt cx="10934" cy="1452"/>
          </a:xfrm>
        </p:grpSpPr>
        <p:sp>
          <p:nvSpPr>
            <p:cNvPr id="12" name="矩形 11"/>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78" y="693"/>
              <a:ext cx="5307" cy="727"/>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grpSp>
      <p:sp>
        <p:nvSpPr>
          <p:cNvPr id="10" name="矩形 9"/>
          <p:cNvSpPr/>
          <p:nvPr/>
        </p:nvSpPr>
        <p:spPr>
          <a:xfrm>
            <a:off x="2797181" y="1407935"/>
            <a:ext cx="7264989" cy="1046480"/>
          </a:xfrm>
          <a:prstGeom prst="rect">
            <a:avLst/>
          </a:prstGeom>
          <a:solidFill>
            <a:srgbClr val="4B3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Kể</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được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một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số</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sự</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kiện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về</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dịch</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err="1">
                <a:latin typeface="Times New Roman" panose="02020603050405020304" pitchFamily="18" charset="0"/>
                <a:cs typeface="Times New Roman" panose="02020603050405020304" pitchFamily="18" charset="0"/>
              </a:rPr>
              <a:t>Bắc</a:t>
            </a:r>
            <a:r>
              <a:rPr lang="vi-VN"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a:p>
            <a:pPr algn="ctr">
              <a:spcBef>
                <a:spcPct val="0"/>
              </a:spcBef>
              <a:buFontTx/>
              <a:buNone/>
            </a:pPr>
            <a:r>
              <a:rPr lang="vi-VN" altLang="en-US" sz="2400" b="1">
                <a:latin typeface="Times New Roman" panose="02020603050405020304" pitchFamily="18" charset="0"/>
                <a:cs typeface="Times New Roman" panose="02020603050405020304" pitchFamily="18" charset="0"/>
              </a:rPr>
              <a:t>thu </a:t>
            </a:r>
            <a:r>
              <a:rPr lang="vi-VN" altLang="en-US" sz="2400" b="1" dirty="0">
                <a:latin typeface="Times New Roman" panose="02020603050405020304" pitchFamily="18" charset="0"/>
                <a:cs typeface="Times New Roman" panose="02020603050405020304" pitchFamily="18" charset="0"/>
              </a:rPr>
              <a:t>– đông 1947.</a:t>
            </a:r>
          </a:p>
        </p:txBody>
      </p:sp>
      <p:sp>
        <p:nvSpPr>
          <p:cNvPr id="15" name="矩形 14"/>
          <p:cNvSpPr/>
          <p:nvPr/>
        </p:nvSpPr>
        <p:spPr>
          <a:xfrm>
            <a:off x="2786386" y="3097670"/>
            <a:ext cx="7264989" cy="1046480"/>
          </a:xfrm>
          <a:prstGeom prst="rect">
            <a:avLst/>
          </a:prstGeom>
          <a:solidFill>
            <a:srgbClr val="85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a:latin typeface="Times New Roman" panose="02020603050405020304" pitchFamily="18" charset="0"/>
                <a:cs typeface="Times New Roman" panose="02020603050405020304" pitchFamily="18" charset="0"/>
              </a:rPr>
              <a:t>Ý </a:t>
            </a:r>
            <a:r>
              <a:rPr lang="vi-VN" altLang="en-US" sz="2400" b="1" dirty="0" err="1">
                <a:latin typeface="Times New Roman" panose="02020603050405020304" pitchFamily="18" charset="0"/>
                <a:cs typeface="Times New Roman" panose="02020603050405020304" pitchFamily="18" charset="0"/>
              </a:rPr>
              <a:t>nghĩa</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thắng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Bắc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đối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với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cuộc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kháng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của</a:t>
            </a:r>
            <a:r>
              <a:rPr lang="vi-VN" altLang="en-US" sz="2400" b="1" dirty="0">
                <a:latin typeface="Times New Roman" panose="02020603050405020304" pitchFamily="18" charset="0"/>
                <a:cs typeface="Times New Roman" panose="02020603050405020304" pitchFamily="18" charset="0"/>
              </a:rPr>
              <a:t> dân </a:t>
            </a:r>
            <a:r>
              <a:rPr lang="vi-VN" altLang="en-US" sz="2400" b="1" dirty="0" err="1">
                <a:latin typeface="Times New Roman" panose="02020603050405020304" pitchFamily="18" charset="0"/>
                <a:cs typeface="Times New Roman" panose="02020603050405020304" pitchFamily="18" charset="0"/>
              </a:rPr>
              <a:t>tộc</a:t>
            </a:r>
            <a:r>
              <a:rPr lang="vi-VN" altLang="en-US" sz="2400" b="1" dirty="0">
                <a:latin typeface="Times New Roman" panose="02020603050405020304" pitchFamily="18" charset="0"/>
                <a:cs typeface="Times New Roman" panose="02020603050405020304" pitchFamily="18" charset="0"/>
              </a:rPr>
              <a:t> ta.</a:t>
            </a: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6" name="矩形 15"/>
          <p:cNvSpPr/>
          <p:nvPr/>
        </p:nvSpPr>
        <p:spPr>
          <a:xfrm>
            <a:off x="2786386" y="4793120"/>
            <a:ext cx="7264989" cy="1046480"/>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sinh </a:t>
            </a:r>
            <a:r>
              <a:rPr lang="vi-VN" altLang="en-US" sz="2400" b="1" dirty="0" err="1">
                <a:latin typeface="Times New Roman" panose="02020603050405020304" pitchFamily="18" charset="0"/>
                <a:cs typeface="Times New Roman" panose="02020603050405020304" pitchFamily="18" charset="0"/>
              </a:rPr>
              <a:t>có</a:t>
            </a:r>
            <a:r>
              <a:rPr lang="vi-VN" altLang="en-US" sz="2400" b="1" dirty="0">
                <a:latin typeface="Times New Roman" panose="02020603050405020304" pitchFamily="18" charset="0"/>
                <a:cs typeface="Times New Roman" panose="02020603050405020304" pitchFamily="18" charset="0"/>
              </a:rPr>
              <a:t> ý </a:t>
            </a:r>
            <a:r>
              <a:rPr lang="vi-VN" altLang="en-US" sz="2400" b="1" dirty="0" err="1">
                <a:latin typeface="Times New Roman" panose="02020603050405020304" pitchFamily="18" charset="0"/>
                <a:cs typeface="Times New Roman" panose="02020603050405020304" pitchFamily="18" charset="0"/>
              </a:rPr>
              <a:t>thức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tập</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rèn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luyện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tốt</a:t>
            </a:r>
            <a:r>
              <a:rPr lang="vi-VN" altLang="en-US" sz="2400" b="1" dirty="0">
                <a:latin typeface="Times New Roman" panose="02020603050405020304" pitchFamily="18" charset="0"/>
                <a:cs typeface="Times New Roman" panose="02020603050405020304" pitchFamily="18" charset="0"/>
              </a:rPr>
              <a:t> </a:t>
            </a:r>
            <a:r>
              <a:rPr lang="vi-VN" altLang="en-US" sz="2400" b="1" err="1">
                <a:latin typeface="Times New Roman" panose="02020603050405020304" pitchFamily="18" charset="0"/>
                <a:cs typeface="Times New Roman" panose="02020603050405020304" pitchFamily="18" charset="0"/>
              </a:rPr>
              <a:t>để</a:t>
            </a:r>
            <a:r>
              <a:rPr lang="vi-VN"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a:p>
            <a:pPr algn="ctr"/>
            <a:r>
              <a:rPr lang="vi-VN" altLang="en-US" sz="2400" b="1">
                <a:latin typeface="Times New Roman" panose="02020603050405020304" pitchFamily="18" charset="0"/>
                <a:cs typeface="Times New Roman" panose="02020603050405020304" pitchFamily="18" charset="0"/>
              </a:rPr>
              <a:t>góp </a:t>
            </a:r>
            <a:r>
              <a:rPr lang="vi-VN" altLang="en-US" sz="2400" b="1" dirty="0" err="1">
                <a:latin typeface="Times New Roman" panose="02020603050405020304" pitchFamily="18" charset="0"/>
                <a:cs typeface="Times New Roman" panose="02020603050405020304" pitchFamily="18" charset="0"/>
              </a:rPr>
              <a:t>phần</a:t>
            </a:r>
            <a:r>
              <a:rPr lang="vi-VN" altLang="en-US" sz="2400" b="1" dirty="0">
                <a:latin typeface="Times New Roman" panose="02020603050405020304" pitchFamily="18" charset="0"/>
                <a:cs typeface="Times New Roman" panose="02020603050405020304" pitchFamily="18" charset="0"/>
              </a:rPr>
              <a:t> xây </a:t>
            </a:r>
            <a:r>
              <a:rPr lang="vi-VN" altLang="en-US" sz="2400" b="1" dirty="0" err="1">
                <a:latin typeface="Times New Roman" panose="02020603050405020304" pitchFamily="18" charset="0"/>
                <a:cs typeface="Times New Roman" panose="02020603050405020304" pitchFamily="18" charset="0"/>
              </a:rPr>
              <a:t>dựng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bảo</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vệ</a:t>
            </a:r>
            <a:r>
              <a:rPr lang="vi-VN" altLang="en-US" sz="2400" b="1" dirty="0">
                <a:latin typeface="Times New Roman" panose="02020603050405020304" pitchFamily="18" charset="0"/>
                <a:cs typeface="Times New Roman" panose="02020603050405020304" pitchFamily="18" charset="0"/>
              </a:rPr>
              <a:t> quê hương </a:t>
            </a:r>
            <a:r>
              <a:rPr lang="vi-VN" altLang="en-US" sz="2400" b="1" dirty="0" err="1">
                <a:latin typeface="Times New Roman" panose="02020603050405020304" pitchFamily="18" charset="0"/>
                <a:cs typeface="Times New Roman" panose="02020603050405020304" pitchFamily="18" charset="0"/>
              </a:rPr>
              <a:t>đất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nước</a:t>
            </a:r>
            <a:r>
              <a:rPr lang="vi-VN"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7" name="等腰三角形 16"/>
          <p:cNvSpPr/>
          <p:nvPr/>
        </p:nvSpPr>
        <p:spPr>
          <a:xfrm rot="10800000">
            <a:off x="6107720" y="2580111"/>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0800000">
            <a:off x="6107720" y="4272386"/>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7">
            <a:extLst>
              <a:ext uri="{FF2B5EF4-FFF2-40B4-BE49-F238E27FC236}">
                <a16:creationId xmlns:a16="http://schemas.microsoft.com/office/drawing/2014/main" id="{EFD411AA-66FA-49A6-922E-5CFF3C9D89B1}"/>
              </a:ext>
            </a:extLst>
          </p:cNvPr>
          <p:cNvSpPr/>
          <p:nvPr/>
        </p:nvSpPr>
        <p:spPr>
          <a:xfrm>
            <a:off x="8819494" y="509959"/>
            <a:ext cx="3369945" cy="461645"/>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sp>
        <p:nvSpPr>
          <p:cNvPr id="3" name="Hình chữ nhật 2">
            <a:extLst>
              <a:ext uri="{FF2B5EF4-FFF2-40B4-BE49-F238E27FC236}">
                <a16:creationId xmlns:a16="http://schemas.microsoft.com/office/drawing/2014/main" id="{00CB01DD-E2E1-42E3-B756-981C2884BEA1}"/>
              </a:ext>
            </a:extLst>
          </p:cNvPr>
          <p:cNvSpPr/>
          <p:nvPr/>
        </p:nvSpPr>
        <p:spPr>
          <a:xfrm>
            <a:off x="3589863" y="239703"/>
            <a:ext cx="5411611" cy="923330"/>
          </a:xfrm>
          <a:prstGeom prst="rect">
            <a:avLst/>
          </a:prstGeom>
          <a:noFill/>
        </p:spPr>
        <p:txBody>
          <a:bodyPr wrap="none" lIns="91440" tIns="45720" rIns="91440" bIns="45720">
            <a:spAutoFit/>
          </a:bodyPr>
          <a:lstStyle/>
          <a:p>
            <a:pPr algn="ctr"/>
            <a:r>
              <a:rPr lang="en-US" sz="5400" b="1">
                <a:ln w="9525">
                  <a:solidFill>
                    <a:schemeClr val="bg1"/>
                  </a:solidFill>
                  <a:prstDash val="solid"/>
                </a:ln>
                <a:effectLst>
                  <a:outerShdw blurRad="12700" dist="38100" dir="2700000" algn="tl" rotWithShape="0">
                    <a:schemeClr val="bg1">
                      <a:lumMod val="50000"/>
                    </a:schemeClr>
                  </a:outerShdw>
                </a:effectLst>
              </a:rPr>
              <a:t>YÊU CẦU CẦN ĐẠT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任意多边形 33">
            <a:extLst>
              <a:ext uri="{FF2B5EF4-FFF2-40B4-BE49-F238E27FC236}">
                <a16:creationId xmlns:a16="http://schemas.microsoft.com/office/drawing/2014/main" id="{154022EB-34EF-4B86-82FE-917B3727D07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35">
            <a:extLst>
              <a:ext uri="{FF2B5EF4-FFF2-40B4-BE49-F238E27FC236}">
                <a16:creationId xmlns:a16="http://schemas.microsoft.com/office/drawing/2014/main" id="{0C5AA189-1889-49A5-9F60-FF5F2E264299}"/>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Hình ảnh 19">
            <a:extLst>
              <a:ext uri="{FF2B5EF4-FFF2-40B4-BE49-F238E27FC236}">
                <a16:creationId xmlns:a16="http://schemas.microsoft.com/office/drawing/2014/main" id="{17B34ECC-E869-439F-A6F1-5440E10DFF8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1" name="Hình ảnh 20">
            <a:extLst>
              <a:ext uri="{FF2B5EF4-FFF2-40B4-BE49-F238E27FC236}">
                <a16:creationId xmlns:a16="http://schemas.microsoft.com/office/drawing/2014/main" id="{B253D1F3-93D1-4F57-A192-4107451D538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bldLvl="0" animBg="1"/>
      <p:bldP spid="16" grpId="0" bldLvl="0" animBg="1"/>
      <p:bldP spid="17" grpId="0" bldLvl="0" animBg="1"/>
      <p:bldP spid="1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5AEEDDD4-44DB-4927-8EF5-BBAE7C0E5FC2}"/>
              </a:ext>
            </a:extLst>
          </p:cNvPr>
          <p:cNvSpPr/>
          <p:nvPr/>
        </p:nvSpPr>
        <p:spPr>
          <a:xfrm>
            <a:off x="-155322" y="73976"/>
            <a:ext cx="12252072" cy="1200329"/>
          </a:xfrm>
          <a:prstGeom prst="rect">
            <a:avLst/>
          </a:prstGeom>
          <a:noFill/>
        </p:spPr>
        <p:txBody>
          <a:bodyPr wrap="none" lIns="91440" tIns="45720" rIns="91440" bIns="45720">
            <a:spAutoFit/>
          </a:bodyPr>
          <a:lstStyle/>
          <a:p>
            <a:pPr algn="ctr"/>
            <a:r>
              <a:rPr lang="id-ID"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3:</a:t>
            </a:r>
            <a:endParaRPr lang="vi-VN"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Ý nghĩa chiến thắng của chiến dịch</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Việt</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Bắc</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thu</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đông</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1947</a:t>
            </a: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1" name="Picture 4" descr="16820079509_ND-Luong-SOn-tien-bo-doi-va">
            <a:extLst>
              <a:ext uri="{FF2B5EF4-FFF2-40B4-BE49-F238E27FC236}">
                <a16:creationId xmlns:a16="http://schemas.microsoft.com/office/drawing/2014/main" id="{E90FCBD1-0D33-4728-B0C5-53B04B29C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66900" y="333375"/>
            <a:ext cx="8458200" cy="65537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fltVal val="0"/>
                                          </p:val>
                                        </p:tav>
                                        <p:tav tm="100000">
                                          <p:val>
                                            <p:strVal val="#ppt_w"/>
                                          </p:val>
                                        </p:tav>
                                      </p:tavLst>
                                    </p:anim>
                                    <p:anim calcmode="lin" valueType="num">
                                      <p:cBhvr>
                                        <p:cTn id="8" dur="1000" fill="hold"/>
                                        <p:tgtEl>
                                          <p:spTgt spid="61"/>
                                        </p:tgtEl>
                                        <p:attrNameLst>
                                          <p:attrName>ppt_h</p:attrName>
                                        </p:attrNameLst>
                                      </p:cBhvr>
                                      <p:tavLst>
                                        <p:tav tm="0">
                                          <p:val>
                                            <p:fltVal val="0"/>
                                          </p:val>
                                        </p:tav>
                                        <p:tav tm="100000">
                                          <p:val>
                                            <p:strVal val="#ppt_h"/>
                                          </p:val>
                                        </p:tav>
                                      </p:tavLst>
                                    </p:anim>
                                    <p:anim calcmode="lin" valueType="num">
                                      <p:cBhvr>
                                        <p:cTn id="9" dur="1000" fill="hold"/>
                                        <p:tgtEl>
                                          <p:spTgt spid="61"/>
                                        </p:tgtEl>
                                        <p:attrNameLst>
                                          <p:attrName>style.rotation</p:attrName>
                                        </p:attrNameLst>
                                      </p:cBhvr>
                                      <p:tavLst>
                                        <p:tav tm="0">
                                          <p:val>
                                            <p:fltVal val="90"/>
                                          </p:val>
                                        </p:tav>
                                        <p:tav tm="100000">
                                          <p:val>
                                            <p:fltVal val="0"/>
                                          </p:val>
                                        </p:tav>
                                      </p:tavLst>
                                    </p:anim>
                                    <p:animEffect transition="in" filter="fade">
                                      <p:cBhvr>
                                        <p:cTn id="10"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3A22EF30-9C4A-4F6F-8727-572BA478E247}"/>
              </a:ext>
            </a:extLst>
          </p:cNvPr>
          <p:cNvSpPr txBox="1">
            <a:spLocks noChangeArrowheads="1"/>
          </p:cNvSpPr>
          <p:nvPr/>
        </p:nvSpPr>
        <p:spPr bwMode="auto">
          <a:xfrm>
            <a:off x="0" y="-395568"/>
            <a:ext cx="1195346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3600" b="1" i="1" kern="0" dirty="0" err="1">
                <a:solidFill>
                  <a:srgbClr val="0000FF"/>
                </a:solidFill>
                <a:latin typeface="Times New Roman" panose="02020603050405020304" pitchFamily="18" charset="0"/>
                <a:cs typeface="Times New Roman" panose="02020603050405020304" pitchFamily="18" charset="0"/>
              </a:rPr>
              <a:t>C</a:t>
            </a:r>
            <a:r>
              <a:rPr lang="en-US" sz="3200" b="1" i="1" kern="0" dirty="0" err="1">
                <a:solidFill>
                  <a:srgbClr val="0000FF"/>
                </a:solidFill>
                <a:latin typeface="Times New Roman" panose="02020603050405020304" pitchFamily="18" charset="0"/>
                <a:cs typeface="Times New Roman" panose="02020603050405020304" pitchFamily="18" charset="0"/>
              </a:rPr>
              <a:t>hiến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thắng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Việt</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Bắc</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thu</a:t>
            </a:r>
            <a:r>
              <a:rPr lang="en-US" sz="3200" b="1" i="1" kern="0" dirty="0">
                <a:solidFill>
                  <a:srgbClr val="0000FF"/>
                </a:solidFill>
                <a:latin typeface="Times New Roman" panose="02020603050405020304" pitchFamily="18" charset="0"/>
                <a:cs typeface="Times New Roman" panose="02020603050405020304" pitchFamily="18" charset="0"/>
              </a:rPr>
              <a:t> – </a:t>
            </a:r>
            <a:r>
              <a:rPr lang="en-US" sz="3200" b="1" i="1" kern="0" dirty="0" err="1">
                <a:solidFill>
                  <a:srgbClr val="0000FF"/>
                </a:solidFill>
                <a:latin typeface="Times New Roman" panose="02020603050405020304" pitchFamily="18" charset="0"/>
                <a:cs typeface="Times New Roman" panose="02020603050405020304" pitchFamily="18" charset="0"/>
              </a:rPr>
              <a:t>đông</a:t>
            </a:r>
            <a:r>
              <a:rPr lang="en-US" sz="3200" b="1" i="1" kern="0" dirty="0">
                <a:solidFill>
                  <a:srgbClr val="0000FF"/>
                </a:solidFill>
                <a:latin typeface="Times New Roman" panose="02020603050405020304" pitchFamily="18" charset="0"/>
                <a:cs typeface="Times New Roman" panose="02020603050405020304" pitchFamily="18" charset="0"/>
              </a:rPr>
              <a:t> 1947 </a:t>
            </a:r>
            <a:r>
              <a:rPr lang="en-US" sz="3200" b="1" i="1" kern="0" dirty="0" err="1">
                <a:solidFill>
                  <a:srgbClr val="0000FF"/>
                </a:solidFill>
                <a:latin typeface="Times New Roman" panose="02020603050405020304" pitchFamily="18" charset="0"/>
                <a:cs typeface="Times New Roman" panose="02020603050405020304" pitchFamily="18" charset="0"/>
              </a:rPr>
              <a:t>có</a:t>
            </a:r>
            <a:r>
              <a:rPr lang="en-US" sz="3200" b="1" i="1" kern="0" dirty="0">
                <a:solidFill>
                  <a:srgbClr val="0000FF"/>
                </a:solidFill>
                <a:latin typeface="Times New Roman" panose="02020603050405020304" pitchFamily="18" charset="0"/>
                <a:cs typeface="Times New Roman" panose="02020603050405020304" pitchFamily="18" charset="0"/>
              </a:rPr>
              <a:t> ý </a:t>
            </a:r>
            <a:r>
              <a:rPr lang="en-US" sz="3200" b="1" i="1" kern="0" dirty="0" err="1">
                <a:solidFill>
                  <a:srgbClr val="0000FF"/>
                </a:solidFill>
                <a:latin typeface="Times New Roman" panose="02020603050405020304" pitchFamily="18" charset="0"/>
                <a:cs typeface="Times New Roman" panose="02020603050405020304" pitchFamily="18" charset="0"/>
              </a:rPr>
              <a:t>nghĩa</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như</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thế</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nào</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đối</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với</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cuộc</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kháng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chiến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chống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Pháp</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của</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nhân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dân</a:t>
            </a:r>
            <a:r>
              <a:rPr lang="en-US" sz="3200" b="1" i="1" kern="0" dirty="0">
                <a:solidFill>
                  <a:srgbClr val="0000FF"/>
                </a:solidFill>
                <a:latin typeface="Times New Roman" panose="02020603050405020304" pitchFamily="18" charset="0"/>
                <a:cs typeface="Times New Roman" panose="02020603050405020304" pitchFamily="18" charset="0"/>
              </a:rPr>
              <a:t> ta ?</a:t>
            </a:r>
          </a:p>
        </p:txBody>
      </p:sp>
      <p:sp>
        <p:nvSpPr>
          <p:cNvPr id="20" name="Text Box 3">
            <a:extLst>
              <a:ext uri="{FF2B5EF4-FFF2-40B4-BE49-F238E27FC236}">
                <a16:creationId xmlns:a16="http://schemas.microsoft.com/office/drawing/2014/main" id="{C06E373A-6F8A-4324-869A-4FD51F95D8B2}"/>
              </a:ext>
            </a:extLst>
          </p:cNvPr>
          <p:cNvSpPr txBox="1">
            <a:spLocks noChangeArrowheads="1"/>
          </p:cNvSpPr>
          <p:nvPr/>
        </p:nvSpPr>
        <p:spPr bwMode="auto">
          <a:xfrm>
            <a:off x="344557" y="1974221"/>
            <a:ext cx="112908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4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sang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ta.</a:t>
            </a:r>
          </a:p>
        </p:txBody>
      </p:sp>
      <p:sp>
        <p:nvSpPr>
          <p:cNvPr id="21" name="Text Box 18">
            <a:extLst>
              <a:ext uri="{FF2B5EF4-FFF2-40B4-BE49-F238E27FC236}">
                <a16:creationId xmlns:a16="http://schemas.microsoft.com/office/drawing/2014/main" id="{A753E441-B361-426F-A767-B83F010E28DF}"/>
              </a:ext>
            </a:extLst>
          </p:cNvPr>
          <p:cNvSpPr txBox="1">
            <a:spLocks noChangeArrowheads="1"/>
          </p:cNvSpPr>
          <p:nvPr/>
        </p:nvSpPr>
        <p:spPr bwMode="auto">
          <a:xfrm>
            <a:off x="531907" y="3078650"/>
            <a:ext cx="1099566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chắc</a:t>
            </a:r>
            <a:r>
              <a:rPr lang="en-US" altLang="en-US" sz="2800" b="1" dirty="0">
                <a:latin typeface="Times New Roman" panose="02020603050405020304" pitchFamily="18" charset="0"/>
                <a:cs typeface="Times New Roman" panose="02020603050405020304" pitchFamily="18" charset="0"/>
              </a:rPr>
              <a:t>.</a:t>
            </a:r>
          </a:p>
        </p:txBody>
      </p:sp>
      <p:sp>
        <p:nvSpPr>
          <p:cNvPr id="22" name="Text Box 19">
            <a:extLst>
              <a:ext uri="{FF2B5EF4-FFF2-40B4-BE49-F238E27FC236}">
                <a16:creationId xmlns:a16="http://schemas.microsoft.com/office/drawing/2014/main" id="{CBD93330-8847-4184-80B9-743B7F53BFA6}"/>
              </a:ext>
            </a:extLst>
          </p:cNvPr>
          <p:cNvSpPr txBox="1">
            <a:spLocks noChangeArrowheads="1"/>
          </p:cNvSpPr>
          <p:nvPr/>
        </p:nvSpPr>
        <p:spPr bwMode="auto">
          <a:xfrm>
            <a:off x="531907" y="3871921"/>
            <a:ext cx="10995666"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a:latin typeface="Times New Roman" panose="020206030504050203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371600" y="848995"/>
            <a:ext cx="9619167" cy="5160010"/>
          </a:xfrm>
          <a:prstGeom prst="rect">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3">
            <a:extLst>
              <a:ext uri="{FF2B5EF4-FFF2-40B4-BE49-F238E27FC236}">
                <a16:creationId xmlns:a16="http://schemas.microsoft.com/office/drawing/2014/main" id="{E467A8F6-15E5-4A3C-B637-CF6E0705C7D8}"/>
              </a:ext>
            </a:extLst>
          </p:cNvPr>
          <p:cNvSpPr>
            <a:spLocks noChangeArrowheads="1"/>
          </p:cNvSpPr>
          <p:nvPr/>
        </p:nvSpPr>
        <p:spPr bwMode="auto">
          <a:xfrm>
            <a:off x="1617477" y="2070847"/>
            <a:ext cx="8799512"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33CC"/>
                </a:solidFill>
                <a:latin typeface="Times New Roman" panose="02020603050405020304" pitchFamily="18" charset="0"/>
              </a:rPr>
              <a:t>          </a:t>
            </a:r>
            <a:r>
              <a:rPr lang="en-US" altLang="en-US" sz="3600" b="1" dirty="0">
                <a:solidFill>
                  <a:schemeClr val="bg1"/>
                </a:solidFill>
                <a:latin typeface="Times New Roman" panose="02020603050405020304" pitchFamily="18" charset="0"/>
              </a:rPr>
              <a:t>Thu- </a:t>
            </a:r>
            <a:r>
              <a:rPr lang="en-US" altLang="en-US" sz="3600" b="1" dirty="0" err="1">
                <a:solidFill>
                  <a:schemeClr val="bg1"/>
                </a:solidFill>
                <a:latin typeface="Times New Roman" panose="02020603050405020304" pitchFamily="18" charset="0"/>
              </a:rPr>
              <a:t>đông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năm</a:t>
            </a:r>
            <a:r>
              <a:rPr lang="en-US" altLang="en-US" sz="3600" b="1" dirty="0">
                <a:solidFill>
                  <a:schemeClr val="bg1"/>
                </a:solidFill>
                <a:latin typeface="Times New Roman" panose="02020603050405020304" pitchFamily="18" charset="0"/>
              </a:rPr>
              <a:t> 1947, </a:t>
            </a:r>
            <a:r>
              <a:rPr lang="en-US" altLang="en-US" sz="3600" b="1" dirty="0" err="1">
                <a:solidFill>
                  <a:schemeClr val="bg1"/>
                </a:solidFill>
                <a:latin typeface="Times New Roman" panose="02020603050405020304" pitchFamily="18" charset="0"/>
              </a:rPr>
              <a:t>thực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dân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cuộc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tấn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lên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hòng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tiêu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quan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đầu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não</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kháng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và</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bộ</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đội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chủ</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của</a:t>
            </a:r>
            <a:r>
              <a:rPr lang="en-US" altLang="en-US" sz="3600" b="1" dirty="0">
                <a:solidFill>
                  <a:schemeClr val="bg1"/>
                </a:solidFill>
                <a:latin typeface="Times New Roman" panose="02020603050405020304" pitchFamily="18" charset="0"/>
              </a:rPr>
              <a:t> ta </a:t>
            </a:r>
            <a:r>
              <a:rPr lang="en-US" altLang="en-US" sz="3600" b="1" dirty="0" err="1">
                <a:solidFill>
                  <a:schemeClr val="bg1"/>
                </a:solidFill>
                <a:latin typeface="Times New Roman" panose="02020603050405020304" pitchFamily="18" charset="0"/>
              </a:rPr>
              <a:t>để</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chóng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kết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thúc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Nhưng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đã</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thành</a:t>
            </a:r>
            <a:r>
              <a:rPr lang="en-US" altLang="en-US" sz="3600" b="1" dirty="0">
                <a:solidFill>
                  <a:schemeClr val="bg1"/>
                </a:solidFill>
                <a:latin typeface="Times New Roman" panose="02020603050405020304" pitchFamily="18" charset="0"/>
              </a:rPr>
              <a:t> “ </a:t>
            </a:r>
            <a:r>
              <a:rPr lang="en-US" altLang="en-US" sz="3600" b="1" dirty="0" err="1">
                <a:solidFill>
                  <a:schemeClr val="bg1"/>
                </a:solidFill>
                <a:latin typeface="Times New Roman" panose="02020603050405020304" pitchFamily="18" charset="0"/>
              </a:rPr>
              <a:t>mồ</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chôn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giặc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a:t>
            </a:r>
          </a:p>
        </p:txBody>
      </p:sp>
      <p:sp>
        <p:nvSpPr>
          <p:cNvPr id="4" name="Hình chữ nhật 3">
            <a:extLst>
              <a:ext uri="{FF2B5EF4-FFF2-40B4-BE49-F238E27FC236}">
                <a16:creationId xmlns:a16="http://schemas.microsoft.com/office/drawing/2014/main" id="{0D255C74-482D-4655-8597-7DD2EF249C13}"/>
              </a:ext>
            </a:extLst>
          </p:cNvPr>
          <p:cNvSpPr/>
          <p:nvPr/>
        </p:nvSpPr>
        <p:spPr>
          <a:xfrm>
            <a:off x="4318691" y="937763"/>
            <a:ext cx="3397084" cy="923330"/>
          </a:xfrm>
          <a:prstGeom prst="rect">
            <a:avLst/>
          </a:prstGeom>
          <a:noFill/>
        </p:spPr>
        <p:txBody>
          <a:bodyPr wrap="none" lIns="91440" tIns="45720" rIns="91440" bIns="45720">
            <a:spAutoFit/>
          </a:bodyPr>
          <a:lstStyle/>
          <a:p>
            <a:pPr algn="ctr"/>
            <a:r>
              <a:rPr lang="en-US" sz="5400" b="1" kern="1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HỌC:</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additive="base">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anim calcmode="lin" valueType="num">
                                      <p:cBhvr additive="base">
                                        <p:cTn id="9" dur="500" fill="hold"/>
                                        <p:tgtEl>
                                          <p:spTgt spid="3"/>
                                        </p:tgtEl>
                                        <p:attrNameLst>
                                          <p:attrName>ppt_w</p:attrName>
                                        </p:attrNameLst>
                                      </p:cBhvr>
                                      <p:tavLst>
                                        <p:tav tm="0">
                                          <p:val>
                                            <p:fltVal val="0"/>
                                          </p:val>
                                        </p:tav>
                                        <p:tav tm="100000">
                                          <p:val>
                                            <p:strVal val="#ppt_w"/>
                                          </p:val>
                                        </p:tav>
                                      </p:tavLst>
                                    </p:anim>
                                    <p:anim calcmode="lin" valueType="num">
                                      <p:cBhvr additive="base">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3</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71889" y="1802129"/>
            <a:ext cx="486746"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3336948" y="2258060"/>
            <a:ext cx="602280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THỰC 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iCiel Cadena" panose="02000503000000020004" pitchFamily="50" charset="-93"/>
              </a:rPr>
              <a:t>LUYỆN TẬP</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16" name="任意多边形 33">
            <a:extLst>
              <a:ext uri="{FF2B5EF4-FFF2-40B4-BE49-F238E27FC236}">
                <a16:creationId xmlns:a16="http://schemas.microsoft.com/office/drawing/2014/main" id="{0D6B9C81-0C08-48A7-9315-E10605CED285}"/>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168042E8-6792-45AE-9012-657FC30095B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189C758E-0356-4D47-8A74-612174D58A8D}"/>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84F9799E-1FC2-44FF-9B75-E0C5F530DD12}"/>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A05F4EBB-3BAA-486B-ABDB-F22E6B4CF145}"/>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F503668D-27F8-4FA0-8A27-423580E0195B}"/>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A3BE8B6B-8095-4860-8830-E0FAFD0276D3}"/>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096E1D16-4F5E-497C-B7AF-162506DB9D4D}"/>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C0DF84FD-7BCF-4FE6-B43C-84FC678C652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9D783C4-2969-40B6-8CD5-1F54CB8356E4}"/>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0667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1">
            <a:extLst>
              <a:ext uri="{FF2B5EF4-FFF2-40B4-BE49-F238E27FC236}">
                <a16:creationId xmlns:a16="http://schemas.microsoft.com/office/drawing/2014/main" id="{9ABF2AC3-95C3-4117-8A80-8EA66AC63D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173" y="2135428"/>
            <a:ext cx="11595652"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F8587C1A-F647-47C0-A238-CBDBC4318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702" y="202052"/>
            <a:ext cx="10930595" cy="145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CE61ABC5-5E87-4C55-B2CC-FD97AEECF666}"/>
              </a:ext>
            </a:extLst>
          </p:cNvPr>
          <p:cNvSpPr txBox="1">
            <a:spLocks noChangeArrowheads="1"/>
          </p:cNvSpPr>
          <p:nvPr/>
        </p:nvSpPr>
        <p:spPr bwMode="auto">
          <a:xfrm>
            <a:off x="2115671" y="5786718"/>
            <a:ext cx="754531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nvGrpSpPr>
          <p:cNvPr id="5" name="Group 18">
            <a:extLst>
              <a:ext uri="{FF2B5EF4-FFF2-40B4-BE49-F238E27FC236}">
                <a16:creationId xmlns:a16="http://schemas.microsoft.com/office/drawing/2014/main" id="{9FAE4D83-C49C-4A34-9072-570BFC762EA1}"/>
              </a:ext>
            </a:extLst>
          </p:cNvPr>
          <p:cNvGrpSpPr>
            <a:grpSpLocks/>
          </p:cNvGrpSpPr>
          <p:nvPr/>
        </p:nvGrpSpPr>
        <p:grpSpPr bwMode="auto">
          <a:xfrm>
            <a:off x="3030071" y="3043518"/>
            <a:ext cx="5486400" cy="533400"/>
            <a:chOff x="432" y="1680"/>
            <a:chExt cx="3456" cy="336"/>
          </a:xfrm>
        </p:grpSpPr>
        <p:sp>
          <p:nvSpPr>
            <p:cNvPr id="6" name="Rectangle 19">
              <a:extLst>
                <a:ext uri="{FF2B5EF4-FFF2-40B4-BE49-F238E27FC236}">
                  <a16:creationId xmlns:a16="http://schemas.microsoft.com/office/drawing/2014/main" id="{B7310A04-1B73-4A22-AE06-59897DA8BB7A}"/>
                </a:ext>
              </a:extLst>
            </p:cNvPr>
            <p:cNvSpPr>
              <a:spLocks noChangeArrowheads="1"/>
            </p:cNvSpPr>
            <p:nvPr/>
          </p:nvSpPr>
          <p:spPr bwMode="auto">
            <a:xfrm>
              <a:off x="345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 name="Rectangle 20">
              <a:extLst>
                <a:ext uri="{FF2B5EF4-FFF2-40B4-BE49-F238E27FC236}">
                  <a16:creationId xmlns:a16="http://schemas.microsoft.com/office/drawing/2014/main" id="{D9EE8893-0C0A-43AE-B695-A8F938B8457A}"/>
                </a:ext>
              </a:extLst>
            </p:cNvPr>
            <p:cNvSpPr>
              <a:spLocks noChangeArrowheads="1"/>
            </p:cNvSpPr>
            <p:nvPr/>
          </p:nvSpPr>
          <p:spPr bwMode="auto">
            <a:xfrm>
              <a:off x="302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 name="Rectangle 21">
              <a:extLst>
                <a:ext uri="{FF2B5EF4-FFF2-40B4-BE49-F238E27FC236}">
                  <a16:creationId xmlns:a16="http://schemas.microsoft.com/office/drawing/2014/main" id="{70A35CAF-CCF9-4A35-8ED9-15ACD7236DAC}"/>
                </a:ext>
              </a:extLst>
            </p:cNvPr>
            <p:cNvSpPr>
              <a:spLocks noChangeArrowheads="1"/>
            </p:cNvSpPr>
            <p:nvPr/>
          </p:nvSpPr>
          <p:spPr bwMode="auto">
            <a:xfrm>
              <a:off x="259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 name="Rectangle 22">
              <a:extLst>
                <a:ext uri="{FF2B5EF4-FFF2-40B4-BE49-F238E27FC236}">
                  <a16:creationId xmlns:a16="http://schemas.microsoft.com/office/drawing/2014/main" id="{AF573A0E-2551-47E0-825F-4FFD2857ADF4}"/>
                </a:ext>
              </a:extLst>
            </p:cNvPr>
            <p:cNvSpPr>
              <a:spLocks noChangeArrowheads="1"/>
            </p:cNvSpPr>
            <p:nvPr/>
          </p:nvSpPr>
          <p:spPr bwMode="auto">
            <a:xfrm>
              <a:off x="2160"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0" name="Rectangle 23">
              <a:extLst>
                <a:ext uri="{FF2B5EF4-FFF2-40B4-BE49-F238E27FC236}">
                  <a16:creationId xmlns:a16="http://schemas.microsoft.com/office/drawing/2014/main" id="{6848D737-281B-4A64-95CD-0092F48A63B7}"/>
                </a:ext>
              </a:extLst>
            </p:cNvPr>
            <p:cNvSpPr>
              <a:spLocks noChangeArrowheads="1"/>
            </p:cNvSpPr>
            <p:nvPr/>
          </p:nvSpPr>
          <p:spPr bwMode="auto">
            <a:xfrm>
              <a:off x="1728"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1" name="Rectangle 24">
              <a:extLst>
                <a:ext uri="{FF2B5EF4-FFF2-40B4-BE49-F238E27FC236}">
                  <a16:creationId xmlns:a16="http://schemas.microsoft.com/office/drawing/2014/main" id="{BB71DCC1-8B87-40E1-B864-954296017A2F}"/>
                </a:ext>
              </a:extLst>
            </p:cNvPr>
            <p:cNvSpPr>
              <a:spLocks noChangeArrowheads="1"/>
            </p:cNvSpPr>
            <p:nvPr/>
          </p:nvSpPr>
          <p:spPr bwMode="auto">
            <a:xfrm>
              <a:off x="129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2" name="Rectangle 25">
              <a:extLst>
                <a:ext uri="{FF2B5EF4-FFF2-40B4-BE49-F238E27FC236}">
                  <a16:creationId xmlns:a16="http://schemas.microsoft.com/office/drawing/2014/main" id="{90AA1C8F-4591-49BB-9145-66B303EA52A5}"/>
                </a:ext>
              </a:extLst>
            </p:cNvPr>
            <p:cNvSpPr>
              <a:spLocks noChangeArrowheads="1"/>
            </p:cNvSpPr>
            <p:nvPr/>
          </p:nvSpPr>
          <p:spPr bwMode="auto">
            <a:xfrm>
              <a:off x="86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3" name="Rectangle 26">
              <a:extLst>
                <a:ext uri="{FF2B5EF4-FFF2-40B4-BE49-F238E27FC236}">
                  <a16:creationId xmlns:a16="http://schemas.microsoft.com/office/drawing/2014/main" id="{6394B163-9F90-4C9F-9441-4B54788A9215}"/>
                </a:ext>
              </a:extLst>
            </p:cNvPr>
            <p:cNvSpPr>
              <a:spLocks noChangeArrowheads="1"/>
            </p:cNvSpPr>
            <p:nvPr/>
          </p:nvSpPr>
          <p:spPr bwMode="auto">
            <a:xfrm>
              <a:off x="43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14" name="Group 27">
            <a:extLst>
              <a:ext uri="{FF2B5EF4-FFF2-40B4-BE49-F238E27FC236}">
                <a16:creationId xmlns:a16="http://schemas.microsoft.com/office/drawing/2014/main" id="{49C263CF-28CA-4D44-990A-A00C77A8FB43}"/>
              </a:ext>
            </a:extLst>
          </p:cNvPr>
          <p:cNvGrpSpPr>
            <a:grpSpLocks/>
          </p:cNvGrpSpPr>
          <p:nvPr/>
        </p:nvGrpSpPr>
        <p:grpSpPr bwMode="auto">
          <a:xfrm>
            <a:off x="3715871" y="909918"/>
            <a:ext cx="4724400" cy="533400"/>
            <a:chOff x="1248" y="816"/>
            <a:chExt cx="3024" cy="336"/>
          </a:xfrm>
        </p:grpSpPr>
        <p:grpSp>
          <p:nvGrpSpPr>
            <p:cNvPr id="15" name="Group 28">
              <a:extLst>
                <a:ext uri="{FF2B5EF4-FFF2-40B4-BE49-F238E27FC236}">
                  <a16:creationId xmlns:a16="http://schemas.microsoft.com/office/drawing/2014/main" id="{FB835466-9478-4043-BC77-167EC6C2B73D}"/>
                </a:ext>
              </a:extLst>
            </p:cNvPr>
            <p:cNvGrpSpPr>
              <a:grpSpLocks/>
            </p:cNvGrpSpPr>
            <p:nvPr/>
          </p:nvGrpSpPr>
          <p:grpSpPr bwMode="auto">
            <a:xfrm>
              <a:off x="1680" y="816"/>
              <a:ext cx="2592" cy="336"/>
              <a:chOff x="384" y="624"/>
              <a:chExt cx="2592" cy="336"/>
            </a:xfrm>
          </p:grpSpPr>
          <p:sp>
            <p:nvSpPr>
              <p:cNvPr id="17" name="Rectangle 29">
                <a:extLst>
                  <a:ext uri="{FF2B5EF4-FFF2-40B4-BE49-F238E27FC236}">
                    <a16:creationId xmlns:a16="http://schemas.microsoft.com/office/drawing/2014/main" id="{58AD2FE2-5F69-4193-9D6F-25ADEF427E3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8" name="Rectangle 30">
                <a:extLst>
                  <a:ext uri="{FF2B5EF4-FFF2-40B4-BE49-F238E27FC236}">
                    <a16:creationId xmlns:a16="http://schemas.microsoft.com/office/drawing/2014/main" id="{5AE6CD6D-7053-4D9E-BE06-01748FDB3C45}"/>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9" name="Rectangle 31">
                <a:extLst>
                  <a:ext uri="{FF2B5EF4-FFF2-40B4-BE49-F238E27FC236}">
                    <a16:creationId xmlns:a16="http://schemas.microsoft.com/office/drawing/2014/main" id="{C0FAC2E6-11CC-456D-B295-BAC450CA7DA5}"/>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0" name="Rectangle 32">
                <a:extLst>
                  <a:ext uri="{FF2B5EF4-FFF2-40B4-BE49-F238E27FC236}">
                    <a16:creationId xmlns:a16="http://schemas.microsoft.com/office/drawing/2014/main" id="{57AACEDD-B481-47C9-BEB4-8D30FCE7B218}"/>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1" name="Rectangle 33">
                <a:extLst>
                  <a:ext uri="{FF2B5EF4-FFF2-40B4-BE49-F238E27FC236}">
                    <a16:creationId xmlns:a16="http://schemas.microsoft.com/office/drawing/2014/main" id="{42127123-4894-4233-BB0D-7AA9AA715FD7}"/>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2" name="Rectangle 34">
                <a:extLst>
                  <a:ext uri="{FF2B5EF4-FFF2-40B4-BE49-F238E27FC236}">
                    <a16:creationId xmlns:a16="http://schemas.microsoft.com/office/drawing/2014/main" id="{3C66BDCE-F283-49E6-9AAF-CC4F899BE844}"/>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16" name="Rectangle 35">
              <a:extLst>
                <a:ext uri="{FF2B5EF4-FFF2-40B4-BE49-F238E27FC236}">
                  <a16:creationId xmlns:a16="http://schemas.microsoft.com/office/drawing/2014/main" id="{7B06BBAF-BA4A-4587-95BD-B6B055DEEECB}"/>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24" name="Group 60">
            <a:extLst>
              <a:ext uri="{FF2B5EF4-FFF2-40B4-BE49-F238E27FC236}">
                <a16:creationId xmlns:a16="http://schemas.microsoft.com/office/drawing/2014/main" id="{75545F34-B953-4E38-AA0D-7B731540C746}"/>
              </a:ext>
            </a:extLst>
          </p:cNvPr>
          <p:cNvGrpSpPr>
            <a:grpSpLocks/>
          </p:cNvGrpSpPr>
          <p:nvPr/>
        </p:nvGrpSpPr>
        <p:grpSpPr bwMode="auto">
          <a:xfrm>
            <a:off x="3715871" y="1976718"/>
            <a:ext cx="4800600" cy="533400"/>
            <a:chOff x="1248" y="816"/>
            <a:chExt cx="3024" cy="336"/>
          </a:xfrm>
        </p:grpSpPr>
        <p:grpSp>
          <p:nvGrpSpPr>
            <p:cNvPr id="25" name="Group 61">
              <a:extLst>
                <a:ext uri="{FF2B5EF4-FFF2-40B4-BE49-F238E27FC236}">
                  <a16:creationId xmlns:a16="http://schemas.microsoft.com/office/drawing/2014/main" id="{1337A937-26EA-4402-AB91-EE24C3E4E4C4}"/>
                </a:ext>
              </a:extLst>
            </p:cNvPr>
            <p:cNvGrpSpPr>
              <a:grpSpLocks/>
            </p:cNvGrpSpPr>
            <p:nvPr/>
          </p:nvGrpSpPr>
          <p:grpSpPr bwMode="auto">
            <a:xfrm>
              <a:off x="1680" y="816"/>
              <a:ext cx="2592" cy="336"/>
              <a:chOff x="384" y="624"/>
              <a:chExt cx="2592" cy="336"/>
            </a:xfrm>
          </p:grpSpPr>
          <p:sp>
            <p:nvSpPr>
              <p:cNvPr id="28" name="Rectangle 62">
                <a:extLst>
                  <a:ext uri="{FF2B5EF4-FFF2-40B4-BE49-F238E27FC236}">
                    <a16:creationId xmlns:a16="http://schemas.microsoft.com/office/drawing/2014/main" id="{5205D9A4-2E38-46E8-BD4A-5A6EBA28317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9" name="Rectangle 63">
                <a:extLst>
                  <a:ext uri="{FF2B5EF4-FFF2-40B4-BE49-F238E27FC236}">
                    <a16:creationId xmlns:a16="http://schemas.microsoft.com/office/drawing/2014/main" id="{AE56FD39-03CB-4F29-B1F7-FC2F1936B956}"/>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0" name="Rectangle 64">
                <a:extLst>
                  <a:ext uri="{FF2B5EF4-FFF2-40B4-BE49-F238E27FC236}">
                    <a16:creationId xmlns:a16="http://schemas.microsoft.com/office/drawing/2014/main" id="{841B70C9-BDD4-4D9D-9EA2-C01ABFBB70B7}"/>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1" name="Rectangle 65">
                <a:extLst>
                  <a:ext uri="{FF2B5EF4-FFF2-40B4-BE49-F238E27FC236}">
                    <a16:creationId xmlns:a16="http://schemas.microsoft.com/office/drawing/2014/main" id="{19E9E109-5C87-4E90-B192-5E016470F62D}"/>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2" name="Rectangle 66">
                <a:extLst>
                  <a:ext uri="{FF2B5EF4-FFF2-40B4-BE49-F238E27FC236}">
                    <a16:creationId xmlns:a16="http://schemas.microsoft.com/office/drawing/2014/main" id="{49F35002-03F5-485C-B5B4-BDD4D7F30BCD}"/>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3" name="Rectangle 67">
                <a:extLst>
                  <a:ext uri="{FF2B5EF4-FFF2-40B4-BE49-F238E27FC236}">
                    <a16:creationId xmlns:a16="http://schemas.microsoft.com/office/drawing/2014/main" id="{73F98F76-07D3-41D0-A0A1-93EE2DD164B0}"/>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27" name="Rectangle 68">
              <a:extLst>
                <a:ext uri="{FF2B5EF4-FFF2-40B4-BE49-F238E27FC236}">
                  <a16:creationId xmlns:a16="http://schemas.microsoft.com/office/drawing/2014/main" id="{2C202F0A-6364-4563-BDFE-3D72730A052F}"/>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4" name="Group 91">
            <a:extLst>
              <a:ext uri="{FF2B5EF4-FFF2-40B4-BE49-F238E27FC236}">
                <a16:creationId xmlns:a16="http://schemas.microsoft.com/office/drawing/2014/main" id="{1C00DF90-91D7-48D4-95C8-B542AD80F501}"/>
              </a:ext>
            </a:extLst>
          </p:cNvPr>
          <p:cNvGrpSpPr>
            <a:grpSpLocks/>
          </p:cNvGrpSpPr>
          <p:nvPr/>
        </p:nvGrpSpPr>
        <p:grpSpPr bwMode="auto">
          <a:xfrm>
            <a:off x="4401671" y="4110318"/>
            <a:ext cx="2057400" cy="533400"/>
            <a:chOff x="3552" y="1392"/>
            <a:chExt cx="1296" cy="336"/>
          </a:xfrm>
        </p:grpSpPr>
        <p:sp>
          <p:nvSpPr>
            <p:cNvPr id="35" name="Rectangle 92">
              <a:extLst>
                <a:ext uri="{FF2B5EF4-FFF2-40B4-BE49-F238E27FC236}">
                  <a16:creationId xmlns:a16="http://schemas.microsoft.com/office/drawing/2014/main" id="{E184D591-EE48-47F7-B222-1D9AA6EA102B}"/>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6" name="Rectangle 93">
              <a:extLst>
                <a:ext uri="{FF2B5EF4-FFF2-40B4-BE49-F238E27FC236}">
                  <a16:creationId xmlns:a16="http://schemas.microsoft.com/office/drawing/2014/main" id="{0C38C702-7E57-4F56-B411-CFD88F28603B}"/>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7" name="Rectangle 94">
              <a:extLst>
                <a:ext uri="{FF2B5EF4-FFF2-40B4-BE49-F238E27FC236}">
                  <a16:creationId xmlns:a16="http://schemas.microsoft.com/office/drawing/2014/main" id="{99CB9C48-8875-44E6-AF7E-292E75900BCF}"/>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8" name="Group 95">
            <a:extLst>
              <a:ext uri="{FF2B5EF4-FFF2-40B4-BE49-F238E27FC236}">
                <a16:creationId xmlns:a16="http://schemas.microsoft.com/office/drawing/2014/main" id="{1E1591C5-4FE4-4917-88FB-F71BA7BE8919}"/>
              </a:ext>
            </a:extLst>
          </p:cNvPr>
          <p:cNvGrpSpPr>
            <a:grpSpLocks/>
          </p:cNvGrpSpPr>
          <p:nvPr/>
        </p:nvGrpSpPr>
        <p:grpSpPr bwMode="auto">
          <a:xfrm>
            <a:off x="3715871" y="3576918"/>
            <a:ext cx="4800600" cy="533400"/>
            <a:chOff x="1248" y="816"/>
            <a:chExt cx="3024" cy="336"/>
          </a:xfrm>
        </p:grpSpPr>
        <p:grpSp>
          <p:nvGrpSpPr>
            <p:cNvPr id="39" name="Group 96">
              <a:extLst>
                <a:ext uri="{FF2B5EF4-FFF2-40B4-BE49-F238E27FC236}">
                  <a16:creationId xmlns:a16="http://schemas.microsoft.com/office/drawing/2014/main" id="{53C64800-1483-4CD4-84C4-08A3BED255F2}"/>
                </a:ext>
              </a:extLst>
            </p:cNvPr>
            <p:cNvGrpSpPr>
              <a:grpSpLocks/>
            </p:cNvGrpSpPr>
            <p:nvPr/>
          </p:nvGrpSpPr>
          <p:grpSpPr bwMode="auto">
            <a:xfrm>
              <a:off x="1680" y="816"/>
              <a:ext cx="2592" cy="336"/>
              <a:chOff x="384" y="624"/>
              <a:chExt cx="2592" cy="336"/>
            </a:xfrm>
          </p:grpSpPr>
          <p:sp>
            <p:nvSpPr>
              <p:cNvPr id="41" name="Rectangle 97">
                <a:extLst>
                  <a:ext uri="{FF2B5EF4-FFF2-40B4-BE49-F238E27FC236}">
                    <a16:creationId xmlns:a16="http://schemas.microsoft.com/office/drawing/2014/main" id="{24523213-D326-4B70-B79B-8BF7139327E4}"/>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2" name="Rectangle 98">
                <a:extLst>
                  <a:ext uri="{FF2B5EF4-FFF2-40B4-BE49-F238E27FC236}">
                    <a16:creationId xmlns:a16="http://schemas.microsoft.com/office/drawing/2014/main" id="{9D3796BE-598F-44B0-A474-267875508484}"/>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3" name="Rectangle 99">
                <a:extLst>
                  <a:ext uri="{FF2B5EF4-FFF2-40B4-BE49-F238E27FC236}">
                    <a16:creationId xmlns:a16="http://schemas.microsoft.com/office/drawing/2014/main" id="{7DBD126E-27FD-4D62-B1F6-5033CB975069}"/>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4" name="Rectangle 100">
                <a:extLst>
                  <a:ext uri="{FF2B5EF4-FFF2-40B4-BE49-F238E27FC236}">
                    <a16:creationId xmlns:a16="http://schemas.microsoft.com/office/drawing/2014/main" id="{0DFD0A9E-E77F-4487-BDEA-DB60DDB3DE78}"/>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5" name="Rectangle 101">
                <a:extLst>
                  <a:ext uri="{FF2B5EF4-FFF2-40B4-BE49-F238E27FC236}">
                    <a16:creationId xmlns:a16="http://schemas.microsoft.com/office/drawing/2014/main" id="{99CB6B33-9BFC-4504-8FA1-2F9FB488AB56}"/>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6" name="Rectangle 102">
                <a:extLst>
                  <a:ext uri="{FF2B5EF4-FFF2-40B4-BE49-F238E27FC236}">
                    <a16:creationId xmlns:a16="http://schemas.microsoft.com/office/drawing/2014/main" id="{B09F4A39-81AC-43F9-BDDA-8C406599C9BF}"/>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40" name="Rectangle 103">
              <a:extLst>
                <a:ext uri="{FF2B5EF4-FFF2-40B4-BE49-F238E27FC236}">
                  <a16:creationId xmlns:a16="http://schemas.microsoft.com/office/drawing/2014/main" id="{0DB9BF35-1804-48CC-B692-70F2F4B53FBA}"/>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47" name="Group 108">
            <a:extLst>
              <a:ext uri="{FF2B5EF4-FFF2-40B4-BE49-F238E27FC236}">
                <a16:creationId xmlns:a16="http://schemas.microsoft.com/office/drawing/2014/main" id="{EA6B4F42-6A76-4C29-8180-33B9430FC8B7}"/>
              </a:ext>
            </a:extLst>
          </p:cNvPr>
          <p:cNvGrpSpPr>
            <a:grpSpLocks/>
          </p:cNvGrpSpPr>
          <p:nvPr/>
        </p:nvGrpSpPr>
        <p:grpSpPr bwMode="auto">
          <a:xfrm>
            <a:off x="3030071" y="2510118"/>
            <a:ext cx="2057400" cy="533400"/>
            <a:chOff x="3552" y="1392"/>
            <a:chExt cx="1296" cy="336"/>
          </a:xfrm>
        </p:grpSpPr>
        <p:sp>
          <p:nvSpPr>
            <p:cNvPr id="48" name="Rectangle 109">
              <a:extLst>
                <a:ext uri="{FF2B5EF4-FFF2-40B4-BE49-F238E27FC236}">
                  <a16:creationId xmlns:a16="http://schemas.microsoft.com/office/drawing/2014/main" id="{96BA9F46-D626-4132-AC02-FA7142FF1656}"/>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9" name="Rectangle 110">
              <a:extLst>
                <a:ext uri="{FF2B5EF4-FFF2-40B4-BE49-F238E27FC236}">
                  <a16:creationId xmlns:a16="http://schemas.microsoft.com/office/drawing/2014/main" id="{873C64CC-C3F5-4C7F-B4D9-2A41667255C1}"/>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0" name="Rectangle 111">
              <a:extLst>
                <a:ext uri="{FF2B5EF4-FFF2-40B4-BE49-F238E27FC236}">
                  <a16:creationId xmlns:a16="http://schemas.microsoft.com/office/drawing/2014/main" id="{2262EBF8-106A-4209-97CD-5143174E31D9}"/>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51" name="Group 271">
            <a:extLst>
              <a:ext uri="{FF2B5EF4-FFF2-40B4-BE49-F238E27FC236}">
                <a16:creationId xmlns:a16="http://schemas.microsoft.com/office/drawing/2014/main" id="{2903855C-CDCB-450A-B579-7D2AE2188F2E}"/>
              </a:ext>
            </a:extLst>
          </p:cNvPr>
          <p:cNvGrpSpPr>
            <a:grpSpLocks/>
          </p:cNvGrpSpPr>
          <p:nvPr/>
        </p:nvGrpSpPr>
        <p:grpSpPr bwMode="auto">
          <a:xfrm>
            <a:off x="4401671" y="909918"/>
            <a:ext cx="4800600" cy="533400"/>
            <a:chOff x="1248" y="816"/>
            <a:chExt cx="3024" cy="336"/>
          </a:xfrm>
        </p:grpSpPr>
        <p:grpSp>
          <p:nvGrpSpPr>
            <p:cNvPr id="52" name="Group 272">
              <a:extLst>
                <a:ext uri="{FF2B5EF4-FFF2-40B4-BE49-F238E27FC236}">
                  <a16:creationId xmlns:a16="http://schemas.microsoft.com/office/drawing/2014/main" id="{F8EF3C81-8E30-4683-A32A-482C4059D832}"/>
                </a:ext>
              </a:extLst>
            </p:cNvPr>
            <p:cNvGrpSpPr>
              <a:grpSpLocks/>
            </p:cNvGrpSpPr>
            <p:nvPr/>
          </p:nvGrpSpPr>
          <p:grpSpPr bwMode="auto">
            <a:xfrm>
              <a:off x="1680" y="816"/>
              <a:ext cx="2592" cy="336"/>
              <a:chOff x="384" y="624"/>
              <a:chExt cx="2592" cy="336"/>
            </a:xfrm>
          </p:grpSpPr>
          <p:sp>
            <p:nvSpPr>
              <p:cNvPr id="54" name="Rectangle 273">
                <a:extLst>
                  <a:ext uri="{FF2B5EF4-FFF2-40B4-BE49-F238E27FC236}">
                    <a16:creationId xmlns:a16="http://schemas.microsoft.com/office/drawing/2014/main" id="{97C4B32D-7C19-4513-8AC1-B4EB3EA208F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5" name="Rectangle 274">
                <a:extLst>
                  <a:ext uri="{FF2B5EF4-FFF2-40B4-BE49-F238E27FC236}">
                    <a16:creationId xmlns:a16="http://schemas.microsoft.com/office/drawing/2014/main" id="{F98C4BC9-EC59-4C40-834A-4C0DA8E4E31E}"/>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6" name="Rectangle 275">
                <a:extLst>
                  <a:ext uri="{FF2B5EF4-FFF2-40B4-BE49-F238E27FC236}">
                    <a16:creationId xmlns:a16="http://schemas.microsoft.com/office/drawing/2014/main" id="{8CBE354D-A182-4E81-9F02-6EF46A140BA2}"/>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7" name="Rectangle 276">
                <a:extLst>
                  <a:ext uri="{FF2B5EF4-FFF2-40B4-BE49-F238E27FC236}">
                    <a16:creationId xmlns:a16="http://schemas.microsoft.com/office/drawing/2014/main" id="{E989DA04-88B3-45ED-9E91-FCB663061F80}"/>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8" name="Rectangle 277">
                <a:extLst>
                  <a:ext uri="{FF2B5EF4-FFF2-40B4-BE49-F238E27FC236}">
                    <a16:creationId xmlns:a16="http://schemas.microsoft.com/office/drawing/2014/main" id="{EB6333C5-450D-431B-B0A9-175F2F2F1DEB}"/>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9" name="Rectangle 278">
                <a:extLst>
                  <a:ext uri="{FF2B5EF4-FFF2-40B4-BE49-F238E27FC236}">
                    <a16:creationId xmlns:a16="http://schemas.microsoft.com/office/drawing/2014/main" id="{6983D88A-39A7-45AB-B46E-EE065DF20DEE}"/>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53" name="Rectangle 279">
              <a:extLst>
                <a:ext uri="{FF2B5EF4-FFF2-40B4-BE49-F238E27FC236}">
                  <a16:creationId xmlns:a16="http://schemas.microsoft.com/office/drawing/2014/main" id="{AB1E5B94-53DB-46B5-8FD7-F203C85A5D58}"/>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0" name="Group 289">
            <a:extLst>
              <a:ext uri="{FF2B5EF4-FFF2-40B4-BE49-F238E27FC236}">
                <a16:creationId xmlns:a16="http://schemas.microsoft.com/office/drawing/2014/main" id="{84335866-D4CC-4958-80E3-5ADEC7835C10}"/>
              </a:ext>
            </a:extLst>
          </p:cNvPr>
          <p:cNvGrpSpPr>
            <a:grpSpLocks/>
          </p:cNvGrpSpPr>
          <p:nvPr/>
        </p:nvGrpSpPr>
        <p:grpSpPr bwMode="auto">
          <a:xfrm>
            <a:off x="2355157" y="1451256"/>
            <a:ext cx="4800600" cy="533400"/>
            <a:chOff x="1248" y="816"/>
            <a:chExt cx="3024" cy="336"/>
          </a:xfrm>
        </p:grpSpPr>
        <p:grpSp>
          <p:nvGrpSpPr>
            <p:cNvPr id="61" name="Group 290">
              <a:extLst>
                <a:ext uri="{FF2B5EF4-FFF2-40B4-BE49-F238E27FC236}">
                  <a16:creationId xmlns:a16="http://schemas.microsoft.com/office/drawing/2014/main" id="{8D34B903-8921-48A4-8C3E-73BF26B376D5}"/>
                </a:ext>
              </a:extLst>
            </p:cNvPr>
            <p:cNvGrpSpPr>
              <a:grpSpLocks/>
            </p:cNvGrpSpPr>
            <p:nvPr/>
          </p:nvGrpSpPr>
          <p:grpSpPr bwMode="auto">
            <a:xfrm>
              <a:off x="1680" y="816"/>
              <a:ext cx="2592" cy="336"/>
              <a:chOff x="384" y="624"/>
              <a:chExt cx="2592" cy="336"/>
            </a:xfrm>
          </p:grpSpPr>
          <p:sp>
            <p:nvSpPr>
              <p:cNvPr id="63" name="Rectangle 291">
                <a:extLst>
                  <a:ext uri="{FF2B5EF4-FFF2-40B4-BE49-F238E27FC236}">
                    <a16:creationId xmlns:a16="http://schemas.microsoft.com/office/drawing/2014/main" id="{E3869C96-AC0D-4F08-90C4-90B08CE42275}"/>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4" name="Rectangle 292">
                <a:extLst>
                  <a:ext uri="{FF2B5EF4-FFF2-40B4-BE49-F238E27FC236}">
                    <a16:creationId xmlns:a16="http://schemas.microsoft.com/office/drawing/2014/main" id="{80D13938-ECF0-4CB7-88ED-9FC4186C5D1D}"/>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5" name="Rectangle 293">
                <a:extLst>
                  <a:ext uri="{FF2B5EF4-FFF2-40B4-BE49-F238E27FC236}">
                    <a16:creationId xmlns:a16="http://schemas.microsoft.com/office/drawing/2014/main" id="{5D242434-D0D4-4B9D-B00C-DA00BF6C27CF}"/>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6" name="Rectangle 294">
                <a:extLst>
                  <a:ext uri="{FF2B5EF4-FFF2-40B4-BE49-F238E27FC236}">
                    <a16:creationId xmlns:a16="http://schemas.microsoft.com/office/drawing/2014/main" id="{ABC721A2-CE1C-4F0D-A748-584E642B3EA1}"/>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7" name="Rectangle 295">
                <a:extLst>
                  <a:ext uri="{FF2B5EF4-FFF2-40B4-BE49-F238E27FC236}">
                    <a16:creationId xmlns:a16="http://schemas.microsoft.com/office/drawing/2014/main" id="{FA1CE0AA-C568-49DE-88EC-1A962B9E03DB}"/>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8" name="Rectangle 296">
                <a:extLst>
                  <a:ext uri="{FF2B5EF4-FFF2-40B4-BE49-F238E27FC236}">
                    <a16:creationId xmlns:a16="http://schemas.microsoft.com/office/drawing/2014/main" id="{23288345-F415-4CC0-95B8-313D964163ED}"/>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62" name="Rectangle 297">
              <a:extLst>
                <a:ext uri="{FF2B5EF4-FFF2-40B4-BE49-F238E27FC236}">
                  <a16:creationId xmlns:a16="http://schemas.microsoft.com/office/drawing/2014/main" id="{314754D5-FBA7-4035-893A-9E4181FAE109}"/>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9" name="Group 298">
            <a:extLst>
              <a:ext uri="{FF2B5EF4-FFF2-40B4-BE49-F238E27FC236}">
                <a16:creationId xmlns:a16="http://schemas.microsoft.com/office/drawing/2014/main" id="{3205CEBF-8993-41B8-A358-08F231A8DE66}"/>
              </a:ext>
            </a:extLst>
          </p:cNvPr>
          <p:cNvGrpSpPr>
            <a:grpSpLocks/>
          </p:cNvGrpSpPr>
          <p:nvPr/>
        </p:nvGrpSpPr>
        <p:grpSpPr bwMode="auto">
          <a:xfrm>
            <a:off x="4401671" y="1976718"/>
            <a:ext cx="4800600" cy="533400"/>
            <a:chOff x="1248" y="816"/>
            <a:chExt cx="3024" cy="336"/>
          </a:xfrm>
        </p:grpSpPr>
        <p:grpSp>
          <p:nvGrpSpPr>
            <p:cNvPr id="70" name="Group 299">
              <a:extLst>
                <a:ext uri="{FF2B5EF4-FFF2-40B4-BE49-F238E27FC236}">
                  <a16:creationId xmlns:a16="http://schemas.microsoft.com/office/drawing/2014/main" id="{45B2CB30-EF66-4F0F-B295-8A82182114C7}"/>
                </a:ext>
              </a:extLst>
            </p:cNvPr>
            <p:cNvGrpSpPr>
              <a:grpSpLocks/>
            </p:cNvGrpSpPr>
            <p:nvPr/>
          </p:nvGrpSpPr>
          <p:grpSpPr bwMode="auto">
            <a:xfrm>
              <a:off x="1680" y="816"/>
              <a:ext cx="2592" cy="336"/>
              <a:chOff x="384" y="624"/>
              <a:chExt cx="2592" cy="336"/>
            </a:xfrm>
          </p:grpSpPr>
          <p:sp>
            <p:nvSpPr>
              <p:cNvPr id="72" name="Rectangle 300">
                <a:extLst>
                  <a:ext uri="{FF2B5EF4-FFF2-40B4-BE49-F238E27FC236}">
                    <a16:creationId xmlns:a16="http://schemas.microsoft.com/office/drawing/2014/main" id="{65B1F1E0-C2DF-44FE-AE85-287026EC396B}"/>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3" name="Rectangle 301">
                <a:extLst>
                  <a:ext uri="{FF2B5EF4-FFF2-40B4-BE49-F238E27FC236}">
                    <a16:creationId xmlns:a16="http://schemas.microsoft.com/office/drawing/2014/main" id="{50B351DB-F2E6-4431-8540-DB97D2CF42FF}"/>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4" name="Rectangle 302">
                <a:extLst>
                  <a:ext uri="{FF2B5EF4-FFF2-40B4-BE49-F238E27FC236}">
                    <a16:creationId xmlns:a16="http://schemas.microsoft.com/office/drawing/2014/main" id="{3F95733A-FD85-4BDF-8123-6A0DEF529220}"/>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5" name="Rectangle 303">
                <a:extLst>
                  <a:ext uri="{FF2B5EF4-FFF2-40B4-BE49-F238E27FC236}">
                    <a16:creationId xmlns:a16="http://schemas.microsoft.com/office/drawing/2014/main" id="{79187C62-5C9D-468A-BEA6-3C7DADB1FC0A}"/>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6" name="Rectangle 304">
                <a:extLst>
                  <a:ext uri="{FF2B5EF4-FFF2-40B4-BE49-F238E27FC236}">
                    <a16:creationId xmlns:a16="http://schemas.microsoft.com/office/drawing/2014/main" id="{9DE0C766-9E44-4698-B84A-BD4586C0F7AE}"/>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7" name="Rectangle 305">
                <a:extLst>
                  <a:ext uri="{FF2B5EF4-FFF2-40B4-BE49-F238E27FC236}">
                    <a16:creationId xmlns:a16="http://schemas.microsoft.com/office/drawing/2014/main" id="{E8C42716-52E1-4AC7-8C04-3C582AC9FE72}"/>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71" name="Rectangle 306">
              <a:extLst>
                <a:ext uri="{FF2B5EF4-FFF2-40B4-BE49-F238E27FC236}">
                  <a16:creationId xmlns:a16="http://schemas.microsoft.com/office/drawing/2014/main" id="{DE2A9874-6D1F-4088-9110-EBFE387A8990}"/>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78" name="Group 307">
            <a:extLst>
              <a:ext uri="{FF2B5EF4-FFF2-40B4-BE49-F238E27FC236}">
                <a16:creationId xmlns:a16="http://schemas.microsoft.com/office/drawing/2014/main" id="{93253E93-28AB-411B-B064-E383AEA4A87B}"/>
              </a:ext>
            </a:extLst>
          </p:cNvPr>
          <p:cNvGrpSpPr>
            <a:grpSpLocks/>
          </p:cNvGrpSpPr>
          <p:nvPr/>
        </p:nvGrpSpPr>
        <p:grpSpPr bwMode="auto">
          <a:xfrm>
            <a:off x="5087471" y="2510118"/>
            <a:ext cx="2057400" cy="533400"/>
            <a:chOff x="3552" y="1392"/>
            <a:chExt cx="1296" cy="336"/>
          </a:xfrm>
        </p:grpSpPr>
        <p:sp>
          <p:nvSpPr>
            <p:cNvPr id="79" name="Rectangle 308">
              <a:extLst>
                <a:ext uri="{FF2B5EF4-FFF2-40B4-BE49-F238E27FC236}">
                  <a16:creationId xmlns:a16="http://schemas.microsoft.com/office/drawing/2014/main" id="{01DB0A42-9AFA-4C2A-8B41-1A85EFE19C57}"/>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0" name="Rectangle 309">
              <a:extLst>
                <a:ext uri="{FF2B5EF4-FFF2-40B4-BE49-F238E27FC236}">
                  <a16:creationId xmlns:a16="http://schemas.microsoft.com/office/drawing/2014/main" id="{3C119DDD-CC0D-4A08-870A-E12F0FB14E8C}"/>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1" name="Rectangle 310">
              <a:extLst>
                <a:ext uri="{FF2B5EF4-FFF2-40B4-BE49-F238E27FC236}">
                  <a16:creationId xmlns:a16="http://schemas.microsoft.com/office/drawing/2014/main" id="{518AE7D4-A65C-4A3E-94F0-E03E21EC9662}"/>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2" name="Group 311">
            <a:extLst>
              <a:ext uri="{FF2B5EF4-FFF2-40B4-BE49-F238E27FC236}">
                <a16:creationId xmlns:a16="http://schemas.microsoft.com/office/drawing/2014/main" id="{F7674639-F91B-46EC-8CD3-34C86ADC2EC1}"/>
              </a:ext>
            </a:extLst>
          </p:cNvPr>
          <p:cNvGrpSpPr>
            <a:grpSpLocks/>
          </p:cNvGrpSpPr>
          <p:nvPr/>
        </p:nvGrpSpPr>
        <p:grpSpPr bwMode="auto">
          <a:xfrm>
            <a:off x="2344271" y="4110318"/>
            <a:ext cx="2057400" cy="533400"/>
            <a:chOff x="3552" y="1392"/>
            <a:chExt cx="1296" cy="336"/>
          </a:xfrm>
        </p:grpSpPr>
        <p:sp>
          <p:nvSpPr>
            <p:cNvPr id="83" name="Rectangle 312">
              <a:extLst>
                <a:ext uri="{FF2B5EF4-FFF2-40B4-BE49-F238E27FC236}">
                  <a16:creationId xmlns:a16="http://schemas.microsoft.com/office/drawing/2014/main" id="{6AC8359D-9517-44A5-A474-34DB83915ACF}"/>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4" name="Rectangle 313">
              <a:extLst>
                <a:ext uri="{FF2B5EF4-FFF2-40B4-BE49-F238E27FC236}">
                  <a16:creationId xmlns:a16="http://schemas.microsoft.com/office/drawing/2014/main" id="{55AC0CF6-69CE-4D88-95A2-79E4CC178226}"/>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5" name="Rectangle 314">
              <a:extLst>
                <a:ext uri="{FF2B5EF4-FFF2-40B4-BE49-F238E27FC236}">
                  <a16:creationId xmlns:a16="http://schemas.microsoft.com/office/drawing/2014/main" id="{C975A69D-41E0-40D0-AD05-3BAA61ECA315}"/>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6" name="Group 315">
            <a:extLst>
              <a:ext uri="{FF2B5EF4-FFF2-40B4-BE49-F238E27FC236}">
                <a16:creationId xmlns:a16="http://schemas.microsoft.com/office/drawing/2014/main" id="{1B847A42-184C-4B91-85E4-61DB911806FE}"/>
              </a:ext>
            </a:extLst>
          </p:cNvPr>
          <p:cNvGrpSpPr>
            <a:grpSpLocks/>
          </p:cNvGrpSpPr>
          <p:nvPr/>
        </p:nvGrpSpPr>
        <p:grpSpPr bwMode="auto">
          <a:xfrm>
            <a:off x="5163671" y="4643718"/>
            <a:ext cx="4648200" cy="533400"/>
            <a:chOff x="1248" y="816"/>
            <a:chExt cx="3024" cy="336"/>
          </a:xfrm>
        </p:grpSpPr>
        <p:grpSp>
          <p:nvGrpSpPr>
            <p:cNvPr id="87" name="Group 316">
              <a:extLst>
                <a:ext uri="{FF2B5EF4-FFF2-40B4-BE49-F238E27FC236}">
                  <a16:creationId xmlns:a16="http://schemas.microsoft.com/office/drawing/2014/main" id="{082B2807-99CE-40E8-8FD0-65DB64D5E0DB}"/>
                </a:ext>
              </a:extLst>
            </p:cNvPr>
            <p:cNvGrpSpPr>
              <a:grpSpLocks/>
            </p:cNvGrpSpPr>
            <p:nvPr/>
          </p:nvGrpSpPr>
          <p:grpSpPr bwMode="auto">
            <a:xfrm>
              <a:off x="1680" y="816"/>
              <a:ext cx="2592" cy="336"/>
              <a:chOff x="384" y="624"/>
              <a:chExt cx="2592" cy="336"/>
            </a:xfrm>
          </p:grpSpPr>
          <p:sp>
            <p:nvSpPr>
              <p:cNvPr id="89" name="Rectangle 317">
                <a:extLst>
                  <a:ext uri="{FF2B5EF4-FFF2-40B4-BE49-F238E27FC236}">
                    <a16:creationId xmlns:a16="http://schemas.microsoft.com/office/drawing/2014/main" id="{43B24B2F-ED7E-4BDC-BB6F-AAE82451CAB1}"/>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0" name="Rectangle 318">
                <a:extLst>
                  <a:ext uri="{FF2B5EF4-FFF2-40B4-BE49-F238E27FC236}">
                    <a16:creationId xmlns:a16="http://schemas.microsoft.com/office/drawing/2014/main" id="{BE55EDFA-5E81-42B7-AE40-71BDD5E5A3E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1" name="Rectangle 319">
                <a:extLst>
                  <a:ext uri="{FF2B5EF4-FFF2-40B4-BE49-F238E27FC236}">
                    <a16:creationId xmlns:a16="http://schemas.microsoft.com/office/drawing/2014/main" id="{16430AA4-FD5A-4224-AA3C-B676C5E8215B}"/>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2" name="Rectangle 320">
                <a:extLst>
                  <a:ext uri="{FF2B5EF4-FFF2-40B4-BE49-F238E27FC236}">
                    <a16:creationId xmlns:a16="http://schemas.microsoft.com/office/drawing/2014/main" id="{AAE24990-A008-4009-9362-72959C41E950}"/>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3" name="Rectangle 321">
                <a:extLst>
                  <a:ext uri="{FF2B5EF4-FFF2-40B4-BE49-F238E27FC236}">
                    <a16:creationId xmlns:a16="http://schemas.microsoft.com/office/drawing/2014/main" id="{5AD6F192-E8F1-46BA-A2E6-E22FAEC9855E}"/>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4" name="Rectangle 322">
                <a:extLst>
                  <a:ext uri="{FF2B5EF4-FFF2-40B4-BE49-F238E27FC236}">
                    <a16:creationId xmlns:a16="http://schemas.microsoft.com/office/drawing/2014/main" id="{516FCC3C-79DE-430C-B7B7-89D47FED28EA}"/>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88" name="Rectangle 323">
              <a:extLst>
                <a:ext uri="{FF2B5EF4-FFF2-40B4-BE49-F238E27FC236}">
                  <a16:creationId xmlns:a16="http://schemas.microsoft.com/office/drawing/2014/main" id="{828FAA5D-5889-4D3F-81BD-EB3995240F19}"/>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95" name="Group 324">
            <a:extLst>
              <a:ext uri="{FF2B5EF4-FFF2-40B4-BE49-F238E27FC236}">
                <a16:creationId xmlns:a16="http://schemas.microsoft.com/office/drawing/2014/main" id="{7D4A6E18-2719-4985-B987-C8DC58BCCA4A}"/>
              </a:ext>
            </a:extLst>
          </p:cNvPr>
          <p:cNvGrpSpPr>
            <a:grpSpLocks/>
          </p:cNvGrpSpPr>
          <p:nvPr/>
        </p:nvGrpSpPr>
        <p:grpSpPr bwMode="auto">
          <a:xfrm>
            <a:off x="3715871" y="909918"/>
            <a:ext cx="4876800" cy="533400"/>
            <a:chOff x="2400" y="816"/>
            <a:chExt cx="3024" cy="336"/>
          </a:xfrm>
        </p:grpSpPr>
        <p:grpSp>
          <p:nvGrpSpPr>
            <p:cNvPr id="96" name="Group 325">
              <a:extLst>
                <a:ext uri="{FF2B5EF4-FFF2-40B4-BE49-F238E27FC236}">
                  <a16:creationId xmlns:a16="http://schemas.microsoft.com/office/drawing/2014/main" id="{7293AD4D-4589-4E22-A724-89BCDDBF7B18}"/>
                </a:ext>
              </a:extLst>
            </p:cNvPr>
            <p:cNvGrpSpPr>
              <a:grpSpLocks/>
            </p:cNvGrpSpPr>
            <p:nvPr/>
          </p:nvGrpSpPr>
          <p:grpSpPr bwMode="auto">
            <a:xfrm>
              <a:off x="2832" y="816"/>
              <a:ext cx="2592" cy="336"/>
              <a:chOff x="384" y="624"/>
              <a:chExt cx="2592" cy="336"/>
            </a:xfrm>
          </p:grpSpPr>
          <p:sp>
            <p:nvSpPr>
              <p:cNvPr id="98" name="Rectangle 326">
                <a:extLst>
                  <a:ext uri="{FF2B5EF4-FFF2-40B4-BE49-F238E27FC236}">
                    <a16:creationId xmlns:a16="http://schemas.microsoft.com/office/drawing/2014/main" id="{902570A9-A3E7-40F7-BDF9-6EF9989A0CE2}"/>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99" name="Rectangle 327">
                <a:extLst>
                  <a:ext uri="{FF2B5EF4-FFF2-40B4-BE49-F238E27FC236}">
                    <a16:creationId xmlns:a16="http://schemas.microsoft.com/office/drawing/2014/main" id="{33C1AB18-C914-4696-93F3-E7B6F049383A}"/>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Â</a:t>
                </a:r>
              </a:p>
            </p:txBody>
          </p:sp>
          <p:sp>
            <p:nvSpPr>
              <p:cNvPr id="100" name="Rectangle 328">
                <a:extLst>
                  <a:ext uri="{FF2B5EF4-FFF2-40B4-BE49-F238E27FC236}">
                    <a16:creationId xmlns:a16="http://schemas.microsoft.com/office/drawing/2014/main" id="{5E9697B8-D184-4D12-AD6C-DEC9C27631E6}"/>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sp>
            <p:nvSpPr>
              <p:cNvPr id="101" name="Rectangle 329">
                <a:extLst>
                  <a:ext uri="{FF2B5EF4-FFF2-40B4-BE49-F238E27FC236}">
                    <a16:creationId xmlns:a16="http://schemas.microsoft.com/office/drawing/2014/main" id="{9300A007-060D-42F8-9BE4-D8B2B75F91AC}"/>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02" name="Rectangle 330">
                <a:extLst>
                  <a:ext uri="{FF2B5EF4-FFF2-40B4-BE49-F238E27FC236}">
                    <a16:creationId xmlns:a16="http://schemas.microsoft.com/office/drawing/2014/main" id="{82DD27B6-9CDF-4EDD-B477-E4C4A5FF8614}"/>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3" name="Rectangle 331">
                <a:extLst>
                  <a:ext uri="{FF2B5EF4-FFF2-40B4-BE49-F238E27FC236}">
                    <a16:creationId xmlns:a16="http://schemas.microsoft.com/office/drawing/2014/main" id="{9A7CAC2B-B05F-4336-ABFC-E82FB5D0984C}"/>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sp>
          <p:nvSpPr>
            <p:cNvPr id="97" name="Rectangle 332">
              <a:extLst>
                <a:ext uri="{FF2B5EF4-FFF2-40B4-BE49-F238E27FC236}">
                  <a16:creationId xmlns:a16="http://schemas.microsoft.com/office/drawing/2014/main" id="{CE6EC095-319F-48E0-832C-B40F7A48A010}"/>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04" name="Group 333">
            <a:extLst>
              <a:ext uri="{FF2B5EF4-FFF2-40B4-BE49-F238E27FC236}">
                <a16:creationId xmlns:a16="http://schemas.microsoft.com/office/drawing/2014/main" id="{5413AE10-6BF5-440E-BF3A-8B8254B3E7F2}"/>
              </a:ext>
            </a:extLst>
          </p:cNvPr>
          <p:cNvGrpSpPr>
            <a:grpSpLocks/>
          </p:cNvGrpSpPr>
          <p:nvPr/>
        </p:nvGrpSpPr>
        <p:grpSpPr bwMode="auto">
          <a:xfrm>
            <a:off x="4401671" y="909918"/>
            <a:ext cx="4800600" cy="533400"/>
            <a:chOff x="2400" y="816"/>
            <a:chExt cx="3024" cy="336"/>
          </a:xfrm>
        </p:grpSpPr>
        <p:grpSp>
          <p:nvGrpSpPr>
            <p:cNvPr id="105" name="Group 334">
              <a:extLst>
                <a:ext uri="{FF2B5EF4-FFF2-40B4-BE49-F238E27FC236}">
                  <a16:creationId xmlns:a16="http://schemas.microsoft.com/office/drawing/2014/main" id="{2CEF918F-D289-4B64-977A-21278DD1B066}"/>
                </a:ext>
              </a:extLst>
            </p:cNvPr>
            <p:cNvGrpSpPr>
              <a:grpSpLocks/>
            </p:cNvGrpSpPr>
            <p:nvPr/>
          </p:nvGrpSpPr>
          <p:grpSpPr bwMode="auto">
            <a:xfrm>
              <a:off x="2832" y="816"/>
              <a:ext cx="2592" cy="336"/>
              <a:chOff x="384" y="624"/>
              <a:chExt cx="2592" cy="336"/>
            </a:xfrm>
          </p:grpSpPr>
          <p:sp>
            <p:nvSpPr>
              <p:cNvPr id="107" name="Rectangle 335">
                <a:extLst>
                  <a:ext uri="{FF2B5EF4-FFF2-40B4-BE49-F238E27FC236}">
                    <a16:creationId xmlns:a16="http://schemas.microsoft.com/office/drawing/2014/main" id="{3F0F717F-2516-4D71-BB12-653FABD0CA35}"/>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08" name="Rectangle 336">
                <a:extLst>
                  <a:ext uri="{FF2B5EF4-FFF2-40B4-BE49-F238E27FC236}">
                    <a16:creationId xmlns:a16="http://schemas.microsoft.com/office/drawing/2014/main" id="{939D15C8-CBB2-4CD5-92DF-86B0CC38658D}"/>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9" name="Rectangle 337">
                <a:extLst>
                  <a:ext uri="{FF2B5EF4-FFF2-40B4-BE49-F238E27FC236}">
                    <a16:creationId xmlns:a16="http://schemas.microsoft.com/office/drawing/2014/main" id="{BEB1B47C-3C1C-42BB-9E48-A837097F133B}"/>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sp>
            <p:nvSpPr>
              <p:cNvPr id="110" name="Rectangle 338">
                <a:extLst>
                  <a:ext uri="{FF2B5EF4-FFF2-40B4-BE49-F238E27FC236}">
                    <a16:creationId xmlns:a16="http://schemas.microsoft.com/office/drawing/2014/main" id="{29109420-9219-4A4A-8B9F-3373694B231F}"/>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11" name="Rectangle 339">
                <a:extLst>
                  <a:ext uri="{FF2B5EF4-FFF2-40B4-BE49-F238E27FC236}">
                    <a16:creationId xmlns:a16="http://schemas.microsoft.com/office/drawing/2014/main" id="{37454778-59C8-4F5B-8664-C6F8B101E163}"/>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12" name="Rectangle 340">
                <a:extLst>
                  <a:ext uri="{FF2B5EF4-FFF2-40B4-BE49-F238E27FC236}">
                    <a16:creationId xmlns:a16="http://schemas.microsoft.com/office/drawing/2014/main" id="{212DBE79-80D2-44A9-A330-A80254F59C86}"/>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sp>
          <p:nvSpPr>
            <p:cNvPr id="106" name="Rectangle 341">
              <a:extLst>
                <a:ext uri="{FF2B5EF4-FFF2-40B4-BE49-F238E27FC236}">
                  <a16:creationId xmlns:a16="http://schemas.microsoft.com/office/drawing/2014/main" id="{08566892-0D95-4659-8357-27E334C43DF1}"/>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grpSp>
        <p:nvGrpSpPr>
          <p:cNvPr id="113" name="Group 342">
            <a:extLst>
              <a:ext uri="{FF2B5EF4-FFF2-40B4-BE49-F238E27FC236}">
                <a16:creationId xmlns:a16="http://schemas.microsoft.com/office/drawing/2014/main" id="{30BDC51F-8126-42BC-B071-082898AFEFA6}"/>
              </a:ext>
            </a:extLst>
          </p:cNvPr>
          <p:cNvGrpSpPr>
            <a:grpSpLocks/>
          </p:cNvGrpSpPr>
          <p:nvPr/>
        </p:nvGrpSpPr>
        <p:grpSpPr bwMode="auto">
          <a:xfrm>
            <a:off x="2344271" y="1443318"/>
            <a:ext cx="2057400" cy="533400"/>
            <a:chOff x="1872" y="576"/>
            <a:chExt cx="1296" cy="336"/>
          </a:xfrm>
        </p:grpSpPr>
        <p:sp>
          <p:nvSpPr>
            <p:cNvPr id="114" name="Rectangle 343">
              <a:extLst>
                <a:ext uri="{FF2B5EF4-FFF2-40B4-BE49-F238E27FC236}">
                  <a16:creationId xmlns:a16="http://schemas.microsoft.com/office/drawing/2014/main" id="{587C4AD5-8B52-413A-B28C-0525D79376D8}"/>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Ệ</a:t>
              </a:r>
            </a:p>
          </p:txBody>
        </p:sp>
        <p:sp>
          <p:nvSpPr>
            <p:cNvPr id="115" name="Rectangle 344">
              <a:extLst>
                <a:ext uri="{FF2B5EF4-FFF2-40B4-BE49-F238E27FC236}">
                  <a16:creationId xmlns:a16="http://schemas.microsoft.com/office/drawing/2014/main" id="{3CB75392-A82F-4E4B-9EA0-3C34DE65C05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16" name="Rectangle 345">
              <a:extLst>
                <a:ext uri="{FF2B5EF4-FFF2-40B4-BE49-F238E27FC236}">
                  <a16:creationId xmlns:a16="http://schemas.microsoft.com/office/drawing/2014/main" id="{DB190476-9004-452F-BAB0-8BEF9657761A}"/>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V</a:t>
              </a:r>
            </a:p>
          </p:txBody>
        </p:sp>
      </p:grpSp>
      <p:grpSp>
        <p:nvGrpSpPr>
          <p:cNvPr id="117" name="Group 350">
            <a:extLst>
              <a:ext uri="{FF2B5EF4-FFF2-40B4-BE49-F238E27FC236}">
                <a16:creationId xmlns:a16="http://schemas.microsoft.com/office/drawing/2014/main" id="{7A3CB03B-337F-40B9-823A-C0F624B6406E}"/>
              </a:ext>
            </a:extLst>
          </p:cNvPr>
          <p:cNvGrpSpPr>
            <a:grpSpLocks/>
          </p:cNvGrpSpPr>
          <p:nvPr/>
        </p:nvGrpSpPr>
        <p:grpSpPr bwMode="auto">
          <a:xfrm>
            <a:off x="4403485" y="1438556"/>
            <a:ext cx="2044700" cy="546100"/>
            <a:chOff x="1880" y="568"/>
            <a:chExt cx="1288" cy="344"/>
          </a:xfrm>
        </p:grpSpPr>
        <p:sp>
          <p:nvSpPr>
            <p:cNvPr id="118" name="Rectangle 351">
              <a:extLst>
                <a:ext uri="{FF2B5EF4-FFF2-40B4-BE49-F238E27FC236}">
                  <a16:creationId xmlns:a16="http://schemas.microsoft.com/office/drawing/2014/main" id="{88FD1A69-CFC6-4E38-8F93-F0517AEC0BC8}"/>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19" name="Rectangle 352">
              <a:extLst>
                <a:ext uri="{FF2B5EF4-FFF2-40B4-BE49-F238E27FC236}">
                  <a16:creationId xmlns:a16="http://schemas.microsoft.com/office/drawing/2014/main" id="{F1BADC28-B514-4A9D-9C88-2AD744872D72}"/>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20" name="Rectangle 353">
              <a:extLst>
                <a:ext uri="{FF2B5EF4-FFF2-40B4-BE49-F238E27FC236}">
                  <a16:creationId xmlns:a16="http://schemas.microsoft.com/office/drawing/2014/main" id="{4B34248C-05B1-4094-A9CB-D72E2A1E887C}"/>
                </a:ext>
              </a:extLst>
            </p:cNvPr>
            <p:cNvSpPr>
              <a:spLocks noChangeArrowheads="1"/>
            </p:cNvSpPr>
            <p:nvPr/>
          </p:nvSpPr>
          <p:spPr bwMode="auto">
            <a:xfrm>
              <a:off x="1880" y="56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dirty="0">
                  <a:solidFill>
                    <a:srgbClr val="0000FF"/>
                  </a:solidFill>
                  <a:latin typeface="Times New Roman" panose="02020603050405020304" pitchFamily="18" charset="0"/>
                </a:rPr>
                <a:t>T</a:t>
              </a:r>
            </a:p>
          </p:txBody>
        </p:sp>
      </p:grpSp>
      <p:grpSp>
        <p:nvGrpSpPr>
          <p:cNvPr id="121" name="Group 354">
            <a:extLst>
              <a:ext uri="{FF2B5EF4-FFF2-40B4-BE49-F238E27FC236}">
                <a16:creationId xmlns:a16="http://schemas.microsoft.com/office/drawing/2014/main" id="{C1DEF4AA-B93B-4A54-9763-E00638E9CC25}"/>
              </a:ext>
            </a:extLst>
          </p:cNvPr>
          <p:cNvGrpSpPr>
            <a:grpSpLocks/>
          </p:cNvGrpSpPr>
          <p:nvPr/>
        </p:nvGrpSpPr>
        <p:grpSpPr bwMode="auto">
          <a:xfrm>
            <a:off x="5087471" y="1443318"/>
            <a:ext cx="2057400" cy="533400"/>
            <a:chOff x="1872" y="576"/>
            <a:chExt cx="1296" cy="336"/>
          </a:xfrm>
        </p:grpSpPr>
        <p:sp>
          <p:nvSpPr>
            <p:cNvPr id="122" name="Rectangle 355">
              <a:extLst>
                <a:ext uri="{FF2B5EF4-FFF2-40B4-BE49-F238E27FC236}">
                  <a16:creationId xmlns:a16="http://schemas.microsoft.com/office/drawing/2014/main" id="{5E70AED3-D82E-4F93-B3FC-1397EB8AA516}"/>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23" name="Rectangle 356">
              <a:extLst>
                <a:ext uri="{FF2B5EF4-FFF2-40B4-BE49-F238E27FC236}">
                  <a16:creationId xmlns:a16="http://schemas.microsoft.com/office/drawing/2014/main" id="{711A55CC-F271-4E14-A731-9A2C91FA76A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sp>
          <p:nvSpPr>
            <p:cNvPr id="124" name="Rectangle 357">
              <a:extLst>
                <a:ext uri="{FF2B5EF4-FFF2-40B4-BE49-F238E27FC236}">
                  <a16:creationId xmlns:a16="http://schemas.microsoft.com/office/drawing/2014/main" id="{CA0A3E58-CFC2-4380-9FA2-69A00D3C48FE}"/>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25" name="Group 358">
            <a:extLst>
              <a:ext uri="{FF2B5EF4-FFF2-40B4-BE49-F238E27FC236}">
                <a16:creationId xmlns:a16="http://schemas.microsoft.com/office/drawing/2014/main" id="{2FCA033B-A82F-4F9C-9B09-3DE9D0A28130}"/>
              </a:ext>
            </a:extLst>
          </p:cNvPr>
          <p:cNvGrpSpPr>
            <a:grpSpLocks/>
          </p:cNvGrpSpPr>
          <p:nvPr/>
        </p:nvGrpSpPr>
        <p:grpSpPr bwMode="auto">
          <a:xfrm>
            <a:off x="3715871" y="1976718"/>
            <a:ext cx="4800600" cy="533400"/>
            <a:chOff x="2400" y="816"/>
            <a:chExt cx="3024" cy="336"/>
          </a:xfrm>
        </p:grpSpPr>
        <p:grpSp>
          <p:nvGrpSpPr>
            <p:cNvPr id="126" name="Group 359">
              <a:extLst>
                <a:ext uri="{FF2B5EF4-FFF2-40B4-BE49-F238E27FC236}">
                  <a16:creationId xmlns:a16="http://schemas.microsoft.com/office/drawing/2014/main" id="{6C050B11-3B46-4E3D-8B6E-814338DE02EA}"/>
                </a:ext>
              </a:extLst>
            </p:cNvPr>
            <p:cNvGrpSpPr>
              <a:grpSpLocks/>
            </p:cNvGrpSpPr>
            <p:nvPr/>
          </p:nvGrpSpPr>
          <p:grpSpPr bwMode="auto">
            <a:xfrm>
              <a:off x="2832" y="816"/>
              <a:ext cx="2592" cy="336"/>
              <a:chOff x="384" y="624"/>
              <a:chExt cx="2592" cy="336"/>
            </a:xfrm>
          </p:grpSpPr>
          <p:sp>
            <p:nvSpPr>
              <p:cNvPr id="128" name="Rectangle 360">
                <a:extLst>
                  <a:ext uri="{FF2B5EF4-FFF2-40B4-BE49-F238E27FC236}">
                    <a16:creationId xmlns:a16="http://schemas.microsoft.com/office/drawing/2014/main" id="{E5E2ADE1-22DA-4A2C-9AAE-CD80BA204259}"/>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29" name="Rectangle 361">
                <a:extLst>
                  <a:ext uri="{FF2B5EF4-FFF2-40B4-BE49-F238E27FC236}">
                    <a16:creationId xmlns:a16="http://schemas.microsoft.com/office/drawing/2014/main" id="{41C18B99-FA31-430F-A471-611F3D52688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30" name="Rectangle 362">
                <a:extLst>
                  <a:ext uri="{FF2B5EF4-FFF2-40B4-BE49-F238E27FC236}">
                    <a16:creationId xmlns:a16="http://schemas.microsoft.com/office/drawing/2014/main" id="{88B3AAB6-703A-40D4-9218-A13AD627EF1F}"/>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31" name="Rectangle 363">
                <a:extLst>
                  <a:ext uri="{FF2B5EF4-FFF2-40B4-BE49-F238E27FC236}">
                    <a16:creationId xmlns:a16="http://schemas.microsoft.com/office/drawing/2014/main" id="{E57B85C6-F1B0-4114-A8FA-29154F7D0B25}"/>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2" name="Rectangle 364">
                <a:extLst>
                  <a:ext uri="{FF2B5EF4-FFF2-40B4-BE49-F238E27FC236}">
                    <a16:creationId xmlns:a16="http://schemas.microsoft.com/office/drawing/2014/main" id="{1B4035FA-D171-437E-A80E-74B9067E3AD9}"/>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33" name="Rectangle 365">
                <a:extLst>
                  <a:ext uri="{FF2B5EF4-FFF2-40B4-BE49-F238E27FC236}">
                    <a16:creationId xmlns:a16="http://schemas.microsoft.com/office/drawing/2014/main" id="{38BEF4C1-1265-44CD-8CE7-D93BE582A4AA}"/>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sp>
          <p:nvSpPr>
            <p:cNvPr id="127" name="Rectangle 366">
              <a:extLst>
                <a:ext uri="{FF2B5EF4-FFF2-40B4-BE49-F238E27FC236}">
                  <a16:creationId xmlns:a16="http://schemas.microsoft.com/office/drawing/2014/main" id="{AE25DB01-D681-460E-8366-99FE303620FE}"/>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34" name="Group 367">
            <a:extLst>
              <a:ext uri="{FF2B5EF4-FFF2-40B4-BE49-F238E27FC236}">
                <a16:creationId xmlns:a16="http://schemas.microsoft.com/office/drawing/2014/main" id="{1A1D6D6F-932E-4FDE-A1E3-57A8F85C1F8D}"/>
              </a:ext>
            </a:extLst>
          </p:cNvPr>
          <p:cNvGrpSpPr>
            <a:grpSpLocks/>
          </p:cNvGrpSpPr>
          <p:nvPr/>
        </p:nvGrpSpPr>
        <p:grpSpPr bwMode="auto">
          <a:xfrm>
            <a:off x="4401671" y="1976718"/>
            <a:ext cx="4800600" cy="533400"/>
            <a:chOff x="2400" y="816"/>
            <a:chExt cx="3024" cy="336"/>
          </a:xfrm>
        </p:grpSpPr>
        <p:grpSp>
          <p:nvGrpSpPr>
            <p:cNvPr id="135" name="Group 368">
              <a:extLst>
                <a:ext uri="{FF2B5EF4-FFF2-40B4-BE49-F238E27FC236}">
                  <a16:creationId xmlns:a16="http://schemas.microsoft.com/office/drawing/2014/main" id="{31FC2069-AE46-4A73-9091-EE22B08FEA13}"/>
                </a:ext>
              </a:extLst>
            </p:cNvPr>
            <p:cNvGrpSpPr>
              <a:grpSpLocks/>
            </p:cNvGrpSpPr>
            <p:nvPr/>
          </p:nvGrpSpPr>
          <p:grpSpPr bwMode="auto">
            <a:xfrm>
              <a:off x="2832" y="816"/>
              <a:ext cx="2592" cy="336"/>
              <a:chOff x="384" y="624"/>
              <a:chExt cx="2592" cy="336"/>
            </a:xfrm>
          </p:grpSpPr>
          <p:sp>
            <p:nvSpPr>
              <p:cNvPr id="137" name="Rectangle 369">
                <a:extLst>
                  <a:ext uri="{FF2B5EF4-FFF2-40B4-BE49-F238E27FC236}">
                    <a16:creationId xmlns:a16="http://schemas.microsoft.com/office/drawing/2014/main" id="{20012B02-A6DB-4762-8859-2FC45F85972D}"/>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38" name="Rectangle 370">
                <a:extLst>
                  <a:ext uri="{FF2B5EF4-FFF2-40B4-BE49-F238E27FC236}">
                    <a16:creationId xmlns:a16="http://schemas.microsoft.com/office/drawing/2014/main" id="{CA7615D5-5395-48A1-B6D7-E352C544F6B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9" name="Rectangle 371">
                <a:extLst>
                  <a:ext uri="{FF2B5EF4-FFF2-40B4-BE49-F238E27FC236}">
                    <a16:creationId xmlns:a16="http://schemas.microsoft.com/office/drawing/2014/main" id="{54FCF1F1-39F3-4FA5-B16C-C0217232C456}"/>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40" name="Rectangle 372">
                <a:extLst>
                  <a:ext uri="{FF2B5EF4-FFF2-40B4-BE49-F238E27FC236}">
                    <a16:creationId xmlns:a16="http://schemas.microsoft.com/office/drawing/2014/main" id="{E61889FA-4B56-43E7-8DD1-2F47914D0B55}"/>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41" name="Rectangle 373">
                <a:extLst>
                  <a:ext uri="{FF2B5EF4-FFF2-40B4-BE49-F238E27FC236}">
                    <a16:creationId xmlns:a16="http://schemas.microsoft.com/office/drawing/2014/main" id="{69CD8C33-7CD8-4561-955B-7E52FD048957}"/>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2" name="Rectangle 374">
                <a:extLst>
                  <a:ext uri="{FF2B5EF4-FFF2-40B4-BE49-F238E27FC236}">
                    <a16:creationId xmlns:a16="http://schemas.microsoft.com/office/drawing/2014/main" id="{A7687F39-016E-4306-9B20-43B6532EE6DF}"/>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grpSp>
        <p:sp>
          <p:nvSpPr>
            <p:cNvPr id="136" name="Rectangle 375">
              <a:extLst>
                <a:ext uri="{FF2B5EF4-FFF2-40B4-BE49-F238E27FC236}">
                  <a16:creationId xmlns:a16="http://schemas.microsoft.com/office/drawing/2014/main" id="{2D366DAF-5DB2-4B44-934F-0CBC53313E20}"/>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grpSp>
        <p:nvGrpSpPr>
          <p:cNvPr id="143" name="Group 376">
            <a:extLst>
              <a:ext uri="{FF2B5EF4-FFF2-40B4-BE49-F238E27FC236}">
                <a16:creationId xmlns:a16="http://schemas.microsoft.com/office/drawing/2014/main" id="{77CF5CA8-7A7F-496A-B4FA-A73FF16B67F0}"/>
              </a:ext>
            </a:extLst>
          </p:cNvPr>
          <p:cNvGrpSpPr>
            <a:grpSpLocks/>
          </p:cNvGrpSpPr>
          <p:nvPr/>
        </p:nvGrpSpPr>
        <p:grpSpPr bwMode="auto">
          <a:xfrm>
            <a:off x="3030071" y="2510118"/>
            <a:ext cx="2057400" cy="533400"/>
            <a:chOff x="1872" y="576"/>
            <a:chExt cx="1296" cy="336"/>
          </a:xfrm>
        </p:grpSpPr>
        <p:sp>
          <p:nvSpPr>
            <p:cNvPr id="144" name="Rectangle 377">
              <a:extLst>
                <a:ext uri="{FF2B5EF4-FFF2-40B4-BE49-F238E27FC236}">
                  <a16:creationId xmlns:a16="http://schemas.microsoft.com/office/drawing/2014/main" id="{354BD52D-612C-4BC6-BF2E-B6027B132D36}"/>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5" name="Rectangle 378">
              <a:extLst>
                <a:ext uri="{FF2B5EF4-FFF2-40B4-BE49-F238E27FC236}">
                  <a16:creationId xmlns:a16="http://schemas.microsoft.com/office/drawing/2014/main" id="{6C8052C1-FBA6-43D8-BF7E-900E302929C4}"/>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Ì</a:t>
              </a:r>
            </a:p>
          </p:txBody>
        </p:sp>
        <p:sp>
          <p:nvSpPr>
            <p:cNvPr id="146" name="Rectangle 379">
              <a:extLst>
                <a:ext uri="{FF2B5EF4-FFF2-40B4-BE49-F238E27FC236}">
                  <a16:creationId xmlns:a16="http://schemas.microsoft.com/office/drawing/2014/main" id="{9B1FCCB5-AF2F-477A-B5CD-DD03220E777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47" name="Group 380">
            <a:extLst>
              <a:ext uri="{FF2B5EF4-FFF2-40B4-BE49-F238E27FC236}">
                <a16:creationId xmlns:a16="http://schemas.microsoft.com/office/drawing/2014/main" id="{7E5C66E5-38F8-4CA2-BDCE-313342DC47B8}"/>
              </a:ext>
            </a:extLst>
          </p:cNvPr>
          <p:cNvGrpSpPr>
            <a:grpSpLocks/>
          </p:cNvGrpSpPr>
          <p:nvPr/>
        </p:nvGrpSpPr>
        <p:grpSpPr bwMode="auto">
          <a:xfrm>
            <a:off x="5087471" y="2510118"/>
            <a:ext cx="2057400" cy="533400"/>
            <a:chOff x="1872" y="576"/>
            <a:chExt cx="1296" cy="336"/>
          </a:xfrm>
        </p:grpSpPr>
        <p:sp>
          <p:nvSpPr>
            <p:cNvPr id="148" name="Rectangle 381">
              <a:extLst>
                <a:ext uri="{FF2B5EF4-FFF2-40B4-BE49-F238E27FC236}">
                  <a16:creationId xmlns:a16="http://schemas.microsoft.com/office/drawing/2014/main" id="{FF893222-3D67-441C-BC3D-D8F9E9E88014}"/>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49" name="Rectangle 382">
              <a:extLst>
                <a:ext uri="{FF2B5EF4-FFF2-40B4-BE49-F238E27FC236}">
                  <a16:creationId xmlns:a16="http://schemas.microsoft.com/office/drawing/2014/main" id="{C50B6565-342D-4301-9920-0CE50807CA0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0" name="Rectangle 383">
              <a:extLst>
                <a:ext uri="{FF2B5EF4-FFF2-40B4-BE49-F238E27FC236}">
                  <a16:creationId xmlns:a16="http://schemas.microsoft.com/office/drawing/2014/main" id="{208B20CC-5502-486B-A48D-2003B45E9D65}"/>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grpSp>
        <p:nvGrpSpPr>
          <p:cNvPr id="151" name="Group 384">
            <a:extLst>
              <a:ext uri="{FF2B5EF4-FFF2-40B4-BE49-F238E27FC236}">
                <a16:creationId xmlns:a16="http://schemas.microsoft.com/office/drawing/2014/main" id="{FF206F6D-46FC-448D-BA2B-B3BE0CAD73F0}"/>
              </a:ext>
            </a:extLst>
          </p:cNvPr>
          <p:cNvGrpSpPr>
            <a:grpSpLocks/>
          </p:cNvGrpSpPr>
          <p:nvPr/>
        </p:nvGrpSpPr>
        <p:grpSpPr bwMode="auto">
          <a:xfrm>
            <a:off x="3030071" y="3043518"/>
            <a:ext cx="5486400" cy="533400"/>
            <a:chOff x="432" y="1680"/>
            <a:chExt cx="3456" cy="336"/>
          </a:xfrm>
        </p:grpSpPr>
        <p:sp>
          <p:nvSpPr>
            <p:cNvPr id="152" name="Rectangle 385">
              <a:extLst>
                <a:ext uri="{FF2B5EF4-FFF2-40B4-BE49-F238E27FC236}">
                  <a16:creationId xmlns:a16="http://schemas.microsoft.com/office/drawing/2014/main" id="{FB05D490-D0EE-465E-B46A-3D2980486F7D}"/>
                </a:ext>
              </a:extLst>
            </p:cNvPr>
            <p:cNvSpPr>
              <a:spLocks noChangeArrowheads="1"/>
            </p:cNvSpPr>
            <p:nvPr/>
          </p:nvSpPr>
          <p:spPr bwMode="auto">
            <a:xfrm>
              <a:off x="345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53" name="Rectangle 386">
              <a:extLst>
                <a:ext uri="{FF2B5EF4-FFF2-40B4-BE49-F238E27FC236}">
                  <a16:creationId xmlns:a16="http://schemas.microsoft.com/office/drawing/2014/main" id="{B2AC1D2E-F22A-4068-86C3-F91766BBA631}"/>
                </a:ext>
              </a:extLst>
            </p:cNvPr>
            <p:cNvSpPr>
              <a:spLocks noChangeArrowheads="1"/>
            </p:cNvSpPr>
            <p:nvPr/>
          </p:nvSpPr>
          <p:spPr bwMode="auto">
            <a:xfrm>
              <a:off x="302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54" name="Rectangle 387">
              <a:extLst>
                <a:ext uri="{FF2B5EF4-FFF2-40B4-BE49-F238E27FC236}">
                  <a16:creationId xmlns:a16="http://schemas.microsoft.com/office/drawing/2014/main" id="{CF624A1C-D05E-457B-98AB-8578CABAC44F}"/>
                </a:ext>
              </a:extLst>
            </p:cNvPr>
            <p:cNvSpPr>
              <a:spLocks noChangeArrowheads="1"/>
            </p:cNvSpPr>
            <p:nvPr/>
          </p:nvSpPr>
          <p:spPr bwMode="auto">
            <a:xfrm>
              <a:off x="259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55" name="Rectangle 388">
              <a:extLst>
                <a:ext uri="{FF2B5EF4-FFF2-40B4-BE49-F238E27FC236}">
                  <a16:creationId xmlns:a16="http://schemas.microsoft.com/office/drawing/2014/main" id="{40834F58-B694-45FC-8FA4-A10B20D6D666}"/>
                </a:ext>
              </a:extLst>
            </p:cNvPr>
            <p:cNvSpPr>
              <a:spLocks noChangeArrowheads="1"/>
            </p:cNvSpPr>
            <p:nvPr/>
          </p:nvSpPr>
          <p:spPr bwMode="auto">
            <a:xfrm>
              <a:off x="2160"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Ư</a:t>
              </a:r>
            </a:p>
          </p:txBody>
        </p:sp>
        <p:sp>
          <p:nvSpPr>
            <p:cNvPr id="156" name="Rectangle 389">
              <a:extLst>
                <a:ext uri="{FF2B5EF4-FFF2-40B4-BE49-F238E27FC236}">
                  <a16:creationId xmlns:a16="http://schemas.microsoft.com/office/drawing/2014/main" id="{19265387-E597-4F2C-B4DC-9B8E1720FB6E}"/>
                </a:ext>
              </a:extLst>
            </p:cNvPr>
            <p:cNvSpPr>
              <a:spLocks noChangeArrowheads="1"/>
            </p:cNvSpPr>
            <p:nvPr/>
          </p:nvSpPr>
          <p:spPr bwMode="auto">
            <a:xfrm>
              <a:off x="1728"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sp>
          <p:nvSpPr>
            <p:cNvPr id="157" name="Rectangle 390">
              <a:extLst>
                <a:ext uri="{FF2B5EF4-FFF2-40B4-BE49-F238E27FC236}">
                  <a16:creationId xmlns:a16="http://schemas.microsoft.com/office/drawing/2014/main" id="{73CC1258-C990-4AF0-932B-DB32CCAF2F46}"/>
                </a:ext>
              </a:extLst>
            </p:cNvPr>
            <p:cNvSpPr>
              <a:spLocks noChangeArrowheads="1"/>
            </p:cNvSpPr>
            <p:nvPr/>
          </p:nvSpPr>
          <p:spPr bwMode="auto">
            <a:xfrm>
              <a:off x="129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8" name="Rectangle 391">
              <a:extLst>
                <a:ext uri="{FF2B5EF4-FFF2-40B4-BE49-F238E27FC236}">
                  <a16:creationId xmlns:a16="http://schemas.microsoft.com/office/drawing/2014/main" id="{D1056FD7-A4D4-479E-8248-119B9E5134E4}"/>
                </a:ext>
              </a:extLst>
            </p:cNvPr>
            <p:cNvSpPr>
              <a:spLocks noChangeArrowheads="1"/>
            </p:cNvSpPr>
            <p:nvPr/>
          </p:nvSpPr>
          <p:spPr bwMode="auto">
            <a:xfrm>
              <a:off x="86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Ự</a:t>
              </a:r>
            </a:p>
          </p:txBody>
        </p:sp>
        <p:sp>
          <p:nvSpPr>
            <p:cNvPr id="159" name="Rectangle 392">
              <a:extLst>
                <a:ext uri="{FF2B5EF4-FFF2-40B4-BE49-F238E27FC236}">
                  <a16:creationId xmlns:a16="http://schemas.microsoft.com/office/drawing/2014/main" id="{A1A3A747-1BBF-4C33-ABA6-8C46CA34407E}"/>
                </a:ext>
              </a:extLst>
            </p:cNvPr>
            <p:cNvSpPr>
              <a:spLocks noChangeArrowheads="1"/>
            </p:cNvSpPr>
            <p:nvPr/>
          </p:nvSpPr>
          <p:spPr bwMode="auto">
            <a:xfrm>
              <a:off x="43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grpSp>
      <p:grpSp>
        <p:nvGrpSpPr>
          <p:cNvPr id="160" name="Group 393">
            <a:extLst>
              <a:ext uri="{FF2B5EF4-FFF2-40B4-BE49-F238E27FC236}">
                <a16:creationId xmlns:a16="http://schemas.microsoft.com/office/drawing/2014/main" id="{357D0844-B036-4FF2-A49C-9D5383A10B8B}"/>
              </a:ext>
            </a:extLst>
          </p:cNvPr>
          <p:cNvGrpSpPr>
            <a:grpSpLocks/>
          </p:cNvGrpSpPr>
          <p:nvPr/>
        </p:nvGrpSpPr>
        <p:grpSpPr bwMode="auto">
          <a:xfrm>
            <a:off x="3715871" y="3576918"/>
            <a:ext cx="2057400" cy="533400"/>
            <a:chOff x="1872" y="576"/>
            <a:chExt cx="1296" cy="336"/>
          </a:xfrm>
        </p:grpSpPr>
        <p:sp>
          <p:nvSpPr>
            <p:cNvPr id="161" name="Rectangle 394">
              <a:extLst>
                <a:ext uri="{FF2B5EF4-FFF2-40B4-BE49-F238E27FC236}">
                  <a16:creationId xmlns:a16="http://schemas.microsoft.com/office/drawing/2014/main" id="{EF11B307-84EF-4247-8CC4-2332FB83F5DA}"/>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U</a:t>
              </a:r>
            </a:p>
          </p:txBody>
        </p:sp>
        <p:sp>
          <p:nvSpPr>
            <p:cNvPr id="162" name="Rectangle 395">
              <a:extLst>
                <a:ext uri="{FF2B5EF4-FFF2-40B4-BE49-F238E27FC236}">
                  <a16:creationId xmlns:a16="http://schemas.microsoft.com/office/drawing/2014/main" id="{7DC8FCA4-6CB2-433F-A014-2C799A520D8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63" name="Rectangle 396">
              <a:extLst>
                <a:ext uri="{FF2B5EF4-FFF2-40B4-BE49-F238E27FC236}">
                  <a16:creationId xmlns:a16="http://schemas.microsoft.com/office/drawing/2014/main" id="{535A7188-5BD7-4FAF-A94B-39528635E233}"/>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grpSp>
      <p:grpSp>
        <p:nvGrpSpPr>
          <p:cNvPr id="164" name="Group 397">
            <a:extLst>
              <a:ext uri="{FF2B5EF4-FFF2-40B4-BE49-F238E27FC236}">
                <a16:creationId xmlns:a16="http://schemas.microsoft.com/office/drawing/2014/main" id="{2FEEFAA6-E284-406D-BE10-7BF69DF18324}"/>
              </a:ext>
            </a:extLst>
          </p:cNvPr>
          <p:cNvGrpSpPr>
            <a:grpSpLocks/>
          </p:cNvGrpSpPr>
          <p:nvPr/>
        </p:nvGrpSpPr>
        <p:grpSpPr bwMode="auto">
          <a:xfrm>
            <a:off x="5773271" y="3576918"/>
            <a:ext cx="2057400" cy="533400"/>
            <a:chOff x="1872" y="576"/>
            <a:chExt cx="1296" cy="336"/>
          </a:xfrm>
        </p:grpSpPr>
        <p:sp>
          <p:nvSpPr>
            <p:cNvPr id="165" name="Rectangle 398">
              <a:extLst>
                <a:ext uri="{FF2B5EF4-FFF2-40B4-BE49-F238E27FC236}">
                  <a16:creationId xmlns:a16="http://schemas.microsoft.com/office/drawing/2014/main" id="{3C47B648-A62E-45F9-A7E9-0609FF338635}"/>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6" name="Rectangle 399">
              <a:extLst>
                <a:ext uri="{FF2B5EF4-FFF2-40B4-BE49-F238E27FC236}">
                  <a16:creationId xmlns:a16="http://schemas.microsoft.com/office/drawing/2014/main" id="{7EB81495-E244-46E9-A851-C4F260DEAEF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7" name="Rectangle 400">
              <a:extLst>
                <a:ext uri="{FF2B5EF4-FFF2-40B4-BE49-F238E27FC236}">
                  <a16:creationId xmlns:a16="http://schemas.microsoft.com/office/drawing/2014/main" id="{1251DD00-A23C-45A9-A7B3-56B47A937570}"/>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68" name="Group 401">
            <a:extLst>
              <a:ext uri="{FF2B5EF4-FFF2-40B4-BE49-F238E27FC236}">
                <a16:creationId xmlns:a16="http://schemas.microsoft.com/office/drawing/2014/main" id="{6DC4C7BD-0117-4841-9C88-986966D3846B}"/>
              </a:ext>
            </a:extLst>
          </p:cNvPr>
          <p:cNvGrpSpPr>
            <a:grpSpLocks/>
          </p:cNvGrpSpPr>
          <p:nvPr/>
        </p:nvGrpSpPr>
        <p:grpSpPr bwMode="auto">
          <a:xfrm>
            <a:off x="6459071" y="3576918"/>
            <a:ext cx="2057400" cy="533400"/>
            <a:chOff x="1872" y="576"/>
            <a:chExt cx="1296" cy="336"/>
          </a:xfrm>
        </p:grpSpPr>
        <p:sp>
          <p:nvSpPr>
            <p:cNvPr id="169" name="Rectangle 402">
              <a:extLst>
                <a:ext uri="{FF2B5EF4-FFF2-40B4-BE49-F238E27FC236}">
                  <a16:creationId xmlns:a16="http://schemas.microsoft.com/office/drawing/2014/main" id="{7D2A54CB-4215-4789-85E5-FAB73F00E263}"/>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70" name="Rectangle 403">
              <a:extLst>
                <a:ext uri="{FF2B5EF4-FFF2-40B4-BE49-F238E27FC236}">
                  <a16:creationId xmlns:a16="http://schemas.microsoft.com/office/drawing/2014/main" id="{052188E1-DDAB-4284-81C7-F7901E262CE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71" name="Rectangle 404">
              <a:extLst>
                <a:ext uri="{FF2B5EF4-FFF2-40B4-BE49-F238E27FC236}">
                  <a16:creationId xmlns:a16="http://schemas.microsoft.com/office/drawing/2014/main" id="{302BCF3F-5EB2-4BA0-9900-BA07DE9C2B79}"/>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grpSp>
      <p:grpSp>
        <p:nvGrpSpPr>
          <p:cNvPr id="172" name="Group 405">
            <a:extLst>
              <a:ext uri="{FF2B5EF4-FFF2-40B4-BE49-F238E27FC236}">
                <a16:creationId xmlns:a16="http://schemas.microsoft.com/office/drawing/2014/main" id="{47BF4902-E90D-4BDC-9A15-B12730E51FF8}"/>
              </a:ext>
            </a:extLst>
          </p:cNvPr>
          <p:cNvGrpSpPr>
            <a:grpSpLocks/>
          </p:cNvGrpSpPr>
          <p:nvPr/>
        </p:nvGrpSpPr>
        <p:grpSpPr bwMode="auto">
          <a:xfrm>
            <a:off x="2344271" y="4110318"/>
            <a:ext cx="2057400" cy="533400"/>
            <a:chOff x="1872" y="576"/>
            <a:chExt cx="1296" cy="336"/>
          </a:xfrm>
        </p:grpSpPr>
        <p:sp>
          <p:nvSpPr>
            <p:cNvPr id="173" name="Rectangle 406">
              <a:extLst>
                <a:ext uri="{FF2B5EF4-FFF2-40B4-BE49-F238E27FC236}">
                  <a16:creationId xmlns:a16="http://schemas.microsoft.com/office/drawing/2014/main" id="{2C5C7368-D9A2-4650-BD0A-D2FE471938D9}"/>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74" name="Rectangle 407">
              <a:extLst>
                <a:ext uri="{FF2B5EF4-FFF2-40B4-BE49-F238E27FC236}">
                  <a16:creationId xmlns:a16="http://schemas.microsoft.com/office/drawing/2014/main" id="{1B7A7A17-C2C3-4AC6-BCA8-1B72E1B0E6F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75" name="Rectangle 408">
              <a:extLst>
                <a:ext uri="{FF2B5EF4-FFF2-40B4-BE49-F238E27FC236}">
                  <a16:creationId xmlns:a16="http://schemas.microsoft.com/office/drawing/2014/main" id="{A8B04199-DBF8-4617-BE29-79B8890BD37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76" name="Group 409">
            <a:extLst>
              <a:ext uri="{FF2B5EF4-FFF2-40B4-BE49-F238E27FC236}">
                <a16:creationId xmlns:a16="http://schemas.microsoft.com/office/drawing/2014/main" id="{1D82F2E5-6838-4ED3-8E31-8501E6205662}"/>
              </a:ext>
            </a:extLst>
          </p:cNvPr>
          <p:cNvGrpSpPr>
            <a:grpSpLocks/>
          </p:cNvGrpSpPr>
          <p:nvPr/>
        </p:nvGrpSpPr>
        <p:grpSpPr bwMode="auto">
          <a:xfrm>
            <a:off x="4401671" y="4110318"/>
            <a:ext cx="2057400" cy="533400"/>
            <a:chOff x="1872" y="576"/>
            <a:chExt cx="1296" cy="336"/>
          </a:xfrm>
        </p:grpSpPr>
        <p:sp>
          <p:nvSpPr>
            <p:cNvPr id="177" name="Rectangle 410">
              <a:extLst>
                <a:ext uri="{FF2B5EF4-FFF2-40B4-BE49-F238E27FC236}">
                  <a16:creationId xmlns:a16="http://schemas.microsoft.com/office/drawing/2014/main" id="{B027B1D0-642E-44BC-8396-784729074DFD}"/>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78" name="Rectangle 411">
              <a:extLst>
                <a:ext uri="{FF2B5EF4-FFF2-40B4-BE49-F238E27FC236}">
                  <a16:creationId xmlns:a16="http://schemas.microsoft.com/office/drawing/2014/main" id="{298C8679-35B9-41DB-955E-FE535A3F8CF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Ớ</a:t>
              </a:r>
            </a:p>
          </p:txBody>
        </p:sp>
        <p:sp>
          <p:nvSpPr>
            <p:cNvPr id="179" name="Rectangle 412">
              <a:extLst>
                <a:ext uri="{FF2B5EF4-FFF2-40B4-BE49-F238E27FC236}">
                  <a16:creationId xmlns:a16="http://schemas.microsoft.com/office/drawing/2014/main" id="{0AC078CB-3986-4360-9F7F-8C4A8D571554}"/>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0" name="Group 413">
            <a:extLst>
              <a:ext uri="{FF2B5EF4-FFF2-40B4-BE49-F238E27FC236}">
                <a16:creationId xmlns:a16="http://schemas.microsoft.com/office/drawing/2014/main" id="{2B86612B-A108-4EF8-82AF-CD3E4AD8B4D1}"/>
              </a:ext>
            </a:extLst>
          </p:cNvPr>
          <p:cNvGrpSpPr>
            <a:grpSpLocks/>
          </p:cNvGrpSpPr>
          <p:nvPr/>
        </p:nvGrpSpPr>
        <p:grpSpPr bwMode="auto">
          <a:xfrm>
            <a:off x="5087471" y="4643718"/>
            <a:ext cx="2057400" cy="533400"/>
            <a:chOff x="1872" y="576"/>
            <a:chExt cx="1296" cy="336"/>
          </a:xfrm>
        </p:grpSpPr>
        <p:sp>
          <p:nvSpPr>
            <p:cNvPr id="181" name="Rectangle 414">
              <a:extLst>
                <a:ext uri="{FF2B5EF4-FFF2-40B4-BE49-F238E27FC236}">
                  <a16:creationId xmlns:a16="http://schemas.microsoft.com/office/drawing/2014/main" id="{9EC81697-3BA2-42DE-90B1-2DC48CC5D93B}"/>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2" name="Rectangle 415">
              <a:extLst>
                <a:ext uri="{FF2B5EF4-FFF2-40B4-BE49-F238E27FC236}">
                  <a16:creationId xmlns:a16="http://schemas.microsoft.com/office/drawing/2014/main" id="{48F76074-D2AF-4CC4-A1E1-317F103A8AEB}"/>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83" name="Rectangle 416">
              <a:extLst>
                <a:ext uri="{FF2B5EF4-FFF2-40B4-BE49-F238E27FC236}">
                  <a16:creationId xmlns:a16="http://schemas.microsoft.com/office/drawing/2014/main" id="{B91C8356-17BC-49BA-B629-D3AF1FA48597}"/>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4" name="Group 417">
            <a:extLst>
              <a:ext uri="{FF2B5EF4-FFF2-40B4-BE49-F238E27FC236}">
                <a16:creationId xmlns:a16="http://schemas.microsoft.com/office/drawing/2014/main" id="{6CB17D0D-2DBD-4013-8C0E-D9FF37873D9A}"/>
              </a:ext>
            </a:extLst>
          </p:cNvPr>
          <p:cNvGrpSpPr>
            <a:grpSpLocks/>
          </p:cNvGrpSpPr>
          <p:nvPr/>
        </p:nvGrpSpPr>
        <p:grpSpPr bwMode="auto">
          <a:xfrm>
            <a:off x="6459071" y="4643718"/>
            <a:ext cx="2057400" cy="533400"/>
            <a:chOff x="1872" y="576"/>
            <a:chExt cx="1296" cy="336"/>
          </a:xfrm>
        </p:grpSpPr>
        <p:sp>
          <p:nvSpPr>
            <p:cNvPr id="185" name="Rectangle 418">
              <a:extLst>
                <a:ext uri="{FF2B5EF4-FFF2-40B4-BE49-F238E27FC236}">
                  <a16:creationId xmlns:a16="http://schemas.microsoft.com/office/drawing/2014/main" id="{59E6E371-0571-4B33-B108-9ABB40A859E1}"/>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6" name="Rectangle 419">
              <a:extLst>
                <a:ext uri="{FF2B5EF4-FFF2-40B4-BE49-F238E27FC236}">
                  <a16:creationId xmlns:a16="http://schemas.microsoft.com/office/drawing/2014/main" id="{6D10BD6E-EA7C-4E8F-A86C-573C97DA735C}"/>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P</a:t>
              </a:r>
            </a:p>
          </p:txBody>
        </p:sp>
        <p:sp>
          <p:nvSpPr>
            <p:cNvPr id="187" name="Rectangle 420">
              <a:extLst>
                <a:ext uri="{FF2B5EF4-FFF2-40B4-BE49-F238E27FC236}">
                  <a16:creationId xmlns:a16="http://schemas.microsoft.com/office/drawing/2014/main" id="{48110C45-AC93-4890-9ABA-8FF898A2C1A1}"/>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grpSp>
      <p:grpSp>
        <p:nvGrpSpPr>
          <p:cNvPr id="188" name="Group 421">
            <a:extLst>
              <a:ext uri="{FF2B5EF4-FFF2-40B4-BE49-F238E27FC236}">
                <a16:creationId xmlns:a16="http://schemas.microsoft.com/office/drawing/2014/main" id="{A9F9E967-6201-4785-AEDE-C3DE14A01860}"/>
              </a:ext>
            </a:extLst>
          </p:cNvPr>
          <p:cNvGrpSpPr>
            <a:grpSpLocks/>
          </p:cNvGrpSpPr>
          <p:nvPr/>
        </p:nvGrpSpPr>
        <p:grpSpPr bwMode="auto">
          <a:xfrm>
            <a:off x="7830671" y="4643718"/>
            <a:ext cx="2057400" cy="533400"/>
            <a:chOff x="1872" y="576"/>
            <a:chExt cx="1296" cy="336"/>
          </a:xfrm>
        </p:grpSpPr>
        <p:sp>
          <p:nvSpPr>
            <p:cNvPr id="189" name="Rectangle 422">
              <a:extLst>
                <a:ext uri="{FF2B5EF4-FFF2-40B4-BE49-F238E27FC236}">
                  <a16:creationId xmlns:a16="http://schemas.microsoft.com/office/drawing/2014/main" id="{0040F818-F1D2-405F-ABA7-D715F9A8C800}"/>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90" name="Rectangle 423">
              <a:extLst>
                <a:ext uri="{FF2B5EF4-FFF2-40B4-BE49-F238E27FC236}">
                  <a16:creationId xmlns:a16="http://schemas.microsoft.com/office/drawing/2014/main" id="{FC2B6667-EDE1-488E-BE69-DD7288A017C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Ụ</a:t>
              </a:r>
            </a:p>
          </p:txBody>
        </p:sp>
        <p:sp>
          <p:nvSpPr>
            <p:cNvPr id="191" name="Rectangle 424">
              <a:extLst>
                <a:ext uri="{FF2B5EF4-FFF2-40B4-BE49-F238E27FC236}">
                  <a16:creationId xmlns:a16="http://schemas.microsoft.com/office/drawing/2014/main" id="{E6CED8A4-7D19-42CD-A99C-FD815B6B43E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sp>
        <p:nvSpPr>
          <p:cNvPr id="192" name="Text Box 425">
            <a:extLst>
              <a:ext uri="{FF2B5EF4-FFF2-40B4-BE49-F238E27FC236}">
                <a16:creationId xmlns:a16="http://schemas.microsoft.com/office/drawing/2014/main" id="{B01B34BC-6C44-458C-8220-7CCAB9C50C3C}"/>
              </a:ext>
            </a:extLst>
          </p:cNvPr>
          <p:cNvSpPr txBox="1">
            <a:spLocks noChangeArrowheads="1"/>
          </p:cNvSpPr>
          <p:nvPr/>
        </p:nvSpPr>
        <p:spPr bwMode="auto">
          <a:xfrm>
            <a:off x="896471" y="532951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2. Thực dân Pháp huy định lực lượng lớn, chia làm 3 mũi tấn công địa điểm nào?  </a:t>
            </a:r>
          </a:p>
        </p:txBody>
      </p:sp>
      <p:sp>
        <p:nvSpPr>
          <p:cNvPr id="193" name="Text Box 426">
            <a:extLst>
              <a:ext uri="{FF2B5EF4-FFF2-40B4-BE49-F238E27FC236}">
                <a16:creationId xmlns:a16="http://schemas.microsoft.com/office/drawing/2014/main" id="{81E5A149-0B26-472A-9391-13581D4DE801}"/>
              </a:ext>
            </a:extLst>
          </p:cNvPr>
          <p:cNvSpPr txBox="1">
            <a:spLocks noChangeArrowheads="1"/>
          </p:cNvSpPr>
          <p:nvPr/>
        </p:nvSpPr>
        <p:spPr bwMode="auto">
          <a:xfrm>
            <a:off x="896471" y="532951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1. Nhân dân Phú Thọ đã làm gì để chống quân Pháp nhảy dù? </a:t>
            </a:r>
          </a:p>
        </p:txBody>
      </p:sp>
      <p:sp>
        <p:nvSpPr>
          <p:cNvPr id="194" name="Text Box 427">
            <a:extLst>
              <a:ext uri="{FF2B5EF4-FFF2-40B4-BE49-F238E27FC236}">
                <a16:creationId xmlns:a16="http://schemas.microsoft.com/office/drawing/2014/main" id="{E8A74BDD-45B2-402B-9701-DAC9B1B82251}"/>
              </a:ext>
            </a:extLst>
          </p:cNvPr>
          <p:cNvSpPr txBox="1">
            <a:spLocks noChangeArrowheads="1"/>
          </p:cNvSpPr>
          <p:nvPr/>
        </p:nvSpPr>
        <p:spPr bwMode="auto">
          <a:xfrm>
            <a:off x="896471" y="5558118"/>
            <a:ext cx="1029713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3. Tàu chiến và ca nô của địch bị đốt cháy ở đâu? </a:t>
            </a:r>
          </a:p>
        </p:txBody>
      </p:sp>
      <p:sp>
        <p:nvSpPr>
          <p:cNvPr id="195" name="Text Box 428">
            <a:extLst>
              <a:ext uri="{FF2B5EF4-FFF2-40B4-BE49-F238E27FC236}">
                <a16:creationId xmlns:a16="http://schemas.microsoft.com/office/drawing/2014/main" id="{3E1A2985-36B3-4BD3-B2BA-423B5458DB75}"/>
              </a:ext>
            </a:extLst>
          </p:cNvPr>
          <p:cNvSpPr txBox="1">
            <a:spLocks noChangeArrowheads="1"/>
          </p:cNvSpPr>
          <p:nvPr/>
        </p:nvSpPr>
        <p:spPr bwMode="auto">
          <a:xfrm>
            <a:off x="850433" y="5348568"/>
            <a:ext cx="1029713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4. Giặc rơi vào trận địa mai phục của ta……; Đoan Hùng và ………? </a:t>
            </a:r>
          </a:p>
        </p:txBody>
      </p:sp>
      <p:sp>
        <p:nvSpPr>
          <p:cNvPr id="196" name="Text Box 429">
            <a:extLst>
              <a:ext uri="{FF2B5EF4-FFF2-40B4-BE49-F238E27FC236}">
                <a16:creationId xmlns:a16="http://schemas.microsoft.com/office/drawing/2014/main" id="{7510DAEB-D742-4493-B831-CEADDFC80431}"/>
              </a:ext>
            </a:extLst>
          </p:cNvPr>
          <p:cNvSpPr txBox="1">
            <a:spLocks noChangeArrowheads="1"/>
          </p:cNvSpPr>
          <p:nvPr/>
        </p:nvSpPr>
        <p:spPr bwMode="auto">
          <a:xfrm>
            <a:off x="877421" y="5367618"/>
            <a:ext cx="10297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5. Pháp đã huy động ……..lớn để tấn công lên Việt Bắc. </a:t>
            </a:r>
          </a:p>
        </p:txBody>
      </p:sp>
      <p:sp>
        <p:nvSpPr>
          <p:cNvPr id="197" name="Text Box 430">
            <a:extLst>
              <a:ext uri="{FF2B5EF4-FFF2-40B4-BE49-F238E27FC236}">
                <a16:creationId xmlns:a16="http://schemas.microsoft.com/office/drawing/2014/main" id="{CB5DCFAB-ADB2-4BF2-8EF5-A4B3EDDB2480}"/>
              </a:ext>
            </a:extLst>
          </p:cNvPr>
          <p:cNvSpPr txBox="1">
            <a:spLocks noChangeArrowheads="1"/>
          </p:cNvSpPr>
          <p:nvPr/>
        </p:nvSpPr>
        <p:spPr bwMode="auto">
          <a:xfrm>
            <a:off x="744071" y="5653368"/>
            <a:ext cx="1029713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6. Pháp tấn công lên Việt Bắc vào mùa nào? </a:t>
            </a:r>
          </a:p>
        </p:txBody>
      </p:sp>
      <p:sp>
        <p:nvSpPr>
          <p:cNvPr id="198" name="Text Box 431">
            <a:extLst>
              <a:ext uri="{FF2B5EF4-FFF2-40B4-BE49-F238E27FC236}">
                <a16:creationId xmlns:a16="http://schemas.microsoft.com/office/drawing/2014/main" id="{CEE56BD2-F73A-4C00-B4CF-8060FC998483}"/>
              </a:ext>
            </a:extLst>
          </p:cNvPr>
          <p:cNvSpPr txBox="1">
            <a:spLocks noChangeArrowheads="1"/>
          </p:cNvSpPr>
          <p:nvPr/>
        </p:nvSpPr>
        <p:spPr bwMode="auto">
          <a:xfrm>
            <a:off x="1387009" y="5307293"/>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7. Pháp nhảy dù và rơi vào trận địa phục kích của ta ở Thị xã Bắc Cạn, Chợ Đồn và nơi nào? </a:t>
            </a:r>
          </a:p>
        </p:txBody>
      </p:sp>
      <p:sp>
        <p:nvSpPr>
          <p:cNvPr id="199" name="Text Box 432">
            <a:extLst>
              <a:ext uri="{FF2B5EF4-FFF2-40B4-BE49-F238E27FC236}">
                <a16:creationId xmlns:a16="http://schemas.microsoft.com/office/drawing/2014/main" id="{27015F91-8BE9-452F-A717-CA380FDF71CC}"/>
              </a:ext>
            </a:extLst>
          </p:cNvPr>
          <p:cNvSpPr txBox="1">
            <a:spLocks noChangeArrowheads="1"/>
          </p:cNvSpPr>
          <p:nvPr/>
        </p:nvSpPr>
        <p:spPr bwMode="auto">
          <a:xfrm>
            <a:off x="1205753" y="538666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dirty="0">
                <a:solidFill>
                  <a:srgbClr val="0000FF"/>
                </a:solidFill>
                <a:latin typeface="Times New Roman" panose="02020603050405020304" pitchFamily="18" charset="0"/>
              </a:rPr>
              <a:t>8. </a:t>
            </a:r>
            <a:r>
              <a:rPr lang="en-US" altLang="en-US" sz="3200" b="1" dirty="0" err="1">
                <a:solidFill>
                  <a:srgbClr val="0000FF"/>
                </a:solidFill>
                <a:latin typeface="Times New Roman" panose="02020603050405020304" pitchFamily="18" charset="0"/>
              </a:rPr>
              <a:t>Pháp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chạy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để</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nhiều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đạn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dược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trận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địa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ta? </a:t>
            </a:r>
          </a:p>
        </p:txBody>
      </p:sp>
      <p:grpSp>
        <p:nvGrpSpPr>
          <p:cNvPr id="200" name="Group 434">
            <a:extLst>
              <a:ext uri="{FF2B5EF4-FFF2-40B4-BE49-F238E27FC236}">
                <a16:creationId xmlns:a16="http://schemas.microsoft.com/office/drawing/2014/main" id="{131B35EC-A30D-4715-B1CE-FDB12797F290}"/>
              </a:ext>
            </a:extLst>
          </p:cNvPr>
          <p:cNvGrpSpPr>
            <a:grpSpLocks/>
          </p:cNvGrpSpPr>
          <p:nvPr/>
        </p:nvGrpSpPr>
        <p:grpSpPr bwMode="auto">
          <a:xfrm>
            <a:off x="5773271" y="909918"/>
            <a:ext cx="685800" cy="3200400"/>
            <a:chOff x="2544" y="144"/>
            <a:chExt cx="432" cy="2016"/>
          </a:xfrm>
        </p:grpSpPr>
        <p:sp>
          <p:nvSpPr>
            <p:cNvPr id="201" name="Rectangle 435">
              <a:extLst>
                <a:ext uri="{FF2B5EF4-FFF2-40B4-BE49-F238E27FC236}">
                  <a16:creationId xmlns:a16="http://schemas.microsoft.com/office/drawing/2014/main" id="{2382D661-9CFD-49B5-BB1F-3B8BDA484D36}"/>
                </a:ext>
              </a:extLst>
            </p:cNvPr>
            <p:cNvSpPr>
              <a:spLocks noChangeArrowheads="1"/>
            </p:cNvSpPr>
            <p:nvPr/>
          </p:nvSpPr>
          <p:spPr bwMode="auto">
            <a:xfrm>
              <a:off x="2544"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sp>
          <p:nvSpPr>
            <p:cNvPr id="202" name="Rectangle 436">
              <a:extLst>
                <a:ext uri="{FF2B5EF4-FFF2-40B4-BE49-F238E27FC236}">
                  <a16:creationId xmlns:a16="http://schemas.microsoft.com/office/drawing/2014/main" id="{6C922D03-DCE6-44BC-BE4A-36E8E582A939}"/>
                </a:ext>
              </a:extLst>
            </p:cNvPr>
            <p:cNvSpPr>
              <a:spLocks noChangeArrowheads="1"/>
            </p:cNvSpPr>
            <p:nvPr/>
          </p:nvSpPr>
          <p:spPr bwMode="auto">
            <a:xfrm>
              <a:off x="2544" y="115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3" name="Rectangle 437">
              <a:extLst>
                <a:ext uri="{FF2B5EF4-FFF2-40B4-BE49-F238E27FC236}">
                  <a16:creationId xmlns:a16="http://schemas.microsoft.com/office/drawing/2014/main" id="{36B180DF-B925-4290-86A5-B1E7CE97E653}"/>
                </a:ext>
              </a:extLst>
            </p:cNvPr>
            <p:cNvSpPr>
              <a:spLocks noChangeArrowheads="1"/>
            </p:cNvSpPr>
            <p:nvPr/>
          </p:nvSpPr>
          <p:spPr bwMode="auto">
            <a:xfrm>
              <a:off x="2544" y="148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4" name="Rectangle 438">
              <a:extLst>
                <a:ext uri="{FF2B5EF4-FFF2-40B4-BE49-F238E27FC236}">
                  <a16:creationId xmlns:a16="http://schemas.microsoft.com/office/drawing/2014/main" id="{833B6856-00F4-4577-93BD-6C1E7F785656}"/>
                </a:ext>
              </a:extLst>
            </p:cNvPr>
            <p:cNvSpPr>
              <a:spLocks noChangeArrowheads="1"/>
            </p:cNvSpPr>
            <p:nvPr/>
          </p:nvSpPr>
          <p:spPr bwMode="auto">
            <a:xfrm>
              <a:off x="2544" y="18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5" name="Rectangle 439">
              <a:extLst>
                <a:ext uri="{FF2B5EF4-FFF2-40B4-BE49-F238E27FC236}">
                  <a16:creationId xmlns:a16="http://schemas.microsoft.com/office/drawing/2014/main" id="{6505B472-26AB-4DC5-ACD8-95FA0234B17B}"/>
                </a:ext>
              </a:extLst>
            </p:cNvPr>
            <p:cNvSpPr>
              <a:spLocks noChangeArrowheads="1"/>
            </p:cNvSpPr>
            <p:nvPr/>
          </p:nvSpPr>
          <p:spPr bwMode="auto">
            <a:xfrm>
              <a:off x="2544" y="4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Ă</a:t>
              </a:r>
            </a:p>
          </p:txBody>
        </p:sp>
        <p:sp>
          <p:nvSpPr>
            <p:cNvPr id="206" name="Rectangle 440">
              <a:extLst>
                <a:ext uri="{FF2B5EF4-FFF2-40B4-BE49-F238E27FC236}">
                  <a16:creationId xmlns:a16="http://schemas.microsoft.com/office/drawing/2014/main" id="{7817FE5C-54BF-458D-916C-3C0F921833EE}"/>
                </a:ext>
              </a:extLst>
            </p:cNvPr>
            <p:cNvSpPr>
              <a:spLocks noChangeArrowheads="1"/>
            </p:cNvSpPr>
            <p:nvPr/>
          </p:nvSpPr>
          <p:spPr bwMode="auto">
            <a:xfrm>
              <a:off x="2544" y="14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grpSp>
      <p:grpSp>
        <p:nvGrpSpPr>
          <p:cNvPr id="207" name="Group 441">
            <a:extLst>
              <a:ext uri="{FF2B5EF4-FFF2-40B4-BE49-F238E27FC236}">
                <a16:creationId xmlns:a16="http://schemas.microsoft.com/office/drawing/2014/main" id="{46E75664-C292-449B-997C-733C5D17EDEC}"/>
              </a:ext>
            </a:extLst>
          </p:cNvPr>
          <p:cNvGrpSpPr>
            <a:grpSpLocks/>
          </p:cNvGrpSpPr>
          <p:nvPr/>
        </p:nvGrpSpPr>
        <p:grpSpPr bwMode="auto">
          <a:xfrm>
            <a:off x="5773271" y="1976718"/>
            <a:ext cx="685800" cy="3200400"/>
            <a:chOff x="2544" y="144"/>
            <a:chExt cx="432" cy="2016"/>
          </a:xfrm>
        </p:grpSpPr>
        <p:sp>
          <p:nvSpPr>
            <p:cNvPr id="208" name="Rectangle 442">
              <a:extLst>
                <a:ext uri="{FF2B5EF4-FFF2-40B4-BE49-F238E27FC236}">
                  <a16:creationId xmlns:a16="http://schemas.microsoft.com/office/drawing/2014/main" id="{DF5F7342-4259-4ECB-815C-16BAC16849EB}"/>
                </a:ext>
              </a:extLst>
            </p:cNvPr>
            <p:cNvSpPr>
              <a:spLocks noChangeArrowheads="1"/>
            </p:cNvSpPr>
            <p:nvPr/>
          </p:nvSpPr>
          <p:spPr bwMode="auto">
            <a:xfrm>
              <a:off x="2544"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Ứ</a:t>
              </a:r>
            </a:p>
          </p:txBody>
        </p:sp>
        <p:sp>
          <p:nvSpPr>
            <p:cNvPr id="209" name="Rectangle 443">
              <a:extLst>
                <a:ext uri="{FF2B5EF4-FFF2-40B4-BE49-F238E27FC236}">
                  <a16:creationId xmlns:a16="http://schemas.microsoft.com/office/drawing/2014/main" id="{10E6CA07-75FB-4F47-8BE8-53ADF3614729}"/>
                </a:ext>
              </a:extLst>
            </p:cNvPr>
            <p:cNvSpPr>
              <a:spLocks noChangeArrowheads="1"/>
            </p:cNvSpPr>
            <p:nvPr/>
          </p:nvSpPr>
          <p:spPr bwMode="auto">
            <a:xfrm>
              <a:off x="2544" y="115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Đ</a:t>
              </a:r>
            </a:p>
          </p:txBody>
        </p:sp>
        <p:sp>
          <p:nvSpPr>
            <p:cNvPr id="210" name="Rectangle 444">
              <a:extLst>
                <a:ext uri="{FF2B5EF4-FFF2-40B4-BE49-F238E27FC236}">
                  <a16:creationId xmlns:a16="http://schemas.microsoft.com/office/drawing/2014/main" id="{655CA8C7-B51C-4FC2-920F-22411735021F}"/>
                </a:ext>
              </a:extLst>
            </p:cNvPr>
            <p:cNvSpPr>
              <a:spLocks noChangeArrowheads="1"/>
            </p:cNvSpPr>
            <p:nvPr/>
          </p:nvSpPr>
          <p:spPr bwMode="auto">
            <a:xfrm>
              <a:off x="2544" y="148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Ị</a:t>
              </a:r>
            </a:p>
          </p:txBody>
        </p:sp>
        <p:sp>
          <p:nvSpPr>
            <p:cNvPr id="211" name="Rectangle 445">
              <a:extLst>
                <a:ext uri="{FF2B5EF4-FFF2-40B4-BE49-F238E27FC236}">
                  <a16:creationId xmlns:a16="http://schemas.microsoft.com/office/drawing/2014/main" id="{EB5D03A6-18CB-44E9-857A-A29D50395342}"/>
                </a:ext>
              </a:extLst>
            </p:cNvPr>
            <p:cNvSpPr>
              <a:spLocks noChangeArrowheads="1"/>
            </p:cNvSpPr>
            <p:nvPr/>
          </p:nvSpPr>
          <p:spPr bwMode="auto">
            <a:xfrm>
              <a:off x="2544" y="18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A</a:t>
              </a:r>
            </a:p>
          </p:txBody>
        </p:sp>
        <p:sp>
          <p:nvSpPr>
            <p:cNvPr id="212" name="Rectangle 446">
              <a:extLst>
                <a:ext uri="{FF2B5EF4-FFF2-40B4-BE49-F238E27FC236}">
                  <a16:creationId xmlns:a16="http://schemas.microsoft.com/office/drawing/2014/main" id="{4F1777B0-B658-498B-8B01-012F4432CDB0}"/>
                </a:ext>
              </a:extLst>
            </p:cNvPr>
            <p:cNvSpPr>
              <a:spLocks noChangeArrowheads="1"/>
            </p:cNvSpPr>
            <p:nvPr/>
          </p:nvSpPr>
          <p:spPr bwMode="auto">
            <a:xfrm>
              <a:off x="2544" y="4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sp>
          <p:nvSpPr>
            <p:cNvPr id="213" name="Rectangle 447">
              <a:extLst>
                <a:ext uri="{FF2B5EF4-FFF2-40B4-BE49-F238E27FC236}">
                  <a16:creationId xmlns:a16="http://schemas.microsoft.com/office/drawing/2014/main" id="{6F0ED353-308F-46EF-AFF2-FB00B7ED5C57}"/>
                </a:ext>
              </a:extLst>
            </p:cNvPr>
            <p:cNvSpPr>
              <a:spLocks noChangeArrowheads="1"/>
            </p:cNvSpPr>
            <p:nvPr/>
          </p:nvSpPr>
          <p:spPr bwMode="auto">
            <a:xfrm>
              <a:off x="2544" y="14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grpSp>
    </p:spTree>
    <p:extLst>
      <p:ext uri="{BB962C8B-B14F-4D97-AF65-F5344CB8AC3E}">
        <p14:creationId xmlns:p14="http://schemas.microsoft.com/office/powerpoint/2010/main" val="124457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blinds(horizontal)">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linds(horizontal)">
                                      <p:cBhvr>
                                        <p:cTn id="12" dur="500"/>
                                        <p:tgtEl>
                                          <p:spTgt spid="95"/>
                                        </p:tgtEl>
                                      </p:cBhvr>
                                    </p:animEffect>
                                  </p:childTnLst>
                                </p:cTn>
                              </p:par>
                              <p:par>
                                <p:cTn id="13" presetID="3" presetClass="entr" presetSubtype="1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blinds(horizontal)">
                                      <p:cBhvr>
                                        <p:cTn id="15" dur="500"/>
                                        <p:tgtEl>
                                          <p:spTgt spid="10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93"/>
                                        </p:tgtEl>
                                      </p:cBhvr>
                                    </p:animEffect>
                                    <p:set>
                                      <p:cBhvr>
                                        <p:cTn id="20" dur="1" fill="hold">
                                          <p:stCondLst>
                                            <p:cond delay="499"/>
                                          </p:stCondLst>
                                        </p:cTn>
                                        <p:tgtEl>
                                          <p:spTgt spid="193"/>
                                        </p:tgtEl>
                                        <p:attrNameLst>
                                          <p:attrName>style.visibility</p:attrName>
                                        </p:attrNameLst>
                                      </p:cBhvr>
                                      <p:to>
                                        <p:strVal val="hidden"/>
                                      </p:to>
                                    </p:se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blinds(horizontal)">
                                      <p:cBhvr>
                                        <p:cTn id="24" dur="5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blinds(horizontal)">
                                      <p:cBhvr>
                                        <p:cTn id="29" dur="500"/>
                                        <p:tgtEl>
                                          <p:spTgt spid="113"/>
                                        </p:tgtEl>
                                      </p:cBhvr>
                                    </p:animEffect>
                                  </p:childTnLst>
                                </p:cTn>
                              </p:par>
                              <p:par>
                                <p:cTn id="30" presetID="3" presetClass="entr" presetSubtype="1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linds(horizontal)">
                                      <p:cBhvr>
                                        <p:cTn id="32" dur="500"/>
                                        <p:tgtEl>
                                          <p:spTgt spid="117"/>
                                        </p:tgtEl>
                                      </p:cBhvr>
                                    </p:animEffect>
                                  </p:childTnLst>
                                </p:cTn>
                              </p:par>
                              <p:par>
                                <p:cTn id="33" presetID="3" presetClass="entr" presetSubtype="10"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blinds(horizontal)">
                                      <p:cBhvr>
                                        <p:cTn id="35" dur="500"/>
                                        <p:tgtEl>
                                          <p:spTgt spid="1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92"/>
                                        </p:tgtEl>
                                      </p:cBhvr>
                                    </p:animEffect>
                                    <p:set>
                                      <p:cBhvr>
                                        <p:cTn id="40" dur="1" fill="hold">
                                          <p:stCondLst>
                                            <p:cond delay="499"/>
                                          </p:stCondLst>
                                        </p:cTn>
                                        <p:tgtEl>
                                          <p:spTgt spid="192"/>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194"/>
                                        </p:tgtEl>
                                        <p:attrNameLst>
                                          <p:attrName>style.visibility</p:attrName>
                                        </p:attrNameLst>
                                      </p:cBhvr>
                                      <p:to>
                                        <p:strVal val="visible"/>
                                      </p:to>
                                    </p:set>
                                    <p:animEffect transition="in" filter="blinds(horizontal)">
                                      <p:cBhvr>
                                        <p:cTn id="44" dur="500"/>
                                        <p:tgtEl>
                                          <p:spTgt spid="19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blinds(horizontal)">
                                      <p:cBhvr>
                                        <p:cTn id="52" dur="500"/>
                                        <p:tgtEl>
                                          <p:spTgt spid="13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94"/>
                                        </p:tgtEl>
                                      </p:cBhvr>
                                    </p:animEffect>
                                    <p:set>
                                      <p:cBhvr>
                                        <p:cTn id="57" dur="1" fill="hold">
                                          <p:stCondLst>
                                            <p:cond delay="499"/>
                                          </p:stCondLst>
                                        </p:cTn>
                                        <p:tgtEl>
                                          <p:spTgt spid="194"/>
                                        </p:tgtEl>
                                        <p:attrNameLst>
                                          <p:attrName>style.visibility</p:attrName>
                                        </p:attrNameLst>
                                      </p:cBhvr>
                                      <p:to>
                                        <p:strVal val="hidden"/>
                                      </p:to>
                                    </p:set>
                                  </p:childTnLst>
                                </p:cTn>
                              </p:par>
                            </p:childTnLst>
                          </p:cTn>
                        </p:par>
                        <p:par>
                          <p:cTn id="58" fill="hold">
                            <p:stCondLst>
                              <p:cond delay="500"/>
                            </p:stCondLst>
                            <p:childTnLst>
                              <p:par>
                                <p:cTn id="59" presetID="4" presetClass="entr" presetSubtype="16" fill="hold" grpId="0" nodeType="afterEffect">
                                  <p:stCondLst>
                                    <p:cond delay="0"/>
                                  </p:stCondLst>
                                  <p:childTnLst>
                                    <p:set>
                                      <p:cBhvr>
                                        <p:cTn id="60" dur="1" fill="hold">
                                          <p:stCondLst>
                                            <p:cond delay="0"/>
                                          </p:stCondLst>
                                        </p:cTn>
                                        <p:tgtEl>
                                          <p:spTgt spid="195"/>
                                        </p:tgtEl>
                                        <p:attrNameLst>
                                          <p:attrName>style.visibility</p:attrName>
                                        </p:attrNameLst>
                                      </p:cBhvr>
                                      <p:to>
                                        <p:strVal val="visible"/>
                                      </p:to>
                                    </p:set>
                                    <p:animEffect transition="in" filter="box(in)">
                                      <p:cBhvr>
                                        <p:cTn id="61" dur="500"/>
                                        <p:tgtEl>
                                          <p:spTgt spid="19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checkerboard(across)">
                                      <p:cBhvr>
                                        <p:cTn id="66" dur="500"/>
                                        <p:tgtEl>
                                          <p:spTgt spid="143"/>
                                        </p:tgtEl>
                                      </p:cBhvr>
                                    </p:animEffect>
                                  </p:childTnLst>
                                </p:cTn>
                              </p:par>
                              <p:par>
                                <p:cTn id="67" presetID="5" presetClass="entr" presetSubtype="10"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checkerboard(across)">
                                      <p:cBhvr>
                                        <p:cTn id="69" dur="500"/>
                                        <p:tgtEl>
                                          <p:spTgt spid="14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195"/>
                                        </p:tgtEl>
                                        <p:attrNameLst>
                                          <p:attrName>ppt_x</p:attrName>
                                        </p:attrNameLst>
                                      </p:cBhvr>
                                      <p:tavLst>
                                        <p:tav tm="0">
                                          <p:val>
                                            <p:strVal val="ppt_x"/>
                                          </p:val>
                                        </p:tav>
                                        <p:tav tm="100000">
                                          <p:val>
                                            <p:strVal val="ppt_x"/>
                                          </p:val>
                                        </p:tav>
                                      </p:tavLst>
                                    </p:anim>
                                    <p:anim calcmode="lin" valueType="num">
                                      <p:cBhvr additive="base">
                                        <p:cTn id="74" dur="500"/>
                                        <p:tgtEl>
                                          <p:spTgt spid="195"/>
                                        </p:tgtEl>
                                        <p:attrNameLst>
                                          <p:attrName>ppt_y</p:attrName>
                                        </p:attrNameLst>
                                      </p:cBhvr>
                                      <p:tavLst>
                                        <p:tav tm="0">
                                          <p:val>
                                            <p:strVal val="ppt_y"/>
                                          </p:val>
                                        </p:tav>
                                        <p:tav tm="100000">
                                          <p:val>
                                            <p:strVal val="1+ppt_h/2"/>
                                          </p:val>
                                        </p:tav>
                                      </p:tavLst>
                                    </p:anim>
                                    <p:set>
                                      <p:cBhvr>
                                        <p:cTn id="75" dur="1" fill="hold">
                                          <p:stCondLst>
                                            <p:cond delay="499"/>
                                          </p:stCondLst>
                                        </p:cTn>
                                        <p:tgtEl>
                                          <p:spTgt spid="195"/>
                                        </p:tgtEl>
                                        <p:attrNameLst>
                                          <p:attrName>style.visibility</p:attrName>
                                        </p:attrNameLst>
                                      </p:cBhvr>
                                      <p:to>
                                        <p:strVal val="hidden"/>
                                      </p:to>
                                    </p:set>
                                  </p:childTnLst>
                                </p:cTn>
                              </p:par>
                            </p:childTnLst>
                          </p:cTn>
                        </p:par>
                        <p:par>
                          <p:cTn id="76" fill="hold">
                            <p:stCondLst>
                              <p:cond delay="500"/>
                            </p:stCondLst>
                            <p:childTnLst>
                              <p:par>
                                <p:cTn id="77" presetID="2" presetClass="entr" presetSubtype="4" fill="hold" grpId="0" nodeType="afterEffect">
                                  <p:stCondLst>
                                    <p:cond delay="0"/>
                                  </p:stCondLst>
                                  <p:childTnLst>
                                    <p:set>
                                      <p:cBhvr>
                                        <p:cTn id="78" dur="1" fill="hold">
                                          <p:stCondLst>
                                            <p:cond delay="0"/>
                                          </p:stCondLst>
                                        </p:cTn>
                                        <p:tgtEl>
                                          <p:spTgt spid="196"/>
                                        </p:tgtEl>
                                        <p:attrNameLst>
                                          <p:attrName>style.visibility</p:attrName>
                                        </p:attrNameLst>
                                      </p:cBhvr>
                                      <p:to>
                                        <p:strVal val="visible"/>
                                      </p:to>
                                    </p:set>
                                    <p:anim calcmode="lin" valueType="num">
                                      <p:cBhvr additive="base">
                                        <p:cTn id="79" dur="500" fill="hold"/>
                                        <p:tgtEl>
                                          <p:spTgt spid="196"/>
                                        </p:tgtEl>
                                        <p:attrNameLst>
                                          <p:attrName>ppt_x</p:attrName>
                                        </p:attrNameLst>
                                      </p:cBhvr>
                                      <p:tavLst>
                                        <p:tav tm="0">
                                          <p:val>
                                            <p:strVal val="#ppt_x"/>
                                          </p:val>
                                        </p:tav>
                                        <p:tav tm="100000">
                                          <p:val>
                                            <p:strVal val="#ppt_x"/>
                                          </p:val>
                                        </p:tav>
                                      </p:tavLst>
                                    </p:anim>
                                    <p:anim calcmode="lin" valueType="num">
                                      <p:cBhvr additive="base">
                                        <p:cTn id="80"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151"/>
                                        </p:tgtEl>
                                        <p:attrNameLst>
                                          <p:attrName>style.visibility</p:attrName>
                                        </p:attrNameLst>
                                      </p:cBhvr>
                                      <p:to>
                                        <p:strVal val="visible"/>
                                      </p:to>
                                    </p:set>
                                    <p:anim calcmode="lin" valueType="num">
                                      <p:cBhvr additive="base">
                                        <p:cTn id="85" dur="500" fill="hold"/>
                                        <p:tgtEl>
                                          <p:spTgt spid="151"/>
                                        </p:tgtEl>
                                        <p:attrNameLst>
                                          <p:attrName>ppt_x</p:attrName>
                                        </p:attrNameLst>
                                      </p:cBhvr>
                                      <p:tavLst>
                                        <p:tav tm="0">
                                          <p:val>
                                            <p:strVal val="#ppt_x"/>
                                          </p:val>
                                        </p:tav>
                                        <p:tav tm="100000">
                                          <p:val>
                                            <p:strVal val="#ppt_x"/>
                                          </p:val>
                                        </p:tav>
                                      </p:tavLst>
                                    </p:anim>
                                    <p:anim calcmode="lin" valueType="num">
                                      <p:cBhvr additive="base">
                                        <p:cTn id="86" dur="500" fill="hold"/>
                                        <p:tgtEl>
                                          <p:spTgt spid="151"/>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151"/>
                                        </p:tgtEl>
                                        <p:attrNameLst>
                                          <p:attrName>style.visibility</p:attrName>
                                        </p:attrNameLst>
                                      </p:cBhvr>
                                      <p:to>
                                        <p:strVal val="visible"/>
                                      </p:to>
                                    </p:set>
                                    <p:anim calcmode="lin" valueType="num">
                                      <p:cBhvr additive="base">
                                        <p:cTn id="89" dur="500" fill="hold"/>
                                        <p:tgtEl>
                                          <p:spTgt spid="151"/>
                                        </p:tgtEl>
                                        <p:attrNameLst>
                                          <p:attrName>ppt_x</p:attrName>
                                        </p:attrNameLst>
                                      </p:cBhvr>
                                      <p:tavLst>
                                        <p:tav tm="0">
                                          <p:val>
                                            <p:strVal val="#ppt_x"/>
                                          </p:val>
                                        </p:tav>
                                        <p:tav tm="100000">
                                          <p:val>
                                            <p:strVal val="#ppt_x"/>
                                          </p:val>
                                        </p:tav>
                                      </p:tavLst>
                                    </p:anim>
                                    <p:anim calcmode="lin" valueType="num">
                                      <p:cBhvr additive="base">
                                        <p:cTn id="90" dur="500" fill="hold"/>
                                        <p:tgtEl>
                                          <p:spTgt spid="151"/>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196"/>
                                        </p:tgtEl>
                                        <p:attrNameLst>
                                          <p:attrName>ppt_x</p:attrName>
                                        </p:attrNameLst>
                                      </p:cBhvr>
                                      <p:tavLst>
                                        <p:tav tm="0">
                                          <p:val>
                                            <p:strVal val="ppt_x"/>
                                          </p:val>
                                        </p:tav>
                                        <p:tav tm="100000">
                                          <p:val>
                                            <p:strVal val="ppt_x"/>
                                          </p:val>
                                        </p:tav>
                                      </p:tavLst>
                                    </p:anim>
                                    <p:anim calcmode="lin" valueType="num">
                                      <p:cBhvr additive="base">
                                        <p:cTn id="95" dur="500"/>
                                        <p:tgtEl>
                                          <p:spTgt spid="196"/>
                                        </p:tgtEl>
                                        <p:attrNameLst>
                                          <p:attrName>ppt_y</p:attrName>
                                        </p:attrNameLst>
                                      </p:cBhvr>
                                      <p:tavLst>
                                        <p:tav tm="0">
                                          <p:val>
                                            <p:strVal val="ppt_y"/>
                                          </p:val>
                                        </p:tav>
                                        <p:tav tm="100000">
                                          <p:val>
                                            <p:strVal val="1+ppt_h/2"/>
                                          </p:val>
                                        </p:tav>
                                      </p:tavLst>
                                    </p:anim>
                                    <p:set>
                                      <p:cBhvr>
                                        <p:cTn id="96" dur="1" fill="hold">
                                          <p:stCondLst>
                                            <p:cond delay="499"/>
                                          </p:stCondLst>
                                        </p:cTn>
                                        <p:tgtEl>
                                          <p:spTgt spid="196"/>
                                        </p:tgtEl>
                                        <p:attrNameLst>
                                          <p:attrName>style.visibility</p:attrName>
                                        </p:attrNameLst>
                                      </p:cBhvr>
                                      <p:to>
                                        <p:strVal val="hidden"/>
                                      </p:to>
                                    </p:set>
                                  </p:childTnLst>
                                </p:cTn>
                              </p:par>
                            </p:childTnLst>
                          </p:cTn>
                        </p:par>
                        <p:par>
                          <p:cTn id="97" fill="hold">
                            <p:stCondLst>
                              <p:cond delay="500"/>
                            </p:stCondLst>
                            <p:childTnLst>
                              <p:par>
                                <p:cTn id="98" presetID="2" presetClass="entr" presetSubtype="4" fill="hold" grpId="0" nodeType="afterEffect">
                                  <p:stCondLst>
                                    <p:cond delay="0"/>
                                  </p:stCondLst>
                                  <p:childTnLst>
                                    <p:set>
                                      <p:cBhvr>
                                        <p:cTn id="99" dur="1" fill="hold">
                                          <p:stCondLst>
                                            <p:cond delay="0"/>
                                          </p:stCondLst>
                                        </p:cTn>
                                        <p:tgtEl>
                                          <p:spTgt spid="197"/>
                                        </p:tgtEl>
                                        <p:attrNameLst>
                                          <p:attrName>style.visibility</p:attrName>
                                        </p:attrNameLst>
                                      </p:cBhvr>
                                      <p:to>
                                        <p:strVal val="visible"/>
                                      </p:to>
                                    </p:set>
                                    <p:anim calcmode="lin" valueType="num">
                                      <p:cBhvr additive="base">
                                        <p:cTn id="100" dur="500" fill="hold"/>
                                        <p:tgtEl>
                                          <p:spTgt spid="197"/>
                                        </p:tgtEl>
                                        <p:attrNameLst>
                                          <p:attrName>ppt_x</p:attrName>
                                        </p:attrNameLst>
                                      </p:cBhvr>
                                      <p:tavLst>
                                        <p:tav tm="0">
                                          <p:val>
                                            <p:strVal val="#ppt_x"/>
                                          </p:val>
                                        </p:tav>
                                        <p:tav tm="100000">
                                          <p:val>
                                            <p:strVal val="#ppt_x"/>
                                          </p:val>
                                        </p:tav>
                                      </p:tavLst>
                                    </p:anim>
                                    <p:anim calcmode="lin" valueType="num">
                                      <p:cBhvr additive="base">
                                        <p:cTn id="101"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60"/>
                                        </p:tgtEl>
                                        <p:attrNameLst>
                                          <p:attrName>style.visibility</p:attrName>
                                        </p:attrNameLst>
                                      </p:cBhvr>
                                      <p:to>
                                        <p:strVal val="visible"/>
                                      </p:to>
                                    </p:set>
                                    <p:anim calcmode="lin" valueType="num">
                                      <p:cBhvr additive="base">
                                        <p:cTn id="106" dur="500" fill="hold"/>
                                        <p:tgtEl>
                                          <p:spTgt spid="160"/>
                                        </p:tgtEl>
                                        <p:attrNameLst>
                                          <p:attrName>ppt_x</p:attrName>
                                        </p:attrNameLst>
                                      </p:cBhvr>
                                      <p:tavLst>
                                        <p:tav tm="0">
                                          <p:val>
                                            <p:strVal val="#ppt_x"/>
                                          </p:val>
                                        </p:tav>
                                        <p:tav tm="100000">
                                          <p:val>
                                            <p:strVal val="#ppt_x"/>
                                          </p:val>
                                        </p:tav>
                                      </p:tavLst>
                                    </p:anim>
                                    <p:anim calcmode="lin" valueType="num">
                                      <p:cBhvr additive="base">
                                        <p:cTn id="107" dur="500" fill="hold"/>
                                        <p:tgtEl>
                                          <p:spTgt spid="160"/>
                                        </p:tgtEl>
                                        <p:attrNameLst>
                                          <p:attrName>ppt_y</p:attrName>
                                        </p:attrNameLst>
                                      </p:cBhvr>
                                      <p:tavLst>
                                        <p:tav tm="0">
                                          <p:val>
                                            <p:strVal val="1+#ppt_h/2"/>
                                          </p:val>
                                        </p:tav>
                                        <p:tav tm="100000">
                                          <p:val>
                                            <p:strVal val="#ppt_y"/>
                                          </p:val>
                                        </p:tav>
                                      </p:tavLst>
                                    </p:anim>
                                  </p:childTnLst>
                                </p:cTn>
                              </p:par>
                              <p:par>
                                <p:cTn id="108" presetID="2" presetClass="entr" presetSubtype="2" fill="hold" nodeType="withEffect">
                                  <p:stCondLst>
                                    <p:cond delay="0"/>
                                  </p:stCondLst>
                                  <p:childTnLst>
                                    <p:set>
                                      <p:cBhvr>
                                        <p:cTn id="109" dur="1" fill="hold">
                                          <p:stCondLst>
                                            <p:cond delay="0"/>
                                          </p:stCondLst>
                                        </p:cTn>
                                        <p:tgtEl>
                                          <p:spTgt spid="164"/>
                                        </p:tgtEl>
                                        <p:attrNameLst>
                                          <p:attrName>style.visibility</p:attrName>
                                        </p:attrNameLst>
                                      </p:cBhvr>
                                      <p:to>
                                        <p:strVal val="visible"/>
                                      </p:to>
                                    </p:set>
                                    <p:anim calcmode="lin" valueType="num">
                                      <p:cBhvr additive="base">
                                        <p:cTn id="110" dur="500" fill="hold"/>
                                        <p:tgtEl>
                                          <p:spTgt spid="164"/>
                                        </p:tgtEl>
                                        <p:attrNameLst>
                                          <p:attrName>ppt_x</p:attrName>
                                        </p:attrNameLst>
                                      </p:cBhvr>
                                      <p:tavLst>
                                        <p:tav tm="0">
                                          <p:val>
                                            <p:strVal val="1+#ppt_w/2"/>
                                          </p:val>
                                        </p:tav>
                                        <p:tav tm="100000">
                                          <p:val>
                                            <p:strVal val="#ppt_x"/>
                                          </p:val>
                                        </p:tav>
                                      </p:tavLst>
                                    </p:anim>
                                    <p:anim calcmode="lin" valueType="num">
                                      <p:cBhvr additive="base">
                                        <p:cTn id="111" dur="500" fill="hold"/>
                                        <p:tgtEl>
                                          <p:spTgt spid="164"/>
                                        </p:tgtEl>
                                        <p:attrNameLst>
                                          <p:attrName>ppt_y</p:attrName>
                                        </p:attrNameLst>
                                      </p:cBhvr>
                                      <p:tavLst>
                                        <p:tav tm="0">
                                          <p:val>
                                            <p:strVal val="#ppt_y"/>
                                          </p:val>
                                        </p:tav>
                                        <p:tav tm="100000">
                                          <p:val>
                                            <p:strVal val="#ppt_y"/>
                                          </p:val>
                                        </p:tav>
                                      </p:tavLst>
                                    </p:anim>
                                  </p:childTnLst>
                                </p:cTn>
                              </p:par>
                              <p:par>
                                <p:cTn id="112" presetID="2" presetClass="entr" presetSubtype="2" fill="hold" nodeType="withEffect">
                                  <p:stCondLst>
                                    <p:cond delay="0"/>
                                  </p:stCondLst>
                                  <p:childTnLst>
                                    <p:set>
                                      <p:cBhvr>
                                        <p:cTn id="113" dur="1" fill="hold">
                                          <p:stCondLst>
                                            <p:cond delay="0"/>
                                          </p:stCondLst>
                                        </p:cTn>
                                        <p:tgtEl>
                                          <p:spTgt spid="168"/>
                                        </p:tgtEl>
                                        <p:attrNameLst>
                                          <p:attrName>style.visibility</p:attrName>
                                        </p:attrNameLst>
                                      </p:cBhvr>
                                      <p:to>
                                        <p:strVal val="visible"/>
                                      </p:to>
                                    </p:set>
                                    <p:anim calcmode="lin" valueType="num">
                                      <p:cBhvr additive="base">
                                        <p:cTn id="114" dur="500" fill="hold"/>
                                        <p:tgtEl>
                                          <p:spTgt spid="168"/>
                                        </p:tgtEl>
                                        <p:attrNameLst>
                                          <p:attrName>ppt_x</p:attrName>
                                        </p:attrNameLst>
                                      </p:cBhvr>
                                      <p:tavLst>
                                        <p:tav tm="0">
                                          <p:val>
                                            <p:strVal val="1+#ppt_w/2"/>
                                          </p:val>
                                        </p:tav>
                                        <p:tav tm="100000">
                                          <p:val>
                                            <p:strVal val="#ppt_x"/>
                                          </p:val>
                                        </p:tav>
                                      </p:tavLst>
                                    </p:anim>
                                    <p:anim calcmode="lin" valueType="num">
                                      <p:cBhvr additive="base">
                                        <p:cTn id="115" dur="5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197"/>
                                        </p:tgtEl>
                                        <p:attrNameLst>
                                          <p:attrName>ppt_x</p:attrName>
                                        </p:attrNameLst>
                                      </p:cBhvr>
                                      <p:tavLst>
                                        <p:tav tm="0">
                                          <p:val>
                                            <p:strVal val="ppt_x"/>
                                          </p:val>
                                        </p:tav>
                                        <p:tav tm="100000">
                                          <p:val>
                                            <p:strVal val="ppt_x"/>
                                          </p:val>
                                        </p:tav>
                                      </p:tavLst>
                                    </p:anim>
                                    <p:anim calcmode="lin" valueType="num">
                                      <p:cBhvr additive="base">
                                        <p:cTn id="120" dur="500"/>
                                        <p:tgtEl>
                                          <p:spTgt spid="197"/>
                                        </p:tgtEl>
                                        <p:attrNameLst>
                                          <p:attrName>ppt_y</p:attrName>
                                        </p:attrNameLst>
                                      </p:cBhvr>
                                      <p:tavLst>
                                        <p:tav tm="0">
                                          <p:val>
                                            <p:strVal val="ppt_y"/>
                                          </p:val>
                                        </p:tav>
                                        <p:tav tm="100000">
                                          <p:val>
                                            <p:strVal val="1+ppt_h/2"/>
                                          </p:val>
                                        </p:tav>
                                      </p:tavLst>
                                    </p:anim>
                                    <p:set>
                                      <p:cBhvr>
                                        <p:cTn id="121" dur="1" fill="hold">
                                          <p:stCondLst>
                                            <p:cond delay="499"/>
                                          </p:stCondLst>
                                        </p:cTn>
                                        <p:tgtEl>
                                          <p:spTgt spid="197"/>
                                        </p:tgtEl>
                                        <p:attrNameLst>
                                          <p:attrName>style.visibility</p:attrName>
                                        </p:attrNameLst>
                                      </p:cBhvr>
                                      <p:to>
                                        <p:strVal val="hidden"/>
                                      </p:to>
                                    </p:se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198"/>
                                        </p:tgtEl>
                                        <p:attrNameLst>
                                          <p:attrName>style.visibility</p:attrName>
                                        </p:attrNameLst>
                                      </p:cBhvr>
                                      <p:to>
                                        <p:strVal val="visible"/>
                                      </p:to>
                                    </p:set>
                                    <p:anim calcmode="lin" valueType="num">
                                      <p:cBhvr additive="base">
                                        <p:cTn id="125" dur="500" fill="hold"/>
                                        <p:tgtEl>
                                          <p:spTgt spid="198"/>
                                        </p:tgtEl>
                                        <p:attrNameLst>
                                          <p:attrName>ppt_x</p:attrName>
                                        </p:attrNameLst>
                                      </p:cBhvr>
                                      <p:tavLst>
                                        <p:tav tm="0">
                                          <p:val>
                                            <p:strVal val="#ppt_x"/>
                                          </p:val>
                                        </p:tav>
                                        <p:tav tm="100000">
                                          <p:val>
                                            <p:strVal val="#ppt_x"/>
                                          </p:val>
                                        </p:tav>
                                      </p:tavLst>
                                    </p:anim>
                                    <p:anim calcmode="lin" valueType="num">
                                      <p:cBhvr additive="base">
                                        <p:cTn id="126"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nodeType="clickEffect">
                                  <p:stCondLst>
                                    <p:cond delay="0"/>
                                  </p:stCondLst>
                                  <p:childTnLst>
                                    <p:set>
                                      <p:cBhvr>
                                        <p:cTn id="130" dur="1" fill="hold">
                                          <p:stCondLst>
                                            <p:cond delay="0"/>
                                          </p:stCondLst>
                                        </p:cTn>
                                        <p:tgtEl>
                                          <p:spTgt spid="172"/>
                                        </p:tgtEl>
                                        <p:attrNameLst>
                                          <p:attrName>style.visibility</p:attrName>
                                        </p:attrNameLst>
                                      </p:cBhvr>
                                      <p:to>
                                        <p:strVal val="visible"/>
                                      </p:to>
                                    </p:set>
                                    <p:anim calcmode="lin" valueType="num">
                                      <p:cBhvr additive="base">
                                        <p:cTn id="131" dur="500" fill="hold"/>
                                        <p:tgtEl>
                                          <p:spTgt spid="172"/>
                                        </p:tgtEl>
                                        <p:attrNameLst>
                                          <p:attrName>ppt_x</p:attrName>
                                        </p:attrNameLst>
                                      </p:cBhvr>
                                      <p:tavLst>
                                        <p:tav tm="0">
                                          <p:val>
                                            <p:strVal val="0-#ppt_w/2"/>
                                          </p:val>
                                        </p:tav>
                                        <p:tav tm="100000">
                                          <p:val>
                                            <p:strVal val="#ppt_x"/>
                                          </p:val>
                                        </p:tav>
                                      </p:tavLst>
                                    </p:anim>
                                    <p:anim calcmode="lin" valueType="num">
                                      <p:cBhvr additive="base">
                                        <p:cTn id="132" dur="500" fill="hold"/>
                                        <p:tgtEl>
                                          <p:spTgt spid="1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0"/>
                                  </p:stCondLst>
                                  <p:childTnLst>
                                    <p:set>
                                      <p:cBhvr>
                                        <p:cTn id="134" dur="1" fill="hold">
                                          <p:stCondLst>
                                            <p:cond delay="0"/>
                                          </p:stCondLst>
                                        </p:cTn>
                                        <p:tgtEl>
                                          <p:spTgt spid="176"/>
                                        </p:tgtEl>
                                        <p:attrNameLst>
                                          <p:attrName>style.visibility</p:attrName>
                                        </p:attrNameLst>
                                      </p:cBhvr>
                                      <p:to>
                                        <p:strVal val="visible"/>
                                      </p:to>
                                    </p:set>
                                    <p:anim calcmode="lin" valueType="num">
                                      <p:cBhvr additive="base">
                                        <p:cTn id="135" dur="500" fill="hold"/>
                                        <p:tgtEl>
                                          <p:spTgt spid="176"/>
                                        </p:tgtEl>
                                        <p:attrNameLst>
                                          <p:attrName>ppt_x</p:attrName>
                                        </p:attrNameLst>
                                      </p:cBhvr>
                                      <p:tavLst>
                                        <p:tav tm="0">
                                          <p:val>
                                            <p:strVal val="0-#ppt_w/2"/>
                                          </p:val>
                                        </p:tav>
                                        <p:tav tm="100000">
                                          <p:val>
                                            <p:strVal val="#ppt_x"/>
                                          </p:val>
                                        </p:tav>
                                      </p:tavLst>
                                    </p:anim>
                                    <p:anim calcmode="lin" valueType="num">
                                      <p:cBhvr additive="base">
                                        <p:cTn id="136" dur="50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1" nodeType="clickEffect">
                                  <p:stCondLst>
                                    <p:cond delay="0"/>
                                  </p:stCondLst>
                                  <p:childTnLst>
                                    <p:anim calcmode="lin" valueType="num">
                                      <p:cBhvr additive="base">
                                        <p:cTn id="140" dur="500"/>
                                        <p:tgtEl>
                                          <p:spTgt spid="198"/>
                                        </p:tgtEl>
                                        <p:attrNameLst>
                                          <p:attrName>ppt_x</p:attrName>
                                        </p:attrNameLst>
                                      </p:cBhvr>
                                      <p:tavLst>
                                        <p:tav tm="0">
                                          <p:val>
                                            <p:strVal val="ppt_x"/>
                                          </p:val>
                                        </p:tav>
                                        <p:tav tm="100000">
                                          <p:val>
                                            <p:strVal val="ppt_x"/>
                                          </p:val>
                                        </p:tav>
                                      </p:tavLst>
                                    </p:anim>
                                    <p:anim calcmode="lin" valueType="num">
                                      <p:cBhvr additive="base">
                                        <p:cTn id="141" dur="500"/>
                                        <p:tgtEl>
                                          <p:spTgt spid="198"/>
                                        </p:tgtEl>
                                        <p:attrNameLst>
                                          <p:attrName>ppt_y</p:attrName>
                                        </p:attrNameLst>
                                      </p:cBhvr>
                                      <p:tavLst>
                                        <p:tav tm="0">
                                          <p:val>
                                            <p:strVal val="ppt_y"/>
                                          </p:val>
                                        </p:tav>
                                        <p:tav tm="100000">
                                          <p:val>
                                            <p:strVal val="1+ppt_h/2"/>
                                          </p:val>
                                        </p:tav>
                                      </p:tavLst>
                                    </p:anim>
                                    <p:set>
                                      <p:cBhvr>
                                        <p:cTn id="142" dur="1" fill="hold">
                                          <p:stCondLst>
                                            <p:cond delay="499"/>
                                          </p:stCondLst>
                                        </p:cTn>
                                        <p:tgtEl>
                                          <p:spTgt spid="198"/>
                                        </p:tgtEl>
                                        <p:attrNameLst>
                                          <p:attrName>style.visibility</p:attrName>
                                        </p:attrNameLst>
                                      </p:cBhvr>
                                      <p:to>
                                        <p:strVal val="hidden"/>
                                      </p:to>
                                    </p:set>
                                  </p:childTnLst>
                                </p:cTn>
                              </p:par>
                            </p:childTnLst>
                          </p:cTn>
                        </p:par>
                        <p:par>
                          <p:cTn id="143" fill="hold">
                            <p:stCondLst>
                              <p:cond delay="500"/>
                            </p:stCondLst>
                            <p:childTnLst>
                              <p:par>
                                <p:cTn id="144" presetID="2" presetClass="entr" presetSubtype="4" fill="hold" grpId="0" nodeType="afterEffect">
                                  <p:stCondLst>
                                    <p:cond delay="0"/>
                                  </p:stCondLst>
                                  <p:childTnLst>
                                    <p:set>
                                      <p:cBhvr>
                                        <p:cTn id="145" dur="1" fill="hold">
                                          <p:stCondLst>
                                            <p:cond delay="0"/>
                                          </p:stCondLst>
                                        </p:cTn>
                                        <p:tgtEl>
                                          <p:spTgt spid="199"/>
                                        </p:tgtEl>
                                        <p:attrNameLst>
                                          <p:attrName>style.visibility</p:attrName>
                                        </p:attrNameLst>
                                      </p:cBhvr>
                                      <p:to>
                                        <p:strVal val="visible"/>
                                      </p:to>
                                    </p:set>
                                    <p:anim calcmode="lin" valueType="num">
                                      <p:cBhvr additive="base">
                                        <p:cTn id="146" dur="500" fill="hold"/>
                                        <p:tgtEl>
                                          <p:spTgt spid="199"/>
                                        </p:tgtEl>
                                        <p:attrNameLst>
                                          <p:attrName>ppt_x</p:attrName>
                                        </p:attrNameLst>
                                      </p:cBhvr>
                                      <p:tavLst>
                                        <p:tav tm="0">
                                          <p:val>
                                            <p:strVal val="#ppt_x"/>
                                          </p:val>
                                        </p:tav>
                                        <p:tav tm="100000">
                                          <p:val>
                                            <p:strVal val="#ppt_x"/>
                                          </p:val>
                                        </p:tav>
                                      </p:tavLst>
                                    </p:anim>
                                    <p:anim calcmode="lin" valueType="num">
                                      <p:cBhvr additive="base">
                                        <p:cTn id="147"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180"/>
                                        </p:tgtEl>
                                        <p:attrNameLst>
                                          <p:attrName>style.visibility</p:attrName>
                                        </p:attrNameLst>
                                      </p:cBhvr>
                                      <p:to>
                                        <p:strVal val="visible"/>
                                      </p:to>
                                    </p:set>
                                    <p:anim calcmode="lin" valueType="num">
                                      <p:cBhvr additive="base">
                                        <p:cTn id="152" dur="500" fill="hold"/>
                                        <p:tgtEl>
                                          <p:spTgt spid="180"/>
                                        </p:tgtEl>
                                        <p:attrNameLst>
                                          <p:attrName>ppt_x</p:attrName>
                                        </p:attrNameLst>
                                      </p:cBhvr>
                                      <p:tavLst>
                                        <p:tav tm="0">
                                          <p:val>
                                            <p:strVal val="#ppt_x"/>
                                          </p:val>
                                        </p:tav>
                                        <p:tav tm="100000">
                                          <p:val>
                                            <p:strVal val="#ppt_x"/>
                                          </p:val>
                                        </p:tav>
                                      </p:tavLst>
                                    </p:anim>
                                    <p:anim calcmode="lin" valueType="num">
                                      <p:cBhvr additive="base">
                                        <p:cTn id="153" dur="500" fill="hold"/>
                                        <p:tgtEl>
                                          <p:spTgt spid="180"/>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184"/>
                                        </p:tgtEl>
                                        <p:attrNameLst>
                                          <p:attrName>style.visibility</p:attrName>
                                        </p:attrNameLst>
                                      </p:cBhvr>
                                      <p:to>
                                        <p:strVal val="visible"/>
                                      </p:to>
                                    </p:set>
                                    <p:anim calcmode="lin" valueType="num">
                                      <p:cBhvr additive="base">
                                        <p:cTn id="156" dur="500" fill="hold"/>
                                        <p:tgtEl>
                                          <p:spTgt spid="184"/>
                                        </p:tgtEl>
                                        <p:attrNameLst>
                                          <p:attrName>ppt_x</p:attrName>
                                        </p:attrNameLst>
                                      </p:cBhvr>
                                      <p:tavLst>
                                        <p:tav tm="0">
                                          <p:val>
                                            <p:strVal val="#ppt_x"/>
                                          </p:val>
                                        </p:tav>
                                        <p:tav tm="100000">
                                          <p:val>
                                            <p:strVal val="#ppt_x"/>
                                          </p:val>
                                        </p:tav>
                                      </p:tavLst>
                                    </p:anim>
                                    <p:anim calcmode="lin" valueType="num">
                                      <p:cBhvr additive="base">
                                        <p:cTn id="157" dur="500" fill="hold"/>
                                        <p:tgtEl>
                                          <p:spTgt spid="184"/>
                                        </p:tgtEl>
                                        <p:attrNameLst>
                                          <p:attrName>ppt_y</p:attrName>
                                        </p:attrNameLst>
                                      </p:cBhvr>
                                      <p:tavLst>
                                        <p:tav tm="0">
                                          <p:val>
                                            <p:strVal val="1+#ppt_h/2"/>
                                          </p:val>
                                        </p:tav>
                                        <p:tav tm="100000">
                                          <p:val>
                                            <p:strVal val="#ppt_y"/>
                                          </p:val>
                                        </p:tav>
                                      </p:tavLst>
                                    </p:anim>
                                  </p:childTnLst>
                                </p:cTn>
                              </p:par>
                              <p:par>
                                <p:cTn id="158" presetID="2" presetClass="entr" presetSubtype="4" fill="hold" nodeType="withEffect">
                                  <p:stCondLst>
                                    <p:cond delay="0"/>
                                  </p:stCondLst>
                                  <p:childTnLst>
                                    <p:set>
                                      <p:cBhvr>
                                        <p:cTn id="159" dur="1" fill="hold">
                                          <p:stCondLst>
                                            <p:cond delay="0"/>
                                          </p:stCondLst>
                                        </p:cTn>
                                        <p:tgtEl>
                                          <p:spTgt spid="188"/>
                                        </p:tgtEl>
                                        <p:attrNameLst>
                                          <p:attrName>style.visibility</p:attrName>
                                        </p:attrNameLst>
                                      </p:cBhvr>
                                      <p:to>
                                        <p:strVal val="visible"/>
                                      </p:to>
                                    </p:set>
                                    <p:anim calcmode="lin" valueType="num">
                                      <p:cBhvr additive="base">
                                        <p:cTn id="160" dur="500" fill="hold"/>
                                        <p:tgtEl>
                                          <p:spTgt spid="188"/>
                                        </p:tgtEl>
                                        <p:attrNameLst>
                                          <p:attrName>ppt_x</p:attrName>
                                        </p:attrNameLst>
                                      </p:cBhvr>
                                      <p:tavLst>
                                        <p:tav tm="0">
                                          <p:val>
                                            <p:strVal val="#ppt_x"/>
                                          </p:val>
                                        </p:tav>
                                        <p:tav tm="100000">
                                          <p:val>
                                            <p:strVal val="#ppt_x"/>
                                          </p:val>
                                        </p:tav>
                                      </p:tavLst>
                                    </p:anim>
                                    <p:anim calcmode="lin" valueType="num">
                                      <p:cBhvr additive="base">
                                        <p:cTn id="161"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xit" presetSubtype="4" fill="hold" grpId="1" nodeType="clickEffect">
                                  <p:stCondLst>
                                    <p:cond delay="0"/>
                                  </p:stCondLst>
                                  <p:childTnLst>
                                    <p:anim calcmode="lin" valueType="num">
                                      <p:cBhvr additive="base">
                                        <p:cTn id="165" dur="500"/>
                                        <p:tgtEl>
                                          <p:spTgt spid="199"/>
                                        </p:tgtEl>
                                        <p:attrNameLst>
                                          <p:attrName>ppt_x</p:attrName>
                                        </p:attrNameLst>
                                      </p:cBhvr>
                                      <p:tavLst>
                                        <p:tav tm="0">
                                          <p:val>
                                            <p:strVal val="ppt_x"/>
                                          </p:val>
                                        </p:tav>
                                        <p:tav tm="100000">
                                          <p:val>
                                            <p:strVal val="ppt_x"/>
                                          </p:val>
                                        </p:tav>
                                      </p:tavLst>
                                    </p:anim>
                                    <p:anim calcmode="lin" valueType="num">
                                      <p:cBhvr additive="base">
                                        <p:cTn id="166" dur="500"/>
                                        <p:tgtEl>
                                          <p:spTgt spid="199"/>
                                        </p:tgtEl>
                                        <p:attrNameLst>
                                          <p:attrName>ppt_y</p:attrName>
                                        </p:attrNameLst>
                                      </p:cBhvr>
                                      <p:tavLst>
                                        <p:tav tm="0">
                                          <p:val>
                                            <p:strVal val="ppt_y"/>
                                          </p:val>
                                        </p:tav>
                                        <p:tav tm="100000">
                                          <p:val>
                                            <p:strVal val="1+ppt_h/2"/>
                                          </p:val>
                                        </p:tav>
                                      </p:tavLst>
                                    </p:anim>
                                    <p:set>
                                      <p:cBhvr>
                                        <p:cTn id="167" dur="1" fill="hold">
                                          <p:stCondLst>
                                            <p:cond delay="499"/>
                                          </p:stCondLst>
                                        </p:cTn>
                                        <p:tgtEl>
                                          <p:spTgt spid="19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200"/>
                                        </p:tgtEl>
                                        <p:attrNameLst>
                                          <p:attrName>style.visibility</p:attrName>
                                        </p:attrNameLst>
                                      </p:cBhvr>
                                      <p:to>
                                        <p:strVal val="visible"/>
                                      </p:to>
                                    </p:set>
                                    <p:anim calcmode="lin" valueType="num">
                                      <p:cBhvr additive="base">
                                        <p:cTn id="172" dur="500" fill="hold"/>
                                        <p:tgtEl>
                                          <p:spTgt spid="200"/>
                                        </p:tgtEl>
                                        <p:attrNameLst>
                                          <p:attrName>ppt_x</p:attrName>
                                        </p:attrNameLst>
                                      </p:cBhvr>
                                      <p:tavLst>
                                        <p:tav tm="0">
                                          <p:val>
                                            <p:strVal val="#ppt_x"/>
                                          </p:val>
                                        </p:tav>
                                        <p:tav tm="100000">
                                          <p:val>
                                            <p:strVal val="#ppt_x"/>
                                          </p:val>
                                        </p:tav>
                                      </p:tavLst>
                                    </p:anim>
                                    <p:anim calcmode="lin" valueType="num">
                                      <p:cBhvr additive="base">
                                        <p:cTn id="173" dur="500" fill="hold"/>
                                        <p:tgtEl>
                                          <p:spTgt spid="200"/>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07"/>
                                        </p:tgtEl>
                                        <p:attrNameLst>
                                          <p:attrName>style.visibility</p:attrName>
                                        </p:attrNameLst>
                                      </p:cBhvr>
                                      <p:to>
                                        <p:strVal val="visible"/>
                                      </p:to>
                                    </p:set>
                                    <p:anim calcmode="lin" valueType="num">
                                      <p:cBhvr additive="base">
                                        <p:cTn id="176" dur="500" fill="hold"/>
                                        <p:tgtEl>
                                          <p:spTgt spid="207"/>
                                        </p:tgtEl>
                                        <p:attrNameLst>
                                          <p:attrName>ppt_x</p:attrName>
                                        </p:attrNameLst>
                                      </p:cBhvr>
                                      <p:tavLst>
                                        <p:tav tm="0">
                                          <p:val>
                                            <p:strVal val="#ppt_x"/>
                                          </p:val>
                                        </p:tav>
                                        <p:tav tm="100000">
                                          <p:val>
                                            <p:strVal val="#ppt_x"/>
                                          </p:val>
                                        </p:tav>
                                      </p:tavLst>
                                    </p:anim>
                                    <p:anim calcmode="lin" valueType="num">
                                      <p:cBhvr additive="base">
                                        <p:cTn id="177"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4029" y="2691608"/>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思源黑体" panose="020B0400000000000000" charset="-122"/>
                  <a:ea typeface="思源黑体" panose="020B0400000000000000" charset="-122"/>
                </a:rPr>
                <a:t>01</a:t>
              </a: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Hình chữ nhật 18">
            <a:extLst>
              <a:ext uri="{FF2B5EF4-FFF2-40B4-BE49-F238E27FC236}">
                <a16:creationId xmlns:a16="http://schemas.microsoft.com/office/drawing/2014/main" id="{4D003E24-245A-42D0-942C-08BBED3AA750}"/>
              </a:ext>
            </a:extLst>
          </p:cNvPr>
          <p:cNvSpPr/>
          <p:nvPr/>
        </p:nvSpPr>
        <p:spPr>
          <a:xfrm>
            <a:off x="1838602" y="2973460"/>
            <a:ext cx="9055684" cy="2215991"/>
          </a:xfrm>
          <a:prstGeom prst="rect">
            <a:avLst/>
          </a:prstGeom>
          <a:noFill/>
        </p:spPr>
        <p:txBody>
          <a:bodyPr wrap="none" lIns="91440" tIns="45720" rIns="91440" bIns="45720">
            <a:spAutoFit/>
          </a:bodyPr>
          <a:lstStyle/>
          <a:p>
            <a:pPr algn="ctr"/>
            <a:r>
              <a:rPr lang="vi-VN" sz="13800" b="1" dirty="0">
                <a:ln w="9525">
                  <a:solidFill>
                    <a:schemeClr val="bg1"/>
                  </a:solidFill>
                  <a:prstDash val="solid"/>
                </a:ln>
                <a:effectLst>
                  <a:outerShdw blurRad="12700" dist="38100" dir="2700000" algn="tl" rotWithShape="0">
                    <a:schemeClr val="bg1">
                      <a:lumMod val="50000"/>
                    </a:schemeClr>
                  </a:outerShdw>
                </a:effectLst>
                <a:latin typeface="iCiel Cadena" panose="02000503000000020004" pitchFamily="50" charset="-93"/>
              </a:rPr>
              <a:t>KHỞI ĐỘNG</a:t>
            </a:r>
            <a:endParaRPr lang="en-US" sz="13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iCiel Cadena" panose="02000503000000020004" pitchFamily="50" charset="-93"/>
            </a:endParaRPr>
          </a:p>
        </p:txBody>
      </p:sp>
      <p:sp>
        <p:nvSpPr>
          <p:cNvPr id="16" name="任意多边形 33">
            <a:extLst>
              <a:ext uri="{FF2B5EF4-FFF2-40B4-BE49-F238E27FC236}">
                <a16:creationId xmlns:a16="http://schemas.microsoft.com/office/drawing/2014/main" id="{AC7B1094-74C7-4541-90ED-4A3B42925AB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6495087B-8A58-438E-A50E-547A4F8F0A1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FB1CFCBC-8D6F-4672-85F2-439846E0893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68D2AF60-5FFA-43DE-B6D6-A283810CF51A}"/>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204416D9-CBA4-4B76-BF16-8B9EB36AA3C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252EBAD7-3C63-4EF6-8731-992AEC730DFF}"/>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D01BE182-2B47-49FD-9649-7EF2F2F762AE}"/>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2B97674E-9195-4AA4-B0AF-44CDECF6F31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79CED0C0-49AE-484E-B176-02AE207741C9}"/>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CB1E332-C557-468E-878E-E7A08198918B}"/>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2</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2965851" y="2258060"/>
            <a:ext cx="676499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KIẾN THỨC</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21" name="任意多边形 33">
            <a:extLst>
              <a:ext uri="{FF2B5EF4-FFF2-40B4-BE49-F238E27FC236}">
                <a16:creationId xmlns:a16="http://schemas.microsoft.com/office/drawing/2014/main" id="{43A99263-AA0D-41A6-9D11-1F670CA153A3}"/>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35">
            <a:extLst>
              <a:ext uri="{FF2B5EF4-FFF2-40B4-BE49-F238E27FC236}">
                <a16:creationId xmlns:a16="http://schemas.microsoft.com/office/drawing/2014/main" id="{691641FF-4088-4842-A747-3E21928B12D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Hình ảnh 22">
            <a:extLst>
              <a:ext uri="{FF2B5EF4-FFF2-40B4-BE49-F238E27FC236}">
                <a16:creationId xmlns:a16="http://schemas.microsoft.com/office/drawing/2014/main" id="{AC5D1AA3-7DAA-467D-A21D-B6C4CFB8C326}"/>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4" name="Hình ảnh 23">
            <a:extLst>
              <a:ext uri="{FF2B5EF4-FFF2-40B4-BE49-F238E27FC236}">
                <a16:creationId xmlns:a16="http://schemas.microsoft.com/office/drawing/2014/main" id="{7A3E231D-C5F8-4C42-A255-10769BF2DD01}"/>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5" name="任意多边形 11">
            <a:extLst>
              <a:ext uri="{FF2B5EF4-FFF2-40B4-BE49-F238E27FC236}">
                <a16:creationId xmlns:a16="http://schemas.microsoft.com/office/drawing/2014/main" id="{F30EF258-5B98-4831-BD01-499AD8C460D4}"/>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12">
            <a:extLst>
              <a:ext uri="{FF2B5EF4-FFF2-40B4-BE49-F238E27FC236}">
                <a16:creationId xmlns:a16="http://schemas.microsoft.com/office/drawing/2014/main" id="{B3A8E5C7-776D-4956-BE4D-2C27E3922F36}"/>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6">
            <a:extLst>
              <a:ext uri="{FF2B5EF4-FFF2-40B4-BE49-F238E27FC236}">
                <a16:creationId xmlns:a16="http://schemas.microsoft.com/office/drawing/2014/main" id="{212FA66C-B5BE-44F1-936E-BAC567813F24}"/>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
            <a:extLst>
              <a:ext uri="{FF2B5EF4-FFF2-40B4-BE49-F238E27FC236}">
                <a16:creationId xmlns:a16="http://schemas.microsoft.com/office/drawing/2014/main" id="{F4315BEE-E346-4068-A58A-938C2821AC6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oogle Shape;2449;p60">
            <a:extLst>
              <a:ext uri="{FF2B5EF4-FFF2-40B4-BE49-F238E27FC236}">
                <a16:creationId xmlns:a16="http://schemas.microsoft.com/office/drawing/2014/main" id="{983B64E0-B451-477B-9C04-4574517B664B}"/>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9;p60">
            <a:extLst>
              <a:ext uri="{FF2B5EF4-FFF2-40B4-BE49-F238E27FC236}">
                <a16:creationId xmlns:a16="http://schemas.microsoft.com/office/drawing/2014/main" id="{30296284-DCFA-4E7D-B019-FE18F37CF991}"/>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810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48555880-9511-4FFE-B82E-E0D9C6E85EB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500187" y="0"/>
            <a:ext cx="9191625"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Freeform 3">
            <a:extLst>
              <a:ext uri="{FF2B5EF4-FFF2-40B4-BE49-F238E27FC236}">
                <a16:creationId xmlns:a16="http://schemas.microsoft.com/office/drawing/2014/main" id="{979B7DBE-E62E-4A9B-9236-B52E959EF67A}"/>
              </a:ext>
            </a:extLst>
          </p:cNvPr>
          <p:cNvSpPr>
            <a:spLocks/>
          </p:cNvSpPr>
          <p:nvPr/>
        </p:nvSpPr>
        <p:spPr bwMode="auto">
          <a:xfrm>
            <a:off x="4587874" y="1973263"/>
            <a:ext cx="1997075" cy="2482850"/>
          </a:xfrm>
          <a:custGeom>
            <a:avLst/>
            <a:gdLst>
              <a:gd name="T0" fmla="*/ 2147483646 w 1242"/>
              <a:gd name="T1" fmla="*/ 0 h 1564"/>
              <a:gd name="T2" fmla="*/ 2147483646 w 1242"/>
              <a:gd name="T3" fmla="*/ 2147483646 h 1564"/>
              <a:gd name="T4" fmla="*/ 2147483646 w 1242"/>
              <a:gd name="T5" fmla="*/ 2147483646 h 1564"/>
              <a:gd name="T6" fmla="*/ 2147483646 w 1242"/>
              <a:gd name="T7" fmla="*/ 2147483646 h 1564"/>
              <a:gd name="T8" fmla="*/ 2147483646 w 1242"/>
              <a:gd name="T9" fmla="*/ 2147483646 h 1564"/>
              <a:gd name="T10" fmla="*/ 2147483646 w 1242"/>
              <a:gd name="T11" fmla="*/ 2147483646 h 1564"/>
              <a:gd name="T12" fmla="*/ 2147483646 w 1242"/>
              <a:gd name="T13" fmla="*/ 2147483646 h 1564"/>
              <a:gd name="T14" fmla="*/ 2147483646 w 1242"/>
              <a:gd name="T15" fmla="*/ 2147483646 h 1564"/>
              <a:gd name="T16" fmla="*/ 2147483646 w 1242"/>
              <a:gd name="T17" fmla="*/ 2147483646 h 1564"/>
              <a:gd name="T18" fmla="*/ 2147483646 w 1242"/>
              <a:gd name="T19" fmla="*/ 2147483646 h 1564"/>
              <a:gd name="T20" fmla="*/ 2147483646 w 1242"/>
              <a:gd name="T21" fmla="*/ 2147483646 h 1564"/>
              <a:gd name="T22" fmla="*/ 2147483646 w 1242"/>
              <a:gd name="T23" fmla="*/ 2147483646 h 1564"/>
              <a:gd name="T24" fmla="*/ 2147483646 w 1242"/>
              <a:gd name="T25" fmla="*/ 2147483646 h 1564"/>
              <a:gd name="T26" fmla="*/ 2147483646 w 1242"/>
              <a:gd name="T27" fmla="*/ 2147483646 h 1564"/>
              <a:gd name="T28" fmla="*/ 2147483646 w 1242"/>
              <a:gd name="T29" fmla="*/ 2147483646 h 1564"/>
              <a:gd name="T30" fmla="*/ 2147483646 w 1242"/>
              <a:gd name="T31" fmla="*/ 2147483646 h 1564"/>
              <a:gd name="T32" fmla="*/ 2147483646 w 1242"/>
              <a:gd name="T33" fmla="*/ 2147483646 h 1564"/>
              <a:gd name="T34" fmla="*/ 2147483646 w 1242"/>
              <a:gd name="T35" fmla="*/ 2147483646 h 1564"/>
              <a:gd name="T36" fmla="*/ 2147483646 w 1242"/>
              <a:gd name="T37" fmla="*/ 2147483646 h 1564"/>
              <a:gd name="T38" fmla="*/ 2147483646 w 1242"/>
              <a:gd name="T39" fmla="*/ 2147483646 h 1564"/>
              <a:gd name="T40" fmla="*/ 2147483646 w 1242"/>
              <a:gd name="T41" fmla="*/ 2147483646 h 1564"/>
              <a:gd name="T42" fmla="*/ 2147483646 w 1242"/>
              <a:gd name="T43" fmla="*/ 2147483646 h 1564"/>
              <a:gd name="T44" fmla="*/ 2147483646 w 1242"/>
              <a:gd name="T45" fmla="*/ 2147483646 h 1564"/>
              <a:gd name="T46" fmla="*/ 2147483646 w 1242"/>
              <a:gd name="T47" fmla="*/ 2147483646 h 1564"/>
              <a:gd name="T48" fmla="*/ 2147483646 w 1242"/>
              <a:gd name="T49" fmla="*/ 2147483646 h 1564"/>
              <a:gd name="T50" fmla="*/ 2147483646 w 1242"/>
              <a:gd name="T51" fmla="*/ 2147483646 h 1564"/>
              <a:gd name="T52" fmla="*/ 2147483646 w 1242"/>
              <a:gd name="T53" fmla="*/ 2147483646 h 1564"/>
              <a:gd name="T54" fmla="*/ 2147483646 w 1242"/>
              <a:gd name="T55" fmla="*/ 2147483646 h 1564"/>
              <a:gd name="T56" fmla="*/ 2147483646 w 1242"/>
              <a:gd name="T57" fmla="*/ 2147483646 h 1564"/>
              <a:gd name="T58" fmla="*/ 2147483646 w 1242"/>
              <a:gd name="T59" fmla="*/ 2147483646 h 1564"/>
              <a:gd name="T60" fmla="*/ 2147483646 w 1242"/>
              <a:gd name="T61" fmla="*/ 2147483646 h 1564"/>
              <a:gd name="T62" fmla="*/ 2147483646 w 1242"/>
              <a:gd name="T63" fmla="*/ 2147483646 h 1564"/>
              <a:gd name="T64" fmla="*/ 2147483646 w 1242"/>
              <a:gd name="T65" fmla="*/ 2147483646 h 1564"/>
              <a:gd name="T66" fmla="*/ 2147483646 w 1242"/>
              <a:gd name="T67" fmla="*/ 2147483646 h 1564"/>
              <a:gd name="T68" fmla="*/ 2147483646 w 1242"/>
              <a:gd name="T69" fmla="*/ 2147483646 h 1564"/>
              <a:gd name="T70" fmla="*/ 2147483646 w 1242"/>
              <a:gd name="T71" fmla="*/ 2147483646 h 1564"/>
              <a:gd name="T72" fmla="*/ 2147483646 w 1242"/>
              <a:gd name="T73" fmla="*/ 2147483646 h 1564"/>
              <a:gd name="T74" fmla="*/ 2147483646 w 1242"/>
              <a:gd name="T75" fmla="*/ 2147483646 h 1564"/>
              <a:gd name="T76" fmla="*/ 2147483646 w 1242"/>
              <a:gd name="T77" fmla="*/ 2147483646 h 1564"/>
              <a:gd name="T78" fmla="*/ 2147483646 w 1242"/>
              <a:gd name="T79" fmla="*/ 2147483646 h 1564"/>
              <a:gd name="T80" fmla="*/ 2147483646 w 1242"/>
              <a:gd name="T81" fmla="*/ 2147483646 h 1564"/>
              <a:gd name="T82" fmla="*/ 2147483646 w 1242"/>
              <a:gd name="T83" fmla="*/ 2147483646 h 1564"/>
              <a:gd name="T84" fmla="*/ 2147483646 w 1242"/>
              <a:gd name="T85" fmla="*/ 2147483646 h 1564"/>
              <a:gd name="T86" fmla="*/ 2147483646 w 1242"/>
              <a:gd name="T87" fmla="*/ 2147483646 h 1564"/>
              <a:gd name="T88" fmla="*/ 2147483646 w 1242"/>
              <a:gd name="T89" fmla="*/ 2147483646 h 1564"/>
              <a:gd name="T90" fmla="*/ 2147483646 w 1242"/>
              <a:gd name="T91" fmla="*/ 2147483646 h 1564"/>
              <a:gd name="T92" fmla="*/ 2147483646 w 1242"/>
              <a:gd name="T93" fmla="*/ 2147483646 h 1564"/>
              <a:gd name="T94" fmla="*/ 2147483646 w 1242"/>
              <a:gd name="T95" fmla="*/ 2147483646 h 1564"/>
              <a:gd name="T96" fmla="*/ 2147483646 w 1242"/>
              <a:gd name="T97" fmla="*/ 2147483646 h 1564"/>
              <a:gd name="T98" fmla="*/ 2147483646 w 1242"/>
              <a:gd name="T99" fmla="*/ 2147483646 h 1564"/>
              <a:gd name="T100" fmla="*/ 2147483646 w 1242"/>
              <a:gd name="T101" fmla="*/ 2147483646 h 1564"/>
              <a:gd name="T102" fmla="*/ 2147483646 w 1242"/>
              <a:gd name="T103" fmla="*/ 2147483646 h 1564"/>
              <a:gd name="T104" fmla="*/ 2147483646 w 1242"/>
              <a:gd name="T105" fmla="*/ 2147483646 h 15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1564"/>
              <a:gd name="T161" fmla="*/ 1242 w 1242"/>
              <a:gd name="T162" fmla="*/ 1564 h 15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1564">
                <a:moveTo>
                  <a:pt x="530" y="36"/>
                </a:moveTo>
                <a:cubicBezTo>
                  <a:pt x="520" y="7"/>
                  <a:pt x="508" y="4"/>
                  <a:pt x="478" y="0"/>
                </a:cubicBezTo>
                <a:cubicBezTo>
                  <a:pt x="410" y="3"/>
                  <a:pt x="353" y="20"/>
                  <a:pt x="286" y="24"/>
                </a:cubicBezTo>
                <a:cubicBezTo>
                  <a:pt x="283" y="28"/>
                  <a:pt x="282" y="33"/>
                  <a:pt x="278" y="36"/>
                </a:cubicBezTo>
                <a:cubicBezTo>
                  <a:pt x="275" y="39"/>
                  <a:pt x="268" y="37"/>
                  <a:pt x="266" y="40"/>
                </a:cubicBezTo>
                <a:cubicBezTo>
                  <a:pt x="260" y="48"/>
                  <a:pt x="256" y="86"/>
                  <a:pt x="242" y="88"/>
                </a:cubicBezTo>
                <a:cubicBezTo>
                  <a:pt x="233" y="89"/>
                  <a:pt x="223" y="91"/>
                  <a:pt x="214" y="92"/>
                </a:cubicBezTo>
                <a:cubicBezTo>
                  <a:pt x="197" y="98"/>
                  <a:pt x="179" y="102"/>
                  <a:pt x="162" y="108"/>
                </a:cubicBezTo>
                <a:cubicBezTo>
                  <a:pt x="158" y="109"/>
                  <a:pt x="150" y="112"/>
                  <a:pt x="150" y="112"/>
                </a:cubicBezTo>
                <a:cubicBezTo>
                  <a:pt x="138" y="130"/>
                  <a:pt x="136" y="144"/>
                  <a:pt x="146" y="164"/>
                </a:cubicBezTo>
                <a:cubicBezTo>
                  <a:pt x="150" y="173"/>
                  <a:pt x="157" y="180"/>
                  <a:pt x="162" y="188"/>
                </a:cubicBezTo>
                <a:cubicBezTo>
                  <a:pt x="165" y="192"/>
                  <a:pt x="170" y="200"/>
                  <a:pt x="170" y="200"/>
                </a:cubicBezTo>
                <a:cubicBezTo>
                  <a:pt x="178" y="238"/>
                  <a:pt x="188" y="285"/>
                  <a:pt x="222" y="308"/>
                </a:cubicBezTo>
                <a:cubicBezTo>
                  <a:pt x="231" y="336"/>
                  <a:pt x="234" y="335"/>
                  <a:pt x="238" y="372"/>
                </a:cubicBezTo>
                <a:cubicBezTo>
                  <a:pt x="233" y="391"/>
                  <a:pt x="228" y="398"/>
                  <a:pt x="214" y="412"/>
                </a:cubicBezTo>
                <a:cubicBezTo>
                  <a:pt x="203" y="444"/>
                  <a:pt x="220" y="479"/>
                  <a:pt x="234" y="508"/>
                </a:cubicBezTo>
                <a:cubicBezTo>
                  <a:pt x="215" y="521"/>
                  <a:pt x="166" y="508"/>
                  <a:pt x="166" y="508"/>
                </a:cubicBezTo>
                <a:cubicBezTo>
                  <a:pt x="148" y="512"/>
                  <a:pt x="143" y="522"/>
                  <a:pt x="126" y="528"/>
                </a:cubicBezTo>
                <a:cubicBezTo>
                  <a:pt x="115" y="545"/>
                  <a:pt x="105" y="560"/>
                  <a:pt x="94" y="576"/>
                </a:cubicBezTo>
                <a:cubicBezTo>
                  <a:pt x="93" y="604"/>
                  <a:pt x="92" y="632"/>
                  <a:pt x="90" y="660"/>
                </a:cubicBezTo>
                <a:cubicBezTo>
                  <a:pt x="88" y="679"/>
                  <a:pt x="50" y="700"/>
                  <a:pt x="38" y="724"/>
                </a:cubicBezTo>
                <a:cubicBezTo>
                  <a:pt x="43" y="744"/>
                  <a:pt x="43" y="764"/>
                  <a:pt x="50" y="784"/>
                </a:cubicBezTo>
                <a:cubicBezTo>
                  <a:pt x="32" y="811"/>
                  <a:pt x="46" y="874"/>
                  <a:pt x="58" y="904"/>
                </a:cubicBezTo>
                <a:cubicBezTo>
                  <a:pt x="51" y="924"/>
                  <a:pt x="59" y="910"/>
                  <a:pt x="42" y="920"/>
                </a:cubicBezTo>
                <a:cubicBezTo>
                  <a:pt x="34" y="925"/>
                  <a:pt x="18" y="936"/>
                  <a:pt x="18" y="936"/>
                </a:cubicBezTo>
                <a:cubicBezTo>
                  <a:pt x="1" y="970"/>
                  <a:pt x="0" y="958"/>
                  <a:pt x="14" y="992"/>
                </a:cubicBezTo>
                <a:cubicBezTo>
                  <a:pt x="17" y="1000"/>
                  <a:pt x="19" y="1008"/>
                  <a:pt x="22" y="1016"/>
                </a:cubicBezTo>
                <a:cubicBezTo>
                  <a:pt x="23" y="1020"/>
                  <a:pt x="26" y="1028"/>
                  <a:pt x="26" y="1028"/>
                </a:cubicBezTo>
                <a:cubicBezTo>
                  <a:pt x="17" y="1065"/>
                  <a:pt x="22" y="1068"/>
                  <a:pt x="30" y="1100"/>
                </a:cubicBezTo>
                <a:cubicBezTo>
                  <a:pt x="25" y="1116"/>
                  <a:pt x="23" y="1130"/>
                  <a:pt x="14" y="1144"/>
                </a:cubicBezTo>
                <a:cubicBezTo>
                  <a:pt x="18" y="1166"/>
                  <a:pt x="22" y="1172"/>
                  <a:pt x="38" y="1188"/>
                </a:cubicBezTo>
                <a:cubicBezTo>
                  <a:pt x="39" y="1196"/>
                  <a:pt x="37" y="1206"/>
                  <a:pt x="42" y="1212"/>
                </a:cubicBezTo>
                <a:cubicBezTo>
                  <a:pt x="48" y="1218"/>
                  <a:pt x="66" y="1220"/>
                  <a:pt x="66" y="1220"/>
                </a:cubicBezTo>
                <a:cubicBezTo>
                  <a:pt x="74" y="1232"/>
                  <a:pt x="78" y="1244"/>
                  <a:pt x="86" y="1256"/>
                </a:cubicBezTo>
                <a:cubicBezTo>
                  <a:pt x="87" y="1267"/>
                  <a:pt x="86" y="1278"/>
                  <a:pt x="90" y="1288"/>
                </a:cubicBezTo>
                <a:cubicBezTo>
                  <a:pt x="92" y="1292"/>
                  <a:pt x="99" y="1292"/>
                  <a:pt x="102" y="1296"/>
                </a:cubicBezTo>
                <a:cubicBezTo>
                  <a:pt x="108" y="1303"/>
                  <a:pt x="113" y="1312"/>
                  <a:pt x="118" y="1320"/>
                </a:cubicBezTo>
                <a:cubicBezTo>
                  <a:pt x="119" y="1324"/>
                  <a:pt x="119" y="1330"/>
                  <a:pt x="122" y="1332"/>
                </a:cubicBezTo>
                <a:cubicBezTo>
                  <a:pt x="129" y="1337"/>
                  <a:pt x="146" y="1340"/>
                  <a:pt x="146" y="1340"/>
                </a:cubicBezTo>
                <a:cubicBezTo>
                  <a:pt x="165" y="1327"/>
                  <a:pt x="153" y="1334"/>
                  <a:pt x="182" y="1324"/>
                </a:cubicBezTo>
                <a:cubicBezTo>
                  <a:pt x="186" y="1323"/>
                  <a:pt x="194" y="1320"/>
                  <a:pt x="194" y="1320"/>
                </a:cubicBezTo>
                <a:cubicBezTo>
                  <a:pt x="206" y="1308"/>
                  <a:pt x="210" y="1297"/>
                  <a:pt x="226" y="1292"/>
                </a:cubicBezTo>
                <a:cubicBezTo>
                  <a:pt x="257" y="1261"/>
                  <a:pt x="309" y="1255"/>
                  <a:pt x="350" y="1252"/>
                </a:cubicBezTo>
                <a:cubicBezTo>
                  <a:pt x="365" y="1253"/>
                  <a:pt x="380" y="1253"/>
                  <a:pt x="394" y="1256"/>
                </a:cubicBezTo>
                <a:cubicBezTo>
                  <a:pt x="418" y="1261"/>
                  <a:pt x="434" y="1279"/>
                  <a:pt x="466" y="1284"/>
                </a:cubicBezTo>
                <a:cubicBezTo>
                  <a:pt x="478" y="1301"/>
                  <a:pt x="474" y="1317"/>
                  <a:pt x="494" y="1324"/>
                </a:cubicBezTo>
                <a:cubicBezTo>
                  <a:pt x="505" y="1341"/>
                  <a:pt x="516" y="1354"/>
                  <a:pt x="522" y="1372"/>
                </a:cubicBezTo>
                <a:cubicBezTo>
                  <a:pt x="516" y="1389"/>
                  <a:pt x="520" y="1403"/>
                  <a:pt x="526" y="1420"/>
                </a:cubicBezTo>
                <a:cubicBezTo>
                  <a:pt x="522" y="1431"/>
                  <a:pt x="522" y="1435"/>
                  <a:pt x="514" y="1444"/>
                </a:cubicBezTo>
                <a:cubicBezTo>
                  <a:pt x="506" y="1452"/>
                  <a:pt x="490" y="1468"/>
                  <a:pt x="490" y="1468"/>
                </a:cubicBezTo>
                <a:cubicBezTo>
                  <a:pt x="492" y="1496"/>
                  <a:pt x="490" y="1528"/>
                  <a:pt x="506" y="1552"/>
                </a:cubicBezTo>
                <a:cubicBezTo>
                  <a:pt x="538" y="1547"/>
                  <a:pt x="558" y="1543"/>
                  <a:pt x="594" y="1540"/>
                </a:cubicBezTo>
                <a:cubicBezTo>
                  <a:pt x="606" y="1532"/>
                  <a:pt x="622" y="1508"/>
                  <a:pt x="622" y="1508"/>
                </a:cubicBezTo>
                <a:cubicBezTo>
                  <a:pt x="641" y="1511"/>
                  <a:pt x="661" y="1511"/>
                  <a:pt x="678" y="1520"/>
                </a:cubicBezTo>
                <a:cubicBezTo>
                  <a:pt x="694" y="1528"/>
                  <a:pt x="705" y="1536"/>
                  <a:pt x="722" y="1540"/>
                </a:cubicBezTo>
                <a:cubicBezTo>
                  <a:pt x="726" y="1544"/>
                  <a:pt x="730" y="1548"/>
                  <a:pt x="734" y="1552"/>
                </a:cubicBezTo>
                <a:cubicBezTo>
                  <a:pt x="737" y="1556"/>
                  <a:pt x="737" y="1564"/>
                  <a:pt x="742" y="1564"/>
                </a:cubicBezTo>
                <a:cubicBezTo>
                  <a:pt x="747" y="1564"/>
                  <a:pt x="748" y="1556"/>
                  <a:pt x="750" y="1552"/>
                </a:cubicBezTo>
                <a:cubicBezTo>
                  <a:pt x="758" y="1537"/>
                  <a:pt x="759" y="1530"/>
                  <a:pt x="774" y="1520"/>
                </a:cubicBezTo>
                <a:cubicBezTo>
                  <a:pt x="798" y="1484"/>
                  <a:pt x="793" y="1486"/>
                  <a:pt x="842" y="1480"/>
                </a:cubicBezTo>
                <a:cubicBezTo>
                  <a:pt x="854" y="1476"/>
                  <a:pt x="867" y="1477"/>
                  <a:pt x="878" y="1472"/>
                </a:cubicBezTo>
                <a:cubicBezTo>
                  <a:pt x="883" y="1469"/>
                  <a:pt x="895" y="1444"/>
                  <a:pt x="902" y="1436"/>
                </a:cubicBezTo>
                <a:cubicBezTo>
                  <a:pt x="911" y="1425"/>
                  <a:pt x="934" y="1408"/>
                  <a:pt x="934" y="1408"/>
                </a:cubicBezTo>
                <a:cubicBezTo>
                  <a:pt x="999" y="1421"/>
                  <a:pt x="977" y="1431"/>
                  <a:pt x="1006" y="1412"/>
                </a:cubicBezTo>
                <a:cubicBezTo>
                  <a:pt x="1024" y="1385"/>
                  <a:pt x="1022" y="1371"/>
                  <a:pt x="1030" y="1340"/>
                </a:cubicBezTo>
                <a:cubicBezTo>
                  <a:pt x="1031" y="1324"/>
                  <a:pt x="1035" y="1308"/>
                  <a:pt x="1034" y="1292"/>
                </a:cubicBezTo>
                <a:cubicBezTo>
                  <a:pt x="1034" y="1284"/>
                  <a:pt x="1026" y="1268"/>
                  <a:pt x="1026" y="1268"/>
                </a:cubicBezTo>
                <a:cubicBezTo>
                  <a:pt x="1023" y="1238"/>
                  <a:pt x="1025" y="1227"/>
                  <a:pt x="1010" y="1204"/>
                </a:cubicBezTo>
                <a:cubicBezTo>
                  <a:pt x="1017" y="1176"/>
                  <a:pt x="1025" y="1158"/>
                  <a:pt x="1054" y="1148"/>
                </a:cubicBezTo>
                <a:cubicBezTo>
                  <a:pt x="1060" y="1146"/>
                  <a:pt x="1067" y="1146"/>
                  <a:pt x="1074" y="1144"/>
                </a:cubicBezTo>
                <a:cubicBezTo>
                  <a:pt x="1082" y="1142"/>
                  <a:pt x="1098" y="1136"/>
                  <a:pt x="1098" y="1136"/>
                </a:cubicBezTo>
                <a:cubicBezTo>
                  <a:pt x="1090" y="1144"/>
                  <a:pt x="1092" y="1140"/>
                  <a:pt x="1110" y="1136"/>
                </a:cubicBezTo>
                <a:cubicBezTo>
                  <a:pt x="1136" y="1097"/>
                  <a:pt x="1147" y="1051"/>
                  <a:pt x="1182" y="1016"/>
                </a:cubicBezTo>
                <a:cubicBezTo>
                  <a:pt x="1185" y="1008"/>
                  <a:pt x="1187" y="1000"/>
                  <a:pt x="1190" y="992"/>
                </a:cubicBezTo>
                <a:cubicBezTo>
                  <a:pt x="1193" y="983"/>
                  <a:pt x="1206" y="968"/>
                  <a:pt x="1206" y="968"/>
                </a:cubicBezTo>
                <a:cubicBezTo>
                  <a:pt x="1210" y="948"/>
                  <a:pt x="1218" y="928"/>
                  <a:pt x="1222" y="908"/>
                </a:cubicBezTo>
                <a:cubicBezTo>
                  <a:pt x="1225" y="892"/>
                  <a:pt x="1221" y="873"/>
                  <a:pt x="1230" y="860"/>
                </a:cubicBezTo>
                <a:cubicBezTo>
                  <a:pt x="1240" y="844"/>
                  <a:pt x="1236" y="853"/>
                  <a:pt x="1242" y="836"/>
                </a:cubicBezTo>
                <a:cubicBezTo>
                  <a:pt x="1238" y="811"/>
                  <a:pt x="1231" y="790"/>
                  <a:pt x="1210" y="776"/>
                </a:cubicBezTo>
                <a:cubicBezTo>
                  <a:pt x="1199" y="759"/>
                  <a:pt x="1185" y="748"/>
                  <a:pt x="1178" y="728"/>
                </a:cubicBezTo>
                <a:cubicBezTo>
                  <a:pt x="1183" y="699"/>
                  <a:pt x="1189" y="668"/>
                  <a:pt x="1198" y="640"/>
                </a:cubicBezTo>
                <a:cubicBezTo>
                  <a:pt x="1184" y="631"/>
                  <a:pt x="1178" y="618"/>
                  <a:pt x="1166" y="608"/>
                </a:cubicBezTo>
                <a:cubicBezTo>
                  <a:pt x="1159" y="602"/>
                  <a:pt x="1142" y="592"/>
                  <a:pt x="1142" y="592"/>
                </a:cubicBezTo>
                <a:cubicBezTo>
                  <a:pt x="1137" y="562"/>
                  <a:pt x="1124" y="557"/>
                  <a:pt x="1102" y="540"/>
                </a:cubicBezTo>
                <a:cubicBezTo>
                  <a:pt x="1094" y="534"/>
                  <a:pt x="1078" y="524"/>
                  <a:pt x="1078" y="524"/>
                </a:cubicBezTo>
                <a:cubicBezTo>
                  <a:pt x="1065" y="543"/>
                  <a:pt x="1056" y="545"/>
                  <a:pt x="1034" y="552"/>
                </a:cubicBezTo>
                <a:cubicBezTo>
                  <a:pt x="1026" y="555"/>
                  <a:pt x="1010" y="560"/>
                  <a:pt x="1010" y="560"/>
                </a:cubicBezTo>
                <a:cubicBezTo>
                  <a:pt x="973" y="532"/>
                  <a:pt x="1012" y="514"/>
                  <a:pt x="990" y="480"/>
                </a:cubicBezTo>
                <a:cubicBezTo>
                  <a:pt x="994" y="446"/>
                  <a:pt x="1010" y="394"/>
                  <a:pt x="978" y="372"/>
                </a:cubicBezTo>
                <a:cubicBezTo>
                  <a:pt x="966" y="355"/>
                  <a:pt x="951" y="336"/>
                  <a:pt x="934" y="324"/>
                </a:cubicBezTo>
                <a:cubicBezTo>
                  <a:pt x="929" y="308"/>
                  <a:pt x="924" y="301"/>
                  <a:pt x="910" y="292"/>
                </a:cubicBezTo>
                <a:cubicBezTo>
                  <a:pt x="884" y="305"/>
                  <a:pt x="854" y="345"/>
                  <a:pt x="826" y="348"/>
                </a:cubicBezTo>
                <a:cubicBezTo>
                  <a:pt x="797" y="351"/>
                  <a:pt x="767" y="351"/>
                  <a:pt x="738" y="352"/>
                </a:cubicBezTo>
                <a:cubicBezTo>
                  <a:pt x="717" y="357"/>
                  <a:pt x="712" y="360"/>
                  <a:pt x="690" y="356"/>
                </a:cubicBezTo>
                <a:cubicBezTo>
                  <a:pt x="674" y="357"/>
                  <a:pt x="658" y="357"/>
                  <a:pt x="642" y="360"/>
                </a:cubicBezTo>
                <a:cubicBezTo>
                  <a:pt x="634" y="361"/>
                  <a:pt x="618" y="368"/>
                  <a:pt x="618" y="368"/>
                </a:cubicBezTo>
                <a:cubicBezTo>
                  <a:pt x="604" y="359"/>
                  <a:pt x="594" y="356"/>
                  <a:pt x="578" y="352"/>
                </a:cubicBezTo>
                <a:cubicBezTo>
                  <a:pt x="564" y="338"/>
                  <a:pt x="547" y="324"/>
                  <a:pt x="534" y="308"/>
                </a:cubicBezTo>
                <a:cubicBezTo>
                  <a:pt x="521" y="292"/>
                  <a:pt x="517" y="275"/>
                  <a:pt x="502" y="260"/>
                </a:cubicBezTo>
                <a:cubicBezTo>
                  <a:pt x="494" y="229"/>
                  <a:pt x="483" y="251"/>
                  <a:pt x="490" y="216"/>
                </a:cubicBezTo>
                <a:cubicBezTo>
                  <a:pt x="484" y="165"/>
                  <a:pt x="482" y="168"/>
                  <a:pt x="458" y="132"/>
                </a:cubicBezTo>
                <a:cubicBezTo>
                  <a:pt x="462" y="113"/>
                  <a:pt x="457" y="111"/>
                  <a:pt x="474" y="104"/>
                </a:cubicBezTo>
                <a:cubicBezTo>
                  <a:pt x="482" y="101"/>
                  <a:pt x="490" y="99"/>
                  <a:pt x="498" y="96"/>
                </a:cubicBezTo>
                <a:cubicBezTo>
                  <a:pt x="502" y="95"/>
                  <a:pt x="510" y="92"/>
                  <a:pt x="510" y="92"/>
                </a:cubicBezTo>
                <a:cubicBezTo>
                  <a:pt x="523" y="79"/>
                  <a:pt x="525" y="69"/>
                  <a:pt x="530" y="52"/>
                </a:cubicBezTo>
                <a:cubicBezTo>
                  <a:pt x="535" y="35"/>
                  <a:pt x="539" y="36"/>
                  <a:pt x="530" y="36"/>
                </a:cubicBezTo>
                <a:close/>
              </a:path>
            </a:pathLst>
          </a:custGeom>
          <a:solidFill>
            <a:srgbClr val="FF000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6" name="Freeform 4">
            <a:extLst>
              <a:ext uri="{FF2B5EF4-FFF2-40B4-BE49-F238E27FC236}">
                <a16:creationId xmlns:a16="http://schemas.microsoft.com/office/drawing/2014/main" id="{7150DD67-CFA5-43EE-B2FA-9BF51CEDEBDF}"/>
              </a:ext>
            </a:extLst>
          </p:cNvPr>
          <p:cNvSpPr>
            <a:spLocks/>
          </p:cNvSpPr>
          <p:nvPr/>
        </p:nvSpPr>
        <p:spPr bwMode="auto">
          <a:xfrm>
            <a:off x="1692274" y="68263"/>
            <a:ext cx="3279775" cy="3494088"/>
          </a:xfrm>
          <a:custGeom>
            <a:avLst/>
            <a:gdLst>
              <a:gd name="T0" fmla="*/ 2147483646 w 2034"/>
              <a:gd name="T1" fmla="*/ 2147483646 h 2204"/>
              <a:gd name="T2" fmla="*/ 2147483646 w 2034"/>
              <a:gd name="T3" fmla="*/ 2147483646 h 2204"/>
              <a:gd name="T4" fmla="*/ 2147483646 w 2034"/>
              <a:gd name="T5" fmla="*/ 2147483646 h 2204"/>
              <a:gd name="T6" fmla="*/ 2147483646 w 2034"/>
              <a:gd name="T7" fmla="*/ 2147483646 h 2204"/>
              <a:gd name="T8" fmla="*/ 2147483646 w 2034"/>
              <a:gd name="T9" fmla="*/ 2147483646 h 2204"/>
              <a:gd name="T10" fmla="*/ 2147483646 w 2034"/>
              <a:gd name="T11" fmla="*/ 2147483646 h 2204"/>
              <a:gd name="T12" fmla="*/ 2147483646 w 2034"/>
              <a:gd name="T13" fmla="*/ 2147483646 h 2204"/>
              <a:gd name="T14" fmla="*/ 2147483646 w 2034"/>
              <a:gd name="T15" fmla="*/ 2147483646 h 2204"/>
              <a:gd name="T16" fmla="*/ 2147483646 w 2034"/>
              <a:gd name="T17" fmla="*/ 2147483646 h 2204"/>
              <a:gd name="T18" fmla="*/ 2147483646 w 2034"/>
              <a:gd name="T19" fmla="*/ 2147483646 h 2204"/>
              <a:gd name="T20" fmla="*/ 2147483646 w 2034"/>
              <a:gd name="T21" fmla="*/ 2147483646 h 2204"/>
              <a:gd name="T22" fmla="*/ 2147483646 w 2034"/>
              <a:gd name="T23" fmla="*/ 2147483646 h 2204"/>
              <a:gd name="T24" fmla="*/ 2147483646 w 2034"/>
              <a:gd name="T25" fmla="*/ 2147483646 h 2204"/>
              <a:gd name="T26" fmla="*/ 2147483646 w 2034"/>
              <a:gd name="T27" fmla="*/ 2147483646 h 2204"/>
              <a:gd name="T28" fmla="*/ 2147483646 w 2034"/>
              <a:gd name="T29" fmla="*/ 2147483646 h 2204"/>
              <a:gd name="T30" fmla="*/ 2147483646 w 2034"/>
              <a:gd name="T31" fmla="*/ 2147483646 h 2204"/>
              <a:gd name="T32" fmla="*/ 2147483646 w 2034"/>
              <a:gd name="T33" fmla="*/ 2147483646 h 2204"/>
              <a:gd name="T34" fmla="*/ 2147483646 w 2034"/>
              <a:gd name="T35" fmla="*/ 2147483646 h 2204"/>
              <a:gd name="T36" fmla="*/ 2147483646 w 2034"/>
              <a:gd name="T37" fmla="*/ 2147483646 h 2204"/>
              <a:gd name="T38" fmla="*/ 2147483646 w 2034"/>
              <a:gd name="T39" fmla="*/ 2147483646 h 2204"/>
              <a:gd name="T40" fmla="*/ 2147483646 w 2034"/>
              <a:gd name="T41" fmla="*/ 2147483646 h 2204"/>
              <a:gd name="T42" fmla="*/ 2147483646 w 2034"/>
              <a:gd name="T43" fmla="*/ 2147483646 h 2204"/>
              <a:gd name="T44" fmla="*/ 2147483646 w 2034"/>
              <a:gd name="T45" fmla="*/ 2147483646 h 2204"/>
              <a:gd name="T46" fmla="*/ 2147483646 w 2034"/>
              <a:gd name="T47" fmla="*/ 2147483646 h 2204"/>
              <a:gd name="T48" fmla="*/ 2147483646 w 2034"/>
              <a:gd name="T49" fmla="*/ 2147483646 h 2204"/>
              <a:gd name="T50" fmla="*/ 2147483646 w 2034"/>
              <a:gd name="T51" fmla="*/ 2147483646 h 2204"/>
              <a:gd name="T52" fmla="*/ 2147483646 w 2034"/>
              <a:gd name="T53" fmla="*/ 2147483646 h 2204"/>
              <a:gd name="T54" fmla="*/ 2147483646 w 2034"/>
              <a:gd name="T55" fmla="*/ 2147483646 h 2204"/>
              <a:gd name="T56" fmla="*/ 2147483646 w 2034"/>
              <a:gd name="T57" fmla="*/ 2147483646 h 2204"/>
              <a:gd name="T58" fmla="*/ 2147483646 w 2034"/>
              <a:gd name="T59" fmla="*/ 2147483646 h 2204"/>
              <a:gd name="T60" fmla="*/ 2147483646 w 2034"/>
              <a:gd name="T61" fmla="*/ 2147483646 h 2204"/>
              <a:gd name="T62" fmla="*/ 2147483646 w 2034"/>
              <a:gd name="T63" fmla="*/ 2147483646 h 2204"/>
              <a:gd name="T64" fmla="*/ 2147483646 w 2034"/>
              <a:gd name="T65" fmla="*/ 2147483646 h 2204"/>
              <a:gd name="T66" fmla="*/ 2147483646 w 2034"/>
              <a:gd name="T67" fmla="*/ 2147483646 h 2204"/>
              <a:gd name="T68" fmla="*/ 2147483646 w 2034"/>
              <a:gd name="T69" fmla="*/ 2147483646 h 2204"/>
              <a:gd name="T70" fmla="*/ 2147483646 w 2034"/>
              <a:gd name="T71" fmla="*/ 2147483646 h 2204"/>
              <a:gd name="T72" fmla="*/ 2147483646 w 2034"/>
              <a:gd name="T73" fmla="*/ 2147483646 h 2204"/>
              <a:gd name="T74" fmla="*/ 2147483646 w 2034"/>
              <a:gd name="T75" fmla="*/ 2147483646 h 2204"/>
              <a:gd name="T76" fmla="*/ 2147483646 w 2034"/>
              <a:gd name="T77" fmla="*/ 2147483646 h 2204"/>
              <a:gd name="T78" fmla="*/ 2147483646 w 2034"/>
              <a:gd name="T79" fmla="*/ 2147483646 h 2204"/>
              <a:gd name="T80" fmla="*/ 2147483646 w 2034"/>
              <a:gd name="T81" fmla="*/ 2147483646 h 2204"/>
              <a:gd name="T82" fmla="*/ 2147483646 w 2034"/>
              <a:gd name="T83" fmla="*/ 2147483646 h 2204"/>
              <a:gd name="T84" fmla="*/ 2147483646 w 2034"/>
              <a:gd name="T85" fmla="*/ 2147483646 h 2204"/>
              <a:gd name="T86" fmla="*/ 2147483646 w 2034"/>
              <a:gd name="T87" fmla="*/ 2147483646 h 2204"/>
              <a:gd name="T88" fmla="*/ 2147483646 w 2034"/>
              <a:gd name="T89" fmla="*/ 2147483646 h 2204"/>
              <a:gd name="T90" fmla="*/ 2147483646 w 2034"/>
              <a:gd name="T91" fmla="*/ 2147483646 h 2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4"/>
              <a:gd name="T139" fmla="*/ 0 h 2204"/>
              <a:gd name="T140" fmla="*/ 2034 w 2034"/>
              <a:gd name="T141" fmla="*/ 2204 h 2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4" h="2204">
                <a:moveTo>
                  <a:pt x="256" y="1454"/>
                </a:moveTo>
                <a:cubicBezTo>
                  <a:pt x="246" y="1423"/>
                  <a:pt x="233" y="1404"/>
                  <a:pt x="201" y="1390"/>
                </a:cubicBezTo>
                <a:cubicBezTo>
                  <a:pt x="183" y="1382"/>
                  <a:pt x="146" y="1371"/>
                  <a:pt x="146" y="1371"/>
                </a:cubicBezTo>
                <a:cubicBezTo>
                  <a:pt x="134" y="1335"/>
                  <a:pt x="128" y="1319"/>
                  <a:pt x="91" y="1307"/>
                </a:cubicBezTo>
                <a:cubicBezTo>
                  <a:pt x="52" y="1320"/>
                  <a:pt x="33" y="1311"/>
                  <a:pt x="0" y="1289"/>
                </a:cubicBezTo>
                <a:cubicBezTo>
                  <a:pt x="26" y="1183"/>
                  <a:pt x="69" y="1206"/>
                  <a:pt x="164" y="1198"/>
                </a:cubicBezTo>
                <a:cubicBezTo>
                  <a:pt x="176" y="1162"/>
                  <a:pt x="183" y="1155"/>
                  <a:pt x="219" y="1143"/>
                </a:cubicBezTo>
                <a:cubicBezTo>
                  <a:pt x="227" y="1119"/>
                  <a:pt x="224" y="1091"/>
                  <a:pt x="237" y="1070"/>
                </a:cubicBezTo>
                <a:cubicBezTo>
                  <a:pt x="258" y="1036"/>
                  <a:pt x="303" y="1001"/>
                  <a:pt x="338" y="978"/>
                </a:cubicBezTo>
                <a:cubicBezTo>
                  <a:pt x="467" y="992"/>
                  <a:pt x="470" y="995"/>
                  <a:pt x="631" y="987"/>
                </a:cubicBezTo>
                <a:cubicBezTo>
                  <a:pt x="672" y="946"/>
                  <a:pt x="702" y="896"/>
                  <a:pt x="759" y="878"/>
                </a:cubicBezTo>
                <a:cubicBezTo>
                  <a:pt x="780" y="856"/>
                  <a:pt x="832" y="823"/>
                  <a:pt x="832" y="823"/>
                </a:cubicBezTo>
                <a:cubicBezTo>
                  <a:pt x="848" y="773"/>
                  <a:pt x="823" y="596"/>
                  <a:pt x="823" y="594"/>
                </a:cubicBezTo>
                <a:cubicBezTo>
                  <a:pt x="822" y="585"/>
                  <a:pt x="809" y="583"/>
                  <a:pt x="804" y="576"/>
                </a:cubicBezTo>
                <a:cubicBezTo>
                  <a:pt x="791" y="558"/>
                  <a:pt x="768" y="521"/>
                  <a:pt x="768" y="521"/>
                </a:cubicBezTo>
                <a:cubicBezTo>
                  <a:pt x="792" y="485"/>
                  <a:pt x="808" y="485"/>
                  <a:pt x="850" y="475"/>
                </a:cubicBezTo>
                <a:cubicBezTo>
                  <a:pt x="932" y="353"/>
                  <a:pt x="858" y="479"/>
                  <a:pt x="896" y="375"/>
                </a:cubicBezTo>
                <a:cubicBezTo>
                  <a:pt x="900" y="365"/>
                  <a:pt x="903" y="350"/>
                  <a:pt x="914" y="347"/>
                </a:cubicBezTo>
                <a:cubicBezTo>
                  <a:pt x="952" y="337"/>
                  <a:pt x="993" y="341"/>
                  <a:pt x="1033" y="338"/>
                </a:cubicBezTo>
                <a:cubicBezTo>
                  <a:pt x="1063" y="319"/>
                  <a:pt x="1099" y="285"/>
                  <a:pt x="1133" y="274"/>
                </a:cubicBezTo>
                <a:cubicBezTo>
                  <a:pt x="1183" y="203"/>
                  <a:pt x="1237" y="217"/>
                  <a:pt x="1325" y="210"/>
                </a:cubicBezTo>
                <a:cubicBezTo>
                  <a:pt x="1380" y="197"/>
                  <a:pt x="1351" y="205"/>
                  <a:pt x="1417" y="183"/>
                </a:cubicBezTo>
                <a:cubicBezTo>
                  <a:pt x="1426" y="180"/>
                  <a:pt x="1444" y="174"/>
                  <a:pt x="1444" y="174"/>
                </a:cubicBezTo>
                <a:cubicBezTo>
                  <a:pt x="1468" y="150"/>
                  <a:pt x="1474" y="126"/>
                  <a:pt x="1499" y="100"/>
                </a:cubicBezTo>
                <a:cubicBezTo>
                  <a:pt x="1517" y="45"/>
                  <a:pt x="1524" y="45"/>
                  <a:pt x="1554" y="0"/>
                </a:cubicBezTo>
                <a:cubicBezTo>
                  <a:pt x="1579" y="5"/>
                  <a:pt x="1610" y="0"/>
                  <a:pt x="1627" y="18"/>
                </a:cubicBezTo>
                <a:cubicBezTo>
                  <a:pt x="1634" y="25"/>
                  <a:pt x="1631" y="38"/>
                  <a:pt x="1636" y="46"/>
                </a:cubicBezTo>
                <a:cubicBezTo>
                  <a:pt x="1649" y="67"/>
                  <a:pt x="1673" y="91"/>
                  <a:pt x="1691" y="110"/>
                </a:cubicBezTo>
                <a:cubicBezTo>
                  <a:pt x="1717" y="189"/>
                  <a:pt x="1682" y="111"/>
                  <a:pt x="1847" y="146"/>
                </a:cubicBezTo>
                <a:cubicBezTo>
                  <a:pt x="1860" y="149"/>
                  <a:pt x="1865" y="165"/>
                  <a:pt x="1874" y="174"/>
                </a:cubicBezTo>
                <a:cubicBezTo>
                  <a:pt x="1887" y="227"/>
                  <a:pt x="1882" y="316"/>
                  <a:pt x="1938" y="347"/>
                </a:cubicBezTo>
                <a:cubicBezTo>
                  <a:pt x="1957" y="358"/>
                  <a:pt x="1981" y="358"/>
                  <a:pt x="2002" y="366"/>
                </a:cubicBezTo>
                <a:cubicBezTo>
                  <a:pt x="2024" y="399"/>
                  <a:pt x="2034" y="406"/>
                  <a:pt x="2029" y="457"/>
                </a:cubicBezTo>
                <a:cubicBezTo>
                  <a:pt x="2028" y="471"/>
                  <a:pt x="2001" y="493"/>
                  <a:pt x="1993" y="503"/>
                </a:cubicBezTo>
                <a:cubicBezTo>
                  <a:pt x="1970" y="533"/>
                  <a:pt x="1965" y="545"/>
                  <a:pt x="1929" y="558"/>
                </a:cubicBezTo>
                <a:cubicBezTo>
                  <a:pt x="1909" y="589"/>
                  <a:pt x="1906" y="628"/>
                  <a:pt x="1892" y="649"/>
                </a:cubicBezTo>
                <a:cubicBezTo>
                  <a:pt x="1886" y="658"/>
                  <a:pt x="1873" y="660"/>
                  <a:pt x="1865" y="667"/>
                </a:cubicBezTo>
                <a:cubicBezTo>
                  <a:pt x="1815" y="708"/>
                  <a:pt x="1774" y="706"/>
                  <a:pt x="1709" y="713"/>
                </a:cubicBezTo>
                <a:cubicBezTo>
                  <a:pt x="1697" y="716"/>
                  <a:pt x="1680" y="712"/>
                  <a:pt x="1673" y="722"/>
                </a:cubicBezTo>
                <a:cubicBezTo>
                  <a:pt x="1667" y="730"/>
                  <a:pt x="1682" y="740"/>
                  <a:pt x="1682" y="750"/>
                </a:cubicBezTo>
                <a:cubicBezTo>
                  <a:pt x="1682" y="759"/>
                  <a:pt x="1679" y="770"/>
                  <a:pt x="1673" y="777"/>
                </a:cubicBezTo>
                <a:cubicBezTo>
                  <a:pt x="1660" y="792"/>
                  <a:pt x="1636" y="798"/>
                  <a:pt x="1618" y="804"/>
                </a:cubicBezTo>
                <a:cubicBezTo>
                  <a:pt x="1609" y="810"/>
                  <a:pt x="1595" y="813"/>
                  <a:pt x="1591" y="823"/>
                </a:cubicBezTo>
                <a:cubicBezTo>
                  <a:pt x="1582" y="847"/>
                  <a:pt x="1625" y="853"/>
                  <a:pt x="1591" y="878"/>
                </a:cubicBezTo>
                <a:cubicBezTo>
                  <a:pt x="1575" y="889"/>
                  <a:pt x="1536" y="896"/>
                  <a:pt x="1536" y="896"/>
                </a:cubicBezTo>
                <a:cubicBezTo>
                  <a:pt x="1491" y="939"/>
                  <a:pt x="1543" y="956"/>
                  <a:pt x="1581" y="969"/>
                </a:cubicBezTo>
                <a:cubicBezTo>
                  <a:pt x="1600" y="1022"/>
                  <a:pt x="1626" y="1016"/>
                  <a:pt x="1682" y="1024"/>
                </a:cubicBezTo>
                <a:cubicBezTo>
                  <a:pt x="1691" y="1036"/>
                  <a:pt x="1695" y="1054"/>
                  <a:pt x="1709" y="1060"/>
                </a:cubicBezTo>
                <a:cubicBezTo>
                  <a:pt x="1829" y="1110"/>
                  <a:pt x="1767" y="1032"/>
                  <a:pt x="1810" y="1097"/>
                </a:cubicBezTo>
                <a:cubicBezTo>
                  <a:pt x="1813" y="1109"/>
                  <a:pt x="1812" y="1123"/>
                  <a:pt x="1819" y="1134"/>
                </a:cubicBezTo>
                <a:cubicBezTo>
                  <a:pt x="1825" y="1143"/>
                  <a:pt x="1842" y="1142"/>
                  <a:pt x="1847" y="1152"/>
                </a:cubicBezTo>
                <a:cubicBezTo>
                  <a:pt x="1871" y="1199"/>
                  <a:pt x="1873" y="1275"/>
                  <a:pt x="1883" y="1326"/>
                </a:cubicBezTo>
                <a:cubicBezTo>
                  <a:pt x="1856" y="1367"/>
                  <a:pt x="1852" y="1372"/>
                  <a:pt x="1810" y="1344"/>
                </a:cubicBezTo>
                <a:cubicBezTo>
                  <a:pt x="1801" y="1350"/>
                  <a:pt x="1790" y="1354"/>
                  <a:pt x="1783" y="1362"/>
                </a:cubicBezTo>
                <a:cubicBezTo>
                  <a:pt x="1777" y="1370"/>
                  <a:pt x="1781" y="1384"/>
                  <a:pt x="1773" y="1390"/>
                </a:cubicBezTo>
                <a:cubicBezTo>
                  <a:pt x="1758" y="1401"/>
                  <a:pt x="1719" y="1408"/>
                  <a:pt x="1719" y="1408"/>
                </a:cubicBezTo>
                <a:cubicBezTo>
                  <a:pt x="1683" y="1374"/>
                  <a:pt x="1710" y="1366"/>
                  <a:pt x="1664" y="1335"/>
                </a:cubicBezTo>
                <a:cubicBezTo>
                  <a:pt x="1598" y="1356"/>
                  <a:pt x="1625" y="1343"/>
                  <a:pt x="1581" y="1371"/>
                </a:cubicBezTo>
                <a:cubicBezTo>
                  <a:pt x="1544" y="1362"/>
                  <a:pt x="1509" y="1351"/>
                  <a:pt x="1472" y="1344"/>
                </a:cubicBezTo>
                <a:cubicBezTo>
                  <a:pt x="1449" y="1322"/>
                  <a:pt x="1439" y="1308"/>
                  <a:pt x="1408" y="1298"/>
                </a:cubicBezTo>
                <a:cubicBezTo>
                  <a:pt x="1393" y="1301"/>
                  <a:pt x="1372" y="1295"/>
                  <a:pt x="1362" y="1307"/>
                </a:cubicBezTo>
                <a:cubicBezTo>
                  <a:pt x="1359" y="1311"/>
                  <a:pt x="1378" y="1364"/>
                  <a:pt x="1380" y="1371"/>
                </a:cubicBezTo>
                <a:cubicBezTo>
                  <a:pt x="1343" y="1410"/>
                  <a:pt x="1327" y="1374"/>
                  <a:pt x="1344" y="1426"/>
                </a:cubicBezTo>
                <a:cubicBezTo>
                  <a:pt x="1318" y="1464"/>
                  <a:pt x="1312" y="1502"/>
                  <a:pt x="1298" y="1545"/>
                </a:cubicBezTo>
                <a:cubicBezTo>
                  <a:pt x="1285" y="1625"/>
                  <a:pt x="1273" y="1614"/>
                  <a:pt x="1234" y="1673"/>
                </a:cubicBezTo>
                <a:cubicBezTo>
                  <a:pt x="1231" y="1694"/>
                  <a:pt x="1235" y="1718"/>
                  <a:pt x="1225" y="1737"/>
                </a:cubicBezTo>
                <a:cubicBezTo>
                  <a:pt x="1212" y="1764"/>
                  <a:pt x="1177" y="1784"/>
                  <a:pt x="1152" y="1801"/>
                </a:cubicBezTo>
                <a:cubicBezTo>
                  <a:pt x="1139" y="1841"/>
                  <a:pt x="1115" y="1838"/>
                  <a:pt x="1079" y="1865"/>
                </a:cubicBezTo>
                <a:cubicBezTo>
                  <a:pt x="1069" y="1891"/>
                  <a:pt x="995" y="1972"/>
                  <a:pt x="1069" y="1947"/>
                </a:cubicBezTo>
                <a:cubicBezTo>
                  <a:pt x="1051" y="1941"/>
                  <a:pt x="1029" y="1942"/>
                  <a:pt x="1015" y="1929"/>
                </a:cubicBezTo>
                <a:cubicBezTo>
                  <a:pt x="1009" y="1923"/>
                  <a:pt x="1004" y="1915"/>
                  <a:pt x="996" y="1911"/>
                </a:cubicBezTo>
                <a:cubicBezTo>
                  <a:pt x="976" y="1901"/>
                  <a:pt x="953" y="1899"/>
                  <a:pt x="932" y="1892"/>
                </a:cubicBezTo>
                <a:cubicBezTo>
                  <a:pt x="902" y="1924"/>
                  <a:pt x="915" y="1898"/>
                  <a:pt x="932" y="1938"/>
                </a:cubicBezTo>
                <a:cubicBezTo>
                  <a:pt x="937" y="1950"/>
                  <a:pt x="938" y="1963"/>
                  <a:pt x="941" y="1975"/>
                </a:cubicBezTo>
                <a:cubicBezTo>
                  <a:pt x="938" y="1996"/>
                  <a:pt x="942" y="2020"/>
                  <a:pt x="932" y="2039"/>
                </a:cubicBezTo>
                <a:cubicBezTo>
                  <a:pt x="915" y="2074"/>
                  <a:pt x="869" y="2012"/>
                  <a:pt x="932" y="2075"/>
                </a:cubicBezTo>
                <a:cubicBezTo>
                  <a:pt x="911" y="2097"/>
                  <a:pt x="890" y="2100"/>
                  <a:pt x="868" y="2121"/>
                </a:cubicBezTo>
                <a:cubicBezTo>
                  <a:pt x="856" y="2171"/>
                  <a:pt x="845" y="2182"/>
                  <a:pt x="795" y="2194"/>
                </a:cubicBezTo>
                <a:cubicBezTo>
                  <a:pt x="729" y="2150"/>
                  <a:pt x="819" y="2204"/>
                  <a:pt x="685" y="2167"/>
                </a:cubicBezTo>
                <a:cubicBezTo>
                  <a:pt x="666" y="2162"/>
                  <a:pt x="656" y="2141"/>
                  <a:pt x="640" y="2130"/>
                </a:cubicBezTo>
                <a:cubicBezTo>
                  <a:pt x="628" y="2093"/>
                  <a:pt x="609" y="2078"/>
                  <a:pt x="585" y="2048"/>
                </a:cubicBezTo>
                <a:cubicBezTo>
                  <a:pt x="559" y="2016"/>
                  <a:pt x="544" y="1980"/>
                  <a:pt x="503" y="1966"/>
                </a:cubicBezTo>
                <a:cubicBezTo>
                  <a:pt x="429" y="1975"/>
                  <a:pt x="406" y="1980"/>
                  <a:pt x="356" y="2030"/>
                </a:cubicBezTo>
                <a:cubicBezTo>
                  <a:pt x="350" y="2024"/>
                  <a:pt x="338" y="2020"/>
                  <a:pt x="338" y="2011"/>
                </a:cubicBezTo>
                <a:cubicBezTo>
                  <a:pt x="338" y="1986"/>
                  <a:pt x="400" y="1945"/>
                  <a:pt x="420" y="1938"/>
                </a:cubicBezTo>
                <a:cubicBezTo>
                  <a:pt x="447" y="1899"/>
                  <a:pt x="452" y="1882"/>
                  <a:pt x="402" y="1865"/>
                </a:cubicBezTo>
                <a:cubicBezTo>
                  <a:pt x="342" y="1805"/>
                  <a:pt x="279" y="1749"/>
                  <a:pt x="210" y="1700"/>
                </a:cubicBezTo>
                <a:cubicBezTo>
                  <a:pt x="213" y="1691"/>
                  <a:pt x="213" y="1680"/>
                  <a:pt x="219" y="1673"/>
                </a:cubicBezTo>
                <a:cubicBezTo>
                  <a:pt x="226" y="1664"/>
                  <a:pt x="244" y="1666"/>
                  <a:pt x="247" y="1655"/>
                </a:cubicBezTo>
                <a:cubicBezTo>
                  <a:pt x="249" y="1646"/>
                  <a:pt x="234" y="1643"/>
                  <a:pt x="228" y="1636"/>
                </a:cubicBezTo>
                <a:cubicBezTo>
                  <a:pt x="193" y="1593"/>
                  <a:pt x="230" y="1622"/>
                  <a:pt x="183" y="1591"/>
                </a:cubicBezTo>
                <a:cubicBezTo>
                  <a:pt x="169" y="1551"/>
                  <a:pt x="150" y="1558"/>
                  <a:pt x="137" y="1518"/>
                </a:cubicBezTo>
                <a:cubicBezTo>
                  <a:pt x="171" y="1466"/>
                  <a:pt x="199" y="1454"/>
                  <a:pt x="256" y="1454"/>
                </a:cubicBezTo>
                <a:close/>
              </a:path>
            </a:pathLst>
          </a:custGeom>
          <a:solidFill>
            <a:schemeClr val="accent1"/>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7" name="Freeform 5">
            <a:extLst>
              <a:ext uri="{FF2B5EF4-FFF2-40B4-BE49-F238E27FC236}">
                <a16:creationId xmlns:a16="http://schemas.microsoft.com/office/drawing/2014/main" id="{D4A1F053-B38F-48A0-848F-17BF079E379B}"/>
              </a:ext>
            </a:extLst>
          </p:cNvPr>
          <p:cNvSpPr>
            <a:spLocks/>
          </p:cNvSpPr>
          <p:nvPr/>
        </p:nvSpPr>
        <p:spPr bwMode="auto">
          <a:xfrm>
            <a:off x="4664074" y="3954463"/>
            <a:ext cx="1968500" cy="2000250"/>
          </a:xfrm>
          <a:custGeom>
            <a:avLst/>
            <a:gdLst>
              <a:gd name="T0" fmla="*/ 2147483646 w 1227"/>
              <a:gd name="T1" fmla="*/ 2147483646 h 1256"/>
              <a:gd name="T2" fmla="*/ 0 w 1227"/>
              <a:gd name="T3" fmla="*/ 2147483646 h 1256"/>
              <a:gd name="T4" fmla="*/ 2147483646 w 1227"/>
              <a:gd name="T5" fmla="*/ 2147483646 h 1256"/>
              <a:gd name="T6" fmla="*/ 2147483646 w 1227"/>
              <a:gd name="T7" fmla="*/ 2147483646 h 1256"/>
              <a:gd name="T8" fmla="*/ 2147483646 w 1227"/>
              <a:gd name="T9" fmla="*/ 2147483646 h 1256"/>
              <a:gd name="T10" fmla="*/ 2147483646 w 1227"/>
              <a:gd name="T11" fmla="*/ 2147483646 h 1256"/>
              <a:gd name="T12" fmla="*/ 2147483646 w 1227"/>
              <a:gd name="T13" fmla="*/ 2147483646 h 1256"/>
              <a:gd name="T14" fmla="*/ 2147483646 w 1227"/>
              <a:gd name="T15" fmla="*/ 2147483646 h 1256"/>
              <a:gd name="T16" fmla="*/ 2147483646 w 1227"/>
              <a:gd name="T17" fmla="*/ 2147483646 h 1256"/>
              <a:gd name="T18" fmla="*/ 2147483646 w 1227"/>
              <a:gd name="T19" fmla="*/ 2147483646 h 1256"/>
              <a:gd name="T20" fmla="*/ 2147483646 w 1227"/>
              <a:gd name="T21" fmla="*/ 2147483646 h 1256"/>
              <a:gd name="T22" fmla="*/ 2147483646 w 1227"/>
              <a:gd name="T23" fmla="*/ 2147483646 h 1256"/>
              <a:gd name="T24" fmla="*/ 2147483646 w 1227"/>
              <a:gd name="T25" fmla="*/ 2147483646 h 1256"/>
              <a:gd name="T26" fmla="*/ 2147483646 w 1227"/>
              <a:gd name="T27" fmla="*/ 2147483646 h 1256"/>
              <a:gd name="T28" fmla="*/ 2147483646 w 1227"/>
              <a:gd name="T29" fmla="*/ 2147483646 h 1256"/>
              <a:gd name="T30" fmla="*/ 2147483646 w 1227"/>
              <a:gd name="T31" fmla="*/ 2147483646 h 1256"/>
              <a:gd name="T32" fmla="*/ 2147483646 w 1227"/>
              <a:gd name="T33" fmla="*/ 2147483646 h 1256"/>
              <a:gd name="T34" fmla="*/ 2147483646 w 1227"/>
              <a:gd name="T35" fmla="*/ 2147483646 h 1256"/>
              <a:gd name="T36" fmla="*/ 2147483646 w 1227"/>
              <a:gd name="T37" fmla="*/ 2147483646 h 1256"/>
              <a:gd name="T38" fmla="*/ 2147483646 w 1227"/>
              <a:gd name="T39" fmla="*/ 2147483646 h 1256"/>
              <a:gd name="T40" fmla="*/ 2147483646 w 1227"/>
              <a:gd name="T41" fmla="*/ 2147483646 h 1256"/>
              <a:gd name="T42" fmla="*/ 2147483646 w 1227"/>
              <a:gd name="T43" fmla="*/ 2147483646 h 1256"/>
              <a:gd name="T44" fmla="*/ 2147483646 w 1227"/>
              <a:gd name="T45" fmla="*/ 2147483646 h 1256"/>
              <a:gd name="T46" fmla="*/ 2147483646 w 1227"/>
              <a:gd name="T47" fmla="*/ 2147483646 h 1256"/>
              <a:gd name="T48" fmla="*/ 2147483646 w 1227"/>
              <a:gd name="T49" fmla="*/ 2147483646 h 1256"/>
              <a:gd name="T50" fmla="*/ 2147483646 w 1227"/>
              <a:gd name="T51" fmla="*/ 2147483646 h 1256"/>
              <a:gd name="T52" fmla="*/ 2147483646 w 1227"/>
              <a:gd name="T53" fmla="*/ 2147483646 h 1256"/>
              <a:gd name="T54" fmla="*/ 2147483646 w 1227"/>
              <a:gd name="T55" fmla="*/ 2147483646 h 1256"/>
              <a:gd name="T56" fmla="*/ 2147483646 w 1227"/>
              <a:gd name="T57" fmla="*/ 2147483646 h 1256"/>
              <a:gd name="T58" fmla="*/ 2147483646 w 1227"/>
              <a:gd name="T59" fmla="*/ 2147483646 h 1256"/>
              <a:gd name="T60" fmla="*/ 2147483646 w 1227"/>
              <a:gd name="T61" fmla="*/ 2147483646 h 1256"/>
              <a:gd name="T62" fmla="*/ 2147483646 w 1227"/>
              <a:gd name="T63" fmla="*/ 2147483646 h 1256"/>
              <a:gd name="T64" fmla="*/ 2147483646 w 1227"/>
              <a:gd name="T65" fmla="*/ 2147483646 h 1256"/>
              <a:gd name="T66" fmla="*/ 2147483646 w 1227"/>
              <a:gd name="T67" fmla="*/ 2147483646 h 1256"/>
              <a:gd name="T68" fmla="*/ 2147483646 w 1227"/>
              <a:gd name="T69" fmla="*/ 2147483646 h 1256"/>
              <a:gd name="T70" fmla="*/ 2147483646 w 1227"/>
              <a:gd name="T71" fmla="*/ 2147483646 h 1256"/>
              <a:gd name="T72" fmla="*/ 2147483646 w 1227"/>
              <a:gd name="T73" fmla="*/ 2147483646 h 1256"/>
              <a:gd name="T74" fmla="*/ 2147483646 w 1227"/>
              <a:gd name="T75" fmla="*/ 2147483646 h 1256"/>
              <a:gd name="T76" fmla="*/ 2147483646 w 1227"/>
              <a:gd name="T77" fmla="*/ 2147483646 h 1256"/>
              <a:gd name="T78" fmla="*/ 2147483646 w 1227"/>
              <a:gd name="T79" fmla="*/ 2147483646 h 1256"/>
              <a:gd name="T80" fmla="*/ 2147483646 w 1227"/>
              <a:gd name="T81" fmla="*/ 2147483646 h 1256"/>
              <a:gd name="T82" fmla="*/ 2147483646 w 1227"/>
              <a:gd name="T83" fmla="*/ 2147483646 h 1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7"/>
              <a:gd name="T127" fmla="*/ 0 h 1256"/>
              <a:gd name="T128" fmla="*/ 1227 w 1227"/>
              <a:gd name="T129" fmla="*/ 1256 h 12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7" h="1256">
                <a:moveTo>
                  <a:pt x="56" y="344"/>
                </a:moveTo>
                <a:cubicBezTo>
                  <a:pt x="48" y="343"/>
                  <a:pt x="40" y="342"/>
                  <a:pt x="32" y="340"/>
                </a:cubicBezTo>
                <a:cubicBezTo>
                  <a:pt x="28" y="339"/>
                  <a:pt x="24" y="334"/>
                  <a:pt x="20" y="336"/>
                </a:cubicBezTo>
                <a:cubicBezTo>
                  <a:pt x="11" y="340"/>
                  <a:pt x="8" y="351"/>
                  <a:pt x="0" y="356"/>
                </a:cubicBezTo>
                <a:cubicBezTo>
                  <a:pt x="16" y="380"/>
                  <a:pt x="11" y="417"/>
                  <a:pt x="44" y="428"/>
                </a:cubicBezTo>
                <a:cubicBezTo>
                  <a:pt x="51" y="439"/>
                  <a:pt x="60" y="464"/>
                  <a:pt x="60" y="464"/>
                </a:cubicBezTo>
                <a:cubicBezTo>
                  <a:pt x="56" y="482"/>
                  <a:pt x="46" y="487"/>
                  <a:pt x="40" y="504"/>
                </a:cubicBezTo>
                <a:cubicBezTo>
                  <a:pt x="39" y="519"/>
                  <a:pt x="40" y="534"/>
                  <a:pt x="36" y="548"/>
                </a:cubicBezTo>
                <a:cubicBezTo>
                  <a:pt x="33" y="557"/>
                  <a:pt x="20" y="572"/>
                  <a:pt x="20" y="572"/>
                </a:cubicBezTo>
                <a:cubicBezTo>
                  <a:pt x="25" y="612"/>
                  <a:pt x="27" y="653"/>
                  <a:pt x="4" y="688"/>
                </a:cubicBezTo>
                <a:cubicBezTo>
                  <a:pt x="8" y="708"/>
                  <a:pt x="8" y="717"/>
                  <a:pt x="28" y="724"/>
                </a:cubicBezTo>
                <a:cubicBezTo>
                  <a:pt x="44" y="772"/>
                  <a:pt x="43" y="786"/>
                  <a:pt x="92" y="792"/>
                </a:cubicBezTo>
                <a:cubicBezTo>
                  <a:pt x="117" y="800"/>
                  <a:pt x="116" y="829"/>
                  <a:pt x="132" y="848"/>
                </a:cubicBezTo>
                <a:cubicBezTo>
                  <a:pt x="142" y="860"/>
                  <a:pt x="168" y="876"/>
                  <a:pt x="168" y="876"/>
                </a:cubicBezTo>
                <a:cubicBezTo>
                  <a:pt x="178" y="891"/>
                  <a:pt x="186" y="889"/>
                  <a:pt x="200" y="900"/>
                </a:cubicBezTo>
                <a:cubicBezTo>
                  <a:pt x="216" y="913"/>
                  <a:pt x="225" y="931"/>
                  <a:pt x="236" y="948"/>
                </a:cubicBezTo>
                <a:cubicBezTo>
                  <a:pt x="241" y="955"/>
                  <a:pt x="253" y="954"/>
                  <a:pt x="260" y="960"/>
                </a:cubicBezTo>
                <a:cubicBezTo>
                  <a:pt x="272" y="970"/>
                  <a:pt x="272" y="972"/>
                  <a:pt x="280" y="984"/>
                </a:cubicBezTo>
                <a:cubicBezTo>
                  <a:pt x="285" y="1003"/>
                  <a:pt x="288" y="1009"/>
                  <a:pt x="304" y="1020"/>
                </a:cubicBezTo>
                <a:cubicBezTo>
                  <a:pt x="320" y="1043"/>
                  <a:pt x="344" y="1026"/>
                  <a:pt x="364" y="1044"/>
                </a:cubicBezTo>
                <a:cubicBezTo>
                  <a:pt x="383" y="1061"/>
                  <a:pt x="399" y="1092"/>
                  <a:pt x="424" y="1100"/>
                </a:cubicBezTo>
                <a:cubicBezTo>
                  <a:pt x="433" y="1112"/>
                  <a:pt x="435" y="1118"/>
                  <a:pt x="448" y="1124"/>
                </a:cubicBezTo>
                <a:cubicBezTo>
                  <a:pt x="456" y="1127"/>
                  <a:pt x="472" y="1132"/>
                  <a:pt x="472" y="1132"/>
                </a:cubicBezTo>
                <a:cubicBezTo>
                  <a:pt x="479" y="1165"/>
                  <a:pt x="480" y="1144"/>
                  <a:pt x="496" y="1168"/>
                </a:cubicBezTo>
                <a:cubicBezTo>
                  <a:pt x="497" y="1173"/>
                  <a:pt x="495" y="1183"/>
                  <a:pt x="500" y="1184"/>
                </a:cubicBezTo>
                <a:cubicBezTo>
                  <a:pt x="516" y="1188"/>
                  <a:pt x="548" y="1180"/>
                  <a:pt x="548" y="1180"/>
                </a:cubicBezTo>
                <a:cubicBezTo>
                  <a:pt x="585" y="1205"/>
                  <a:pt x="619" y="1232"/>
                  <a:pt x="656" y="1256"/>
                </a:cubicBezTo>
                <a:cubicBezTo>
                  <a:pt x="681" y="1252"/>
                  <a:pt x="697" y="1242"/>
                  <a:pt x="720" y="1236"/>
                </a:cubicBezTo>
                <a:cubicBezTo>
                  <a:pt x="736" y="1225"/>
                  <a:pt x="732" y="1215"/>
                  <a:pt x="748" y="1204"/>
                </a:cubicBezTo>
                <a:cubicBezTo>
                  <a:pt x="753" y="1183"/>
                  <a:pt x="760" y="1152"/>
                  <a:pt x="776" y="1136"/>
                </a:cubicBezTo>
                <a:cubicBezTo>
                  <a:pt x="792" y="1120"/>
                  <a:pt x="788" y="1136"/>
                  <a:pt x="812" y="1120"/>
                </a:cubicBezTo>
                <a:cubicBezTo>
                  <a:pt x="833" y="1106"/>
                  <a:pt x="842" y="1093"/>
                  <a:pt x="868" y="1088"/>
                </a:cubicBezTo>
                <a:cubicBezTo>
                  <a:pt x="900" y="1067"/>
                  <a:pt x="887" y="1080"/>
                  <a:pt x="908" y="1048"/>
                </a:cubicBezTo>
                <a:cubicBezTo>
                  <a:pt x="913" y="1040"/>
                  <a:pt x="924" y="1024"/>
                  <a:pt x="924" y="1024"/>
                </a:cubicBezTo>
                <a:cubicBezTo>
                  <a:pt x="925" y="1016"/>
                  <a:pt x="928" y="1008"/>
                  <a:pt x="928" y="1000"/>
                </a:cubicBezTo>
                <a:cubicBezTo>
                  <a:pt x="928" y="996"/>
                  <a:pt x="924" y="992"/>
                  <a:pt x="924" y="988"/>
                </a:cubicBezTo>
                <a:cubicBezTo>
                  <a:pt x="924" y="957"/>
                  <a:pt x="939" y="923"/>
                  <a:pt x="944" y="892"/>
                </a:cubicBezTo>
                <a:cubicBezTo>
                  <a:pt x="935" y="816"/>
                  <a:pt x="922" y="886"/>
                  <a:pt x="932" y="772"/>
                </a:cubicBezTo>
                <a:cubicBezTo>
                  <a:pt x="934" y="752"/>
                  <a:pt x="937" y="734"/>
                  <a:pt x="956" y="728"/>
                </a:cubicBezTo>
                <a:cubicBezTo>
                  <a:pt x="983" y="732"/>
                  <a:pt x="1010" y="731"/>
                  <a:pt x="1036" y="740"/>
                </a:cubicBezTo>
                <a:cubicBezTo>
                  <a:pt x="1048" y="752"/>
                  <a:pt x="1058" y="755"/>
                  <a:pt x="1072" y="764"/>
                </a:cubicBezTo>
                <a:cubicBezTo>
                  <a:pt x="1103" y="754"/>
                  <a:pt x="1096" y="704"/>
                  <a:pt x="1116" y="680"/>
                </a:cubicBezTo>
                <a:cubicBezTo>
                  <a:pt x="1128" y="666"/>
                  <a:pt x="1135" y="663"/>
                  <a:pt x="1152" y="652"/>
                </a:cubicBezTo>
                <a:cubicBezTo>
                  <a:pt x="1182" y="632"/>
                  <a:pt x="1148" y="649"/>
                  <a:pt x="1172" y="628"/>
                </a:cubicBezTo>
                <a:cubicBezTo>
                  <a:pt x="1188" y="614"/>
                  <a:pt x="1203" y="611"/>
                  <a:pt x="1220" y="600"/>
                </a:cubicBezTo>
                <a:cubicBezTo>
                  <a:pt x="1227" y="580"/>
                  <a:pt x="1226" y="595"/>
                  <a:pt x="1212" y="576"/>
                </a:cubicBezTo>
                <a:cubicBezTo>
                  <a:pt x="1185" y="538"/>
                  <a:pt x="1182" y="537"/>
                  <a:pt x="1144" y="512"/>
                </a:cubicBezTo>
                <a:cubicBezTo>
                  <a:pt x="1131" y="492"/>
                  <a:pt x="1140" y="503"/>
                  <a:pt x="1112" y="484"/>
                </a:cubicBezTo>
                <a:cubicBezTo>
                  <a:pt x="1108" y="481"/>
                  <a:pt x="1100" y="476"/>
                  <a:pt x="1100" y="476"/>
                </a:cubicBezTo>
                <a:cubicBezTo>
                  <a:pt x="1087" y="457"/>
                  <a:pt x="1083" y="453"/>
                  <a:pt x="1060" y="448"/>
                </a:cubicBezTo>
                <a:cubicBezTo>
                  <a:pt x="1041" y="435"/>
                  <a:pt x="1042" y="407"/>
                  <a:pt x="1020" y="400"/>
                </a:cubicBezTo>
                <a:cubicBezTo>
                  <a:pt x="988" y="411"/>
                  <a:pt x="996" y="414"/>
                  <a:pt x="976" y="384"/>
                </a:cubicBezTo>
                <a:cubicBezTo>
                  <a:pt x="981" y="369"/>
                  <a:pt x="991" y="367"/>
                  <a:pt x="996" y="352"/>
                </a:cubicBezTo>
                <a:cubicBezTo>
                  <a:pt x="992" y="351"/>
                  <a:pt x="985" y="352"/>
                  <a:pt x="984" y="348"/>
                </a:cubicBezTo>
                <a:cubicBezTo>
                  <a:pt x="983" y="340"/>
                  <a:pt x="989" y="332"/>
                  <a:pt x="992" y="324"/>
                </a:cubicBezTo>
                <a:cubicBezTo>
                  <a:pt x="993" y="320"/>
                  <a:pt x="996" y="312"/>
                  <a:pt x="996" y="312"/>
                </a:cubicBezTo>
                <a:cubicBezTo>
                  <a:pt x="991" y="296"/>
                  <a:pt x="989" y="280"/>
                  <a:pt x="984" y="264"/>
                </a:cubicBezTo>
                <a:cubicBezTo>
                  <a:pt x="990" y="239"/>
                  <a:pt x="985" y="253"/>
                  <a:pt x="1004" y="224"/>
                </a:cubicBezTo>
                <a:cubicBezTo>
                  <a:pt x="1009" y="216"/>
                  <a:pt x="1020" y="200"/>
                  <a:pt x="1020" y="200"/>
                </a:cubicBezTo>
                <a:cubicBezTo>
                  <a:pt x="1001" y="172"/>
                  <a:pt x="1012" y="181"/>
                  <a:pt x="992" y="168"/>
                </a:cubicBezTo>
                <a:cubicBezTo>
                  <a:pt x="983" y="155"/>
                  <a:pt x="973" y="149"/>
                  <a:pt x="964" y="136"/>
                </a:cubicBezTo>
                <a:cubicBezTo>
                  <a:pt x="932" y="142"/>
                  <a:pt x="910" y="149"/>
                  <a:pt x="876" y="152"/>
                </a:cubicBezTo>
                <a:cubicBezTo>
                  <a:pt x="855" y="145"/>
                  <a:pt x="845" y="156"/>
                  <a:pt x="828" y="164"/>
                </a:cubicBezTo>
                <a:cubicBezTo>
                  <a:pt x="801" y="176"/>
                  <a:pt x="793" y="175"/>
                  <a:pt x="768" y="192"/>
                </a:cubicBezTo>
                <a:cubicBezTo>
                  <a:pt x="757" y="199"/>
                  <a:pt x="732" y="208"/>
                  <a:pt x="732" y="208"/>
                </a:cubicBezTo>
                <a:cubicBezTo>
                  <a:pt x="679" y="261"/>
                  <a:pt x="605" y="268"/>
                  <a:pt x="532" y="272"/>
                </a:cubicBezTo>
                <a:cubicBezTo>
                  <a:pt x="515" y="278"/>
                  <a:pt x="499" y="283"/>
                  <a:pt x="484" y="292"/>
                </a:cubicBezTo>
                <a:cubicBezTo>
                  <a:pt x="476" y="297"/>
                  <a:pt x="460" y="308"/>
                  <a:pt x="460" y="308"/>
                </a:cubicBezTo>
                <a:cubicBezTo>
                  <a:pt x="444" y="303"/>
                  <a:pt x="437" y="298"/>
                  <a:pt x="428" y="284"/>
                </a:cubicBezTo>
                <a:cubicBezTo>
                  <a:pt x="437" y="257"/>
                  <a:pt x="440" y="228"/>
                  <a:pt x="456" y="204"/>
                </a:cubicBezTo>
                <a:cubicBezTo>
                  <a:pt x="455" y="163"/>
                  <a:pt x="457" y="121"/>
                  <a:pt x="452" y="80"/>
                </a:cubicBezTo>
                <a:cubicBezTo>
                  <a:pt x="451" y="75"/>
                  <a:pt x="443" y="75"/>
                  <a:pt x="440" y="72"/>
                </a:cubicBezTo>
                <a:cubicBezTo>
                  <a:pt x="430" y="62"/>
                  <a:pt x="408" y="44"/>
                  <a:pt x="408" y="44"/>
                </a:cubicBezTo>
                <a:cubicBezTo>
                  <a:pt x="386" y="11"/>
                  <a:pt x="361" y="11"/>
                  <a:pt x="328" y="0"/>
                </a:cubicBezTo>
                <a:cubicBezTo>
                  <a:pt x="295" y="1"/>
                  <a:pt x="261" y="1"/>
                  <a:pt x="228" y="4"/>
                </a:cubicBezTo>
                <a:cubicBezTo>
                  <a:pt x="202" y="6"/>
                  <a:pt x="178" y="26"/>
                  <a:pt x="152" y="32"/>
                </a:cubicBezTo>
                <a:cubicBezTo>
                  <a:pt x="133" y="51"/>
                  <a:pt x="111" y="69"/>
                  <a:pt x="96" y="92"/>
                </a:cubicBezTo>
                <a:cubicBezTo>
                  <a:pt x="100" y="120"/>
                  <a:pt x="99" y="144"/>
                  <a:pt x="92" y="172"/>
                </a:cubicBezTo>
                <a:cubicBezTo>
                  <a:pt x="87" y="169"/>
                  <a:pt x="82" y="166"/>
                  <a:pt x="76" y="164"/>
                </a:cubicBezTo>
                <a:cubicBezTo>
                  <a:pt x="61" y="158"/>
                  <a:pt x="38" y="144"/>
                  <a:pt x="56" y="176"/>
                </a:cubicBezTo>
                <a:cubicBezTo>
                  <a:pt x="64" y="190"/>
                  <a:pt x="95" y="203"/>
                  <a:pt x="108" y="216"/>
                </a:cubicBezTo>
                <a:cubicBezTo>
                  <a:pt x="99" y="244"/>
                  <a:pt x="83" y="253"/>
                  <a:pt x="64" y="272"/>
                </a:cubicBezTo>
                <a:cubicBezTo>
                  <a:pt x="60" y="284"/>
                  <a:pt x="57" y="333"/>
                  <a:pt x="56" y="344"/>
                </a:cubicBezTo>
                <a:close/>
              </a:path>
            </a:pathLst>
          </a:custGeom>
          <a:solidFill>
            <a:srgbClr val="C0C0C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8" name="Freeform 6">
            <a:extLst>
              <a:ext uri="{FF2B5EF4-FFF2-40B4-BE49-F238E27FC236}">
                <a16:creationId xmlns:a16="http://schemas.microsoft.com/office/drawing/2014/main" id="{96562470-BA5B-47E1-A819-30BC1C8E133A}"/>
              </a:ext>
            </a:extLst>
          </p:cNvPr>
          <p:cNvSpPr>
            <a:spLocks/>
          </p:cNvSpPr>
          <p:nvPr/>
        </p:nvSpPr>
        <p:spPr bwMode="auto">
          <a:xfrm>
            <a:off x="6111874" y="2678113"/>
            <a:ext cx="3436938" cy="3181350"/>
          </a:xfrm>
          <a:custGeom>
            <a:avLst/>
            <a:gdLst>
              <a:gd name="T0" fmla="*/ 2147483646 w 2165"/>
              <a:gd name="T1" fmla="*/ 2147483646 h 2004"/>
              <a:gd name="T2" fmla="*/ 2147483646 w 2165"/>
              <a:gd name="T3" fmla="*/ 2147483646 h 2004"/>
              <a:gd name="T4" fmla="*/ 2147483646 w 2165"/>
              <a:gd name="T5" fmla="*/ 2147483646 h 2004"/>
              <a:gd name="T6" fmla="*/ 2147483646 w 2165"/>
              <a:gd name="T7" fmla="*/ 2147483646 h 2004"/>
              <a:gd name="T8" fmla="*/ 2147483646 w 2165"/>
              <a:gd name="T9" fmla="*/ 2147483646 h 2004"/>
              <a:gd name="T10" fmla="*/ 2147483646 w 2165"/>
              <a:gd name="T11" fmla="*/ 2147483646 h 2004"/>
              <a:gd name="T12" fmla="*/ 2147483646 w 2165"/>
              <a:gd name="T13" fmla="*/ 2147483646 h 2004"/>
              <a:gd name="T14" fmla="*/ 2147483646 w 2165"/>
              <a:gd name="T15" fmla="*/ 2147483646 h 2004"/>
              <a:gd name="T16" fmla="*/ 2147483646 w 2165"/>
              <a:gd name="T17" fmla="*/ 2147483646 h 2004"/>
              <a:gd name="T18" fmla="*/ 2147483646 w 2165"/>
              <a:gd name="T19" fmla="*/ 2147483646 h 2004"/>
              <a:gd name="T20" fmla="*/ 2147483646 w 2165"/>
              <a:gd name="T21" fmla="*/ 2147483646 h 2004"/>
              <a:gd name="T22" fmla="*/ 2147483646 w 2165"/>
              <a:gd name="T23" fmla="*/ 2147483646 h 2004"/>
              <a:gd name="T24" fmla="*/ 2147483646 w 2165"/>
              <a:gd name="T25" fmla="*/ 2147483646 h 2004"/>
              <a:gd name="T26" fmla="*/ 2147483646 w 2165"/>
              <a:gd name="T27" fmla="*/ 2147483646 h 2004"/>
              <a:gd name="T28" fmla="*/ 2147483646 w 2165"/>
              <a:gd name="T29" fmla="*/ 2147483646 h 2004"/>
              <a:gd name="T30" fmla="*/ 2147483646 w 2165"/>
              <a:gd name="T31" fmla="*/ 2147483646 h 2004"/>
              <a:gd name="T32" fmla="*/ 2147483646 w 2165"/>
              <a:gd name="T33" fmla="*/ 2147483646 h 2004"/>
              <a:gd name="T34" fmla="*/ 2147483646 w 2165"/>
              <a:gd name="T35" fmla="*/ 2147483646 h 2004"/>
              <a:gd name="T36" fmla="*/ 2147483646 w 2165"/>
              <a:gd name="T37" fmla="*/ 2147483646 h 2004"/>
              <a:gd name="T38" fmla="*/ 2147483646 w 2165"/>
              <a:gd name="T39" fmla="*/ 2147483646 h 2004"/>
              <a:gd name="T40" fmla="*/ 2147483646 w 2165"/>
              <a:gd name="T41" fmla="*/ 2147483646 h 2004"/>
              <a:gd name="T42" fmla="*/ 2147483646 w 2165"/>
              <a:gd name="T43" fmla="*/ 2147483646 h 2004"/>
              <a:gd name="T44" fmla="*/ 2147483646 w 2165"/>
              <a:gd name="T45" fmla="*/ 2147483646 h 2004"/>
              <a:gd name="T46" fmla="*/ 2147483646 w 2165"/>
              <a:gd name="T47" fmla="*/ 2147483646 h 2004"/>
              <a:gd name="T48" fmla="*/ 2147483646 w 2165"/>
              <a:gd name="T49" fmla="*/ 2147483646 h 2004"/>
              <a:gd name="T50" fmla="*/ 2147483646 w 2165"/>
              <a:gd name="T51" fmla="*/ 2147483646 h 2004"/>
              <a:gd name="T52" fmla="*/ 2147483646 w 2165"/>
              <a:gd name="T53" fmla="*/ 2147483646 h 2004"/>
              <a:gd name="T54" fmla="*/ 2147483646 w 2165"/>
              <a:gd name="T55" fmla="*/ 2147483646 h 2004"/>
              <a:gd name="T56" fmla="*/ 2147483646 w 2165"/>
              <a:gd name="T57" fmla="*/ 2147483646 h 2004"/>
              <a:gd name="T58" fmla="*/ 2147483646 w 2165"/>
              <a:gd name="T59" fmla="*/ 2147483646 h 2004"/>
              <a:gd name="T60" fmla="*/ 2147483646 w 2165"/>
              <a:gd name="T61" fmla="*/ 2147483646 h 2004"/>
              <a:gd name="T62" fmla="*/ 2147483646 w 2165"/>
              <a:gd name="T63" fmla="*/ 2147483646 h 2004"/>
              <a:gd name="T64" fmla="*/ 2147483646 w 2165"/>
              <a:gd name="T65" fmla="*/ 2147483646 h 2004"/>
              <a:gd name="T66" fmla="*/ 2147483646 w 2165"/>
              <a:gd name="T67" fmla="*/ 2147483646 h 2004"/>
              <a:gd name="T68" fmla="*/ 2147483646 w 2165"/>
              <a:gd name="T69" fmla="*/ 2147483646 h 2004"/>
              <a:gd name="T70" fmla="*/ 2147483646 w 2165"/>
              <a:gd name="T71" fmla="*/ 2147483646 h 2004"/>
              <a:gd name="T72" fmla="*/ 2147483646 w 2165"/>
              <a:gd name="T73" fmla="*/ 2147483646 h 2004"/>
              <a:gd name="T74" fmla="*/ 2147483646 w 2165"/>
              <a:gd name="T75" fmla="*/ 2147483646 h 2004"/>
              <a:gd name="T76" fmla="*/ 2147483646 w 2165"/>
              <a:gd name="T77" fmla="*/ 2147483646 h 2004"/>
              <a:gd name="T78" fmla="*/ 2147483646 w 2165"/>
              <a:gd name="T79" fmla="*/ 2147483646 h 2004"/>
              <a:gd name="T80" fmla="*/ 2147483646 w 2165"/>
              <a:gd name="T81" fmla="*/ 2147483646 h 2004"/>
              <a:gd name="T82" fmla="*/ 2147483646 w 2165"/>
              <a:gd name="T83" fmla="*/ 2147483646 h 2004"/>
              <a:gd name="T84" fmla="*/ 2147483646 w 2165"/>
              <a:gd name="T85" fmla="*/ 2147483646 h 2004"/>
              <a:gd name="T86" fmla="*/ 2147483646 w 2165"/>
              <a:gd name="T87" fmla="*/ 2147483646 h 2004"/>
              <a:gd name="T88" fmla="*/ 2147483646 w 2165"/>
              <a:gd name="T89" fmla="*/ 2147483646 h 2004"/>
              <a:gd name="T90" fmla="*/ 2147483646 w 2165"/>
              <a:gd name="T91" fmla="*/ 2147483646 h 2004"/>
              <a:gd name="T92" fmla="*/ 2147483646 w 2165"/>
              <a:gd name="T93" fmla="*/ 0 h 2004"/>
              <a:gd name="T94" fmla="*/ 2147483646 w 2165"/>
              <a:gd name="T95" fmla="*/ 2147483646 h 2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65"/>
              <a:gd name="T145" fmla="*/ 0 h 2004"/>
              <a:gd name="T146" fmla="*/ 2165 w 2165"/>
              <a:gd name="T147" fmla="*/ 2004 h 2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65" h="2004">
                <a:moveTo>
                  <a:pt x="145" y="96"/>
                </a:moveTo>
                <a:cubicBezTo>
                  <a:pt x="156" y="142"/>
                  <a:pt x="139" y="87"/>
                  <a:pt x="161" y="120"/>
                </a:cubicBezTo>
                <a:cubicBezTo>
                  <a:pt x="177" y="144"/>
                  <a:pt x="152" y="132"/>
                  <a:pt x="177" y="140"/>
                </a:cubicBezTo>
                <a:cubicBezTo>
                  <a:pt x="182" y="156"/>
                  <a:pt x="187" y="163"/>
                  <a:pt x="201" y="172"/>
                </a:cubicBezTo>
                <a:cubicBezTo>
                  <a:pt x="202" y="181"/>
                  <a:pt x="203" y="191"/>
                  <a:pt x="205" y="200"/>
                </a:cubicBezTo>
                <a:cubicBezTo>
                  <a:pt x="207" y="208"/>
                  <a:pt x="213" y="224"/>
                  <a:pt x="213" y="224"/>
                </a:cubicBezTo>
                <a:cubicBezTo>
                  <a:pt x="216" y="256"/>
                  <a:pt x="215" y="308"/>
                  <a:pt x="245" y="328"/>
                </a:cubicBezTo>
                <a:cubicBezTo>
                  <a:pt x="251" y="345"/>
                  <a:pt x="255" y="363"/>
                  <a:pt x="261" y="380"/>
                </a:cubicBezTo>
                <a:cubicBezTo>
                  <a:pt x="258" y="417"/>
                  <a:pt x="262" y="430"/>
                  <a:pt x="245" y="456"/>
                </a:cubicBezTo>
                <a:cubicBezTo>
                  <a:pt x="239" y="491"/>
                  <a:pt x="232" y="527"/>
                  <a:pt x="201" y="548"/>
                </a:cubicBezTo>
                <a:cubicBezTo>
                  <a:pt x="196" y="564"/>
                  <a:pt x="189" y="572"/>
                  <a:pt x="177" y="584"/>
                </a:cubicBezTo>
                <a:cubicBezTo>
                  <a:pt x="172" y="600"/>
                  <a:pt x="163" y="607"/>
                  <a:pt x="149" y="616"/>
                </a:cubicBezTo>
                <a:cubicBezTo>
                  <a:pt x="139" y="645"/>
                  <a:pt x="146" y="633"/>
                  <a:pt x="133" y="652"/>
                </a:cubicBezTo>
                <a:cubicBezTo>
                  <a:pt x="124" y="704"/>
                  <a:pt x="99" y="707"/>
                  <a:pt x="53" y="712"/>
                </a:cubicBezTo>
                <a:cubicBezTo>
                  <a:pt x="46" y="714"/>
                  <a:pt x="33" y="716"/>
                  <a:pt x="33" y="728"/>
                </a:cubicBezTo>
                <a:cubicBezTo>
                  <a:pt x="33" y="736"/>
                  <a:pt x="41" y="752"/>
                  <a:pt x="41" y="752"/>
                </a:cubicBezTo>
                <a:cubicBezTo>
                  <a:pt x="48" y="811"/>
                  <a:pt x="0" y="918"/>
                  <a:pt x="69" y="932"/>
                </a:cubicBezTo>
                <a:cubicBezTo>
                  <a:pt x="89" y="945"/>
                  <a:pt x="78" y="936"/>
                  <a:pt x="97" y="964"/>
                </a:cubicBezTo>
                <a:cubicBezTo>
                  <a:pt x="102" y="971"/>
                  <a:pt x="105" y="988"/>
                  <a:pt x="105" y="988"/>
                </a:cubicBezTo>
                <a:cubicBezTo>
                  <a:pt x="92" y="1008"/>
                  <a:pt x="86" y="1030"/>
                  <a:pt x="65" y="1044"/>
                </a:cubicBezTo>
                <a:cubicBezTo>
                  <a:pt x="66" y="1069"/>
                  <a:pt x="68" y="1095"/>
                  <a:pt x="69" y="1120"/>
                </a:cubicBezTo>
                <a:cubicBezTo>
                  <a:pt x="73" y="1187"/>
                  <a:pt x="56" y="1197"/>
                  <a:pt x="113" y="1204"/>
                </a:cubicBezTo>
                <a:cubicBezTo>
                  <a:pt x="136" y="1238"/>
                  <a:pt x="105" y="1198"/>
                  <a:pt x="133" y="1220"/>
                </a:cubicBezTo>
                <a:cubicBezTo>
                  <a:pt x="146" y="1230"/>
                  <a:pt x="142" y="1247"/>
                  <a:pt x="149" y="1260"/>
                </a:cubicBezTo>
                <a:cubicBezTo>
                  <a:pt x="158" y="1275"/>
                  <a:pt x="174" y="1276"/>
                  <a:pt x="189" y="1280"/>
                </a:cubicBezTo>
                <a:cubicBezTo>
                  <a:pt x="197" y="1288"/>
                  <a:pt x="209" y="1293"/>
                  <a:pt x="213" y="1304"/>
                </a:cubicBezTo>
                <a:cubicBezTo>
                  <a:pt x="214" y="1308"/>
                  <a:pt x="214" y="1313"/>
                  <a:pt x="217" y="1316"/>
                </a:cubicBezTo>
                <a:cubicBezTo>
                  <a:pt x="226" y="1328"/>
                  <a:pt x="255" y="1337"/>
                  <a:pt x="269" y="1340"/>
                </a:cubicBezTo>
                <a:cubicBezTo>
                  <a:pt x="276" y="1361"/>
                  <a:pt x="286" y="1383"/>
                  <a:pt x="305" y="1396"/>
                </a:cubicBezTo>
                <a:cubicBezTo>
                  <a:pt x="277" y="1414"/>
                  <a:pt x="290" y="1409"/>
                  <a:pt x="269" y="1416"/>
                </a:cubicBezTo>
                <a:cubicBezTo>
                  <a:pt x="261" y="1427"/>
                  <a:pt x="251" y="1443"/>
                  <a:pt x="241" y="1452"/>
                </a:cubicBezTo>
                <a:cubicBezTo>
                  <a:pt x="230" y="1461"/>
                  <a:pt x="215" y="1466"/>
                  <a:pt x="205" y="1476"/>
                </a:cubicBezTo>
                <a:cubicBezTo>
                  <a:pt x="197" y="1484"/>
                  <a:pt x="189" y="1492"/>
                  <a:pt x="181" y="1500"/>
                </a:cubicBezTo>
                <a:cubicBezTo>
                  <a:pt x="177" y="1504"/>
                  <a:pt x="169" y="1512"/>
                  <a:pt x="169" y="1512"/>
                </a:cubicBezTo>
                <a:cubicBezTo>
                  <a:pt x="164" y="1536"/>
                  <a:pt x="162" y="1550"/>
                  <a:pt x="141" y="1564"/>
                </a:cubicBezTo>
                <a:cubicBezTo>
                  <a:pt x="117" y="1600"/>
                  <a:pt x="94" y="1661"/>
                  <a:pt x="141" y="1692"/>
                </a:cubicBezTo>
                <a:cubicBezTo>
                  <a:pt x="161" y="1722"/>
                  <a:pt x="196" y="1720"/>
                  <a:pt x="229" y="1724"/>
                </a:cubicBezTo>
                <a:cubicBezTo>
                  <a:pt x="257" y="1733"/>
                  <a:pt x="275" y="1748"/>
                  <a:pt x="305" y="1752"/>
                </a:cubicBezTo>
                <a:cubicBezTo>
                  <a:pt x="319" y="1780"/>
                  <a:pt x="334" y="1810"/>
                  <a:pt x="365" y="1820"/>
                </a:cubicBezTo>
                <a:cubicBezTo>
                  <a:pt x="378" y="1839"/>
                  <a:pt x="407" y="1840"/>
                  <a:pt x="429" y="1844"/>
                </a:cubicBezTo>
                <a:cubicBezTo>
                  <a:pt x="437" y="1849"/>
                  <a:pt x="445" y="1855"/>
                  <a:pt x="453" y="1860"/>
                </a:cubicBezTo>
                <a:cubicBezTo>
                  <a:pt x="464" y="1867"/>
                  <a:pt x="456" y="1893"/>
                  <a:pt x="469" y="1896"/>
                </a:cubicBezTo>
                <a:cubicBezTo>
                  <a:pt x="476" y="1897"/>
                  <a:pt x="482" y="1899"/>
                  <a:pt x="489" y="1900"/>
                </a:cubicBezTo>
                <a:cubicBezTo>
                  <a:pt x="506" y="1898"/>
                  <a:pt x="527" y="1903"/>
                  <a:pt x="541" y="1892"/>
                </a:cubicBezTo>
                <a:cubicBezTo>
                  <a:pt x="560" y="1877"/>
                  <a:pt x="536" y="1882"/>
                  <a:pt x="561" y="1868"/>
                </a:cubicBezTo>
                <a:cubicBezTo>
                  <a:pt x="576" y="1860"/>
                  <a:pt x="596" y="1858"/>
                  <a:pt x="613" y="1856"/>
                </a:cubicBezTo>
                <a:cubicBezTo>
                  <a:pt x="631" y="1844"/>
                  <a:pt x="642" y="1825"/>
                  <a:pt x="657" y="1812"/>
                </a:cubicBezTo>
                <a:cubicBezTo>
                  <a:pt x="664" y="1806"/>
                  <a:pt x="681" y="1796"/>
                  <a:pt x="681" y="1796"/>
                </a:cubicBezTo>
                <a:cubicBezTo>
                  <a:pt x="710" y="1753"/>
                  <a:pt x="718" y="1722"/>
                  <a:pt x="733" y="1672"/>
                </a:cubicBezTo>
                <a:cubicBezTo>
                  <a:pt x="737" y="1660"/>
                  <a:pt x="741" y="1648"/>
                  <a:pt x="745" y="1636"/>
                </a:cubicBezTo>
                <a:cubicBezTo>
                  <a:pt x="748" y="1627"/>
                  <a:pt x="769" y="1620"/>
                  <a:pt x="769" y="1620"/>
                </a:cubicBezTo>
                <a:cubicBezTo>
                  <a:pt x="783" y="1599"/>
                  <a:pt x="798" y="1596"/>
                  <a:pt x="821" y="1588"/>
                </a:cubicBezTo>
                <a:cubicBezTo>
                  <a:pt x="835" y="1566"/>
                  <a:pt x="863" y="1539"/>
                  <a:pt x="885" y="1524"/>
                </a:cubicBezTo>
                <a:cubicBezTo>
                  <a:pt x="940" y="1528"/>
                  <a:pt x="978" y="1544"/>
                  <a:pt x="1033" y="1548"/>
                </a:cubicBezTo>
                <a:cubicBezTo>
                  <a:pt x="1046" y="1568"/>
                  <a:pt x="1044" y="1592"/>
                  <a:pt x="1069" y="1600"/>
                </a:cubicBezTo>
                <a:cubicBezTo>
                  <a:pt x="1097" y="1593"/>
                  <a:pt x="1106" y="1565"/>
                  <a:pt x="1133" y="1556"/>
                </a:cubicBezTo>
                <a:cubicBezTo>
                  <a:pt x="1166" y="1562"/>
                  <a:pt x="1191" y="1569"/>
                  <a:pt x="1225" y="1572"/>
                </a:cubicBezTo>
                <a:cubicBezTo>
                  <a:pt x="1238" y="1576"/>
                  <a:pt x="1253" y="1600"/>
                  <a:pt x="1253" y="1600"/>
                </a:cubicBezTo>
                <a:cubicBezTo>
                  <a:pt x="1257" y="1618"/>
                  <a:pt x="1265" y="1634"/>
                  <a:pt x="1269" y="1652"/>
                </a:cubicBezTo>
                <a:cubicBezTo>
                  <a:pt x="1271" y="1663"/>
                  <a:pt x="1269" y="1676"/>
                  <a:pt x="1277" y="1684"/>
                </a:cubicBezTo>
                <a:cubicBezTo>
                  <a:pt x="1291" y="1698"/>
                  <a:pt x="1298" y="1699"/>
                  <a:pt x="1313" y="1704"/>
                </a:cubicBezTo>
                <a:cubicBezTo>
                  <a:pt x="1342" y="1685"/>
                  <a:pt x="1347" y="1718"/>
                  <a:pt x="1365" y="1736"/>
                </a:cubicBezTo>
                <a:cubicBezTo>
                  <a:pt x="1369" y="1758"/>
                  <a:pt x="1385" y="1817"/>
                  <a:pt x="1405" y="1828"/>
                </a:cubicBezTo>
                <a:cubicBezTo>
                  <a:pt x="1439" y="1847"/>
                  <a:pt x="1506" y="1846"/>
                  <a:pt x="1537" y="1848"/>
                </a:cubicBezTo>
                <a:cubicBezTo>
                  <a:pt x="1555" y="1875"/>
                  <a:pt x="1538" y="1905"/>
                  <a:pt x="1561" y="1928"/>
                </a:cubicBezTo>
                <a:cubicBezTo>
                  <a:pt x="1562" y="1933"/>
                  <a:pt x="1563" y="1939"/>
                  <a:pt x="1565" y="1944"/>
                </a:cubicBezTo>
                <a:cubicBezTo>
                  <a:pt x="1567" y="1948"/>
                  <a:pt x="1571" y="1951"/>
                  <a:pt x="1573" y="1956"/>
                </a:cubicBezTo>
                <a:cubicBezTo>
                  <a:pt x="1578" y="1970"/>
                  <a:pt x="1573" y="1988"/>
                  <a:pt x="1581" y="2000"/>
                </a:cubicBezTo>
                <a:cubicBezTo>
                  <a:pt x="1583" y="2004"/>
                  <a:pt x="1589" y="2003"/>
                  <a:pt x="1593" y="2004"/>
                </a:cubicBezTo>
                <a:cubicBezTo>
                  <a:pt x="1622" y="1998"/>
                  <a:pt x="1610" y="1992"/>
                  <a:pt x="1633" y="1984"/>
                </a:cubicBezTo>
                <a:cubicBezTo>
                  <a:pt x="1668" y="1949"/>
                  <a:pt x="1703" y="1966"/>
                  <a:pt x="1761" y="1964"/>
                </a:cubicBezTo>
                <a:cubicBezTo>
                  <a:pt x="1773" y="1960"/>
                  <a:pt x="1785" y="1956"/>
                  <a:pt x="1797" y="1952"/>
                </a:cubicBezTo>
                <a:cubicBezTo>
                  <a:pt x="1801" y="1951"/>
                  <a:pt x="1809" y="1948"/>
                  <a:pt x="1809" y="1948"/>
                </a:cubicBezTo>
                <a:cubicBezTo>
                  <a:pt x="1854" y="1903"/>
                  <a:pt x="1822" y="1925"/>
                  <a:pt x="1921" y="1920"/>
                </a:cubicBezTo>
                <a:cubicBezTo>
                  <a:pt x="1939" y="1892"/>
                  <a:pt x="1934" y="1905"/>
                  <a:pt x="1941" y="1884"/>
                </a:cubicBezTo>
                <a:cubicBezTo>
                  <a:pt x="1946" y="1831"/>
                  <a:pt x="1954" y="1775"/>
                  <a:pt x="1937" y="1724"/>
                </a:cubicBezTo>
                <a:cubicBezTo>
                  <a:pt x="1936" y="1703"/>
                  <a:pt x="1935" y="1681"/>
                  <a:pt x="1933" y="1660"/>
                </a:cubicBezTo>
                <a:cubicBezTo>
                  <a:pt x="1931" y="1639"/>
                  <a:pt x="1898" y="1623"/>
                  <a:pt x="1885" y="1604"/>
                </a:cubicBezTo>
                <a:cubicBezTo>
                  <a:pt x="1916" y="1596"/>
                  <a:pt x="1918" y="1592"/>
                  <a:pt x="1957" y="1588"/>
                </a:cubicBezTo>
                <a:cubicBezTo>
                  <a:pt x="1984" y="1579"/>
                  <a:pt x="2009" y="1567"/>
                  <a:pt x="2037" y="1560"/>
                </a:cubicBezTo>
                <a:cubicBezTo>
                  <a:pt x="2051" y="1551"/>
                  <a:pt x="2083" y="1529"/>
                  <a:pt x="2097" y="1524"/>
                </a:cubicBezTo>
                <a:cubicBezTo>
                  <a:pt x="2106" y="1517"/>
                  <a:pt x="2118" y="1513"/>
                  <a:pt x="2125" y="1504"/>
                </a:cubicBezTo>
                <a:cubicBezTo>
                  <a:pt x="2141" y="1485"/>
                  <a:pt x="2115" y="1497"/>
                  <a:pt x="2141" y="1488"/>
                </a:cubicBezTo>
                <a:cubicBezTo>
                  <a:pt x="2150" y="1475"/>
                  <a:pt x="2160" y="1467"/>
                  <a:pt x="2165" y="1452"/>
                </a:cubicBezTo>
                <a:cubicBezTo>
                  <a:pt x="2159" y="1443"/>
                  <a:pt x="2151" y="1437"/>
                  <a:pt x="2145" y="1428"/>
                </a:cubicBezTo>
                <a:cubicBezTo>
                  <a:pt x="2125" y="1398"/>
                  <a:pt x="2145" y="1387"/>
                  <a:pt x="2105" y="1360"/>
                </a:cubicBezTo>
                <a:cubicBezTo>
                  <a:pt x="2097" y="1355"/>
                  <a:pt x="2089" y="1349"/>
                  <a:pt x="2081" y="1344"/>
                </a:cubicBezTo>
                <a:cubicBezTo>
                  <a:pt x="2077" y="1341"/>
                  <a:pt x="2069" y="1336"/>
                  <a:pt x="2069" y="1336"/>
                </a:cubicBezTo>
                <a:cubicBezTo>
                  <a:pt x="2057" y="1318"/>
                  <a:pt x="2046" y="1298"/>
                  <a:pt x="2025" y="1288"/>
                </a:cubicBezTo>
                <a:cubicBezTo>
                  <a:pt x="2017" y="1284"/>
                  <a:pt x="2001" y="1280"/>
                  <a:pt x="2001" y="1280"/>
                </a:cubicBezTo>
                <a:cubicBezTo>
                  <a:pt x="1844" y="1286"/>
                  <a:pt x="1937" y="1267"/>
                  <a:pt x="1881" y="1304"/>
                </a:cubicBezTo>
                <a:cubicBezTo>
                  <a:pt x="1868" y="1295"/>
                  <a:pt x="1858" y="1285"/>
                  <a:pt x="1845" y="1276"/>
                </a:cubicBezTo>
                <a:cubicBezTo>
                  <a:pt x="1837" y="1264"/>
                  <a:pt x="1813" y="1248"/>
                  <a:pt x="1813" y="1248"/>
                </a:cubicBezTo>
                <a:cubicBezTo>
                  <a:pt x="1804" y="1234"/>
                  <a:pt x="1789" y="1217"/>
                  <a:pt x="1773" y="1212"/>
                </a:cubicBezTo>
                <a:cubicBezTo>
                  <a:pt x="1763" y="1197"/>
                  <a:pt x="1726" y="1157"/>
                  <a:pt x="1709" y="1148"/>
                </a:cubicBezTo>
                <a:cubicBezTo>
                  <a:pt x="1696" y="1141"/>
                  <a:pt x="1672" y="1141"/>
                  <a:pt x="1661" y="1140"/>
                </a:cubicBezTo>
                <a:cubicBezTo>
                  <a:pt x="1649" y="1128"/>
                  <a:pt x="1641" y="1121"/>
                  <a:pt x="1625" y="1116"/>
                </a:cubicBezTo>
                <a:cubicBezTo>
                  <a:pt x="1614" y="1099"/>
                  <a:pt x="1600" y="1093"/>
                  <a:pt x="1593" y="1072"/>
                </a:cubicBezTo>
                <a:cubicBezTo>
                  <a:pt x="1604" y="1038"/>
                  <a:pt x="1621" y="1007"/>
                  <a:pt x="1633" y="972"/>
                </a:cubicBezTo>
                <a:cubicBezTo>
                  <a:pt x="1628" y="956"/>
                  <a:pt x="1623" y="949"/>
                  <a:pt x="1609" y="940"/>
                </a:cubicBezTo>
                <a:cubicBezTo>
                  <a:pt x="1596" y="921"/>
                  <a:pt x="1576" y="901"/>
                  <a:pt x="1557" y="888"/>
                </a:cubicBezTo>
                <a:cubicBezTo>
                  <a:pt x="1553" y="881"/>
                  <a:pt x="1547" y="869"/>
                  <a:pt x="1537" y="868"/>
                </a:cubicBezTo>
                <a:cubicBezTo>
                  <a:pt x="1520" y="866"/>
                  <a:pt x="1507" y="878"/>
                  <a:pt x="1493" y="884"/>
                </a:cubicBezTo>
                <a:cubicBezTo>
                  <a:pt x="1472" y="893"/>
                  <a:pt x="1451" y="903"/>
                  <a:pt x="1429" y="908"/>
                </a:cubicBezTo>
                <a:cubicBezTo>
                  <a:pt x="1408" y="901"/>
                  <a:pt x="1402" y="884"/>
                  <a:pt x="1385" y="872"/>
                </a:cubicBezTo>
                <a:cubicBezTo>
                  <a:pt x="1374" y="856"/>
                  <a:pt x="1363" y="838"/>
                  <a:pt x="1345" y="828"/>
                </a:cubicBezTo>
                <a:cubicBezTo>
                  <a:pt x="1338" y="824"/>
                  <a:pt x="1328" y="825"/>
                  <a:pt x="1321" y="820"/>
                </a:cubicBezTo>
                <a:cubicBezTo>
                  <a:pt x="1317" y="817"/>
                  <a:pt x="1313" y="815"/>
                  <a:pt x="1309" y="812"/>
                </a:cubicBezTo>
                <a:cubicBezTo>
                  <a:pt x="1281" y="830"/>
                  <a:pt x="1294" y="825"/>
                  <a:pt x="1273" y="832"/>
                </a:cubicBezTo>
                <a:cubicBezTo>
                  <a:pt x="1252" y="818"/>
                  <a:pt x="1234" y="798"/>
                  <a:pt x="1213" y="784"/>
                </a:cubicBezTo>
                <a:cubicBezTo>
                  <a:pt x="1081" y="787"/>
                  <a:pt x="1083" y="789"/>
                  <a:pt x="993" y="804"/>
                </a:cubicBezTo>
                <a:cubicBezTo>
                  <a:pt x="983" y="773"/>
                  <a:pt x="1014" y="767"/>
                  <a:pt x="1029" y="744"/>
                </a:cubicBezTo>
                <a:cubicBezTo>
                  <a:pt x="1034" y="736"/>
                  <a:pt x="1045" y="720"/>
                  <a:pt x="1045" y="720"/>
                </a:cubicBezTo>
                <a:cubicBezTo>
                  <a:pt x="1050" y="690"/>
                  <a:pt x="1064" y="683"/>
                  <a:pt x="1041" y="660"/>
                </a:cubicBezTo>
                <a:cubicBezTo>
                  <a:pt x="1034" y="532"/>
                  <a:pt x="1049" y="615"/>
                  <a:pt x="1013" y="564"/>
                </a:cubicBezTo>
                <a:cubicBezTo>
                  <a:pt x="995" y="538"/>
                  <a:pt x="1017" y="556"/>
                  <a:pt x="993" y="540"/>
                </a:cubicBezTo>
                <a:cubicBezTo>
                  <a:pt x="988" y="532"/>
                  <a:pt x="982" y="524"/>
                  <a:pt x="977" y="516"/>
                </a:cubicBezTo>
                <a:cubicBezTo>
                  <a:pt x="974" y="512"/>
                  <a:pt x="969" y="504"/>
                  <a:pt x="969" y="504"/>
                </a:cubicBezTo>
                <a:cubicBezTo>
                  <a:pt x="991" y="482"/>
                  <a:pt x="979" y="472"/>
                  <a:pt x="1009" y="452"/>
                </a:cubicBezTo>
                <a:cubicBezTo>
                  <a:pt x="988" y="445"/>
                  <a:pt x="992" y="433"/>
                  <a:pt x="997" y="412"/>
                </a:cubicBezTo>
                <a:cubicBezTo>
                  <a:pt x="999" y="404"/>
                  <a:pt x="1002" y="396"/>
                  <a:pt x="1005" y="388"/>
                </a:cubicBezTo>
                <a:cubicBezTo>
                  <a:pt x="1006" y="384"/>
                  <a:pt x="1009" y="376"/>
                  <a:pt x="1009" y="376"/>
                </a:cubicBezTo>
                <a:cubicBezTo>
                  <a:pt x="1015" y="323"/>
                  <a:pt x="1015" y="279"/>
                  <a:pt x="969" y="248"/>
                </a:cubicBezTo>
                <a:cubicBezTo>
                  <a:pt x="955" y="228"/>
                  <a:pt x="934" y="210"/>
                  <a:pt x="913" y="196"/>
                </a:cubicBezTo>
                <a:cubicBezTo>
                  <a:pt x="904" y="183"/>
                  <a:pt x="881" y="160"/>
                  <a:pt x="881" y="160"/>
                </a:cubicBezTo>
                <a:cubicBezTo>
                  <a:pt x="849" y="171"/>
                  <a:pt x="846" y="166"/>
                  <a:pt x="825" y="148"/>
                </a:cubicBezTo>
                <a:cubicBezTo>
                  <a:pt x="818" y="142"/>
                  <a:pt x="801" y="132"/>
                  <a:pt x="801" y="132"/>
                </a:cubicBezTo>
                <a:cubicBezTo>
                  <a:pt x="788" y="112"/>
                  <a:pt x="797" y="85"/>
                  <a:pt x="789" y="60"/>
                </a:cubicBezTo>
                <a:cubicBezTo>
                  <a:pt x="747" y="65"/>
                  <a:pt x="722" y="77"/>
                  <a:pt x="677" y="80"/>
                </a:cubicBezTo>
                <a:cubicBezTo>
                  <a:pt x="664" y="89"/>
                  <a:pt x="658" y="99"/>
                  <a:pt x="645" y="108"/>
                </a:cubicBezTo>
                <a:cubicBezTo>
                  <a:pt x="633" y="126"/>
                  <a:pt x="617" y="138"/>
                  <a:pt x="605" y="156"/>
                </a:cubicBezTo>
                <a:cubicBezTo>
                  <a:pt x="561" y="147"/>
                  <a:pt x="603" y="160"/>
                  <a:pt x="577" y="140"/>
                </a:cubicBezTo>
                <a:cubicBezTo>
                  <a:pt x="570" y="134"/>
                  <a:pt x="560" y="133"/>
                  <a:pt x="553" y="128"/>
                </a:cubicBezTo>
                <a:cubicBezTo>
                  <a:pt x="534" y="134"/>
                  <a:pt x="521" y="138"/>
                  <a:pt x="505" y="148"/>
                </a:cubicBezTo>
                <a:cubicBezTo>
                  <a:pt x="490" y="146"/>
                  <a:pt x="476" y="140"/>
                  <a:pt x="461" y="140"/>
                </a:cubicBezTo>
                <a:cubicBezTo>
                  <a:pt x="447" y="140"/>
                  <a:pt x="421" y="152"/>
                  <a:pt x="421" y="152"/>
                </a:cubicBezTo>
                <a:cubicBezTo>
                  <a:pt x="401" y="132"/>
                  <a:pt x="392" y="97"/>
                  <a:pt x="365" y="88"/>
                </a:cubicBezTo>
                <a:cubicBezTo>
                  <a:pt x="362" y="84"/>
                  <a:pt x="361" y="79"/>
                  <a:pt x="357" y="76"/>
                </a:cubicBezTo>
                <a:cubicBezTo>
                  <a:pt x="354" y="73"/>
                  <a:pt x="348" y="75"/>
                  <a:pt x="345" y="72"/>
                </a:cubicBezTo>
                <a:cubicBezTo>
                  <a:pt x="298" y="25"/>
                  <a:pt x="351" y="63"/>
                  <a:pt x="317" y="40"/>
                </a:cubicBezTo>
                <a:cubicBezTo>
                  <a:pt x="309" y="15"/>
                  <a:pt x="288" y="8"/>
                  <a:pt x="265" y="0"/>
                </a:cubicBezTo>
                <a:cubicBezTo>
                  <a:pt x="219" y="3"/>
                  <a:pt x="209" y="3"/>
                  <a:pt x="173" y="12"/>
                </a:cubicBezTo>
                <a:cubicBezTo>
                  <a:pt x="157" y="23"/>
                  <a:pt x="144" y="40"/>
                  <a:pt x="133" y="56"/>
                </a:cubicBezTo>
                <a:cubicBezTo>
                  <a:pt x="138" y="72"/>
                  <a:pt x="145" y="78"/>
                  <a:pt x="145" y="96"/>
                </a:cubicBezTo>
                <a:close/>
              </a:path>
            </a:pathLst>
          </a:custGeom>
          <a:solidFill>
            <a:srgbClr val="00FF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9" name="Freeform 7">
            <a:extLst>
              <a:ext uri="{FF2B5EF4-FFF2-40B4-BE49-F238E27FC236}">
                <a16:creationId xmlns:a16="http://schemas.microsoft.com/office/drawing/2014/main" id="{F4B9685A-AE63-42AB-8169-513EAD51C0AC}"/>
              </a:ext>
            </a:extLst>
          </p:cNvPr>
          <p:cNvSpPr>
            <a:spLocks/>
          </p:cNvSpPr>
          <p:nvPr/>
        </p:nvSpPr>
        <p:spPr bwMode="auto">
          <a:xfrm>
            <a:off x="4130674" y="906463"/>
            <a:ext cx="3940175" cy="2046288"/>
          </a:xfrm>
          <a:custGeom>
            <a:avLst/>
            <a:gdLst>
              <a:gd name="T0" fmla="*/ 2147483646 w 2482"/>
              <a:gd name="T1" fmla="*/ 2147483646 h 1289"/>
              <a:gd name="T2" fmla="*/ 2147483646 w 2482"/>
              <a:gd name="T3" fmla="*/ 2147483646 h 1289"/>
              <a:gd name="T4" fmla="*/ 2147483646 w 2482"/>
              <a:gd name="T5" fmla="*/ 2147483646 h 1289"/>
              <a:gd name="T6" fmla="*/ 2147483646 w 2482"/>
              <a:gd name="T7" fmla="*/ 2147483646 h 1289"/>
              <a:gd name="T8" fmla="*/ 2147483646 w 2482"/>
              <a:gd name="T9" fmla="*/ 2147483646 h 1289"/>
              <a:gd name="T10" fmla="*/ 2147483646 w 2482"/>
              <a:gd name="T11" fmla="*/ 2147483646 h 1289"/>
              <a:gd name="T12" fmla="*/ 2147483646 w 2482"/>
              <a:gd name="T13" fmla="*/ 2147483646 h 1289"/>
              <a:gd name="T14" fmla="*/ 2147483646 w 2482"/>
              <a:gd name="T15" fmla="*/ 2147483646 h 1289"/>
              <a:gd name="T16" fmla="*/ 2147483646 w 2482"/>
              <a:gd name="T17" fmla="*/ 2147483646 h 1289"/>
              <a:gd name="T18" fmla="*/ 2147483646 w 2482"/>
              <a:gd name="T19" fmla="*/ 2147483646 h 1289"/>
              <a:gd name="T20" fmla="*/ 2147483646 w 2482"/>
              <a:gd name="T21" fmla="*/ 2147483646 h 1289"/>
              <a:gd name="T22" fmla="*/ 2147483646 w 2482"/>
              <a:gd name="T23" fmla="*/ 2147483646 h 1289"/>
              <a:gd name="T24" fmla="*/ 2147483646 w 2482"/>
              <a:gd name="T25" fmla="*/ 2147483646 h 1289"/>
              <a:gd name="T26" fmla="*/ 2147483646 w 2482"/>
              <a:gd name="T27" fmla="*/ 2147483646 h 1289"/>
              <a:gd name="T28" fmla="*/ 2147483646 w 2482"/>
              <a:gd name="T29" fmla="*/ 2147483646 h 1289"/>
              <a:gd name="T30" fmla="*/ 2147483646 w 2482"/>
              <a:gd name="T31" fmla="*/ 2147483646 h 1289"/>
              <a:gd name="T32" fmla="*/ 2147483646 w 2482"/>
              <a:gd name="T33" fmla="*/ 2147483646 h 1289"/>
              <a:gd name="T34" fmla="*/ 2147483646 w 2482"/>
              <a:gd name="T35" fmla="*/ 2147483646 h 1289"/>
              <a:gd name="T36" fmla="*/ 2147483646 w 2482"/>
              <a:gd name="T37" fmla="*/ 2147483646 h 1289"/>
              <a:gd name="T38" fmla="*/ 2147483646 w 2482"/>
              <a:gd name="T39" fmla="*/ 2147483646 h 1289"/>
              <a:gd name="T40" fmla="*/ 2147483646 w 2482"/>
              <a:gd name="T41" fmla="*/ 2147483646 h 1289"/>
              <a:gd name="T42" fmla="*/ 2147483646 w 2482"/>
              <a:gd name="T43" fmla="*/ 2147483646 h 1289"/>
              <a:gd name="T44" fmla="*/ 2147483646 w 2482"/>
              <a:gd name="T45" fmla="*/ 2147483646 h 1289"/>
              <a:gd name="T46" fmla="*/ 2147483646 w 2482"/>
              <a:gd name="T47" fmla="*/ 2147483646 h 1289"/>
              <a:gd name="T48" fmla="*/ 2147483646 w 2482"/>
              <a:gd name="T49" fmla="*/ 2147483646 h 1289"/>
              <a:gd name="T50" fmla="*/ 2147483646 w 2482"/>
              <a:gd name="T51" fmla="*/ 2147483646 h 1289"/>
              <a:gd name="T52" fmla="*/ 2147483646 w 2482"/>
              <a:gd name="T53" fmla="*/ 2147483646 h 1289"/>
              <a:gd name="T54" fmla="*/ 2147483646 w 2482"/>
              <a:gd name="T55" fmla="*/ 2147483646 h 1289"/>
              <a:gd name="T56" fmla="*/ 2147483646 w 2482"/>
              <a:gd name="T57" fmla="*/ 2147483646 h 1289"/>
              <a:gd name="T58" fmla="*/ 2147483646 w 2482"/>
              <a:gd name="T59" fmla="*/ 2147483646 h 1289"/>
              <a:gd name="T60" fmla="*/ 2147483646 w 2482"/>
              <a:gd name="T61" fmla="*/ 2147483646 h 1289"/>
              <a:gd name="T62" fmla="*/ 2147483646 w 2482"/>
              <a:gd name="T63" fmla="*/ 2147483646 h 1289"/>
              <a:gd name="T64" fmla="*/ 2147483646 w 2482"/>
              <a:gd name="T65" fmla="*/ 2147483646 h 1289"/>
              <a:gd name="T66" fmla="*/ 2147483646 w 2482"/>
              <a:gd name="T67" fmla="*/ 2147483646 h 1289"/>
              <a:gd name="T68" fmla="*/ 2147483646 w 2482"/>
              <a:gd name="T69" fmla="*/ 2147483646 h 1289"/>
              <a:gd name="T70" fmla="*/ 2147483646 w 2482"/>
              <a:gd name="T71" fmla="*/ 2147483646 h 1289"/>
              <a:gd name="T72" fmla="*/ 2147483646 w 2482"/>
              <a:gd name="T73" fmla="*/ 2147483646 h 1289"/>
              <a:gd name="T74" fmla="*/ 2147483646 w 2482"/>
              <a:gd name="T75" fmla="*/ 2147483646 h 1289"/>
              <a:gd name="T76" fmla="*/ 2147483646 w 2482"/>
              <a:gd name="T77" fmla="*/ 2147483646 h 1289"/>
              <a:gd name="T78" fmla="*/ 2147483646 w 2482"/>
              <a:gd name="T79" fmla="*/ 2147483646 h 1289"/>
              <a:gd name="T80" fmla="*/ 2147483646 w 2482"/>
              <a:gd name="T81" fmla="*/ 2147483646 h 1289"/>
              <a:gd name="T82" fmla="*/ 2147483646 w 2482"/>
              <a:gd name="T83" fmla="*/ 2147483646 h 1289"/>
              <a:gd name="T84" fmla="*/ 2147483646 w 2482"/>
              <a:gd name="T85" fmla="*/ 2147483646 h 1289"/>
              <a:gd name="T86" fmla="*/ 2147483646 w 2482"/>
              <a:gd name="T87" fmla="*/ 2147483646 h 1289"/>
              <a:gd name="T88" fmla="*/ 2147483646 w 2482"/>
              <a:gd name="T89" fmla="*/ 2147483646 h 1289"/>
              <a:gd name="T90" fmla="*/ 2147483646 w 2482"/>
              <a:gd name="T91" fmla="*/ 2147483646 h 1289"/>
              <a:gd name="T92" fmla="*/ 2147483646 w 2482"/>
              <a:gd name="T93" fmla="*/ 2147483646 h 1289"/>
              <a:gd name="T94" fmla="*/ 2147483646 w 2482"/>
              <a:gd name="T95" fmla="*/ 2147483646 h 1289"/>
              <a:gd name="T96" fmla="*/ 2147483646 w 2482"/>
              <a:gd name="T97" fmla="*/ 2147483646 h 1289"/>
              <a:gd name="T98" fmla="*/ 2147483646 w 2482"/>
              <a:gd name="T99" fmla="*/ 2147483646 h 1289"/>
              <a:gd name="T100" fmla="*/ 2147483646 w 2482"/>
              <a:gd name="T101" fmla="*/ 2147483646 h 1289"/>
              <a:gd name="T102" fmla="*/ 2147483646 w 2482"/>
              <a:gd name="T103" fmla="*/ 2147483646 h 1289"/>
              <a:gd name="T104" fmla="*/ 2147483646 w 2482"/>
              <a:gd name="T105" fmla="*/ 2147483646 h 1289"/>
              <a:gd name="T106" fmla="*/ 2147483646 w 2482"/>
              <a:gd name="T107" fmla="*/ 2147483646 h 1289"/>
              <a:gd name="T108" fmla="*/ 2147483646 w 2482"/>
              <a:gd name="T109" fmla="*/ 2147483646 h 1289"/>
              <a:gd name="T110" fmla="*/ 2147483646 w 2482"/>
              <a:gd name="T111" fmla="*/ 2147483646 h 1289"/>
              <a:gd name="T112" fmla="*/ 2147483646 w 2482"/>
              <a:gd name="T113" fmla="*/ 2147483646 h 1289"/>
              <a:gd name="T114" fmla="*/ 2147483646 w 2482"/>
              <a:gd name="T115" fmla="*/ 2147483646 h 12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2"/>
              <a:gd name="T175" fmla="*/ 0 h 1289"/>
              <a:gd name="T176" fmla="*/ 2482 w 2482"/>
              <a:gd name="T177" fmla="*/ 1289 h 12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2" h="1289">
                <a:moveTo>
                  <a:pt x="463" y="9"/>
                </a:moveTo>
                <a:cubicBezTo>
                  <a:pt x="455" y="12"/>
                  <a:pt x="447" y="14"/>
                  <a:pt x="439" y="17"/>
                </a:cubicBezTo>
                <a:cubicBezTo>
                  <a:pt x="435" y="18"/>
                  <a:pt x="427" y="21"/>
                  <a:pt x="427" y="21"/>
                </a:cubicBezTo>
                <a:cubicBezTo>
                  <a:pt x="413" y="35"/>
                  <a:pt x="410" y="52"/>
                  <a:pt x="399" y="69"/>
                </a:cubicBezTo>
                <a:cubicBezTo>
                  <a:pt x="395" y="89"/>
                  <a:pt x="396" y="98"/>
                  <a:pt x="379" y="109"/>
                </a:cubicBezTo>
                <a:cubicBezTo>
                  <a:pt x="368" y="126"/>
                  <a:pt x="355" y="135"/>
                  <a:pt x="343" y="153"/>
                </a:cubicBezTo>
                <a:cubicBezTo>
                  <a:pt x="338" y="160"/>
                  <a:pt x="326" y="159"/>
                  <a:pt x="319" y="165"/>
                </a:cubicBezTo>
                <a:cubicBezTo>
                  <a:pt x="315" y="168"/>
                  <a:pt x="302" y="184"/>
                  <a:pt x="295" y="185"/>
                </a:cubicBezTo>
                <a:cubicBezTo>
                  <a:pt x="260" y="189"/>
                  <a:pt x="226" y="188"/>
                  <a:pt x="191" y="189"/>
                </a:cubicBezTo>
                <a:cubicBezTo>
                  <a:pt x="182" y="191"/>
                  <a:pt x="155" y="196"/>
                  <a:pt x="155" y="197"/>
                </a:cubicBezTo>
                <a:cubicBezTo>
                  <a:pt x="144" y="229"/>
                  <a:pt x="163" y="241"/>
                  <a:pt x="143" y="261"/>
                </a:cubicBezTo>
                <a:cubicBezTo>
                  <a:pt x="125" y="279"/>
                  <a:pt x="103" y="283"/>
                  <a:pt x="83" y="297"/>
                </a:cubicBezTo>
                <a:cubicBezTo>
                  <a:pt x="60" y="331"/>
                  <a:pt x="95" y="275"/>
                  <a:pt x="71" y="341"/>
                </a:cubicBezTo>
                <a:cubicBezTo>
                  <a:pt x="65" y="358"/>
                  <a:pt x="37" y="360"/>
                  <a:pt x="23" y="369"/>
                </a:cubicBezTo>
                <a:cubicBezTo>
                  <a:pt x="20" y="373"/>
                  <a:pt x="19" y="378"/>
                  <a:pt x="15" y="381"/>
                </a:cubicBezTo>
                <a:cubicBezTo>
                  <a:pt x="12" y="384"/>
                  <a:pt x="3" y="381"/>
                  <a:pt x="3" y="385"/>
                </a:cubicBezTo>
                <a:cubicBezTo>
                  <a:pt x="0" y="420"/>
                  <a:pt x="15" y="447"/>
                  <a:pt x="47" y="453"/>
                </a:cubicBezTo>
                <a:cubicBezTo>
                  <a:pt x="66" y="466"/>
                  <a:pt x="66" y="489"/>
                  <a:pt x="79" y="497"/>
                </a:cubicBezTo>
                <a:cubicBezTo>
                  <a:pt x="99" y="509"/>
                  <a:pt x="143" y="508"/>
                  <a:pt x="159" y="509"/>
                </a:cubicBezTo>
                <a:cubicBezTo>
                  <a:pt x="182" y="514"/>
                  <a:pt x="194" y="527"/>
                  <a:pt x="215" y="537"/>
                </a:cubicBezTo>
                <a:cubicBezTo>
                  <a:pt x="229" y="544"/>
                  <a:pt x="256" y="544"/>
                  <a:pt x="267" y="545"/>
                </a:cubicBezTo>
                <a:cubicBezTo>
                  <a:pt x="308" y="572"/>
                  <a:pt x="297" y="635"/>
                  <a:pt x="351" y="649"/>
                </a:cubicBezTo>
                <a:cubicBezTo>
                  <a:pt x="373" y="716"/>
                  <a:pt x="315" y="806"/>
                  <a:pt x="391" y="817"/>
                </a:cubicBezTo>
                <a:cubicBezTo>
                  <a:pt x="417" y="808"/>
                  <a:pt x="427" y="773"/>
                  <a:pt x="451" y="765"/>
                </a:cubicBezTo>
                <a:cubicBezTo>
                  <a:pt x="478" y="756"/>
                  <a:pt x="459" y="761"/>
                  <a:pt x="511" y="757"/>
                </a:cubicBezTo>
                <a:cubicBezTo>
                  <a:pt x="564" y="704"/>
                  <a:pt x="552" y="710"/>
                  <a:pt x="639" y="705"/>
                </a:cubicBezTo>
                <a:cubicBezTo>
                  <a:pt x="660" y="698"/>
                  <a:pt x="647" y="703"/>
                  <a:pt x="675" y="685"/>
                </a:cubicBezTo>
                <a:cubicBezTo>
                  <a:pt x="679" y="682"/>
                  <a:pt x="687" y="677"/>
                  <a:pt x="687" y="677"/>
                </a:cubicBezTo>
                <a:cubicBezTo>
                  <a:pt x="690" y="677"/>
                  <a:pt x="746" y="684"/>
                  <a:pt x="763" y="689"/>
                </a:cubicBezTo>
                <a:cubicBezTo>
                  <a:pt x="771" y="691"/>
                  <a:pt x="787" y="697"/>
                  <a:pt x="787" y="697"/>
                </a:cubicBezTo>
                <a:cubicBezTo>
                  <a:pt x="790" y="705"/>
                  <a:pt x="792" y="713"/>
                  <a:pt x="795" y="721"/>
                </a:cubicBezTo>
                <a:cubicBezTo>
                  <a:pt x="796" y="725"/>
                  <a:pt x="799" y="733"/>
                  <a:pt x="799" y="733"/>
                </a:cubicBezTo>
                <a:cubicBezTo>
                  <a:pt x="789" y="762"/>
                  <a:pt x="798" y="752"/>
                  <a:pt x="779" y="765"/>
                </a:cubicBezTo>
                <a:cubicBezTo>
                  <a:pt x="768" y="782"/>
                  <a:pt x="750" y="790"/>
                  <a:pt x="735" y="805"/>
                </a:cubicBezTo>
                <a:cubicBezTo>
                  <a:pt x="729" y="824"/>
                  <a:pt x="739" y="838"/>
                  <a:pt x="743" y="857"/>
                </a:cubicBezTo>
                <a:cubicBezTo>
                  <a:pt x="750" y="893"/>
                  <a:pt x="741" y="871"/>
                  <a:pt x="763" y="905"/>
                </a:cubicBezTo>
                <a:cubicBezTo>
                  <a:pt x="766" y="909"/>
                  <a:pt x="772" y="949"/>
                  <a:pt x="779" y="953"/>
                </a:cubicBezTo>
                <a:cubicBezTo>
                  <a:pt x="792" y="962"/>
                  <a:pt x="802" y="972"/>
                  <a:pt x="815" y="981"/>
                </a:cubicBezTo>
                <a:cubicBezTo>
                  <a:pt x="822" y="1001"/>
                  <a:pt x="830" y="1014"/>
                  <a:pt x="847" y="1025"/>
                </a:cubicBezTo>
                <a:cubicBezTo>
                  <a:pt x="854" y="1045"/>
                  <a:pt x="846" y="1031"/>
                  <a:pt x="863" y="1041"/>
                </a:cubicBezTo>
                <a:cubicBezTo>
                  <a:pt x="871" y="1046"/>
                  <a:pt x="887" y="1057"/>
                  <a:pt x="887" y="1057"/>
                </a:cubicBezTo>
                <a:cubicBezTo>
                  <a:pt x="926" y="1056"/>
                  <a:pt x="964" y="1055"/>
                  <a:pt x="1003" y="1053"/>
                </a:cubicBezTo>
                <a:cubicBezTo>
                  <a:pt x="1029" y="1051"/>
                  <a:pt x="1050" y="1020"/>
                  <a:pt x="1075" y="1017"/>
                </a:cubicBezTo>
                <a:cubicBezTo>
                  <a:pt x="1100" y="1014"/>
                  <a:pt x="1126" y="1014"/>
                  <a:pt x="1151" y="1013"/>
                </a:cubicBezTo>
                <a:cubicBezTo>
                  <a:pt x="1184" y="991"/>
                  <a:pt x="1154" y="991"/>
                  <a:pt x="1215" y="997"/>
                </a:cubicBezTo>
                <a:cubicBezTo>
                  <a:pt x="1222" y="1017"/>
                  <a:pt x="1228" y="1037"/>
                  <a:pt x="1235" y="1057"/>
                </a:cubicBezTo>
                <a:cubicBezTo>
                  <a:pt x="1238" y="1066"/>
                  <a:pt x="1259" y="1073"/>
                  <a:pt x="1259" y="1073"/>
                </a:cubicBezTo>
                <a:cubicBezTo>
                  <a:pt x="1264" y="1081"/>
                  <a:pt x="1272" y="1088"/>
                  <a:pt x="1275" y="1097"/>
                </a:cubicBezTo>
                <a:cubicBezTo>
                  <a:pt x="1278" y="1105"/>
                  <a:pt x="1283" y="1121"/>
                  <a:pt x="1283" y="1121"/>
                </a:cubicBezTo>
                <a:cubicBezTo>
                  <a:pt x="1286" y="1205"/>
                  <a:pt x="1264" y="1241"/>
                  <a:pt x="1335" y="1217"/>
                </a:cubicBezTo>
                <a:cubicBezTo>
                  <a:pt x="1355" y="1218"/>
                  <a:pt x="1375" y="1217"/>
                  <a:pt x="1395" y="1221"/>
                </a:cubicBezTo>
                <a:cubicBezTo>
                  <a:pt x="1401" y="1222"/>
                  <a:pt x="1401" y="1233"/>
                  <a:pt x="1407" y="1233"/>
                </a:cubicBezTo>
                <a:cubicBezTo>
                  <a:pt x="1412" y="1233"/>
                  <a:pt x="1402" y="1225"/>
                  <a:pt x="1399" y="1221"/>
                </a:cubicBezTo>
                <a:cubicBezTo>
                  <a:pt x="1412" y="1202"/>
                  <a:pt x="1411" y="1175"/>
                  <a:pt x="1423" y="1157"/>
                </a:cubicBezTo>
                <a:cubicBezTo>
                  <a:pt x="1430" y="1146"/>
                  <a:pt x="1459" y="1141"/>
                  <a:pt x="1459" y="1141"/>
                </a:cubicBezTo>
                <a:cubicBezTo>
                  <a:pt x="1476" y="1124"/>
                  <a:pt x="1489" y="1130"/>
                  <a:pt x="1511" y="1137"/>
                </a:cubicBezTo>
                <a:cubicBezTo>
                  <a:pt x="1533" y="1159"/>
                  <a:pt x="1572" y="1163"/>
                  <a:pt x="1603" y="1169"/>
                </a:cubicBezTo>
                <a:cubicBezTo>
                  <a:pt x="1621" y="1181"/>
                  <a:pt x="1637" y="1193"/>
                  <a:pt x="1655" y="1205"/>
                </a:cubicBezTo>
                <a:cubicBezTo>
                  <a:pt x="1664" y="1233"/>
                  <a:pt x="1666" y="1272"/>
                  <a:pt x="1691" y="1289"/>
                </a:cubicBezTo>
                <a:cubicBezTo>
                  <a:pt x="1715" y="1273"/>
                  <a:pt x="1759" y="1276"/>
                  <a:pt x="1791" y="1265"/>
                </a:cubicBezTo>
                <a:cubicBezTo>
                  <a:pt x="1820" y="1270"/>
                  <a:pt x="1814" y="1275"/>
                  <a:pt x="1835" y="1289"/>
                </a:cubicBezTo>
                <a:cubicBezTo>
                  <a:pt x="1878" y="1282"/>
                  <a:pt x="1845" y="1279"/>
                  <a:pt x="1875" y="1269"/>
                </a:cubicBezTo>
                <a:cubicBezTo>
                  <a:pt x="1897" y="1247"/>
                  <a:pt x="1918" y="1248"/>
                  <a:pt x="1947" y="1245"/>
                </a:cubicBezTo>
                <a:cubicBezTo>
                  <a:pt x="1952" y="1214"/>
                  <a:pt x="1954" y="1219"/>
                  <a:pt x="1983" y="1213"/>
                </a:cubicBezTo>
                <a:cubicBezTo>
                  <a:pt x="2018" y="1190"/>
                  <a:pt x="1997" y="1196"/>
                  <a:pt x="2047" y="1201"/>
                </a:cubicBezTo>
                <a:cubicBezTo>
                  <a:pt x="2082" y="1148"/>
                  <a:pt x="2047" y="1075"/>
                  <a:pt x="2083" y="1021"/>
                </a:cubicBezTo>
                <a:cubicBezTo>
                  <a:pt x="2088" y="988"/>
                  <a:pt x="2100" y="934"/>
                  <a:pt x="2119" y="905"/>
                </a:cubicBezTo>
                <a:cubicBezTo>
                  <a:pt x="2124" y="880"/>
                  <a:pt x="2130" y="869"/>
                  <a:pt x="2155" y="861"/>
                </a:cubicBezTo>
                <a:cubicBezTo>
                  <a:pt x="2162" y="866"/>
                  <a:pt x="2174" y="873"/>
                  <a:pt x="2179" y="881"/>
                </a:cubicBezTo>
                <a:cubicBezTo>
                  <a:pt x="2191" y="902"/>
                  <a:pt x="2186" y="937"/>
                  <a:pt x="2211" y="945"/>
                </a:cubicBezTo>
                <a:cubicBezTo>
                  <a:pt x="2220" y="973"/>
                  <a:pt x="2234" y="942"/>
                  <a:pt x="2243" y="929"/>
                </a:cubicBezTo>
                <a:cubicBezTo>
                  <a:pt x="2251" y="918"/>
                  <a:pt x="2248" y="901"/>
                  <a:pt x="2255" y="889"/>
                </a:cubicBezTo>
                <a:cubicBezTo>
                  <a:pt x="2265" y="871"/>
                  <a:pt x="2283" y="844"/>
                  <a:pt x="2303" y="837"/>
                </a:cubicBezTo>
                <a:cubicBezTo>
                  <a:pt x="2312" y="824"/>
                  <a:pt x="2338" y="784"/>
                  <a:pt x="2343" y="769"/>
                </a:cubicBezTo>
                <a:cubicBezTo>
                  <a:pt x="2346" y="761"/>
                  <a:pt x="2351" y="745"/>
                  <a:pt x="2351" y="745"/>
                </a:cubicBezTo>
                <a:cubicBezTo>
                  <a:pt x="2356" y="712"/>
                  <a:pt x="2365" y="685"/>
                  <a:pt x="2383" y="657"/>
                </a:cubicBezTo>
                <a:cubicBezTo>
                  <a:pt x="2384" y="648"/>
                  <a:pt x="2392" y="593"/>
                  <a:pt x="2395" y="589"/>
                </a:cubicBezTo>
                <a:cubicBezTo>
                  <a:pt x="2401" y="580"/>
                  <a:pt x="2451" y="574"/>
                  <a:pt x="2459" y="573"/>
                </a:cubicBezTo>
                <a:cubicBezTo>
                  <a:pt x="2464" y="565"/>
                  <a:pt x="2482" y="556"/>
                  <a:pt x="2475" y="549"/>
                </a:cubicBezTo>
                <a:cubicBezTo>
                  <a:pt x="2439" y="513"/>
                  <a:pt x="2430" y="488"/>
                  <a:pt x="2375" y="481"/>
                </a:cubicBezTo>
                <a:cubicBezTo>
                  <a:pt x="2360" y="466"/>
                  <a:pt x="2352" y="448"/>
                  <a:pt x="2331" y="441"/>
                </a:cubicBezTo>
                <a:cubicBezTo>
                  <a:pt x="2304" y="414"/>
                  <a:pt x="2316" y="423"/>
                  <a:pt x="2295" y="409"/>
                </a:cubicBezTo>
                <a:cubicBezTo>
                  <a:pt x="2272" y="375"/>
                  <a:pt x="2229" y="366"/>
                  <a:pt x="2191" y="361"/>
                </a:cubicBezTo>
                <a:cubicBezTo>
                  <a:pt x="2169" y="354"/>
                  <a:pt x="2163" y="341"/>
                  <a:pt x="2147" y="325"/>
                </a:cubicBezTo>
                <a:cubicBezTo>
                  <a:pt x="2139" y="328"/>
                  <a:pt x="2131" y="330"/>
                  <a:pt x="2123" y="333"/>
                </a:cubicBezTo>
                <a:cubicBezTo>
                  <a:pt x="2119" y="334"/>
                  <a:pt x="2111" y="337"/>
                  <a:pt x="2111" y="337"/>
                </a:cubicBezTo>
                <a:cubicBezTo>
                  <a:pt x="2072" y="311"/>
                  <a:pt x="2038" y="265"/>
                  <a:pt x="1991" y="257"/>
                </a:cubicBezTo>
                <a:cubicBezTo>
                  <a:pt x="1974" y="263"/>
                  <a:pt x="1955" y="260"/>
                  <a:pt x="1939" y="269"/>
                </a:cubicBezTo>
                <a:cubicBezTo>
                  <a:pt x="1892" y="295"/>
                  <a:pt x="1845" y="309"/>
                  <a:pt x="1791" y="317"/>
                </a:cubicBezTo>
                <a:cubicBezTo>
                  <a:pt x="1777" y="322"/>
                  <a:pt x="1760" y="322"/>
                  <a:pt x="1747" y="329"/>
                </a:cubicBezTo>
                <a:cubicBezTo>
                  <a:pt x="1739" y="334"/>
                  <a:pt x="1730" y="338"/>
                  <a:pt x="1723" y="345"/>
                </a:cubicBezTo>
                <a:cubicBezTo>
                  <a:pt x="1719" y="349"/>
                  <a:pt x="1716" y="354"/>
                  <a:pt x="1711" y="357"/>
                </a:cubicBezTo>
                <a:cubicBezTo>
                  <a:pt x="1698" y="364"/>
                  <a:pt x="1684" y="364"/>
                  <a:pt x="1671" y="373"/>
                </a:cubicBezTo>
                <a:cubicBezTo>
                  <a:pt x="1643" y="366"/>
                  <a:pt x="1615" y="353"/>
                  <a:pt x="1591" y="337"/>
                </a:cubicBezTo>
                <a:cubicBezTo>
                  <a:pt x="1573" y="325"/>
                  <a:pt x="1561" y="305"/>
                  <a:pt x="1543" y="293"/>
                </a:cubicBezTo>
                <a:cubicBezTo>
                  <a:pt x="1534" y="279"/>
                  <a:pt x="1525" y="270"/>
                  <a:pt x="1511" y="261"/>
                </a:cubicBezTo>
                <a:cubicBezTo>
                  <a:pt x="1481" y="216"/>
                  <a:pt x="1444" y="187"/>
                  <a:pt x="1391" y="181"/>
                </a:cubicBezTo>
                <a:cubicBezTo>
                  <a:pt x="1316" y="156"/>
                  <a:pt x="1235" y="178"/>
                  <a:pt x="1159" y="189"/>
                </a:cubicBezTo>
                <a:cubicBezTo>
                  <a:pt x="1147" y="195"/>
                  <a:pt x="1131" y="194"/>
                  <a:pt x="1119" y="201"/>
                </a:cubicBezTo>
                <a:cubicBezTo>
                  <a:pt x="1109" y="206"/>
                  <a:pt x="1116" y="223"/>
                  <a:pt x="1111" y="233"/>
                </a:cubicBezTo>
                <a:cubicBezTo>
                  <a:pt x="1099" y="254"/>
                  <a:pt x="1031" y="255"/>
                  <a:pt x="1015" y="257"/>
                </a:cubicBezTo>
                <a:cubicBezTo>
                  <a:pt x="986" y="267"/>
                  <a:pt x="953" y="248"/>
                  <a:pt x="923" y="245"/>
                </a:cubicBezTo>
                <a:cubicBezTo>
                  <a:pt x="904" y="239"/>
                  <a:pt x="906" y="234"/>
                  <a:pt x="895" y="221"/>
                </a:cubicBezTo>
                <a:cubicBezTo>
                  <a:pt x="883" y="206"/>
                  <a:pt x="861" y="195"/>
                  <a:pt x="847" y="181"/>
                </a:cubicBezTo>
                <a:cubicBezTo>
                  <a:pt x="828" y="162"/>
                  <a:pt x="818" y="132"/>
                  <a:pt x="803" y="117"/>
                </a:cubicBezTo>
                <a:cubicBezTo>
                  <a:pt x="772" y="86"/>
                  <a:pt x="812" y="136"/>
                  <a:pt x="779" y="97"/>
                </a:cubicBezTo>
                <a:cubicBezTo>
                  <a:pt x="769" y="85"/>
                  <a:pt x="724" y="39"/>
                  <a:pt x="707" y="37"/>
                </a:cubicBezTo>
                <a:cubicBezTo>
                  <a:pt x="679" y="34"/>
                  <a:pt x="651" y="34"/>
                  <a:pt x="623" y="33"/>
                </a:cubicBezTo>
                <a:cubicBezTo>
                  <a:pt x="619" y="32"/>
                  <a:pt x="615" y="31"/>
                  <a:pt x="611" y="29"/>
                </a:cubicBezTo>
                <a:cubicBezTo>
                  <a:pt x="607" y="27"/>
                  <a:pt x="604" y="23"/>
                  <a:pt x="599" y="21"/>
                </a:cubicBezTo>
                <a:cubicBezTo>
                  <a:pt x="589" y="17"/>
                  <a:pt x="567" y="13"/>
                  <a:pt x="567" y="13"/>
                </a:cubicBezTo>
                <a:cubicBezTo>
                  <a:pt x="539" y="19"/>
                  <a:pt x="553" y="15"/>
                  <a:pt x="523" y="25"/>
                </a:cubicBezTo>
                <a:cubicBezTo>
                  <a:pt x="519" y="26"/>
                  <a:pt x="511" y="29"/>
                  <a:pt x="511" y="29"/>
                </a:cubicBezTo>
                <a:cubicBezTo>
                  <a:pt x="504" y="28"/>
                  <a:pt x="497" y="28"/>
                  <a:pt x="491" y="25"/>
                </a:cubicBezTo>
                <a:cubicBezTo>
                  <a:pt x="482" y="20"/>
                  <a:pt x="481" y="4"/>
                  <a:pt x="471" y="1"/>
                </a:cubicBezTo>
                <a:cubicBezTo>
                  <a:pt x="467" y="0"/>
                  <a:pt x="466" y="6"/>
                  <a:pt x="463" y="9"/>
                </a:cubicBezTo>
                <a:close/>
              </a:path>
            </a:pathLst>
          </a:custGeom>
          <a:solidFill>
            <a:schemeClr val="hlink"/>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0" name="Freeform 8">
            <a:extLst>
              <a:ext uri="{FF2B5EF4-FFF2-40B4-BE49-F238E27FC236}">
                <a16:creationId xmlns:a16="http://schemas.microsoft.com/office/drawing/2014/main" id="{63E16A25-3425-4076-9E53-B017ADAD52A9}"/>
              </a:ext>
            </a:extLst>
          </p:cNvPr>
          <p:cNvSpPr>
            <a:spLocks/>
          </p:cNvSpPr>
          <p:nvPr/>
        </p:nvSpPr>
        <p:spPr bwMode="auto">
          <a:xfrm>
            <a:off x="2987674" y="2125663"/>
            <a:ext cx="1962150" cy="3387725"/>
          </a:xfrm>
          <a:custGeom>
            <a:avLst/>
            <a:gdLst>
              <a:gd name="T0" fmla="*/ 2147483646 w 1236"/>
              <a:gd name="T1" fmla="*/ 2147483646 h 2134"/>
              <a:gd name="T2" fmla="*/ 2147483646 w 1236"/>
              <a:gd name="T3" fmla="*/ 2147483646 h 2134"/>
              <a:gd name="T4" fmla="*/ 2147483646 w 1236"/>
              <a:gd name="T5" fmla="*/ 2147483646 h 2134"/>
              <a:gd name="T6" fmla="*/ 2147483646 w 1236"/>
              <a:gd name="T7" fmla="*/ 2147483646 h 2134"/>
              <a:gd name="T8" fmla="*/ 2147483646 w 1236"/>
              <a:gd name="T9" fmla="*/ 2147483646 h 2134"/>
              <a:gd name="T10" fmla="*/ 2147483646 w 1236"/>
              <a:gd name="T11" fmla="*/ 2147483646 h 2134"/>
              <a:gd name="T12" fmla="*/ 2147483646 w 1236"/>
              <a:gd name="T13" fmla="*/ 2147483646 h 2134"/>
              <a:gd name="T14" fmla="*/ 2147483646 w 1236"/>
              <a:gd name="T15" fmla="*/ 2147483646 h 2134"/>
              <a:gd name="T16" fmla="*/ 2147483646 w 1236"/>
              <a:gd name="T17" fmla="*/ 2147483646 h 2134"/>
              <a:gd name="T18" fmla="*/ 2147483646 w 1236"/>
              <a:gd name="T19" fmla="*/ 2147483646 h 2134"/>
              <a:gd name="T20" fmla="*/ 2147483646 w 1236"/>
              <a:gd name="T21" fmla="*/ 2147483646 h 2134"/>
              <a:gd name="T22" fmla="*/ 2147483646 w 1236"/>
              <a:gd name="T23" fmla="*/ 2147483646 h 2134"/>
              <a:gd name="T24" fmla="*/ 2147483646 w 1236"/>
              <a:gd name="T25" fmla="*/ 2147483646 h 2134"/>
              <a:gd name="T26" fmla="*/ 2147483646 w 1236"/>
              <a:gd name="T27" fmla="*/ 2147483646 h 2134"/>
              <a:gd name="T28" fmla="*/ 2147483646 w 1236"/>
              <a:gd name="T29" fmla="*/ 2147483646 h 2134"/>
              <a:gd name="T30" fmla="*/ 2147483646 w 1236"/>
              <a:gd name="T31" fmla="*/ 2147483646 h 2134"/>
              <a:gd name="T32" fmla="*/ 2147483646 w 1236"/>
              <a:gd name="T33" fmla="*/ 2147483646 h 2134"/>
              <a:gd name="T34" fmla="*/ 2147483646 w 1236"/>
              <a:gd name="T35" fmla="*/ 2147483646 h 2134"/>
              <a:gd name="T36" fmla="*/ 2147483646 w 1236"/>
              <a:gd name="T37" fmla="*/ 2147483646 h 2134"/>
              <a:gd name="T38" fmla="*/ 2147483646 w 1236"/>
              <a:gd name="T39" fmla="*/ 2147483646 h 2134"/>
              <a:gd name="T40" fmla="*/ 2147483646 w 1236"/>
              <a:gd name="T41" fmla="*/ 2147483646 h 2134"/>
              <a:gd name="T42" fmla="*/ 2147483646 w 1236"/>
              <a:gd name="T43" fmla="*/ 2147483646 h 2134"/>
              <a:gd name="T44" fmla="*/ 2147483646 w 1236"/>
              <a:gd name="T45" fmla="*/ 2147483646 h 2134"/>
              <a:gd name="T46" fmla="*/ 2147483646 w 1236"/>
              <a:gd name="T47" fmla="*/ 2147483646 h 2134"/>
              <a:gd name="T48" fmla="*/ 2147483646 w 1236"/>
              <a:gd name="T49" fmla="*/ 2147483646 h 2134"/>
              <a:gd name="T50" fmla="*/ 2147483646 w 1236"/>
              <a:gd name="T51" fmla="*/ 2147483646 h 2134"/>
              <a:gd name="T52" fmla="*/ 2147483646 w 1236"/>
              <a:gd name="T53" fmla="*/ 2147483646 h 2134"/>
              <a:gd name="T54" fmla="*/ 2147483646 w 1236"/>
              <a:gd name="T55" fmla="*/ 2147483646 h 2134"/>
              <a:gd name="T56" fmla="*/ 2147483646 w 1236"/>
              <a:gd name="T57" fmla="*/ 2147483646 h 2134"/>
              <a:gd name="T58" fmla="*/ 2147483646 w 1236"/>
              <a:gd name="T59" fmla="*/ 2147483646 h 2134"/>
              <a:gd name="T60" fmla="*/ 2147483646 w 1236"/>
              <a:gd name="T61" fmla="*/ 2147483646 h 2134"/>
              <a:gd name="T62" fmla="*/ 2147483646 w 1236"/>
              <a:gd name="T63" fmla="*/ 2147483646 h 2134"/>
              <a:gd name="T64" fmla="*/ 2147483646 w 1236"/>
              <a:gd name="T65" fmla="*/ 2147483646 h 2134"/>
              <a:gd name="T66" fmla="*/ 2147483646 w 1236"/>
              <a:gd name="T67" fmla="*/ 2147483646 h 2134"/>
              <a:gd name="T68" fmla="*/ 2147483646 w 1236"/>
              <a:gd name="T69" fmla="*/ 2147483646 h 2134"/>
              <a:gd name="T70" fmla="*/ 2147483646 w 1236"/>
              <a:gd name="T71" fmla="*/ 2147483646 h 2134"/>
              <a:gd name="T72" fmla="*/ 2147483646 w 1236"/>
              <a:gd name="T73" fmla="*/ 2147483646 h 2134"/>
              <a:gd name="T74" fmla="*/ 2147483646 w 1236"/>
              <a:gd name="T75" fmla="*/ 2147483646 h 2134"/>
              <a:gd name="T76" fmla="*/ 2147483646 w 1236"/>
              <a:gd name="T77" fmla="*/ 2147483646 h 2134"/>
              <a:gd name="T78" fmla="*/ 2147483646 w 1236"/>
              <a:gd name="T79" fmla="*/ 2147483646 h 2134"/>
              <a:gd name="T80" fmla="*/ 2147483646 w 1236"/>
              <a:gd name="T81" fmla="*/ 2147483646 h 2134"/>
              <a:gd name="T82" fmla="*/ 2147483646 w 1236"/>
              <a:gd name="T83" fmla="*/ 2147483646 h 2134"/>
              <a:gd name="T84" fmla="*/ 2147483646 w 1236"/>
              <a:gd name="T85" fmla="*/ 2147483646 h 2134"/>
              <a:gd name="T86" fmla="*/ 2147483646 w 1236"/>
              <a:gd name="T87" fmla="*/ 2147483646 h 2134"/>
              <a:gd name="T88" fmla="*/ 2147483646 w 1236"/>
              <a:gd name="T89" fmla="*/ 2147483646 h 2134"/>
              <a:gd name="T90" fmla="*/ 2147483646 w 1236"/>
              <a:gd name="T91" fmla="*/ 2147483646 h 2134"/>
              <a:gd name="T92" fmla="*/ 2147483646 w 1236"/>
              <a:gd name="T93" fmla="*/ 2147483646 h 2134"/>
              <a:gd name="T94" fmla="*/ 2147483646 w 1236"/>
              <a:gd name="T95" fmla="*/ 2147483646 h 2134"/>
              <a:gd name="T96" fmla="*/ 2147483646 w 1236"/>
              <a:gd name="T97" fmla="*/ 2147483646 h 2134"/>
              <a:gd name="T98" fmla="*/ 2147483646 w 1236"/>
              <a:gd name="T99" fmla="*/ 2147483646 h 2134"/>
              <a:gd name="T100" fmla="*/ 2147483646 w 1236"/>
              <a:gd name="T101" fmla="*/ 2147483646 h 2134"/>
              <a:gd name="T102" fmla="*/ 2147483646 w 1236"/>
              <a:gd name="T103" fmla="*/ 2147483646 h 2134"/>
              <a:gd name="T104" fmla="*/ 2147483646 w 1236"/>
              <a:gd name="T105" fmla="*/ 2147483646 h 21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6"/>
              <a:gd name="T160" fmla="*/ 0 h 2134"/>
              <a:gd name="T161" fmla="*/ 1236 w 1236"/>
              <a:gd name="T162" fmla="*/ 2134 h 21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6" h="2134">
                <a:moveTo>
                  <a:pt x="1128" y="61"/>
                </a:moveTo>
                <a:cubicBezTo>
                  <a:pt x="1119" y="59"/>
                  <a:pt x="1110" y="52"/>
                  <a:pt x="1100" y="53"/>
                </a:cubicBezTo>
                <a:cubicBezTo>
                  <a:pt x="1092" y="54"/>
                  <a:pt x="1076" y="61"/>
                  <a:pt x="1076" y="61"/>
                </a:cubicBezTo>
                <a:cubicBezTo>
                  <a:pt x="1065" y="72"/>
                  <a:pt x="1040" y="89"/>
                  <a:pt x="1040" y="89"/>
                </a:cubicBezTo>
                <a:cubicBezTo>
                  <a:pt x="1021" y="61"/>
                  <a:pt x="1032" y="70"/>
                  <a:pt x="1012" y="57"/>
                </a:cubicBezTo>
                <a:cubicBezTo>
                  <a:pt x="982" y="67"/>
                  <a:pt x="997" y="68"/>
                  <a:pt x="984" y="97"/>
                </a:cubicBezTo>
                <a:cubicBezTo>
                  <a:pt x="981" y="105"/>
                  <a:pt x="955" y="112"/>
                  <a:pt x="948" y="117"/>
                </a:cubicBezTo>
                <a:cubicBezTo>
                  <a:pt x="902" y="110"/>
                  <a:pt x="907" y="96"/>
                  <a:pt x="876" y="69"/>
                </a:cubicBezTo>
                <a:cubicBezTo>
                  <a:pt x="869" y="63"/>
                  <a:pt x="852" y="53"/>
                  <a:pt x="852" y="53"/>
                </a:cubicBezTo>
                <a:cubicBezTo>
                  <a:pt x="837" y="58"/>
                  <a:pt x="824" y="65"/>
                  <a:pt x="808" y="69"/>
                </a:cubicBezTo>
                <a:cubicBezTo>
                  <a:pt x="780" y="87"/>
                  <a:pt x="793" y="82"/>
                  <a:pt x="772" y="89"/>
                </a:cubicBezTo>
                <a:cubicBezTo>
                  <a:pt x="753" y="83"/>
                  <a:pt x="745" y="76"/>
                  <a:pt x="724" y="73"/>
                </a:cubicBezTo>
                <a:cubicBezTo>
                  <a:pt x="710" y="59"/>
                  <a:pt x="703" y="54"/>
                  <a:pt x="684" y="49"/>
                </a:cubicBezTo>
                <a:cubicBezTo>
                  <a:pt x="658" y="31"/>
                  <a:pt x="653" y="26"/>
                  <a:pt x="624" y="21"/>
                </a:cubicBezTo>
                <a:cubicBezTo>
                  <a:pt x="609" y="6"/>
                  <a:pt x="606" y="0"/>
                  <a:pt x="584" y="5"/>
                </a:cubicBezTo>
                <a:cubicBezTo>
                  <a:pt x="556" y="24"/>
                  <a:pt x="565" y="13"/>
                  <a:pt x="552" y="33"/>
                </a:cubicBezTo>
                <a:cubicBezTo>
                  <a:pt x="558" y="98"/>
                  <a:pt x="555" y="83"/>
                  <a:pt x="524" y="129"/>
                </a:cubicBezTo>
                <a:cubicBezTo>
                  <a:pt x="529" y="145"/>
                  <a:pt x="525" y="154"/>
                  <a:pt x="520" y="169"/>
                </a:cubicBezTo>
                <a:cubicBezTo>
                  <a:pt x="518" y="182"/>
                  <a:pt x="508" y="238"/>
                  <a:pt x="504" y="249"/>
                </a:cubicBezTo>
                <a:cubicBezTo>
                  <a:pt x="500" y="261"/>
                  <a:pt x="485" y="271"/>
                  <a:pt x="480" y="285"/>
                </a:cubicBezTo>
                <a:cubicBezTo>
                  <a:pt x="476" y="317"/>
                  <a:pt x="474" y="335"/>
                  <a:pt x="448" y="353"/>
                </a:cubicBezTo>
                <a:cubicBezTo>
                  <a:pt x="438" y="368"/>
                  <a:pt x="430" y="364"/>
                  <a:pt x="424" y="381"/>
                </a:cubicBezTo>
                <a:cubicBezTo>
                  <a:pt x="423" y="400"/>
                  <a:pt x="425" y="419"/>
                  <a:pt x="420" y="437"/>
                </a:cubicBezTo>
                <a:cubicBezTo>
                  <a:pt x="418" y="446"/>
                  <a:pt x="404" y="461"/>
                  <a:pt x="404" y="461"/>
                </a:cubicBezTo>
                <a:cubicBezTo>
                  <a:pt x="400" y="487"/>
                  <a:pt x="397" y="491"/>
                  <a:pt x="376" y="505"/>
                </a:cubicBezTo>
                <a:cubicBezTo>
                  <a:pt x="365" y="521"/>
                  <a:pt x="350" y="532"/>
                  <a:pt x="336" y="545"/>
                </a:cubicBezTo>
                <a:cubicBezTo>
                  <a:pt x="320" y="559"/>
                  <a:pt x="309" y="578"/>
                  <a:pt x="292" y="589"/>
                </a:cubicBezTo>
                <a:cubicBezTo>
                  <a:pt x="286" y="598"/>
                  <a:pt x="277" y="604"/>
                  <a:pt x="272" y="613"/>
                </a:cubicBezTo>
                <a:cubicBezTo>
                  <a:pt x="269" y="619"/>
                  <a:pt x="272" y="627"/>
                  <a:pt x="268" y="633"/>
                </a:cubicBezTo>
                <a:cubicBezTo>
                  <a:pt x="268" y="634"/>
                  <a:pt x="235" y="648"/>
                  <a:pt x="232" y="649"/>
                </a:cubicBezTo>
                <a:cubicBezTo>
                  <a:pt x="210" y="645"/>
                  <a:pt x="196" y="632"/>
                  <a:pt x="176" y="625"/>
                </a:cubicBezTo>
                <a:cubicBezTo>
                  <a:pt x="143" y="592"/>
                  <a:pt x="163" y="600"/>
                  <a:pt x="116" y="605"/>
                </a:cubicBezTo>
                <a:cubicBezTo>
                  <a:pt x="92" y="621"/>
                  <a:pt x="104" y="645"/>
                  <a:pt x="112" y="669"/>
                </a:cubicBezTo>
                <a:cubicBezTo>
                  <a:pt x="113" y="682"/>
                  <a:pt x="114" y="696"/>
                  <a:pt x="116" y="709"/>
                </a:cubicBezTo>
                <a:cubicBezTo>
                  <a:pt x="118" y="717"/>
                  <a:pt x="121" y="725"/>
                  <a:pt x="124" y="733"/>
                </a:cubicBezTo>
                <a:cubicBezTo>
                  <a:pt x="125" y="737"/>
                  <a:pt x="128" y="745"/>
                  <a:pt x="128" y="745"/>
                </a:cubicBezTo>
                <a:cubicBezTo>
                  <a:pt x="117" y="761"/>
                  <a:pt x="114" y="769"/>
                  <a:pt x="96" y="757"/>
                </a:cubicBezTo>
                <a:cubicBezTo>
                  <a:pt x="101" y="773"/>
                  <a:pt x="103" y="787"/>
                  <a:pt x="112" y="801"/>
                </a:cubicBezTo>
                <a:cubicBezTo>
                  <a:pt x="95" y="812"/>
                  <a:pt x="81" y="825"/>
                  <a:pt x="64" y="837"/>
                </a:cubicBezTo>
                <a:cubicBezTo>
                  <a:pt x="44" y="850"/>
                  <a:pt x="39" y="869"/>
                  <a:pt x="20" y="881"/>
                </a:cubicBezTo>
                <a:cubicBezTo>
                  <a:pt x="12" y="893"/>
                  <a:pt x="8" y="905"/>
                  <a:pt x="0" y="917"/>
                </a:cubicBezTo>
                <a:cubicBezTo>
                  <a:pt x="0" y="920"/>
                  <a:pt x="10" y="1011"/>
                  <a:pt x="20" y="1021"/>
                </a:cubicBezTo>
                <a:cubicBezTo>
                  <a:pt x="34" y="1035"/>
                  <a:pt x="41" y="1036"/>
                  <a:pt x="56" y="1041"/>
                </a:cubicBezTo>
                <a:cubicBezTo>
                  <a:pt x="60" y="1054"/>
                  <a:pt x="58" y="1055"/>
                  <a:pt x="72" y="1061"/>
                </a:cubicBezTo>
                <a:cubicBezTo>
                  <a:pt x="80" y="1064"/>
                  <a:pt x="96" y="1069"/>
                  <a:pt x="96" y="1069"/>
                </a:cubicBezTo>
                <a:cubicBezTo>
                  <a:pt x="109" y="1088"/>
                  <a:pt x="130" y="1089"/>
                  <a:pt x="148" y="1101"/>
                </a:cubicBezTo>
                <a:cubicBezTo>
                  <a:pt x="155" y="1123"/>
                  <a:pt x="164" y="1145"/>
                  <a:pt x="188" y="1153"/>
                </a:cubicBezTo>
                <a:cubicBezTo>
                  <a:pt x="200" y="1190"/>
                  <a:pt x="201" y="1234"/>
                  <a:pt x="236" y="1257"/>
                </a:cubicBezTo>
                <a:cubicBezTo>
                  <a:pt x="253" y="1308"/>
                  <a:pt x="243" y="1309"/>
                  <a:pt x="212" y="1329"/>
                </a:cubicBezTo>
                <a:cubicBezTo>
                  <a:pt x="203" y="1342"/>
                  <a:pt x="193" y="1346"/>
                  <a:pt x="188" y="1361"/>
                </a:cubicBezTo>
                <a:cubicBezTo>
                  <a:pt x="202" y="1404"/>
                  <a:pt x="283" y="1399"/>
                  <a:pt x="312" y="1401"/>
                </a:cubicBezTo>
                <a:cubicBezTo>
                  <a:pt x="326" y="1415"/>
                  <a:pt x="341" y="1427"/>
                  <a:pt x="360" y="1433"/>
                </a:cubicBezTo>
                <a:cubicBezTo>
                  <a:pt x="391" y="1464"/>
                  <a:pt x="378" y="1448"/>
                  <a:pt x="400" y="1481"/>
                </a:cubicBezTo>
                <a:cubicBezTo>
                  <a:pt x="403" y="1485"/>
                  <a:pt x="408" y="1493"/>
                  <a:pt x="408" y="1493"/>
                </a:cubicBezTo>
                <a:cubicBezTo>
                  <a:pt x="410" y="1513"/>
                  <a:pt x="420" y="1541"/>
                  <a:pt x="412" y="1561"/>
                </a:cubicBezTo>
                <a:cubicBezTo>
                  <a:pt x="408" y="1570"/>
                  <a:pt x="396" y="1585"/>
                  <a:pt x="396" y="1585"/>
                </a:cubicBezTo>
                <a:cubicBezTo>
                  <a:pt x="403" y="1684"/>
                  <a:pt x="372" y="1689"/>
                  <a:pt x="432" y="1709"/>
                </a:cubicBezTo>
                <a:cubicBezTo>
                  <a:pt x="451" y="1728"/>
                  <a:pt x="466" y="1732"/>
                  <a:pt x="492" y="1737"/>
                </a:cubicBezTo>
                <a:cubicBezTo>
                  <a:pt x="507" y="1759"/>
                  <a:pt x="514" y="1804"/>
                  <a:pt x="540" y="1813"/>
                </a:cubicBezTo>
                <a:cubicBezTo>
                  <a:pt x="548" y="1837"/>
                  <a:pt x="578" y="1838"/>
                  <a:pt x="600" y="1841"/>
                </a:cubicBezTo>
                <a:cubicBezTo>
                  <a:pt x="616" y="1846"/>
                  <a:pt x="624" y="1853"/>
                  <a:pt x="636" y="1865"/>
                </a:cubicBezTo>
                <a:cubicBezTo>
                  <a:pt x="637" y="1869"/>
                  <a:pt x="638" y="1873"/>
                  <a:pt x="640" y="1877"/>
                </a:cubicBezTo>
                <a:cubicBezTo>
                  <a:pt x="642" y="1881"/>
                  <a:pt x="646" y="1884"/>
                  <a:pt x="648" y="1889"/>
                </a:cubicBezTo>
                <a:cubicBezTo>
                  <a:pt x="657" y="1914"/>
                  <a:pt x="651" y="1927"/>
                  <a:pt x="672" y="1941"/>
                </a:cubicBezTo>
                <a:cubicBezTo>
                  <a:pt x="683" y="1973"/>
                  <a:pt x="707" y="2014"/>
                  <a:pt x="740" y="2025"/>
                </a:cubicBezTo>
                <a:cubicBezTo>
                  <a:pt x="754" y="2039"/>
                  <a:pt x="771" y="2054"/>
                  <a:pt x="788" y="2065"/>
                </a:cubicBezTo>
                <a:cubicBezTo>
                  <a:pt x="834" y="2134"/>
                  <a:pt x="953" y="2078"/>
                  <a:pt x="1036" y="2077"/>
                </a:cubicBezTo>
                <a:cubicBezTo>
                  <a:pt x="1040" y="2076"/>
                  <a:pt x="1044" y="2075"/>
                  <a:pt x="1048" y="2073"/>
                </a:cubicBezTo>
                <a:cubicBezTo>
                  <a:pt x="1052" y="2071"/>
                  <a:pt x="1055" y="2067"/>
                  <a:pt x="1060" y="2065"/>
                </a:cubicBezTo>
                <a:cubicBezTo>
                  <a:pt x="1077" y="2059"/>
                  <a:pt x="1090" y="2061"/>
                  <a:pt x="1104" y="2049"/>
                </a:cubicBezTo>
                <a:cubicBezTo>
                  <a:pt x="1122" y="2033"/>
                  <a:pt x="1132" y="2017"/>
                  <a:pt x="1148" y="2001"/>
                </a:cubicBezTo>
                <a:cubicBezTo>
                  <a:pt x="1157" y="1974"/>
                  <a:pt x="1160" y="1973"/>
                  <a:pt x="1136" y="1957"/>
                </a:cubicBezTo>
                <a:cubicBezTo>
                  <a:pt x="1131" y="1941"/>
                  <a:pt x="1124" y="1934"/>
                  <a:pt x="1108" y="1929"/>
                </a:cubicBezTo>
                <a:cubicBezTo>
                  <a:pt x="1094" y="1908"/>
                  <a:pt x="1087" y="1890"/>
                  <a:pt x="1068" y="1873"/>
                </a:cubicBezTo>
                <a:cubicBezTo>
                  <a:pt x="1060" y="1865"/>
                  <a:pt x="1044" y="1849"/>
                  <a:pt x="1044" y="1849"/>
                </a:cubicBezTo>
                <a:cubicBezTo>
                  <a:pt x="1035" y="1822"/>
                  <a:pt x="1058" y="1809"/>
                  <a:pt x="1072" y="1789"/>
                </a:cubicBezTo>
                <a:cubicBezTo>
                  <a:pt x="1077" y="1730"/>
                  <a:pt x="1072" y="1757"/>
                  <a:pt x="1084" y="1709"/>
                </a:cubicBezTo>
                <a:cubicBezTo>
                  <a:pt x="1087" y="1697"/>
                  <a:pt x="1096" y="1673"/>
                  <a:pt x="1096" y="1673"/>
                </a:cubicBezTo>
                <a:cubicBezTo>
                  <a:pt x="1099" y="1649"/>
                  <a:pt x="1105" y="1642"/>
                  <a:pt x="1112" y="1621"/>
                </a:cubicBezTo>
                <a:cubicBezTo>
                  <a:pt x="1106" y="1603"/>
                  <a:pt x="1086" y="1591"/>
                  <a:pt x="1072" y="1577"/>
                </a:cubicBezTo>
                <a:cubicBezTo>
                  <a:pt x="1068" y="1573"/>
                  <a:pt x="1060" y="1565"/>
                  <a:pt x="1060" y="1565"/>
                </a:cubicBezTo>
                <a:cubicBezTo>
                  <a:pt x="1053" y="1544"/>
                  <a:pt x="1046" y="1514"/>
                  <a:pt x="1060" y="1493"/>
                </a:cubicBezTo>
                <a:cubicBezTo>
                  <a:pt x="1068" y="1481"/>
                  <a:pt x="1089" y="1487"/>
                  <a:pt x="1104" y="1485"/>
                </a:cubicBezTo>
                <a:cubicBezTo>
                  <a:pt x="1131" y="1458"/>
                  <a:pt x="1128" y="1419"/>
                  <a:pt x="1160" y="1397"/>
                </a:cubicBezTo>
                <a:cubicBezTo>
                  <a:pt x="1169" y="1370"/>
                  <a:pt x="1134" y="1357"/>
                  <a:pt x="1116" y="1341"/>
                </a:cubicBezTo>
                <a:cubicBezTo>
                  <a:pt x="1108" y="1333"/>
                  <a:pt x="1100" y="1325"/>
                  <a:pt x="1092" y="1317"/>
                </a:cubicBezTo>
                <a:cubicBezTo>
                  <a:pt x="1088" y="1313"/>
                  <a:pt x="1075" y="1303"/>
                  <a:pt x="1080" y="1305"/>
                </a:cubicBezTo>
                <a:cubicBezTo>
                  <a:pt x="1106" y="1314"/>
                  <a:pt x="1088" y="1309"/>
                  <a:pt x="1136" y="1313"/>
                </a:cubicBezTo>
                <a:cubicBezTo>
                  <a:pt x="1157" y="1299"/>
                  <a:pt x="1164" y="1281"/>
                  <a:pt x="1140" y="1265"/>
                </a:cubicBezTo>
                <a:cubicBezTo>
                  <a:pt x="1129" y="1248"/>
                  <a:pt x="1086" y="1203"/>
                  <a:pt x="1068" y="1197"/>
                </a:cubicBezTo>
                <a:cubicBezTo>
                  <a:pt x="1091" y="1127"/>
                  <a:pt x="1053" y="1132"/>
                  <a:pt x="1024" y="1089"/>
                </a:cubicBezTo>
                <a:cubicBezTo>
                  <a:pt x="1027" y="1042"/>
                  <a:pt x="1033" y="988"/>
                  <a:pt x="1024" y="941"/>
                </a:cubicBezTo>
                <a:cubicBezTo>
                  <a:pt x="1022" y="932"/>
                  <a:pt x="1008" y="917"/>
                  <a:pt x="1008" y="917"/>
                </a:cubicBezTo>
                <a:cubicBezTo>
                  <a:pt x="1011" y="873"/>
                  <a:pt x="1002" y="818"/>
                  <a:pt x="1052" y="801"/>
                </a:cubicBezTo>
                <a:cubicBezTo>
                  <a:pt x="1059" y="781"/>
                  <a:pt x="1072" y="750"/>
                  <a:pt x="1044" y="741"/>
                </a:cubicBezTo>
                <a:cubicBezTo>
                  <a:pt x="1028" y="692"/>
                  <a:pt x="1032" y="710"/>
                  <a:pt x="1044" y="605"/>
                </a:cubicBezTo>
                <a:cubicBezTo>
                  <a:pt x="1046" y="589"/>
                  <a:pt x="1080" y="573"/>
                  <a:pt x="1080" y="573"/>
                </a:cubicBezTo>
                <a:cubicBezTo>
                  <a:pt x="1094" y="553"/>
                  <a:pt x="1095" y="529"/>
                  <a:pt x="1108" y="509"/>
                </a:cubicBezTo>
                <a:cubicBezTo>
                  <a:pt x="1114" y="453"/>
                  <a:pt x="1130" y="443"/>
                  <a:pt x="1168" y="405"/>
                </a:cubicBezTo>
                <a:cubicBezTo>
                  <a:pt x="1176" y="406"/>
                  <a:pt x="1185" y="404"/>
                  <a:pt x="1192" y="409"/>
                </a:cubicBezTo>
                <a:cubicBezTo>
                  <a:pt x="1213" y="424"/>
                  <a:pt x="1179" y="431"/>
                  <a:pt x="1208" y="421"/>
                </a:cubicBezTo>
                <a:cubicBezTo>
                  <a:pt x="1236" y="380"/>
                  <a:pt x="1212" y="324"/>
                  <a:pt x="1228" y="277"/>
                </a:cubicBezTo>
                <a:cubicBezTo>
                  <a:pt x="1224" y="216"/>
                  <a:pt x="1223" y="215"/>
                  <a:pt x="1192" y="169"/>
                </a:cubicBezTo>
                <a:cubicBezTo>
                  <a:pt x="1176" y="144"/>
                  <a:pt x="1194" y="168"/>
                  <a:pt x="1172" y="149"/>
                </a:cubicBezTo>
                <a:cubicBezTo>
                  <a:pt x="1164" y="141"/>
                  <a:pt x="1148" y="125"/>
                  <a:pt x="1148" y="125"/>
                </a:cubicBezTo>
                <a:cubicBezTo>
                  <a:pt x="1144" y="90"/>
                  <a:pt x="1142" y="88"/>
                  <a:pt x="1128" y="61"/>
                </a:cubicBezTo>
                <a:close/>
              </a:path>
            </a:pathLst>
          </a:custGeom>
          <a:solidFill>
            <a:srgbClr val="FF00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1" name="Text Box 9">
            <a:extLst>
              <a:ext uri="{FF2B5EF4-FFF2-40B4-BE49-F238E27FC236}">
                <a16:creationId xmlns:a16="http://schemas.microsoft.com/office/drawing/2014/main" id="{AD17C928-1EF2-4590-AF29-4CAEC78C0096}"/>
              </a:ext>
            </a:extLst>
          </p:cNvPr>
          <p:cNvSpPr txBox="1">
            <a:spLocks noChangeArrowheads="1"/>
          </p:cNvSpPr>
          <p:nvPr/>
        </p:nvSpPr>
        <p:spPr bwMode="auto">
          <a:xfrm>
            <a:off x="3063874" y="90646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HÀ GIANG</a:t>
            </a:r>
          </a:p>
        </p:txBody>
      </p:sp>
      <p:sp>
        <p:nvSpPr>
          <p:cNvPr id="32" name="Text Box 10">
            <a:extLst>
              <a:ext uri="{FF2B5EF4-FFF2-40B4-BE49-F238E27FC236}">
                <a16:creationId xmlns:a16="http://schemas.microsoft.com/office/drawing/2014/main" id="{1B53E117-42DB-4388-AC09-4BFB69F000F6}"/>
              </a:ext>
            </a:extLst>
          </p:cNvPr>
          <p:cNvSpPr txBox="1">
            <a:spLocks noChangeArrowheads="1"/>
          </p:cNvSpPr>
          <p:nvPr/>
        </p:nvSpPr>
        <p:spPr bwMode="auto">
          <a:xfrm rot="1525157">
            <a:off x="5002212" y="1854201"/>
            <a:ext cx="203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CAO BẰNG</a:t>
            </a:r>
          </a:p>
        </p:txBody>
      </p:sp>
      <p:sp>
        <p:nvSpPr>
          <p:cNvPr id="33" name="Text Box 11">
            <a:extLst>
              <a:ext uri="{FF2B5EF4-FFF2-40B4-BE49-F238E27FC236}">
                <a16:creationId xmlns:a16="http://schemas.microsoft.com/office/drawing/2014/main" id="{F10D151C-AA89-4345-96EE-962A93350CAB}"/>
              </a:ext>
            </a:extLst>
          </p:cNvPr>
          <p:cNvSpPr txBox="1">
            <a:spLocks noChangeArrowheads="1"/>
          </p:cNvSpPr>
          <p:nvPr/>
        </p:nvSpPr>
        <p:spPr bwMode="auto">
          <a:xfrm>
            <a:off x="3444874" y="3308351"/>
            <a:ext cx="9906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TUYÊN </a:t>
            </a:r>
          </a:p>
          <a:p>
            <a:pPr algn="ctr" eaLnBrk="1" hangingPunct="1">
              <a:spcBef>
                <a:spcPct val="50000"/>
              </a:spcBef>
              <a:buClrTx/>
              <a:buSzTx/>
              <a:buFontTx/>
              <a:buNone/>
            </a:pPr>
            <a:r>
              <a:rPr lang="en-US" altLang="en-US" sz="1600" b="1">
                <a:solidFill>
                  <a:srgbClr val="000000"/>
                </a:solidFill>
                <a:latin typeface="Arial" panose="020B0604020202020204" pitchFamily="34" charset="0"/>
              </a:rPr>
              <a:t>QUANG</a:t>
            </a:r>
          </a:p>
        </p:txBody>
      </p:sp>
      <p:sp>
        <p:nvSpPr>
          <p:cNvPr id="34" name="Text Box 12">
            <a:extLst>
              <a:ext uri="{FF2B5EF4-FFF2-40B4-BE49-F238E27FC236}">
                <a16:creationId xmlns:a16="http://schemas.microsoft.com/office/drawing/2014/main" id="{D062CB60-B167-462B-B04C-D599384531E3}"/>
              </a:ext>
            </a:extLst>
          </p:cNvPr>
          <p:cNvSpPr txBox="1">
            <a:spLocks noChangeArrowheads="1"/>
          </p:cNvSpPr>
          <p:nvPr/>
        </p:nvSpPr>
        <p:spPr bwMode="auto">
          <a:xfrm>
            <a:off x="4968874" y="309721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BẮC KẠN                                                                             </a:t>
            </a:r>
          </a:p>
        </p:txBody>
      </p:sp>
      <p:sp>
        <p:nvSpPr>
          <p:cNvPr id="35" name="Text Box 13">
            <a:extLst>
              <a:ext uri="{FF2B5EF4-FFF2-40B4-BE49-F238E27FC236}">
                <a16:creationId xmlns:a16="http://schemas.microsoft.com/office/drawing/2014/main" id="{B4517457-3885-46DE-B9B9-795F1CD0853E}"/>
              </a:ext>
            </a:extLst>
          </p:cNvPr>
          <p:cNvSpPr txBox="1">
            <a:spLocks noChangeArrowheads="1"/>
          </p:cNvSpPr>
          <p:nvPr/>
        </p:nvSpPr>
        <p:spPr bwMode="auto">
          <a:xfrm>
            <a:off x="4892674" y="4487863"/>
            <a:ext cx="1219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THÁI NGUYÊN</a:t>
            </a:r>
          </a:p>
        </p:txBody>
      </p:sp>
      <p:sp>
        <p:nvSpPr>
          <p:cNvPr id="36" name="Text Box 14">
            <a:extLst>
              <a:ext uri="{FF2B5EF4-FFF2-40B4-BE49-F238E27FC236}">
                <a16:creationId xmlns:a16="http://schemas.microsoft.com/office/drawing/2014/main" id="{100CB4E9-4033-40B7-A5A7-E83A530E8765}"/>
              </a:ext>
            </a:extLst>
          </p:cNvPr>
          <p:cNvSpPr txBox="1">
            <a:spLocks noChangeArrowheads="1"/>
          </p:cNvSpPr>
          <p:nvPr/>
        </p:nvSpPr>
        <p:spPr bwMode="auto">
          <a:xfrm rot="2425959">
            <a:off x="6416674" y="4287838"/>
            <a:ext cx="2492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LẠNG SƠN</a:t>
            </a:r>
          </a:p>
        </p:txBody>
      </p:sp>
      <p:sp>
        <p:nvSpPr>
          <p:cNvPr id="37" name="Rectangle 15">
            <a:extLst>
              <a:ext uri="{FF2B5EF4-FFF2-40B4-BE49-F238E27FC236}">
                <a16:creationId xmlns:a16="http://schemas.microsoft.com/office/drawing/2014/main" id="{54A20920-050F-4711-A0F6-AC0F2988454F}"/>
              </a:ext>
            </a:extLst>
          </p:cNvPr>
          <p:cNvSpPr>
            <a:spLocks noChangeArrowheads="1"/>
          </p:cNvSpPr>
          <p:nvPr/>
        </p:nvSpPr>
        <p:spPr bwMode="auto">
          <a:xfrm>
            <a:off x="5349874" y="36513"/>
            <a:ext cx="5334000" cy="94615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ClrTx/>
              <a:buSzTx/>
              <a:buFontTx/>
              <a:buNone/>
            </a:pPr>
            <a:r>
              <a:rPr lang="en-US" altLang="en-US" sz="2800" b="1">
                <a:solidFill>
                  <a:srgbClr val="FFF643"/>
                </a:solidFill>
                <a:latin typeface="Arial" panose="020B0604020202020204" pitchFamily="34" charset="0"/>
              </a:rPr>
              <a:t>Các tỉnh thuộc chiến khu </a:t>
            </a:r>
          </a:p>
          <a:p>
            <a:pPr algn="ctr" eaLnBrk="1" hangingPunct="1">
              <a:spcBef>
                <a:spcPct val="0"/>
              </a:spcBef>
              <a:buClrTx/>
              <a:buSzTx/>
              <a:buFontTx/>
              <a:buNone/>
            </a:pPr>
            <a:r>
              <a:rPr lang="en-US" altLang="en-US" sz="2800" b="1">
                <a:solidFill>
                  <a:srgbClr val="FFF643"/>
                </a:solidFill>
                <a:latin typeface="Arial" panose="020B0604020202020204" pitchFamily="34" charset="0"/>
              </a:rPr>
              <a:t>Việt Bắc (</a:t>
            </a:r>
            <a:r>
              <a:rPr lang="en-US" altLang="en-US" sz="2800" b="1" u="sng">
                <a:solidFill>
                  <a:srgbClr val="FFF643"/>
                </a:solidFill>
                <a:latin typeface="Arial" panose="020B0604020202020204" pitchFamily="34" charset="0"/>
              </a:rPr>
              <a:t>Căn cứ địa</a:t>
            </a:r>
            <a:r>
              <a:rPr lang="en-US" altLang="en-US" sz="2800" b="1">
                <a:solidFill>
                  <a:srgbClr val="FFF643"/>
                </a:solidFill>
                <a:latin typeface="Arial" panose="020B0604020202020204" pitchFamily="34" charset="0"/>
              </a:rPr>
              <a:t> Việt Bắc)</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A46811E2-ACA4-4242-B66D-D82AE58839AC}"/>
              </a:ext>
            </a:extLst>
          </p:cNvPr>
          <p:cNvSpPr/>
          <p:nvPr/>
        </p:nvSpPr>
        <p:spPr>
          <a:xfrm>
            <a:off x="2028700" y="1631604"/>
            <a:ext cx="8335936" cy="2862322"/>
          </a:xfrm>
          <a:prstGeom prst="rect">
            <a:avLst/>
          </a:prstGeom>
          <a:noFill/>
        </p:spPr>
        <p:txBody>
          <a:bodyPr wrap="none" lIns="91440" tIns="45720" rIns="91440" bIns="45720">
            <a:spAutoFit/>
          </a:bodyPr>
          <a:lstStyle/>
          <a:p>
            <a:pPr algn="ctr"/>
            <a:r>
              <a:rPr lang="id-ID"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Hoạt động 1: </a:t>
            </a:r>
            <a:endParaRPr lang="vi-VN"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Âm</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mưu</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địch</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và</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endParaRPr lang="vi-VN"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chủ</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trương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chúng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ta</a:t>
            </a: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F1A30C80-F5BE-4649-B0FB-4D361D92D157}"/>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C320DAE7-C5CE-48B5-9D91-B031F20790F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D920BA75-DC0C-47D2-9BC4-EE7302D8D724}"/>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D014E211-43CC-4888-BC75-221E71CD1295}"/>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866775" y="-20320"/>
            <a:ext cx="10311130" cy="871220"/>
            <a:chOff x="1365" y="-32"/>
            <a:chExt cx="16238" cy="1372"/>
          </a:xfrm>
        </p:grpSpPr>
        <p:sp>
          <p:nvSpPr>
            <p:cNvPr id="4" name="矩形 3"/>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6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sp>
          <p:nvSpPr>
            <p:cNvPr id="5" name="矩形 4"/>
            <p:cNvSpPr/>
            <p:nvPr/>
          </p:nvSpPr>
          <p:spPr>
            <a:xfrm>
              <a:off x="1071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grpSp>
      <p:sp>
        <p:nvSpPr>
          <p:cNvPr id="7" name="椭圆形标注 6"/>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 ĐÔI</a:t>
            </a:r>
            <a:endParaRPr lang="zh-CN" altLang="en-US" sz="3200" dirty="0">
              <a:latin typeface="思源黑体" panose="020B0400000000000000" charset="-122"/>
              <a:ea typeface="思源黑体" panose="020B0400000000000000" charset="-122"/>
            </a:endParaRPr>
          </a:p>
        </p:txBody>
      </p:sp>
      <p:sp>
        <p:nvSpPr>
          <p:cNvPr id="24" name="Rectangle 6">
            <a:extLst>
              <a:ext uri="{FF2B5EF4-FFF2-40B4-BE49-F238E27FC236}">
                <a16:creationId xmlns:a16="http://schemas.microsoft.com/office/drawing/2014/main" id="{874DF879-694A-4242-9C71-D252AD418D15}"/>
              </a:ext>
            </a:extLst>
          </p:cNvPr>
          <p:cNvSpPr>
            <a:spLocks noChangeArrowheads="1"/>
          </p:cNvSpPr>
          <p:nvPr/>
        </p:nvSpPr>
        <p:spPr bwMode="auto">
          <a:xfrm>
            <a:off x="866775" y="2143037"/>
            <a:ext cx="883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1. </a:t>
            </a:r>
            <a:r>
              <a:rPr lang="en-US" altLang="en-US" sz="2800" b="1" dirty="0">
                <a:solidFill>
                  <a:srgbClr val="0000FF"/>
                </a:solidFill>
                <a:latin typeface="Times New Roman" panose="02020603050405020304" pitchFamily="18" charset="0"/>
                <a:cs typeface="Times New Roman" panose="02020603050405020304" pitchFamily="18" charset="0"/>
              </a:rPr>
              <a:t>Sau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chiếm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err="1">
                <a:solidFill>
                  <a:srgbClr val="0000FF"/>
                </a:solidFill>
                <a:latin typeface="Times New Roman" panose="02020603050405020304" pitchFamily="18" charset="0"/>
                <a:cs typeface="Times New Roman" panose="02020603050405020304" pitchFamily="18" charset="0"/>
              </a:rPr>
              <a:t>lớn</a:t>
            </a:r>
            <a:r>
              <a:rPr lang="en-US" altLang="en-US" sz="2800" b="1">
                <a:solidFill>
                  <a:srgbClr val="0000FF"/>
                </a:solidFill>
                <a:latin typeface="Times New Roman" panose="02020603050405020304" pitchFamily="18" charset="0"/>
                <a:cs typeface="Times New Roman" panose="02020603050405020304" pitchFamily="18" charset="0"/>
              </a:rPr>
              <a:t> </a:t>
            </a:r>
          </a:p>
          <a:p>
            <a:pPr algn="just"/>
            <a:r>
              <a:rPr lang="en-US" altLang="en-US" sz="2800" b="1">
                <a:solidFill>
                  <a:srgbClr val="0000FF"/>
                </a:solidFill>
                <a:latin typeface="Times New Roman" panose="02020603050405020304" pitchFamily="18" charset="0"/>
                <a:cs typeface="Times New Roman" panose="02020603050405020304" pitchFamily="18" charset="0"/>
              </a:rPr>
              <a:t>thực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pPr algn="just"/>
            <a:endParaRPr lang="en-US" altLang="en-US" sz="2800" b="1" dirty="0">
              <a:solidFill>
                <a:srgbClr val="0000FF"/>
              </a:solidFill>
              <a:latin typeface="Times New Roman" panose="02020603050405020304" pitchFamily="18" charset="0"/>
              <a:cs typeface="Times New Roman" panose="02020603050405020304" pitchFamily="18" charset="0"/>
            </a:endParaRPr>
          </a:p>
          <a:p>
            <a:pPr algn="just"/>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a:t>
            </a:r>
            <a:r>
              <a:rPr lang="en-US" altLang="en-US" sz="2800" b="1" dirty="0">
                <a:solidFill>
                  <a:srgbClr val="0000FF"/>
                </a:solidFill>
                <a:latin typeface="Times New Roman" panose="02020603050405020304" pitchFamily="18" charset="0"/>
                <a:cs typeface="Times New Roman" panose="02020603050405020304" pitchFamily="18" charset="0"/>
              </a:rPr>
              <a:t> 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pPr algn="just"/>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5" name="Text Box 11">
            <a:extLst>
              <a:ext uri="{FF2B5EF4-FFF2-40B4-BE49-F238E27FC236}">
                <a16:creationId xmlns:a16="http://schemas.microsoft.com/office/drawing/2014/main" id="{797DB099-7ECC-4E32-BC31-11E0F8B71183}"/>
              </a:ext>
            </a:extLst>
          </p:cNvPr>
          <p:cNvSpPr txBox="1">
            <a:spLocks noChangeArrowheads="1"/>
          </p:cNvSpPr>
          <p:nvPr/>
        </p:nvSpPr>
        <p:spPr bwMode="auto">
          <a:xfrm>
            <a:off x="389986" y="1024393"/>
            <a:ext cx="11937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thầm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nhỏ</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30 – SGK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hỏi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Text Box 7">
            <a:extLst>
              <a:ext uri="{FF2B5EF4-FFF2-40B4-BE49-F238E27FC236}">
                <a16:creationId xmlns:a16="http://schemas.microsoft.com/office/drawing/2014/main" id="{D5438E79-8116-4973-B475-0EA12C4CD639}"/>
              </a:ext>
            </a:extLst>
          </p:cNvPr>
          <p:cNvSpPr txBox="1">
            <a:spLocks noChangeArrowheads="1"/>
          </p:cNvSpPr>
          <p:nvPr/>
        </p:nvSpPr>
        <p:spPr bwMode="auto">
          <a:xfrm>
            <a:off x="543339" y="1246677"/>
            <a:ext cx="11264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a:cs typeface="Arial" panose="020B0604020202020204" pitchFamily="34" charset="0"/>
              </a:rPr>
              <a:t>	</a:t>
            </a:r>
            <a:r>
              <a:rPr lang="en-US" altLang="en-US" sz="2400" b="1" dirty="0" err="1">
                <a:cs typeface="Arial" panose="020B0604020202020204" pitchFamily="34" charset="0"/>
              </a:rPr>
              <a:t>Âm</a:t>
            </a:r>
            <a:r>
              <a:rPr lang="en-US" altLang="en-US" sz="2400" b="1" dirty="0">
                <a:cs typeface="Arial" panose="020B0604020202020204" pitchFamily="34" charset="0"/>
              </a:rPr>
              <a:t> </a:t>
            </a:r>
            <a:r>
              <a:rPr lang="en-US" altLang="en-US" sz="2400" b="1" dirty="0" err="1">
                <a:cs typeface="Arial" panose="020B0604020202020204" pitchFamily="34" charset="0"/>
              </a:rPr>
              <a:t>mưu</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t>
            </a:r>
            <a:r>
              <a:rPr lang="en-US" altLang="en-US" sz="2400" b="1" dirty="0" err="1">
                <a:cs typeface="Arial" panose="020B0604020202020204" pitchFamily="34" charset="0"/>
              </a:rPr>
              <a:t>Pháp</a:t>
            </a:r>
            <a:r>
              <a:rPr lang="en-US" altLang="en-US" sz="2400" b="1" dirty="0">
                <a:cs typeface="Arial" panose="020B0604020202020204" pitchFamily="34" charset="0"/>
              </a:rPr>
              <a:t>: </a:t>
            </a:r>
            <a:r>
              <a:rPr lang="en-US" altLang="en-US" sz="2400" b="1" dirty="0" err="1">
                <a:cs typeface="Arial" panose="020B0604020202020204" pitchFamily="34" charset="0"/>
              </a:rPr>
              <a:t>Tiêu</a:t>
            </a:r>
            <a:r>
              <a:rPr lang="en-US" altLang="en-US" sz="2400" b="1" dirty="0">
                <a:cs typeface="Arial" panose="020B0604020202020204" pitchFamily="34" charset="0"/>
              </a:rPr>
              <a:t> </a:t>
            </a:r>
            <a:r>
              <a:rPr lang="en-US" altLang="en-US" sz="2400" b="1" dirty="0" err="1">
                <a:cs typeface="Arial" panose="020B0604020202020204" pitchFamily="34" charset="0"/>
              </a:rPr>
              <a:t>diệt</a:t>
            </a:r>
            <a:r>
              <a:rPr lang="en-US" altLang="en-US" sz="2400" b="1" dirty="0">
                <a:cs typeface="Arial" panose="020B0604020202020204" pitchFamily="34" charset="0"/>
              </a:rPr>
              <a:t> </a:t>
            </a:r>
            <a:r>
              <a:rPr lang="en-US" altLang="en-US" sz="2400" b="1" dirty="0" err="1">
                <a:cs typeface="Arial" panose="020B0604020202020204" pitchFamily="34" charset="0"/>
              </a:rPr>
              <a:t>cơ</a:t>
            </a:r>
            <a:r>
              <a:rPr lang="en-US" altLang="en-US" sz="2400" b="1" dirty="0">
                <a:cs typeface="Arial" panose="020B0604020202020204" pitchFamily="34" charset="0"/>
              </a:rPr>
              <a:t> </a:t>
            </a:r>
            <a:r>
              <a:rPr lang="en-US" altLang="en-US" sz="2400" b="1" dirty="0" err="1">
                <a:cs typeface="Arial" panose="020B0604020202020204" pitchFamily="34" charset="0"/>
              </a:rPr>
              <a:t>quan</a:t>
            </a:r>
            <a:r>
              <a:rPr lang="en-US" altLang="en-US" sz="2400" b="1" dirty="0">
                <a:cs typeface="Arial" panose="020B0604020202020204" pitchFamily="34" charset="0"/>
              </a:rPr>
              <a:t> </a:t>
            </a:r>
            <a:r>
              <a:rPr lang="en-US" altLang="en-US" sz="2400" b="1" dirty="0" err="1">
                <a:cs typeface="Arial" panose="020B0604020202020204" pitchFamily="34" charset="0"/>
              </a:rPr>
              <a:t>đầu</a:t>
            </a:r>
            <a:r>
              <a:rPr lang="en-US" altLang="en-US" sz="2400" b="1" dirty="0">
                <a:cs typeface="Arial" panose="020B0604020202020204" pitchFamily="34" charset="0"/>
              </a:rPr>
              <a:t> </a:t>
            </a:r>
            <a:r>
              <a:rPr lang="en-US" altLang="en-US" sz="2400" b="1" dirty="0" err="1">
                <a:cs typeface="Arial" panose="020B0604020202020204" pitchFamily="34" charset="0"/>
              </a:rPr>
              <a:t>não</a:t>
            </a:r>
            <a:r>
              <a:rPr lang="en-US" altLang="en-US" sz="2400" b="1" dirty="0">
                <a:cs typeface="Arial" panose="020B0604020202020204" pitchFamily="34" charset="0"/>
              </a:rPr>
              <a:t> </a:t>
            </a:r>
            <a:r>
              <a:rPr lang="en-US" altLang="en-US" sz="2400" b="1" dirty="0" err="1">
                <a:cs typeface="Arial" panose="020B0604020202020204" pitchFamily="34" charset="0"/>
              </a:rPr>
              <a:t>kháng</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và</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dirty="0" err="1">
                <a:cs typeface="Arial" panose="020B0604020202020204" pitchFamily="34" charset="0"/>
              </a:rPr>
              <a:t>đội</a:t>
            </a:r>
            <a:r>
              <a:rPr lang="en-US" altLang="en-US" sz="2400" b="1" dirty="0">
                <a:cs typeface="Arial" panose="020B0604020202020204" pitchFamily="34" charset="0"/>
              </a:rPr>
              <a:t> </a:t>
            </a:r>
            <a:r>
              <a:rPr lang="en-US" altLang="en-US" sz="2400" b="1" dirty="0" err="1">
                <a:cs typeface="Arial" panose="020B0604020202020204" pitchFamily="34" charset="0"/>
              </a:rPr>
              <a:t>chủ</a:t>
            </a:r>
            <a:r>
              <a:rPr lang="en-US" altLang="en-US" sz="2400" b="1" dirty="0">
                <a:cs typeface="Arial" panose="020B0604020202020204" pitchFamily="34" charset="0"/>
              </a:rPr>
              <a:t> </a:t>
            </a:r>
            <a:r>
              <a:rPr lang="en-US" altLang="en-US" sz="2400" b="1" dirty="0" err="1">
                <a:cs typeface="Arial" panose="020B0604020202020204" pitchFamily="34" charset="0"/>
              </a:rPr>
              <a:t>lực</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ta </a:t>
            </a:r>
            <a:r>
              <a:rPr lang="en-US" altLang="en-US" sz="2400" b="1" dirty="0" err="1">
                <a:cs typeface="Arial" panose="020B0604020202020204" pitchFamily="34" charset="0"/>
              </a:rPr>
              <a:t>để</a:t>
            </a:r>
            <a:r>
              <a:rPr lang="en-US" altLang="en-US" sz="2400" b="1" dirty="0">
                <a:cs typeface="Arial" panose="020B0604020202020204" pitchFamily="34" charset="0"/>
              </a:rPr>
              <a:t> </a:t>
            </a:r>
            <a:r>
              <a:rPr lang="en-US" altLang="en-US" sz="2400" b="1" dirty="0" err="1">
                <a:cs typeface="Arial" panose="020B0604020202020204" pitchFamily="34" charset="0"/>
              </a:rPr>
              <a:t>nhanh</a:t>
            </a:r>
            <a:r>
              <a:rPr lang="en-US" altLang="en-US" sz="2400" b="1" dirty="0">
                <a:cs typeface="Arial" panose="020B0604020202020204" pitchFamily="34" charset="0"/>
              </a:rPr>
              <a:t> </a:t>
            </a:r>
            <a:r>
              <a:rPr lang="en-US" altLang="en-US" sz="2400" b="1" dirty="0" err="1">
                <a:cs typeface="Arial" panose="020B0604020202020204" pitchFamily="34" charset="0"/>
              </a:rPr>
              <a:t>chóng</a:t>
            </a:r>
            <a:r>
              <a:rPr lang="en-US" altLang="en-US" sz="2400" b="1" dirty="0">
                <a:cs typeface="Arial" panose="020B0604020202020204" pitchFamily="34" charset="0"/>
              </a:rPr>
              <a:t> </a:t>
            </a:r>
            <a:r>
              <a:rPr lang="en-US" altLang="en-US" sz="2400" b="1" dirty="0" err="1">
                <a:cs typeface="Arial" panose="020B0604020202020204" pitchFamily="34" charset="0"/>
              </a:rPr>
              <a:t>kết</a:t>
            </a:r>
            <a:r>
              <a:rPr lang="en-US" altLang="en-US" sz="2400" b="1" dirty="0">
                <a:cs typeface="Arial" panose="020B0604020202020204" pitchFamily="34" charset="0"/>
              </a:rPr>
              <a:t> </a:t>
            </a:r>
            <a:r>
              <a:rPr lang="en-US" altLang="en-US" sz="2400" b="1" dirty="0" err="1">
                <a:cs typeface="Arial" panose="020B0604020202020204" pitchFamily="34" charset="0"/>
              </a:rPr>
              <a:t>thúc</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tranh</a:t>
            </a:r>
            <a:endParaRPr lang="en-US" altLang="en-US" sz="2400" b="1" dirty="0">
              <a:cs typeface="Arial" panose="020B0604020202020204" pitchFamily="34" charset="0"/>
            </a:endParaRPr>
          </a:p>
        </p:txBody>
      </p:sp>
      <p:sp>
        <p:nvSpPr>
          <p:cNvPr id="21" name="Rectangle 6">
            <a:extLst>
              <a:ext uri="{FF2B5EF4-FFF2-40B4-BE49-F238E27FC236}">
                <a16:creationId xmlns:a16="http://schemas.microsoft.com/office/drawing/2014/main" id="{2E5744EB-FD99-435B-B627-2B195D97E046}"/>
              </a:ext>
            </a:extLst>
          </p:cNvPr>
          <p:cNvSpPr>
            <a:spLocks noChangeArrowheads="1"/>
          </p:cNvSpPr>
          <p:nvPr/>
        </p:nvSpPr>
        <p:spPr bwMode="auto">
          <a:xfrm>
            <a:off x="344556" y="151002"/>
            <a:ext cx="11847444" cy="954107"/>
          </a:xfrm>
          <a:prstGeom prst="rect">
            <a:avLst/>
          </a:prstGeom>
          <a:noFill/>
          <a:ln>
            <a:noFill/>
          </a:ln>
          <a:effectLst>
            <a:prstShdw prst="shdw13" dist="53882" dir="13500000">
              <a:srgbClr val="E7E6E6">
                <a:alpha val="50000"/>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Câu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1. Sau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khi</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đánh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chiếm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được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các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thành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phố</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lớn</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err="1">
                <a:ln>
                  <a:noFill/>
                </a:ln>
                <a:solidFill>
                  <a:srgbClr val="0033CC"/>
                </a:solidFill>
                <a:effectLst/>
                <a:uLnTx/>
                <a:uFillTx/>
                <a:latin typeface="Arial" panose="020B0604020202020204" pitchFamily="34" charset="0"/>
                <a:cs typeface="Arial" panose="020B0604020202020204" pitchFamily="34" charset="0"/>
              </a:rPr>
              <a:t>thực</a:t>
            </a:r>
            <a:r>
              <a:rPr kumimoji="0" lang="en-US" altLang="en-US" sz="2800" b="1" i="0" u="none" strike="noStrike" kern="0" cap="none" spc="0" normalizeH="0" baseline="0" noProof="0">
                <a:ln>
                  <a:noFill/>
                </a:ln>
                <a:solidFill>
                  <a:srgbClr val="0033CC"/>
                </a:solidFill>
                <a:effectLst/>
                <a:uLnTx/>
                <a:uFillTx/>
                <a:latin typeface="Arial" panose="020B0604020202020204" pitchFamily="34" charset="0"/>
                <a:cs typeface="Arial" panose="020B0604020202020204" pitchFamily="34" charset="0"/>
              </a:rPr>
              <a:t> dân</a:t>
            </a:r>
            <a:r>
              <a:rPr lang="en-US" altLang="en-US" sz="2800" b="1" kern="0" dirty="0">
                <a:solidFill>
                  <a:srgbClr val="0033CC"/>
                </a:solidFill>
                <a:cs typeface="Arial" panose="020B0604020202020204" pitchFamily="34" charset="0"/>
              </a:rPr>
              <a:t> </a:t>
            </a:r>
            <a:r>
              <a:rPr kumimoji="0" lang="en-US" altLang="en-US" sz="2800" b="1" i="0" u="none" strike="noStrike" kern="0" cap="none" spc="0" normalizeH="0" baseline="0" noProof="0">
                <a:ln>
                  <a:noFill/>
                </a:ln>
                <a:solidFill>
                  <a:srgbClr val="0033CC"/>
                </a:solidFill>
                <a:effectLst/>
                <a:uLnTx/>
                <a:uFillTx/>
                <a:latin typeface="Arial" panose="020B0604020202020204" pitchFamily="34" charset="0"/>
                <a:cs typeface="Arial" panose="020B0604020202020204" pitchFamily="34" charset="0"/>
              </a:rPr>
              <a:t>Pháp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có</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âm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mưu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gì</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a:t>
            </a:r>
          </a:p>
        </p:txBody>
      </p:sp>
      <p:pic>
        <p:nvPicPr>
          <p:cNvPr id="22" name="Picture 12" descr="1">
            <a:extLst>
              <a:ext uri="{FF2B5EF4-FFF2-40B4-BE49-F238E27FC236}">
                <a16:creationId xmlns:a16="http://schemas.microsoft.com/office/drawing/2014/main" id="{BCDB5F18-9B53-4CAB-BC4F-0D5E25733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560" y="2470558"/>
            <a:ext cx="8472880" cy="4236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1841663C-7425-4FBC-9F13-E3553ACF80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78" b="96296" l="10000" r="90000">
                        <a14:foregroundMark x1="45000" y1="7778" x2="45000" y2="7778"/>
                        <a14:foregroundMark x1="56750" y1="37407" x2="56750" y2="37407"/>
                        <a14:foregroundMark x1="57500" y1="29630" x2="60000" y2="67037"/>
                        <a14:foregroundMark x1="61500" y1="48889" x2="61750" y2="74444"/>
                        <a14:foregroundMark x1="61750" y1="74444" x2="59500" y2="82963"/>
                        <a14:foregroundMark x1="63000" y1="48889" x2="65500" y2="71111"/>
                        <a14:foregroundMark x1="65500" y1="71111" x2="63250" y2="95185"/>
                        <a14:foregroundMark x1="62500" y1="32222" x2="63500" y2="35185"/>
                        <a14:foregroundMark x1="42000" y1="74444" x2="39500" y2="83333"/>
                        <a14:foregroundMark x1="55250" y1="95556" x2="56750" y2="96296"/>
                        <a14:backgroundMark x1="61750" y1="98519" x2="65750" y2="98889"/>
                      </a14:backgroundRemoval>
                    </a14:imgEffect>
                  </a14:imgLayer>
                </a14:imgProps>
              </a:ext>
              <a:ext uri="{28A0092B-C50C-407E-A947-70E740481C1C}">
                <a14:useLocalDpi xmlns:a14="http://schemas.microsoft.com/office/drawing/2010/main" val="0"/>
              </a:ext>
            </a:extLst>
          </a:blip>
          <a:srcRect/>
          <a:stretch>
            <a:fillRect/>
          </a:stretch>
        </p:blipFill>
        <p:spPr bwMode="auto">
          <a:xfrm>
            <a:off x="8606710" y="237687"/>
            <a:ext cx="37814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58">
            <a:extLst>
              <a:ext uri="{FF2B5EF4-FFF2-40B4-BE49-F238E27FC236}">
                <a16:creationId xmlns:a16="http://schemas.microsoft.com/office/drawing/2014/main" id="{D870C78C-B1F0-4B5F-8C70-37AEF83D90F7}"/>
              </a:ext>
            </a:extLst>
          </p:cNvPr>
          <p:cNvSpPr>
            <a:spLocks noChangeArrowheads="1"/>
          </p:cNvSpPr>
          <p:nvPr/>
        </p:nvSpPr>
        <p:spPr bwMode="auto">
          <a:xfrm>
            <a:off x="1694577" y="823169"/>
            <a:ext cx="7040809" cy="804295"/>
          </a:xfrm>
          <a:prstGeom prst="wedgeRoundRectCallout">
            <a:avLst>
              <a:gd name="adj1" fmla="val 63414"/>
              <a:gd name="adj2" fmla="val 18121"/>
              <a:gd name="adj3" fmla="val 16667"/>
            </a:avLst>
          </a:prstGeom>
          <a:noFill/>
          <a:ln w="50800"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pPr>
            <a:r>
              <a:rPr lang="en-US" altLang="en-US" sz="3600" dirty="0">
                <a:solidFill>
                  <a:srgbClr val="FF3300"/>
                </a:solidFill>
                <a:latin typeface="Arial" panose="020B0604020202020204" pitchFamily="34" charset="0"/>
              </a:rPr>
              <a:t> </a:t>
            </a:r>
            <a:r>
              <a:rPr lang="en-US" altLang="en-US" sz="3600" b="1" dirty="0">
                <a:solidFill>
                  <a:srgbClr val="FF3300"/>
                </a:solidFill>
                <a:latin typeface="Arial" panose="020B0604020202020204" pitchFamily="34" charset="0"/>
              </a:rPr>
              <a:t>“</a:t>
            </a:r>
            <a:r>
              <a:rPr lang="en-US" altLang="en-US" sz="3600" b="1" dirty="0" err="1">
                <a:solidFill>
                  <a:srgbClr val="FF3300"/>
                </a:solidFill>
                <a:latin typeface="Arial" panose="020B0604020202020204" pitchFamily="34" charset="0"/>
              </a:rPr>
              <a:t>Đầu</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não</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kháng</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chiến</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là</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gì</a:t>
            </a:r>
            <a:r>
              <a:rPr lang="en-US" altLang="en-US" sz="3600" b="1" dirty="0">
                <a:solidFill>
                  <a:srgbClr val="FF3300"/>
                </a:solidFill>
                <a:latin typeface="Arial" panose="020B0604020202020204" pitchFamily="34" charset="0"/>
              </a:rPr>
              <a:t>?</a:t>
            </a:r>
          </a:p>
        </p:txBody>
      </p:sp>
      <p:sp>
        <p:nvSpPr>
          <p:cNvPr id="21" name="AutoShape 58">
            <a:extLst>
              <a:ext uri="{FF2B5EF4-FFF2-40B4-BE49-F238E27FC236}">
                <a16:creationId xmlns:a16="http://schemas.microsoft.com/office/drawing/2014/main" id="{B970B6ED-C0F7-456B-A3C2-EFE2ACF5A05D}"/>
              </a:ext>
            </a:extLst>
          </p:cNvPr>
          <p:cNvSpPr>
            <a:spLocks noChangeArrowheads="1"/>
          </p:cNvSpPr>
          <p:nvPr/>
        </p:nvSpPr>
        <p:spPr bwMode="auto">
          <a:xfrm>
            <a:off x="1904301" y="2974945"/>
            <a:ext cx="8230255" cy="1828800"/>
          </a:xfrm>
          <a:prstGeom prst="wedgeRoundRectCallout">
            <a:avLst>
              <a:gd name="adj1" fmla="val -42252"/>
              <a:gd name="adj2" fmla="val 79954"/>
              <a:gd name="adj3" fmla="val 16667"/>
            </a:avLst>
          </a:prstGeom>
          <a:noFill/>
          <a:ln w="50800" algn="ctr">
            <a:solidFill>
              <a:srgbClr val="009DD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Đầu</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não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ban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lãnh</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đạo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cuộc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toàn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quốc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翻新-电影"/>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6.xml><?xml version="1.0" encoding="utf-8"?>
<p:tagLst xmlns:a="http://schemas.openxmlformats.org/drawingml/2006/main" xmlns:r="http://schemas.openxmlformats.org/officeDocument/2006/relationships" xmlns:p="http://schemas.openxmlformats.org/presentationml/2006/main">
  <p:tag name="KSO_WM_SLIDE_TIMELINE_TYPE" val="single"/>
  <p:tag name="KSO_WM_SLIDE_MODEL_TYPE" val="timeline"/>
  <p:tag name="KSO_WM_SLIDE_TIMELINE_MINITEMS" val="2"/>
  <p:tag name="KSO_WM_SLIDE_TIMELINE_MAXITEMS" val="3"/>
  <p:tag name="KSO_WM_SLIDE_ID" val="diagram20191578_2"/>
  <p:tag name="KSO_WM_SLIDE_TYPE" val="text"/>
  <p:tag name="KSO_WM_SLIDE_SUBTYPE" val="diag"/>
  <p:tag name="KSO_WM_SLIDE_ITEM_CNT" val="3"/>
  <p:tag name="KSO_WM_SLIDE_INDEX" val="2"/>
  <p:tag name="KSO_WM_SLIDE_SIZE" val="401.747*428.197"/>
  <p:tag name="KSO_WM_SLIDE_POSITION" val="484.229*111.636"/>
  <p:tag name="KSO_WM_DIAGRAM_GROUP_CODE" val="m1-1"/>
  <p:tag name="KSO_WM_SLIDE_DIAGTYPE" val="m"/>
  <p:tag name="KSO_WM_TAG_VERSION" val="1.0"/>
  <p:tag name="KSO_WM_BEAUTIFY_FLAG" val="#wm#"/>
  <p:tag name="KSO_WM_TEMPLATE_CATEGORY" val="diagram"/>
  <p:tag name="KSO_WM_TEMPLATE_INDEX" val="20191578"/>
  <p:tag name="KSO_WM_SLIDE_LAYOUT" val="a_b_f_m"/>
  <p:tag name="KSO_WM_SLIDE_LAYOUT_CNT" val="1_1_2_1"/>
  <p:tag name="KSO_WM_TEMPLATE_SUBCATEGORY" val="0"/>
  <p:tag name="KSO_WM_SLIDE_TIMELINE_USEDCOLO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1223</Words>
  <Application>Microsoft Office PowerPoint</Application>
  <PresentationFormat>Màn hình rộng</PresentationFormat>
  <Paragraphs>200</Paragraphs>
  <Slides>25</Slides>
  <Notes>25</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25</vt:i4>
      </vt:variant>
    </vt:vector>
  </HeadingPairs>
  <TitlesOfParts>
    <vt:vector size="34" baseType="lpstr">
      <vt:lpstr>思源黑体</vt:lpstr>
      <vt:lpstr>Times New Roman</vt:lpstr>
      <vt:lpstr>Wingdings</vt:lpstr>
      <vt:lpstr>Calibri</vt:lpstr>
      <vt:lpstr>VNI-Times</vt:lpstr>
      <vt:lpstr>Arial</vt:lpstr>
      <vt:lpstr>.VnTime</vt:lpstr>
      <vt:lpstr>iCiel Cadena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翻新-电影</dc:title>
  <dc:creator>Administrator</dc:creator>
  <cp:lastModifiedBy>Windows 10</cp:lastModifiedBy>
  <cp:revision>25</cp:revision>
  <dcterms:created xsi:type="dcterms:W3CDTF">2019-08-11T12:18:00Z</dcterms:created>
  <dcterms:modified xsi:type="dcterms:W3CDTF">2022-12-07T08:40:46Z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