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668" r:id="rId3"/>
    <p:sldId id="629" r:id="rId4"/>
    <p:sldId id="604" r:id="rId5"/>
    <p:sldId id="631" r:id="rId6"/>
    <p:sldId id="671" r:id="rId7"/>
    <p:sldId id="632" r:id="rId8"/>
    <p:sldId id="607" r:id="rId9"/>
    <p:sldId id="610" r:id="rId10"/>
    <p:sldId id="612" r:id="rId11"/>
    <p:sldId id="634" r:id="rId12"/>
    <p:sldId id="636" r:id="rId13"/>
    <p:sldId id="673" r:id="rId14"/>
    <p:sldId id="637" r:id="rId15"/>
    <p:sldId id="638" r:id="rId16"/>
    <p:sldId id="639" r:id="rId17"/>
    <p:sldId id="643" r:id="rId18"/>
    <p:sldId id="652" r:id="rId19"/>
    <p:sldId id="653" r:id="rId20"/>
    <p:sldId id="666" r:id="rId21"/>
    <p:sldId id="665" r:id="rId22"/>
    <p:sldId id="641" r:id="rId23"/>
    <p:sldId id="667" r:id="rId24"/>
    <p:sldId id="646" r:id="rId25"/>
    <p:sldId id="647" r:id="rId26"/>
    <p:sldId id="672" r:id="rId27"/>
    <p:sldId id="624" r:id="rId28"/>
    <p:sldId id="625" r:id="rId29"/>
    <p:sldId id="651" r:id="rId30"/>
    <p:sldId id="649" r:id="rId31"/>
  </p:sldIdLst>
  <p:sldSz cx="12161838"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CC0099"/>
    <a:srgbClr val="FF0000"/>
    <a:srgbClr val="FE4A02"/>
    <a:srgbClr val="000000"/>
    <a:srgbClr val="FF0066"/>
    <a:srgbClr val="99FF33"/>
    <a:srgbClr val="FFCC00"/>
    <a:srgbClr val="C14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6" autoAdjust="0"/>
    <p:restoredTop sz="94652" autoAdjust="0"/>
  </p:normalViewPr>
  <p:slideViewPr>
    <p:cSldViewPr snapToGrid="0">
      <p:cViewPr varScale="1">
        <p:scale>
          <a:sx n="84" d="100"/>
          <a:sy n="84" d="100"/>
        </p:scale>
        <p:origin x="822" y="96"/>
      </p:cViewPr>
      <p:guideLst>
        <p:guide orient="horz" pos="2160"/>
        <p:guide pos="383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A8F50-856C-4ED2-AD9B-F58EAD5FEA66}" type="datetimeFigureOut">
              <a:rPr lang="vi-VN" smtClean="0"/>
              <a:pPr/>
              <a:t>04/12/2023</a:t>
            </a:fld>
            <a:endParaRPr lang="vi-VN"/>
          </a:p>
        </p:txBody>
      </p:sp>
      <p:sp>
        <p:nvSpPr>
          <p:cNvPr id="4" name="Slide Image Placeholder 3"/>
          <p:cNvSpPr>
            <a:spLocks noGrp="1" noRot="1" noChangeAspect="1"/>
          </p:cNvSpPr>
          <p:nvPr>
            <p:ph type="sldImg" idx="2"/>
          </p:nvPr>
        </p:nvSpPr>
        <p:spPr>
          <a:xfrm>
            <a:off x="693738" y="1143000"/>
            <a:ext cx="5470525"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E8004C-144B-47F8-A4B9-0F9D7C805A5D}" type="slidenum">
              <a:rPr lang="vi-VN" smtClean="0"/>
              <a:pPr/>
              <a:t>‹#›</a:t>
            </a:fld>
            <a:endParaRPr lang="vi-VN"/>
          </a:p>
        </p:txBody>
      </p:sp>
    </p:spTree>
    <p:extLst>
      <p:ext uri="{BB962C8B-B14F-4D97-AF65-F5344CB8AC3E}">
        <p14:creationId xmlns:p14="http://schemas.microsoft.com/office/powerpoint/2010/main" val="130411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4CEA330-961A-4852-B4A7-F9D5FBBE024B}" type="slidenum">
              <a:rPr lang="en-US" altLang="vi-VN" sz="1200">
                <a:latin typeface="Arial" charset="0"/>
              </a:rPr>
              <a:pPr algn="r"/>
              <a:t>7</a:t>
            </a:fld>
            <a:endParaRPr lang="en-US" altLang="vi-VN" sz="1200">
              <a:latin typeface="Arial" charset="0"/>
            </a:endParaRPr>
          </a:p>
        </p:txBody>
      </p:sp>
      <p:sp>
        <p:nvSpPr>
          <p:cNvPr id="49155" name="Rectangle 2"/>
          <p:cNvSpPr>
            <a:spLocks noGrp="1" noRot="1" noChangeAspect="1" noChangeArrowheads="1" noTextEdit="1"/>
          </p:cNvSpPr>
          <p:nvPr>
            <p:ph type="sldImg"/>
          </p:nvPr>
        </p:nvSpPr>
        <p:spPr>
          <a:xfrm>
            <a:off x="693738" y="1143000"/>
            <a:ext cx="5470525" cy="3086100"/>
          </a:xfrm>
          <a:ln/>
        </p:spPr>
      </p:sp>
      <p:sp>
        <p:nvSpPr>
          <p:cNvPr id="49156"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2033173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5F4B13DE-BF4E-4E2C-8308-17219BD834A7}" type="slidenum">
              <a:rPr lang="en-US" altLang="vi-VN" smtClean="0">
                <a:latin typeface="Arial" charset="0"/>
              </a:rPr>
              <a:pPr/>
              <a:t>8</a:t>
            </a:fld>
            <a:endParaRPr lang="en-US" altLang="vi-VN">
              <a:latin typeface="Arial" charset="0"/>
            </a:endParaRPr>
          </a:p>
        </p:txBody>
      </p:sp>
      <p:sp>
        <p:nvSpPr>
          <p:cNvPr id="51203" name="Rectangle 2"/>
          <p:cNvSpPr>
            <a:spLocks noGrp="1" noRot="1" noChangeAspect="1" noChangeArrowheads="1" noTextEdit="1"/>
          </p:cNvSpPr>
          <p:nvPr>
            <p:ph type="sldImg"/>
          </p:nvPr>
        </p:nvSpPr>
        <p:spPr>
          <a:xfrm>
            <a:off x="693738" y="1143000"/>
            <a:ext cx="5470525" cy="3086100"/>
          </a:xfrm>
          <a:ln/>
        </p:spPr>
      </p:sp>
      <p:sp>
        <p:nvSpPr>
          <p:cNvPr id="51204"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70781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CFF55FA9-A80D-402C-934D-666C9CB33623}" type="slidenum">
              <a:rPr lang="en-US" altLang="vi-VN" smtClean="0">
                <a:latin typeface="Arial" charset="0"/>
              </a:rPr>
              <a:pPr/>
              <a:t>9</a:t>
            </a:fld>
            <a:endParaRPr lang="en-US" altLang="vi-VN">
              <a:latin typeface="Arial" charset="0"/>
            </a:endParaRPr>
          </a:p>
        </p:txBody>
      </p:sp>
      <p:sp>
        <p:nvSpPr>
          <p:cNvPr id="52227" name="Rectangle 2"/>
          <p:cNvSpPr>
            <a:spLocks noGrp="1" noRot="1" noChangeAspect="1" noChangeArrowheads="1" noTextEdit="1"/>
          </p:cNvSpPr>
          <p:nvPr>
            <p:ph type="sldImg"/>
          </p:nvPr>
        </p:nvSpPr>
        <p:spPr>
          <a:xfrm>
            <a:off x="693738" y="1143000"/>
            <a:ext cx="5470525" cy="3086100"/>
          </a:xfrm>
          <a:ln/>
        </p:spPr>
      </p:sp>
      <p:sp>
        <p:nvSpPr>
          <p:cNvPr id="52228" name="Rectangle 3"/>
          <p:cNvSpPr>
            <a:spLocks noGrp="1" noChangeArrowheads="1"/>
          </p:cNvSpPr>
          <p:nvPr>
            <p:ph type="body" idx="1"/>
          </p:nvPr>
        </p:nvSpPr>
        <p:spPr>
          <a:noFill/>
        </p:spPr>
        <p:txBody>
          <a:bodyPr/>
          <a:lstStyle/>
          <a:p>
            <a:pPr eaLnBrk="1" hangingPunct="1"/>
            <a:endParaRPr lang="vi-VN" altLang="vi-VN"/>
          </a:p>
        </p:txBody>
      </p:sp>
    </p:spTree>
    <p:extLst>
      <p:ext uri="{BB962C8B-B14F-4D97-AF65-F5344CB8AC3E}">
        <p14:creationId xmlns:p14="http://schemas.microsoft.com/office/powerpoint/2010/main" val="129263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t>KC ở Huế</a:t>
            </a:r>
            <a:endParaRPr lang="en-US"/>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54426200-4BEC-4498-8EA2-F09835844606}" type="slidenum">
              <a:rPr lang="en-US" sz="1200" smtClean="0"/>
              <a:pPr/>
              <a:t>20</a:t>
            </a:fld>
            <a:endParaRPr lang="en-US" sz="1200"/>
          </a:p>
        </p:txBody>
      </p:sp>
    </p:spTree>
    <p:extLst>
      <p:ext uri="{BB962C8B-B14F-4D97-AF65-F5344CB8AC3E}">
        <p14:creationId xmlns:p14="http://schemas.microsoft.com/office/powerpoint/2010/main" val="411843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t>KC ở Đà Nẵng</a:t>
            </a:r>
            <a:endParaRPr lang="en-US"/>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88EF9965-FE41-4138-9725-6EA38D14F182}" type="slidenum">
              <a:rPr lang="en-US" sz="1200" smtClean="0"/>
              <a:pPr/>
              <a:t>22</a:t>
            </a:fld>
            <a:endParaRPr lang="en-US" sz="1200"/>
          </a:p>
        </p:txBody>
      </p:sp>
    </p:spTree>
    <p:extLst>
      <p:ext uri="{BB962C8B-B14F-4D97-AF65-F5344CB8AC3E}">
        <p14:creationId xmlns:p14="http://schemas.microsoft.com/office/powerpoint/2010/main" val="645683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4"/>
            <a:ext cx="9121379"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0230" y="3602038"/>
            <a:ext cx="91213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7561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95794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842808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819400"/>
            <a:ext cx="12161838" cy="609600"/>
          </a:xfrm>
        </p:spPr>
        <p:txBody>
          <a:bodyPr/>
          <a:lstStyle>
            <a:lvl1pPr>
              <a:defRPr sz="4400"/>
            </a:lvl1pPr>
          </a:lstStyle>
          <a:p>
            <a:pPr lvl="0"/>
            <a:r>
              <a:rPr lang="en-US" noProof="0"/>
              <a:t>Click to edit Master title style</a:t>
            </a:r>
          </a:p>
        </p:txBody>
      </p:sp>
      <p:sp>
        <p:nvSpPr>
          <p:cNvPr id="3075" name="Rectangle 3"/>
          <p:cNvSpPr>
            <a:spLocks noGrp="1" noChangeArrowheads="1"/>
          </p:cNvSpPr>
          <p:nvPr>
            <p:ph type="subTitle" idx="1"/>
          </p:nvPr>
        </p:nvSpPr>
        <p:spPr>
          <a:xfrm>
            <a:off x="0" y="3352800"/>
            <a:ext cx="12161838" cy="304800"/>
          </a:xfrm>
        </p:spPr>
        <p:txBody>
          <a:bodyPr/>
          <a:lstStyle>
            <a:lvl1pPr marL="0" indent="0" algn="ctr">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fontAlgn="base">
              <a:spcBef>
                <a:spcPct val="0"/>
              </a:spcBef>
              <a:spcAft>
                <a:spcPct val="0"/>
              </a:spcAft>
              <a:defRPr/>
            </a:pPr>
            <a:fld id="{91CD7BEE-E587-4A25-8B00-7671DD59B2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954100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2AB232-EA9D-437F-8119-AF77DB30BEE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05253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CD0EE0-85B3-466B-8BB4-B80BCDC01F9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379633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4275" y="762000"/>
            <a:ext cx="5067433"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94405" y="762000"/>
            <a:ext cx="5067433"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F6864B3-9911-4A7F-9314-4B95D1A8060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2996008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B88598-CE0F-483D-9B39-022C2168ED5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379017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AEA728F-414F-4AE5-A893-8A13F118C67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6877918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C7082C-FB93-4360-BC83-92FB3D03BE4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5075301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C467BB-0180-4BD0-A686-3C26637E721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478409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3451790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8273CB-F610-43FF-9641-4809F6B71E5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834663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B4942AC-927C-424E-AEC9-D70DB229267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672334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1378" y="0"/>
            <a:ext cx="304046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18681"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8C1009-CF76-4779-96D4-154C4700FF7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3720016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12161838" cy="647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2EFE0DC-7C95-41EF-88AB-F72F7E79E5B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564851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8"/>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29792" y="4589464"/>
            <a:ext cx="10489585" cy="15001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50767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6126" y="1825626"/>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56931" y="1825626"/>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35170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0" y="365128"/>
            <a:ext cx="10489585"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7713" y="1681165"/>
            <a:ext cx="5145027" cy="82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7713" y="2505076"/>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56931" y="1681165"/>
            <a:ext cx="5170365" cy="8239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6931" y="2505076"/>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25258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440308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45309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4" y="457200"/>
            <a:ext cx="3922509"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70365" y="987428"/>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7714"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59717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4" y="457200"/>
            <a:ext cx="3922509"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70365" y="987428"/>
            <a:ext cx="6156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7714" y="2057400"/>
            <a:ext cx="39225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E1042E-675F-4E38-95FC-FB41046C996C}" type="datetimeFigureOut">
              <a:rPr lang="vi-VN" smtClean="0"/>
              <a:pPr/>
              <a:t>04/12/2023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2DFB05D-C9B2-459D-9F46-2F79828D76EF}" type="slidenum">
              <a:rPr lang="vi-VN" smtClean="0"/>
              <a:pPr/>
              <a:t>‹#›</a:t>
            </a:fld>
            <a:endParaRPr lang="vi-VN"/>
          </a:p>
        </p:txBody>
      </p:sp>
    </p:spTree>
    <p:extLst>
      <p:ext uri="{BB962C8B-B14F-4D97-AF65-F5344CB8AC3E}">
        <p14:creationId xmlns:p14="http://schemas.microsoft.com/office/powerpoint/2010/main" val="170890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6127" y="1825626"/>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1042E-675F-4E38-95FC-FB41046C996C}" type="datetimeFigureOut">
              <a:rPr lang="vi-VN" smtClean="0"/>
              <a:pPr/>
              <a:t>04/12/2023</a:t>
            </a:fld>
            <a:endParaRPr lang="vi-VN"/>
          </a:p>
        </p:txBody>
      </p:sp>
      <p:sp>
        <p:nvSpPr>
          <p:cNvPr id="5" name="Footer Placeholder 4"/>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FB05D-C9B2-459D-9F46-2F79828D76EF}" type="slidenum">
              <a:rPr lang="vi-VN" smtClean="0"/>
              <a:pPr/>
              <a:t>‹#›</a:t>
            </a:fld>
            <a:endParaRPr lang="vi-VN"/>
          </a:p>
        </p:txBody>
      </p:sp>
    </p:spTree>
    <p:extLst>
      <p:ext uri="{BB962C8B-B14F-4D97-AF65-F5344CB8AC3E}">
        <p14:creationId xmlns:p14="http://schemas.microsoft.com/office/powerpoint/2010/main" val="341322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824276" y="762000"/>
            <a:ext cx="1033756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p:cNvSpPr>
            <a:spLocks noGrp="1" noChangeArrowheads="1"/>
          </p:cNvSpPr>
          <p:nvPr>
            <p:ph type="title"/>
          </p:nvPr>
        </p:nvSpPr>
        <p:spPr bwMode="auto">
          <a:xfrm>
            <a:off x="0" y="0"/>
            <a:ext cx="121618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dt" sz="half" idx="2"/>
          </p:nvPr>
        </p:nvSpPr>
        <p:spPr bwMode="auto">
          <a:xfrm>
            <a:off x="0" y="6629400"/>
            <a:ext cx="2533716"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55295" y="6629400"/>
            <a:ext cx="3851249"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9628122" y="6629400"/>
            <a:ext cx="2533716"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smtClean="0">
                <a:latin typeface="Eurostile" pitchFamily="34" charset="0"/>
              </a:defRPr>
            </a:lvl1pPr>
          </a:lstStyle>
          <a:p>
            <a:pPr fontAlgn="base">
              <a:spcBef>
                <a:spcPct val="0"/>
              </a:spcBef>
              <a:spcAft>
                <a:spcPct val="0"/>
              </a:spcAft>
              <a:defRPr/>
            </a:pPr>
            <a:fld id="{649E9C5D-8512-4E1E-B847-1046F3652A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18315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0" fontAlgn="base" hangingPunct="0">
        <a:spcBef>
          <a:spcPct val="0"/>
        </a:spcBef>
        <a:spcAft>
          <a:spcPct val="0"/>
        </a:spcAft>
        <a:defRPr sz="3600">
          <a:solidFill>
            <a:srgbClr val="274E75"/>
          </a:solidFill>
          <a:latin typeface="+mj-lt"/>
          <a:ea typeface="+mj-ea"/>
          <a:cs typeface="+mj-cs"/>
        </a:defRPr>
      </a:lvl1pPr>
      <a:lvl2pPr algn="ctr" rtl="0" eaLnBrk="0" fontAlgn="base" hangingPunct="0">
        <a:spcBef>
          <a:spcPct val="0"/>
        </a:spcBef>
        <a:spcAft>
          <a:spcPct val="0"/>
        </a:spcAft>
        <a:defRPr sz="3600">
          <a:solidFill>
            <a:srgbClr val="274E75"/>
          </a:solidFill>
          <a:latin typeface="Impact" pitchFamily="18" charset="0"/>
        </a:defRPr>
      </a:lvl2pPr>
      <a:lvl3pPr algn="ctr" rtl="0" eaLnBrk="0" fontAlgn="base" hangingPunct="0">
        <a:spcBef>
          <a:spcPct val="0"/>
        </a:spcBef>
        <a:spcAft>
          <a:spcPct val="0"/>
        </a:spcAft>
        <a:defRPr sz="3600">
          <a:solidFill>
            <a:srgbClr val="274E75"/>
          </a:solidFill>
          <a:latin typeface="Impact" pitchFamily="18" charset="0"/>
        </a:defRPr>
      </a:lvl3pPr>
      <a:lvl4pPr algn="ctr" rtl="0" eaLnBrk="0" fontAlgn="base" hangingPunct="0">
        <a:spcBef>
          <a:spcPct val="0"/>
        </a:spcBef>
        <a:spcAft>
          <a:spcPct val="0"/>
        </a:spcAft>
        <a:defRPr sz="3600">
          <a:solidFill>
            <a:srgbClr val="274E75"/>
          </a:solidFill>
          <a:latin typeface="Impact" pitchFamily="18" charset="0"/>
        </a:defRPr>
      </a:lvl4pPr>
      <a:lvl5pPr algn="ctr" rtl="0" eaLnBrk="0" fontAlgn="base" hangingPunct="0">
        <a:spcBef>
          <a:spcPct val="0"/>
        </a:spcBef>
        <a:spcAft>
          <a:spcPct val="0"/>
        </a:spcAft>
        <a:defRPr sz="3600">
          <a:solidFill>
            <a:srgbClr val="274E75"/>
          </a:solidFill>
          <a:latin typeface="Impact" pitchFamily="18" charset="0"/>
        </a:defRPr>
      </a:lvl5pPr>
      <a:lvl6pPr marL="457200" algn="ctr" rtl="0" fontAlgn="base">
        <a:spcBef>
          <a:spcPct val="0"/>
        </a:spcBef>
        <a:spcAft>
          <a:spcPct val="0"/>
        </a:spcAft>
        <a:defRPr sz="3600">
          <a:solidFill>
            <a:srgbClr val="274E75"/>
          </a:solidFill>
          <a:latin typeface="Impact" pitchFamily="18" charset="0"/>
        </a:defRPr>
      </a:lvl6pPr>
      <a:lvl7pPr marL="914400" algn="ctr" rtl="0" fontAlgn="base">
        <a:spcBef>
          <a:spcPct val="0"/>
        </a:spcBef>
        <a:spcAft>
          <a:spcPct val="0"/>
        </a:spcAft>
        <a:defRPr sz="3600">
          <a:solidFill>
            <a:srgbClr val="274E75"/>
          </a:solidFill>
          <a:latin typeface="Impact" pitchFamily="18" charset="0"/>
        </a:defRPr>
      </a:lvl7pPr>
      <a:lvl8pPr marL="1371600" algn="ctr" rtl="0" fontAlgn="base">
        <a:spcBef>
          <a:spcPct val="0"/>
        </a:spcBef>
        <a:spcAft>
          <a:spcPct val="0"/>
        </a:spcAft>
        <a:defRPr sz="3600">
          <a:solidFill>
            <a:srgbClr val="274E75"/>
          </a:solidFill>
          <a:latin typeface="Impact" pitchFamily="18" charset="0"/>
        </a:defRPr>
      </a:lvl8pPr>
      <a:lvl9pPr marL="1828800" algn="ctr" rtl="0" fontAlgn="base">
        <a:spcBef>
          <a:spcPct val="0"/>
        </a:spcBef>
        <a:spcAft>
          <a:spcPct val="0"/>
        </a:spcAft>
        <a:defRPr sz="3600">
          <a:solidFill>
            <a:srgbClr val="274E75"/>
          </a:solidFill>
          <a:latin typeface="Impact" pitchFamily="18" charset="0"/>
        </a:defRPr>
      </a:lvl9pPr>
    </p:titleStyle>
    <p:bodyStyle>
      <a:lvl1pPr marL="342900" indent="-342900" algn="l" rtl="0" eaLnBrk="0" fontAlgn="base" hangingPunct="0">
        <a:spcBef>
          <a:spcPct val="20000"/>
        </a:spcBef>
        <a:spcAft>
          <a:spcPct val="0"/>
        </a:spcAft>
        <a:defRPr sz="2400" b="1">
          <a:solidFill>
            <a:schemeClr val="tx1"/>
          </a:solidFill>
          <a:latin typeface="+mn-lt"/>
          <a:ea typeface="+mn-ea"/>
          <a:cs typeface="+mn-cs"/>
        </a:defRPr>
      </a:lvl1pPr>
      <a:lvl2pPr marL="742950" indent="-285750" algn="l" rtl="0" eaLnBrk="0" fontAlgn="base" hangingPunct="0">
        <a:spcBef>
          <a:spcPct val="20000"/>
        </a:spcBef>
        <a:spcAft>
          <a:spcPct val="0"/>
        </a:spcAft>
        <a:defRPr sz="2000" b="1">
          <a:solidFill>
            <a:schemeClr val="tx1"/>
          </a:solidFill>
          <a:latin typeface="+mn-lt"/>
        </a:defRPr>
      </a:lvl2pPr>
      <a:lvl3pPr marL="1143000" indent="-228600" algn="l" rtl="0" eaLnBrk="0" fontAlgn="base" hangingPunct="0">
        <a:spcBef>
          <a:spcPct val="20000"/>
        </a:spcBef>
        <a:spcAft>
          <a:spcPct val="0"/>
        </a:spcAft>
        <a:defRPr b="1">
          <a:solidFill>
            <a:schemeClr val="tx1"/>
          </a:solidFill>
          <a:latin typeface="+mn-lt"/>
        </a:defRPr>
      </a:lvl3pPr>
      <a:lvl4pPr marL="1600200" indent="-228600" algn="l" rtl="0" eaLnBrk="0" fontAlgn="base" hangingPunct="0">
        <a:spcBef>
          <a:spcPct val="20000"/>
        </a:spcBef>
        <a:spcAft>
          <a:spcPct val="0"/>
        </a:spcAft>
        <a:defRPr sz="1600" b="1">
          <a:solidFill>
            <a:schemeClr val="tx1"/>
          </a:solidFill>
          <a:latin typeface="+mn-lt"/>
        </a:defRPr>
      </a:lvl4pPr>
      <a:lvl5pPr marL="2057400" indent="-228600" algn="l" rtl="0" eaLnBrk="0" fontAlgn="base" hangingPunct="0">
        <a:spcBef>
          <a:spcPct val="20000"/>
        </a:spcBef>
        <a:spcAft>
          <a:spcPct val="0"/>
        </a:spcAft>
        <a:defRPr sz="1600" b="1">
          <a:solidFill>
            <a:schemeClr val="tx1"/>
          </a:solidFill>
          <a:latin typeface="+mn-lt"/>
        </a:defRPr>
      </a:lvl5pPr>
      <a:lvl6pPr marL="2514600" indent="-228600" algn="l" rtl="0" fontAlgn="base">
        <a:spcBef>
          <a:spcPct val="20000"/>
        </a:spcBef>
        <a:spcAft>
          <a:spcPct val="0"/>
        </a:spcAft>
        <a:defRPr sz="1600" b="1">
          <a:solidFill>
            <a:schemeClr val="tx1"/>
          </a:solidFill>
          <a:latin typeface="+mn-lt"/>
        </a:defRPr>
      </a:lvl6pPr>
      <a:lvl7pPr marL="2971800" indent="-228600" algn="l" rtl="0" fontAlgn="base">
        <a:spcBef>
          <a:spcPct val="20000"/>
        </a:spcBef>
        <a:spcAft>
          <a:spcPct val="0"/>
        </a:spcAft>
        <a:defRPr sz="1600" b="1">
          <a:solidFill>
            <a:schemeClr val="tx1"/>
          </a:solidFill>
          <a:latin typeface="+mn-lt"/>
        </a:defRPr>
      </a:lvl7pPr>
      <a:lvl8pPr marL="3429000" indent="-228600" algn="l" rtl="0" fontAlgn="base">
        <a:spcBef>
          <a:spcPct val="20000"/>
        </a:spcBef>
        <a:spcAft>
          <a:spcPct val="0"/>
        </a:spcAft>
        <a:defRPr sz="1600" b="1">
          <a:solidFill>
            <a:schemeClr val="tx1"/>
          </a:solidFill>
          <a:latin typeface="+mn-lt"/>
        </a:defRPr>
      </a:lvl8pPr>
      <a:lvl9pPr marL="3886200" indent="-228600" algn="l" rtl="0" fontAlgn="base">
        <a:spcBef>
          <a:spcPct val="20000"/>
        </a:spcBef>
        <a:spcAft>
          <a:spcPct val="0"/>
        </a:spcAft>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3.jpg"/><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5.jpg"/><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MyPC\Desktop\lich%20su%20day%20tiet%2020.11\luatchoi_converted.mp3" TargetMode="External"/><Relationship Id="rId1" Type="http://schemas.openxmlformats.org/officeDocument/2006/relationships/audio" Target="file:///C:\Users\MyPC\Desktop\lich%20su%20day%20tiet%2020.11\gioithieu_converted.mp3"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F:\Giao%20an%20du%20thi%20Pham%20Thi%20Nguyet\New%20Folder\&#272;o&#224;n%20V&#7879;%20Qu&#7889;c%20Qu&#226;n%20-%20S&#225;ng%20t&#225;c%20Phan%20Hu&#7923;nh%20&#272;i&#7875;u%20(1945).wmv" TargetMode="External"/><Relationship Id="rId1" Type="http://schemas.openxmlformats.org/officeDocument/2006/relationships/audio" Target="file:///C:\Users\MyPC\Desktop\lich%20su%20day%20tiet%2020.11\Doan-Ve-Quoc-Quan(1).mp3"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Tải hình ảnh mo dau 35af112ef95a7b tại kho hình nền, ảnh đẹp khoanh24.com">
            <a:extLst>
              <a:ext uri="{FF2B5EF4-FFF2-40B4-BE49-F238E27FC236}">
                <a16:creationId xmlns:a16="http://schemas.microsoft.com/office/drawing/2014/main" id="{8A26FDBD-A798-4661-9B29-72DAA15F9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58"/>
            <a:ext cx="12161837" cy="6852841"/>
          </a:xfrm>
          <a:prstGeom prst="rect">
            <a:avLst/>
          </a:prstGeom>
          <a:noFill/>
          <a:extLst>
            <a:ext uri="{909E8E84-426E-40DD-AFC4-6F175D3DCCD1}">
              <a14:hiddenFill xmlns:a14="http://schemas.microsoft.com/office/drawing/2010/main">
                <a:solidFill>
                  <a:srgbClr val="FFFFFF"/>
                </a:solidFill>
              </a14:hiddenFill>
            </a:ext>
          </a:extLst>
        </p:spPr>
      </p:pic>
      <p:sp>
        <p:nvSpPr>
          <p:cNvPr id="59403" name="WordArt 11"/>
          <p:cNvSpPr>
            <a:spLocks noChangeArrowheads="1" noChangeShapeType="1" noTextEdit="1"/>
          </p:cNvSpPr>
          <p:nvPr/>
        </p:nvSpPr>
        <p:spPr bwMode="auto">
          <a:xfrm>
            <a:off x="2604656" y="1981201"/>
            <a:ext cx="5385794" cy="1057421"/>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rgbClr val="00FFFF"/>
              </a:extrusionClr>
              <a:contourClr>
                <a:srgbClr val="A603AB"/>
              </a:contourClr>
            </a:sp3d>
          </a:bodyPr>
          <a:lstStyle/>
          <a:p>
            <a:pPr algn="ctr" eaLnBrk="0" fontAlgn="base" hangingPunct="0">
              <a:spcBef>
                <a:spcPct val="0"/>
              </a:spcBef>
              <a:spcAft>
                <a:spcPct val="0"/>
              </a:spcAft>
            </a:pPr>
            <a:r>
              <a:rPr lang="en-US" sz="4000" b="1" kern="10" dirty="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Times New Roman" panose="02020603050405020304" pitchFamily="18" charset="0"/>
                <a:cs typeface="Times New Roman" panose="02020603050405020304" pitchFamily="18" charset="0"/>
              </a:rPr>
              <a:t>LỊCH SỬ</a:t>
            </a:r>
          </a:p>
        </p:txBody>
      </p:sp>
      <p:sp>
        <p:nvSpPr>
          <p:cNvPr id="6" name="Text Box 4">
            <a:extLst>
              <a:ext uri="{FF2B5EF4-FFF2-40B4-BE49-F238E27FC236}">
                <a16:creationId xmlns:a16="http://schemas.microsoft.com/office/drawing/2014/main" id="{0AE90120-58D1-4202-8524-259697DB849E}"/>
              </a:ext>
            </a:extLst>
          </p:cNvPr>
          <p:cNvSpPr txBox="1">
            <a:spLocks noChangeArrowheads="1"/>
          </p:cNvSpPr>
          <p:nvPr/>
        </p:nvSpPr>
        <p:spPr bwMode="auto">
          <a:xfrm>
            <a:off x="988413" y="3648475"/>
            <a:ext cx="108425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400" b="1">
                <a:solidFill>
                  <a:schemeClr val="tx1"/>
                </a:solidFill>
                <a:latin typeface="Eurostile" pitchFamily="34" charset="0"/>
              </a:defRPr>
            </a:lvl1pPr>
            <a:lvl2pPr marL="742950" indent="-285750">
              <a:spcBef>
                <a:spcPct val="20000"/>
              </a:spcBef>
              <a:defRPr sz="2000" b="1">
                <a:solidFill>
                  <a:schemeClr val="tx1"/>
                </a:solidFill>
                <a:latin typeface="Eurostile" pitchFamily="34" charset="0"/>
              </a:defRPr>
            </a:lvl2pPr>
            <a:lvl3pPr marL="1143000" indent="-228600">
              <a:spcBef>
                <a:spcPct val="20000"/>
              </a:spcBef>
              <a:defRPr b="1">
                <a:solidFill>
                  <a:schemeClr val="tx1"/>
                </a:solidFill>
                <a:latin typeface="Eurostile" pitchFamily="34" charset="0"/>
              </a:defRPr>
            </a:lvl3pPr>
            <a:lvl4pPr marL="1600200" indent="-228600">
              <a:spcBef>
                <a:spcPct val="20000"/>
              </a:spcBef>
              <a:defRPr sz="1600" b="1">
                <a:solidFill>
                  <a:schemeClr val="tx1"/>
                </a:solidFill>
                <a:latin typeface="Eurostile" pitchFamily="34" charset="0"/>
              </a:defRPr>
            </a:lvl4pPr>
            <a:lvl5pPr marL="2057400" indent="-228600">
              <a:spcBef>
                <a:spcPct val="20000"/>
              </a:spcBef>
              <a:defRPr sz="1600" b="1">
                <a:solidFill>
                  <a:schemeClr val="tx1"/>
                </a:solidFill>
                <a:latin typeface="Eurostile" pitchFamily="34" charset="0"/>
              </a:defRPr>
            </a:lvl5pPr>
            <a:lvl6pPr marL="2514600" indent="-228600" eaLnBrk="0" fontAlgn="base" hangingPunct="0">
              <a:spcBef>
                <a:spcPct val="20000"/>
              </a:spcBef>
              <a:spcAft>
                <a:spcPct val="0"/>
              </a:spcAft>
              <a:defRPr sz="1600" b="1">
                <a:solidFill>
                  <a:schemeClr val="tx1"/>
                </a:solidFill>
                <a:latin typeface="Eurostile" pitchFamily="34" charset="0"/>
              </a:defRPr>
            </a:lvl6pPr>
            <a:lvl7pPr marL="2971800" indent="-228600" eaLnBrk="0" fontAlgn="base" hangingPunct="0">
              <a:spcBef>
                <a:spcPct val="20000"/>
              </a:spcBef>
              <a:spcAft>
                <a:spcPct val="0"/>
              </a:spcAft>
              <a:defRPr sz="1600" b="1">
                <a:solidFill>
                  <a:schemeClr val="tx1"/>
                </a:solidFill>
                <a:latin typeface="Eurostile" pitchFamily="34" charset="0"/>
              </a:defRPr>
            </a:lvl7pPr>
            <a:lvl8pPr marL="3429000" indent="-228600" eaLnBrk="0" fontAlgn="base" hangingPunct="0">
              <a:spcBef>
                <a:spcPct val="20000"/>
              </a:spcBef>
              <a:spcAft>
                <a:spcPct val="0"/>
              </a:spcAft>
              <a:defRPr sz="1600" b="1">
                <a:solidFill>
                  <a:schemeClr val="tx1"/>
                </a:solidFill>
                <a:latin typeface="Eurostile" pitchFamily="34" charset="0"/>
              </a:defRPr>
            </a:lvl8pPr>
            <a:lvl9pPr marL="3886200" indent="-228600" eaLnBrk="0" fontAlgn="base" hangingPunct="0">
              <a:spcBef>
                <a:spcPct val="20000"/>
              </a:spcBef>
              <a:spcAft>
                <a:spcPct val="0"/>
              </a:spcAft>
              <a:defRPr sz="1600" b="1">
                <a:solidFill>
                  <a:schemeClr val="tx1"/>
                </a:solidFill>
                <a:latin typeface="Eurostile" pitchFamily="34" charset="0"/>
              </a:defRPr>
            </a:lvl9pPr>
          </a:lstStyle>
          <a:p>
            <a:pPr algn="ctr" fontAlgn="base">
              <a:spcBef>
                <a:spcPct val="50000"/>
              </a:spcBef>
              <a:spcAft>
                <a:spcPct val="0"/>
              </a:spcAft>
            </a:pPr>
            <a:r>
              <a:rPr lang="en-US" altLang="en-US" sz="4800" dirty="0">
                <a:solidFill>
                  <a:srgbClr val="0033CC"/>
                </a:solidFill>
                <a:latin typeface="Times New Roman" panose="02020603050405020304" pitchFamily="18" charset="0"/>
              </a:rPr>
              <a:t> </a:t>
            </a:r>
            <a:r>
              <a:rPr lang="en-US" altLang="en-US" sz="4800" dirty="0">
                <a:solidFill>
                  <a:srgbClr val="FF0000"/>
                </a:solidFill>
                <a:latin typeface="Times New Roman" panose="02020603050405020304" pitchFamily="18" charset="0"/>
              </a:rPr>
              <a:t>“THÀ HY SINH TẤT CẢ, CHỨ NHẤT ĐỊNH KHÔNG CHỊU MẤT NƯỚC”</a:t>
            </a:r>
          </a:p>
        </p:txBody>
      </p:sp>
    </p:spTree>
    <p:extLst>
      <p:ext uri="{BB962C8B-B14F-4D97-AF65-F5344CB8AC3E}">
        <p14:creationId xmlns:p14="http://schemas.microsoft.com/office/powerpoint/2010/main" val="3026532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59403"/>
                                        </p:tgtEl>
                                        <p:attrNameLst>
                                          <p:attrName>style.visibility</p:attrName>
                                        </p:attrNameLst>
                                      </p:cBhvr>
                                      <p:to>
                                        <p:strVal val="visible"/>
                                      </p:to>
                                    </p:set>
                                    <p:anim calcmode="lin" valueType="num">
                                      <p:cBhvr additive="base">
                                        <p:cTn id="7" dur="1000" fill="hold"/>
                                        <p:tgtEl>
                                          <p:spTgt spid="59403"/>
                                        </p:tgtEl>
                                        <p:attrNameLst>
                                          <p:attrName>ppt_x</p:attrName>
                                        </p:attrNameLst>
                                      </p:cBhvr>
                                      <p:tavLst>
                                        <p:tav tm="0">
                                          <p:val>
                                            <p:strVal val="#ppt_x"/>
                                          </p:val>
                                        </p:tav>
                                        <p:tav tm="100000">
                                          <p:val>
                                            <p:strVal val="#ppt_x"/>
                                          </p:val>
                                        </p:tav>
                                      </p:tavLst>
                                    </p:anim>
                                    <p:anim calcmode="lin" valueType="num">
                                      <p:cBhvr additive="base">
                                        <p:cTn id="8" dur="1000" fill="hold"/>
                                        <p:tgtEl>
                                          <p:spTgt spid="5940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 presetClass="entr" presetSubtype="5"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dow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 y="40947"/>
            <a:ext cx="12056266" cy="954107"/>
          </a:xfrm>
          <a:prstGeom prst="rect">
            <a:avLst/>
          </a:prstGeom>
          <a:noFill/>
          <a:ln w="9525">
            <a:noFill/>
            <a:miter lim="800000"/>
            <a:headEnd/>
            <a:tailEnd/>
          </a:ln>
          <a:effectLst/>
        </p:spPr>
        <p:txBody>
          <a:bodyPr>
            <a:spAutoFit/>
          </a:bodyPr>
          <a:lstStyle/>
          <a:p>
            <a:pPr algn="just" eaLnBrk="1" hangingPunct="1">
              <a:spcBef>
                <a:spcPct val="50000"/>
              </a:spcBef>
            </a:pPr>
            <a:r>
              <a:rPr lang="vi-VN" altLang="vi-VN" sz="2800" dirty="0">
                <a:solidFill>
                  <a:srgbClr val="00B050"/>
                </a:solidFill>
                <a:latin typeface="Times New Roman" pitchFamily="18" charset="0"/>
                <a:cs typeface="Times New Roman" pitchFamily="18" charset="0"/>
              </a:rPr>
              <a:t>-</a:t>
            </a:r>
            <a:r>
              <a:rPr lang="en-US" altLang="vi-VN" sz="2800"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Lời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kêu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gọi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toàn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quốc</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kháng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chiến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của</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Chủ</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tịch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Hồ</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Chí</a:t>
            </a:r>
            <a:r>
              <a:rPr lang="en-US" altLang="vi-VN" sz="2800" b="1" dirty="0">
                <a:solidFill>
                  <a:srgbClr val="00B050"/>
                </a:solidFill>
                <a:latin typeface="Times New Roman" pitchFamily="18" charset="0"/>
                <a:cs typeface="Times New Roman" pitchFamily="18" charset="0"/>
              </a:rPr>
              <a:t> Minh </a:t>
            </a:r>
            <a:r>
              <a:rPr lang="en-US" altLang="vi-VN" sz="2800" b="1" dirty="0" err="1">
                <a:solidFill>
                  <a:srgbClr val="00B050"/>
                </a:solidFill>
                <a:latin typeface="Times New Roman" pitchFamily="18" charset="0"/>
                <a:cs typeface="Times New Roman" pitchFamily="18" charset="0"/>
              </a:rPr>
              <a:t>thể</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hiện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điều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gì</a:t>
            </a:r>
            <a:r>
              <a:rPr lang="en-US" altLang="vi-VN" sz="2800" b="1" dirty="0">
                <a:solidFill>
                  <a:srgbClr val="00B050"/>
                </a:solidFill>
                <a:latin typeface="Times New Roman" pitchFamily="18" charset="0"/>
                <a:cs typeface="Times New Roman" pitchFamily="18" charset="0"/>
              </a:rPr>
              <a:t>?</a:t>
            </a:r>
          </a:p>
        </p:txBody>
      </p:sp>
      <p:sp>
        <p:nvSpPr>
          <p:cNvPr id="9" name="Text Box 4"/>
          <p:cNvSpPr txBox="1">
            <a:spLocks noChangeArrowheads="1"/>
          </p:cNvSpPr>
          <p:nvPr/>
        </p:nvSpPr>
        <p:spPr bwMode="auto">
          <a:xfrm>
            <a:off x="0" y="925779"/>
            <a:ext cx="12161838" cy="954107"/>
          </a:xfrm>
          <a:prstGeom prst="rect">
            <a:avLst/>
          </a:prstGeom>
          <a:noFill/>
          <a:ln w="9525">
            <a:noFill/>
            <a:miter lim="800000"/>
            <a:headEnd/>
            <a:tailEnd/>
          </a:ln>
          <a:effectLst/>
        </p:spPr>
        <p:txBody>
          <a:bodyPr>
            <a:spAutoFit/>
          </a:bodyPr>
          <a:lstStyle/>
          <a:p>
            <a:pPr algn="just" eaLnBrk="1" hangingPunct="1">
              <a:spcBef>
                <a:spcPct val="50000"/>
              </a:spcBef>
            </a:pPr>
            <a:r>
              <a:rPr lang="en-US" altLang="vi-VN" sz="2800">
                <a:solidFill>
                  <a:srgbClr val="0000FF"/>
                </a:solidFill>
                <a:latin typeface="Times New Roman" pitchFamily="18" charset="0"/>
                <a:cs typeface="Times New Roman" pitchFamily="18" charset="0"/>
              </a:rPr>
              <a:t>- </a:t>
            </a:r>
            <a:r>
              <a:rPr lang="en-US" altLang="vi-VN" sz="2800" b="1">
                <a:solidFill>
                  <a:srgbClr val="0000FF"/>
                </a:solidFill>
                <a:latin typeface="Times New Roman" pitchFamily="18" charset="0"/>
                <a:cs typeface="Times New Roman" pitchFamily="18" charset="0"/>
              </a:rPr>
              <a:t>Lời kêu gọi toàn quốc kháng chiến của Chủ tịch Hồ Chí Minh </a:t>
            </a:r>
            <a:r>
              <a:rPr lang="nl-NL" altLang="vi-VN" sz="2800" b="1">
                <a:solidFill>
                  <a:srgbClr val="0000FF"/>
                </a:solidFill>
                <a:latin typeface="Times New Roman" pitchFamily="18" charset="0"/>
                <a:cs typeface="Times New Roman" pitchFamily="18" charset="0"/>
              </a:rPr>
              <a:t>c</a:t>
            </a:r>
            <a:r>
              <a:rPr lang="nl-NL" sz="2800" b="1">
                <a:solidFill>
                  <a:srgbClr val="0000FF"/>
                </a:solidFill>
                <a:latin typeface="Times New Roman" pitchFamily="18" charset="0"/>
                <a:cs typeface="Times New Roman" pitchFamily="18" charset="0"/>
              </a:rPr>
              <a:t>ho thấy tinh thần quyết tâm chiến đấu hi sinh vì độc lập, tự do của nhân dân ta.</a:t>
            </a:r>
            <a:endParaRPr lang="en-US" altLang="vi-VN" sz="2800" b="1">
              <a:solidFill>
                <a:srgbClr val="0000FF"/>
              </a:solidFill>
              <a:latin typeface="Times New Roman" pitchFamily="18" charset="0"/>
              <a:cs typeface="Times New Roman" pitchFamily="18" charset="0"/>
            </a:endParaRPr>
          </a:p>
        </p:txBody>
      </p:sp>
      <p:grpSp>
        <p:nvGrpSpPr>
          <p:cNvPr id="13" name="Group 12"/>
          <p:cNvGrpSpPr/>
          <p:nvPr/>
        </p:nvGrpSpPr>
        <p:grpSpPr>
          <a:xfrm>
            <a:off x="122528" y="1883390"/>
            <a:ext cx="11789722" cy="3220871"/>
            <a:chOff x="163773" y="2101756"/>
            <a:chExt cx="11818961" cy="3220871"/>
          </a:xfrm>
        </p:grpSpPr>
        <p:sp>
          <p:nvSpPr>
            <p:cNvPr id="11" name="Rectangle 10"/>
            <p:cNvSpPr/>
            <p:nvPr/>
          </p:nvSpPr>
          <p:spPr>
            <a:xfrm>
              <a:off x="163773" y="2101756"/>
              <a:ext cx="11818961" cy="3220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a:spLocks noChangeArrowheads="1"/>
            </p:cNvSpPr>
            <p:nvPr/>
          </p:nvSpPr>
          <p:spPr bwMode="auto">
            <a:xfrm>
              <a:off x="232012" y="2192922"/>
              <a:ext cx="11737075" cy="3108543"/>
            </a:xfrm>
            <a:prstGeom prst="rect">
              <a:avLst/>
            </a:prstGeom>
            <a:noFill/>
            <a:ln w="9525">
              <a:noFill/>
              <a:miter lim="800000"/>
              <a:headEnd/>
              <a:tailEnd/>
            </a:ln>
          </p:spPr>
          <p:txBody>
            <a:bodyPr wrap="square">
              <a:spAutoFit/>
            </a:bodyPr>
            <a:lstStyle/>
            <a:p>
              <a:pPr algn="just" eaLnBrk="1" hangingPunct="1"/>
              <a:r>
                <a:rPr lang="en-US" sz="2800" b="1" i="1" dirty="0">
                  <a:solidFill>
                    <a:srgbClr val="0000FF"/>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tịch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Hồ</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a:t>
              </a:r>
              <a:r>
                <a:rPr lang="en-US" sz="2800" b="1" dirty="0">
                  <a:solidFill>
                    <a:srgbClr val="FF0000"/>
                  </a:solidFill>
                  <a:latin typeface="Times New Roman" pitchFamily="18" charset="0"/>
                  <a:cs typeface="Times New Roman" pitchFamily="18" charset="0"/>
                </a:rPr>
                <a:t> Minh</a:t>
              </a:r>
              <a:endParaRPr lang="en-US" sz="2800" b="1" i="1" dirty="0">
                <a:solidFill>
                  <a:srgbClr val="0000FF"/>
                </a:solidFill>
                <a:latin typeface="Times New Roman" pitchFamily="18" charset="0"/>
                <a:cs typeface="Times New Roman" pitchFamily="18" charset="0"/>
              </a:endParaRPr>
            </a:p>
            <a:p>
              <a:pPr algn="just" eaLnBrk="1" hangingPunct="1"/>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đồng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toàn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quốc</a:t>
              </a:r>
              <a:r>
                <a:rPr lang="en-US" sz="2800" b="1" i="1" dirty="0">
                  <a:latin typeface="Times New Roman" pitchFamily="18" charset="0"/>
                  <a:cs typeface="Times New Roman" pitchFamily="18" charset="0"/>
                </a:rPr>
                <a:t>!</a:t>
              </a:r>
            </a:p>
            <a:p>
              <a:pPr algn="just" eaLnBrk="1" hangingPunct="1"/>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muốn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hoà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bình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phải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nhượng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Nhưng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càng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nhượng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Pháp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càng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lấn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tới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vì</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quyết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tâm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cướp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lần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nữa</a:t>
              </a:r>
              <a:r>
                <a:rPr lang="en-US" sz="2800" b="1" i="1" dirty="0">
                  <a:latin typeface="Times New Roman" pitchFamily="18" charset="0"/>
                  <a:cs typeface="Times New Roman" pitchFamily="18" charset="0"/>
                </a:rPr>
                <a:t>!</a:t>
              </a:r>
            </a:p>
            <a:p>
              <a:pPr algn="just" eaLnBrk="1" hangingPunct="1"/>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Chúng</a:t>
              </a:r>
              <a:r>
                <a:rPr lang="en-US" sz="2800" b="1" i="1" dirty="0">
                  <a:latin typeface="Times New Roman" pitchFamily="18" charset="0"/>
                  <a:cs typeface="Times New Roman" pitchFamily="18" charset="0"/>
                </a:rPr>
                <a:t> ta </a:t>
              </a:r>
              <a:r>
                <a:rPr lang="en-US" sz="2800" b="1" i="1" dirty="0" err="1">
                  <a:latin typeface="Times New Roman" pitchFamily="18" charset="0"/>
                  <a:cs typeface="Times New Roman" pitchFamily="18" charset="0"/>
                </a:rPr>
                <a:t>thà</a:t>
              </a:r>
              <a:r>
                <a:rPr lang="en-US" sz="2800" b="1" i="1" dirty="0">
                  <a:latin typeface="Times New Roman" pitchFamily="18" charset="0"/>
                  <a:cs typeface="Times New Roman" pitchFamily="18" charset="0"/>
                </a:rPr>
                <a:t> hi </a:t>
              </a:r>
              <a:r>
                <a:rPr lang="en-US" sz="2800" b="1" i="1" dirty="0" err="1">
                  <a:latin typeface="Times New Roman" pitchFamily="18" charset="0"/>
                  <a:cs typeface="Times New Roman" pitchFamily="18" charset="0"/>
                </a:rPr>
                <a:t>sinh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cả</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chứ</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định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chịu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mất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định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chịu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nô</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lệ</a:t>
              </a:r>
              <a:r>
                <a:rPr lang="en-US" sz="2800" b="1" i="1" dirty="0">
                  <a:latin typeface="Times New Roman" pitchFamily="18" charset="0"/>
                  <a:cs typeface="Times New Roman" pitchFamily="18" charset="0"/>
                </a:rPr>
                <a:t>.”</a:t>
              </a:r>
            </a:p>
          </p:txBody>
        </p:sp>
      </p:grpSp>
      <p:sp>
        <p:nvSpPr>
          <p:cNvPr id="14" name="Text Box 17"/>
          <p:cNvSpPr txBox="1">
            <a:spLocks noChangeArrowheads="1"/>
          </p:cNvSpPr>
          <p:nvPr/>
        </p:nvSpPr>
        <p:spPr bwMode="auto">
          <a:xfrm>
            <a:off x="167906" y="5140534"/>
            <a:ext cx="11771573" cy="954107"/>
          </a:xfrm>
          <a:prstGeom prst="rect">
            <a:avLst/>
          </a:prstGeom>
          <a:noFill/>
          <a:ln w="12700" cap="sq" algn="ctr">
            <a:noFill/>
            <a:miter lim="800000"/>
            <a:headEnd/>
            <a:tailEnd/>
          </a:ln>
          <a:effectLst/>
        </p:spPr>
        <p:txBody>
          <a:bodyPr wrap="square">
            <a:spAutoFit/>
          </a:bodyPr>
          <a:lstStyle/>
          <a:p>
            <a:pPr algn="just" eaLnBrk="1" hangingPunct="1">
              <a:spcBef>
                <a:spcPct val="50000"/>
              </a:spcBef>
            </a:pPr>
            <a:r>
              <a:rPr lang="en-US" altLang="vi-VN" sz="2800" b="1" dirty="0">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Câu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nào</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trong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lời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kêu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gọi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thể</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hiện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quyết</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tâm</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chiến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đấu</a:t>
            </a:r>
            <a:r>
              <a:rPr lang="en-US" altLang="vi-VN" sz="2800" b="1" dirty="0">
                <a:solidFill>
                  <a:srgbClr val="00B050"/>
                </a:solidFill>
                <a:latin typeface="Times New Roman" pitchFamily="18" charset="0"/>
                <a:cs typeface="Times New Roman" pitchFamily="18" charset="0"/>
              </a:rPr>
              <a:t>, hi </a:t>
            </a:r>
            <a:r>
              <a:rPr lang="en-US" altLang="vi-VN" sz="2800" b="1" dirty="0" err="1">
                <a:solidFill>
                  <a:srgbClr val="00B050"/>
                </a:solidFill>
                <a:latin typeface="Times New Roman" pitchFamily="18" charset="0"/>
                <a:cs typeface="Times New Roman" pitchFamily="18" charset="0"/>
              </a:rPr>
              <a:t>sinh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vì</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độc</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lập</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của</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nhân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dân</a:t>
            </a:r>
            <a:r>
              <a:rPr lang="en-US" altLang="vi-VN" sz="2800" b="1" dirty="0">
                <a:solidFill>
                  <a:srgbClr val="00B050"/>
                </a:solidFill>
                <a:latin typeface="Times New Roman" pitchFamily="18" charset="0"/>
                <a:cs typeface="Times New Roman" pitchFamily="18" charset="0"/>
              </a:rPr>
              <a:t> ta ?</a:t>
            </a:r>
            <a:endParaRPr lang="en-US" sz="2800" dirty="0">
              <a:solidFill>
                <a:srgbClr val="00B050"/>
              </a:solidFill>
              <a:latin typeface="Times New Roman" pitchFamily="18" charset="0"/>
              <a:cs typeface="Times New Roman" pitchFamily="18" charset="0"/>
            </a:endParaRPr>
          </a:p>
        </p:txBody>
      </p:sp>
      <p:sp>
        <p:nvSpPr>
          <p:cNvPr id="18" name="Text Box 18"/>
          <p:cNvSpPr txBox="1">
            <a:spLocks noChangeArrowheads="1"/>
          </p:cNvSpPr>
          <p:nvPr/>
        </p:nvSpPr>
        <p:spPr bwMode="auto">
          <a:xfrm>
            <a:off x="163464" y="5944493"/>
            <a:ext cx="11816857" cy="954107"/>
          </a:xfrm>
          <a:prstGeom prst="rect">
            <a:avLst/>
          </a:prstGeom>
          <a:noFill/>
          <a:ln w="12700" cap="sq" algn="ctr">
            <a:noFill/>
            <a:miter lim="800000"/>
            <a:headEnd/>
            <a:tailEnd/>
          </a:ln>
          <a:effectLst/>
        </p:spPr>
        <p:txBody>
          <a:bodyPr wrap="square">
            <a:spAutoFit/>
          </a:bodyPr>
          <a:lstStyle/>
          <a:p>
            <a:pPr eaLnBrk="1" hangingPunct="1">
              <a:spcBef>
                <a:spcPct val="50000"/>
              </a:spcBef>
            </a:pPr>
            <a:r>
              <a:rPr lang="en-US" altLang="vi-VN" sz="2800" b="1">
                <a:solidFill>
                  <a:srgbClr val="0000FF"/>
                </a:solidFill>
                <a:latin typeface="Times New Roman" pitchFamily="18" charset="0"/>
                <a:cs typeface="Times New Roman" pitchFamily="18" charset="0"/>
              </a:rPr>
              <a:t>-  Chúng ta thà hi sinh tất cả, chứ nhất định không chịu mất nước, nhất định không chịu làm nô lệ.</a:t>
            </a:r>
            <a:endParaRPr lang="en-US" sz="2800">
              <a:solidFill>
                <a:srgbClr val="0000FF"/>
              </a:solidFill>
              <a:latin typeface="Times New Roman" pitchFamily="18" charset="0"/>
              <a:cs typeface="Times New Roman" pitchFamily="18" charset="0"/>
            </a:endParaRPr>
          </a:p>
        </p:txBody>
      </p:sp>
      <p:cxnSp>
        <p:nvCxnSpPr>
          <p:cNvPr id="19" name="Straight Connector 18"/>
          <p:cNvCxnSpPr/>
          <p:nvPr/>
        </p:nvCxnSpPr>
        <p:spPr>
          <a:xfrm>
            <a:off x="2123787" y="4544705"/>
            <a:ext cx="962509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85902" y="4995081"/>
            <a:ext cx="4424544" cy="1364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49756" y="370902"/>
            <a:ext cx="8767414"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1. </a:t>
            </a:r>
            <a:r>
              <a:rPr lang="nl-NL" sz="3200" b="1" dirty="0">
                <a:solidFill>
                  <a:srgbClr val="00B050"/>
                </a:solidFill>
                <a:latin typeface="Times New Roman" pitchFamily="18" charset="0"/>
                <a:cs typeface="Times New Roman" pitchFamily="18" charset="0"/>
              </a:rPr>
              <a:t>Âm mưu xâm lược nước ta của thực dân Pháp</a:t>
            </a:r>
            <a:r>
              <a:rPr lang="nl-NL"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8" name="TextBox 7"/>
          <p:cNvSpPr txBox="1">
            <a:spLocks noChangeArrowheads="1"/>
          </p:cNvSpPr>
          <p:nvPr/>
        </p:nvSpPr>
        <p:spPr bwMode="auto">
          <a:xfrm>
            <a:off x="149756" y="1563350"/>
            <a:ext cx="11700288"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2. </a:t>
            </a:r>
            <a:r>
              <a:rPr lang="nl-NL" sz="3200" b="1" dirty="0">
                <a:solidFill>
                  <a:srgbClr val="00B050"/>
                </a:solidFill>
                <a:latin typeface="Times New Roman" pitchFamily="18" charset="0"/>
                <a:cs typeface="Times New Roman" pitchFamily="18" charset="0"/>
              </a:rPr>
              <a:t>Lời kêu gọi toàn quốc kháng chiến</a:t>
            </a:r>
            <a:r>
              <a:rPr lang="nl-NL" sz="3200" b="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9" name="Text Box 4"/>
          <p:cNvSpPr txBox="1">
            <a:spLocks noChangeArrowheads="1"/>
          </p:cNvSpPr>
          <p:nvPr/>
        </p:nvSpPr>
        <p:spPr bwMode="auto">
          <a:xfrm>
            <a:off x="282804" y="2161539"/>
            <a:ext cx="10331777" cy="954107"/>
          </a:xfrm>
          <a:prstGeom prst="rect">
            <a:avLst/>
          </a:prstGeom>
          <a:noFill/>
          <a:ln w="9525">
            <a:noFill/>
            <a:miter lim="800000"/>
            <a:headEnd/>
            <a:tailEnd/>
          </a:ln>
          <a:effectLst/>
        </p:spPr>
        <p:txBody>
          <a:bodyPr wrap="square">
            <a:spAutoFit/>
          </a:bodyPr>
          <a:lstStyle/>
          <a:p>
            <a:pPr algn="just">
              <a:spcBef>
                <a:spcPct val="50000"/>
              </a:spcBef>
            </a:pPr>
            <a:r>
              <a:rPr lang="vi-VN" altLang="vi-VN" sz="2800" dirty="0">
                <a:solidFill>
                  <a:srgbClr val="0000FF"/>
                </a:solidFill>
                <a:latin typeface="Times New Roman" pitchFamily="18" charset="0"/>
                <a:cs typeface="Times New Roman" pitchFamily="18" charset="0"/>
              </a:rPr>
              <a:t>-</a:t>
            </a:r>
            <a:r>
              <a:rPr lang="en-US" altLang="vi-VN" sz="2800" dirty="0">
                <a:solidFill>
                  <a:srgbClr val="0000FF"/>
                </a:solidFill>
                <a:latin typeface="Times New Roman" pitchFamily="18" charset="0"/>
                <a:cs typeface="Times New Roman" pitchFamily="18" charset="0"/>
              </a:rPr>
              <a:t> Đ</a:t>
            </a:r>
            <a:r>
              <a:rPr lang="nl-NL" sz="2800" dirty="0">
                <a:solidFill>
                  <a:srgbClr val="0000FF"/>
                </a:solidFill>
                <a:latin typeface="Times New Roman" pitchFamily="18" charset="0"/>
                <a:cs typeface="Times New Roman" pitchFamily="18" charset="0"/>
              </a:rPr>
              <a:t>êm 18, rạng sáng 19/12/1946 </a:t>
            </a:r>
            <a:r>
              <a:rPr lang="en-US" altLang="vi-VN" sz="2800" dirty="0" err="1">
                <a:solidFill>
                  <a:srgbClr val="0000FF"/>
                </a:solidFill>
                <a:latin typeface="Times New Roman" pitchFamily="18" charset="0"/>
                <a:cs typeface="Times New Roman" pitchFamily="18" charset="0"/>
              </a:rPr>
              <a:t>Trung</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ương</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Đảng</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và</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Chính</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phủ</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đã</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họp</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quyết</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định</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phát</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động</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toàn</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quốc</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kháng</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chiến</a:t>
            </a:r>
            <a:r>
              <a:rPr lang="en-US" altLang="vi-VN" sz="2800" dirty="0">
                <a:solidFill>
                  <a:srgbClr val="0000FF"/>
                </a:solidFill>
                <a:latin typeface="Times New Roman" pitchFamily="18" charset="0"/>
                <a:cs typeface="Times New Roman" pitchFamily="18" charset="0"/>
              </a:rPr>
              <a:t>.</a:t>
            </a:r>
          </a:p>
        </p:txBody>
      </p:sp>
      <p:sp>
        <p:nvSpPr>
          <p:cNvPr id="10" name="Text Box 4"/>
          <p:cNvSpPr txBox="1">
            <a:spLocks noChangeArrowheads="1"/>
          </p:cNvSpPr>
          <p:nvPr/>
        </p:nvSpPr>
        <p:spPr bwMode="auto">
          <a:xfrm>
            <a:off x="282804" y="3178277"/>
            <a:ext cx="10586302" cy="954107"/>
          </a:xfrm>
          <a:prstGeom prst="rect">
            <a:avLst/>
          </a:prstGeom>
          <a:noFill/>
          <a:ln w="9525">
            <a:noFill/>
            <a:miter lim="800000"/>
            <a:headEnd/>
            <a:tailEnd/>
          </a:ln>
          <a:effectLst/>
        </p:spPr>
        <p:txBody>
          <a:bodyPr wrap="square">
            <a:spAutoFit/>
          </a:bodyPr>
          <a:lstStyle/>
          <a:p>
            <a:pPr algn="just" eaLnBrk="1" hangingPunct="1">
              <a:spcBef>
                <a:spcPct val="50000"/>
              </a:spcBef>
            </a:pPr>
            <a:r>
              <a:rPr lang="vi-VN" sz="2800" dirty="0">
                <a:solidFill>
                  <a:srgbClr val="0000FF"/>
                </a:solidFill>
                <a:latin typeface="Times New Roman" pitchFamily="18" charset="0"/>
                <a:cs typeface="Times New Roman" pitchFamily="18" charset="0"/>
              </a:rPr>
              <a:t>-</a:t>
            </a:r>
            <a:r>
              <a:rPr lang="en-US" sz="2800" dirty="0">
                <a:solidFill>
                  <a:srgbClr val="0000FF"/>
                </a:solidFill>
                <a:latin typeface="Times New Roman" pitchFamily="18" charset="0"/>
                <a:cs typeface="Times New Roman" pitchFamily="18" charset="0"/>
              </a:rPr>
              <a:t> </a:t>
            </a:r>
            <a:r>
              <a:rPr lang="nl-NL" sz="2800" dirty="0">
                <a:solidFill>
                  <a:srgbClr val="0000FF"/>
                </a:solidFill>
                <a:latin typeface="Times New Roman" pitchFamily="18" charset="0"/>
                <a:cs typeface="Times New Roman" pitchFamily="18" charset="0"/>
              </a:rPr>
              <a:t>Ngày 20- 12- 1946, Đài tiếng nói Việt Nam phát đi lời kêu gọi của Chủ tịch Hồ Chí Minh.</a:t>
            </a:r>
            <a:endParaRPr lang="en-US" altLang="vi-VN" sz="2800" dirty="0">
              <a:solidFill>
                <a:srgbClr val="0000FF"/>
              </a:solidFill>
              <a:latin typeface="Times New Roman" pitchFamily="18" charset="0"/>
              <a:cs typeface="Times New Roman" pitchFamily="18" charset="0"/>
            </a:endParaRPr>
          </a:p>
        </p:txBody>
      </p:sp>
      <p:sp>
        <p:nvSpPr>
          <p:cNvPr id="13" name="TextBox 12"/>
          <p:cNvSpPr txBox="1"/>
          <p:nvPr/>
        </p:nvSpPr>
        <p:spPr>
          <a:xfrm>
            <a:off x="536548" y="994688"/>
            <a:ext cx="6665530" cy="587853"/>
          </a:xfrm>
          <a:prstGeom prst="rect">
            <a:avLst/>
          </a:prstGeom>
          <a:noFill/>
        </p:spPr>
        <p:txBody>
          <a:bodyPr wrap="square" rtlCol="0">
            <a:spAutoFit/>
          </a:bodyPr>
          <a:lstStyle/>
          <a:p>
            <a:pPr>
              <a:lnSpc>
                <a:spcPct val="115000"/>
              </a:lnSpc>
              <a:spcAft>
                <a:spcPts val="1000"/>
              </a:spcAft>
              <a:tabLst>
                <a:tab pos="4274185" algn="l"/>
              </a:tabLst>
            </a:pPr>
            <a:r>
              <a:rPr lang="vi-VN" sz="28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- 18/12/1946, Pháp gửi tối hậu thư đe dọa</a:t>
            </a:r>
            <a:r>
              <a:rPr lang="vi-VN"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p:cNvSpPr txBox="1"/>
          <p:nvPr/>
        </p:nvSpPr>
        <p:spPr>
          <a:xfrm>
            <a:off x="282804" y="4163343"/>
            <a:ext cx="9153427" cy="523220"/>
          </a:xfrm>
          <a:prstGeom prst="rect">
            <a:avLst/>
          </a:prstGeom>
          <a:noFill/>
        </p:spPr>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hưởng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ứng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Tịch</a:t>
            </a:r>
            <a:endParaRPr lang="en-US" sz="28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9"/>
          <p:cNvSpPr txBox="1">
            <a:spLocks noChangeArrowheads="1"/>
          </p:cNvSpPr>
          <p:nvPr/>
        </p:nvSpPr>
        <p:spPr bwMode="auto">
          <a:xfrm>
            <a:off x="973270" y="1655540"/>
            <a:ext cx="9869864" cy="1200329"/>
          </a:xfrm>
          <a:prstGeom prst="rect">
            <a:avLst/>
          </a:prstGeom>
          <a:noFill/>
          <a:ln w="12700" cap="sq" algn="ctr">
            <a:noFill/>
            <a:miter lim="800000"/>
            <a:headEnd/>
            <a:tailEnd/>
          </a:ln>
          <a:effectLst/>
        </p:spPr>
        <p:txBody>
          <a:bodyPr wrap="square">
            <a:spAutoFit/>
          </a:bodyPr>
          <a:lstStyle/>
          <a:p>
            <a:pPr algn="just"/>
            <a:r>
              <a:rPr lang="en-US" sz="3200" b="1" dirty="0">
                <a:solidFill>
                  <a:srgbClr val="00B050"/>
                </a:solidFill>
                <a:latin typeface="Times New Roman" pitchFamily="18" charset="0"/>
                <a:cs typeface="Times New Roman" pitchFamily="18" charset="0"/>
              </a:rPr>
              <a:t>   </a:t>
            </a:r>
            <a:r>
              <a:rPr lang="en-US" sz="3600" b="1" dirty="0">
                <a:solidFill>
                  <a:srgbClr val="00B050"/>
                </a:solidFill>
                <a:latin typeface="Times New Roman" pitchFamily="18" charset="0"/>
                <a:cs typeface="Times New Roman" pitchFamily="18" charset="0"/>
              </a:rPr>
              <a:t>*</a:t>
            </a:r>
            <a:r>
              <a:rPr lang="nl-NL" sz="3600" b="1" dirty="0">
                <a:solidFill>
                  <a:srgbClr val="00B050"/>
                </a:solidFill>
                <a:latin typeface="Times New Roman" pitchFamily="18" charset="0"/>
                <a:cs typeface="Times New Roman" pitchFamily="18" charset="0"/>
              </a:rPr>
              <a:t>Cuộc chiến đấu anh dũng của quân và dân ta ở Hà Nội và trên khắp cả nước.</a:t>
            </a:r>
            <a:endParaRPr lang="en-US" sz="3600" dirty="0">
              <a:solidFill>
                <a:srgbClr val="00B050"/>
              </a:solidFill>
              <a:latin typeface="Times New Roman" pitchFamily="18" charset="0"/>
              <a:cs typeface="Times New Roman" pitchFamily="18" charset="0"/>
            </a:endParaRPr>
          </a:p>
        </p:txBody>
      </p:sp>
      <p:sp>
        <p:nvSpPr>
          <p:cNvPr id="12" name="Text Box 20"/>
          <p:cNvSpPr txBox="1">
            <a:spLocks noChangeArrowheads="1"/>
          </p:cNvSpPr>
          <p:nvPr/>
        </p:nvSpPr>
        <p:spPr bwMode="auto">
          <a:xfrm>
            <a:off x="1450520" y="3261512"/>
            <a:ext cx="8915363" cy="584775"/>
          </a:xfrm>
          <a:prstGeom prst="rect">
            <a:avLst/>
          </a:prstGeom>
          <a:noFill/>
          <a:ln w="12700" cap="sq" algn="ctr">
            <a:noFill/>
            <a:miter lim="800000"/>
            <a:headEnd/>
            <a:tailEnd/>
          </a:ln>
          <a:effectLst/>
        </p:spPr>
        <p:txBody>
          <a:bodyPr wrap="square">
            <a:spAutoFit/>
          </a:bodyPr>
          <a:lstStyle/>
          <a:p>
            <a:pPr>
              <a:spcBef>
                <a:spcPct val="50000"/>
              </a:spcBef>
            </a:pPr>
            <a:r>
              <a:rPr lang="en-US" sz="2800" b="1" dirty="0">
                <a:solidFill>
                  <a:srgbClr val="006600"/>
                </a:solidFill>
                <a:latin typeface="Times New Roman" pitchFamily="18" charset="0"/>
                <a:cs typeface="Times New Roman" pitchFamily="18" charset="0"/>
              </a:rPr>
              <a:t> </a:t>
            </a:r>
            <a:r>
              <a:rPr lang="nl-NL" sz="3200" b="1" dirty="0">
                <a:solidFill>
                  <a:srgbClr val="006600"/>
                </a:solidFill>
                <a:latin typeface="Times New Roman" pitchFamily="18" charset="0"/>
                <a:cs typeface="Times New Roman" pitchFamily="18" charset="0"/>
              </a:rPr>
              <a:t>Đọc thầm đoạn còn lại trong SGK.</a:t>
            </a:r>
            <a:endParaRPr lang="en-US" sz="3200" b="1" dirty="0">
              <a:solidFill>
                <a:srgbClr val="006600"/>
              </a:solidFill>
              <a:latin typeface="Times New Roman" pitchFamily="18" charset="0"/>
              <a:cs typeface="Times New Roman" pitchFamily="18" charset="0"/>
            </a:endParaRPr>
          </a:p>
        </p:txBody>
      </p:sp>
    </p:spTree>
    <p:extLst>
      <p:ext uri="{BB962C8B-B14F-4D97-AF65-F5344CB8AC3E}">
        <p14:creationId xmlns:p14="http://schemas.microsoft.com/office/powerpoint/2010/main" val="269956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14779" y="1323825"/>
            <a:ext cx="10558021" cy="1077218"/>
          </a:xfrm>
          <a:prstGeom prst="rect">
            <a:avLst/>
          </a:prstGeom>
          <a:noFill/>
          <a:ln w="9525">
            <a:noFill/>
            <a:miter lim="800000"/>
            <a:headEnd/>
            <a:tailEnd/>
          </a:ln>
        </p:spPr>
        <p:txBody>
          <a:bodyPr wrap="square">
            <a:spAutoFit/>
          </a:bodyPr>
          <a:lstStyle/>
          <a:p>
            <a:pPr algn="just">
              <a:spcBef>
                <a:spcPct val="50000"/>
              </a:spcBef>
            </a:pPr>
            <a:r>
              <a:rPr lang="en-US" sz="3200" b="1" dirty="0">
                <a:solidFill>
                  <a:srgbClr val="00B050"/>
                </a:solidFill>
                <a:latin typeface="Times New Roman" pitchFamily="18" charset="0"/>
                <a:cs typeface="Times New Roman" pitchFamily="18" charset="0"/>
              </a:rPr>
              <a:t>1. </a:t>
            </a:r>
            <a:r>
              <a:rPr lang="en-US" sz="3200" b="1" dirty="0" err="1">
                <a:solidFill>
                  <a:srgbClr val="00B050"/>
                </a:solidFill>
                <a:latin typeface="Times New Roman" pitchFamily="18" charset="0"/>
                <a:cs typeface="Times New Roman" pitchFamily="18" charset="0"/>
              </a:rPr>
              <a:t>Cuộc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chiến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đấu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quân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dân</a:t>
            </a:r>
            <a:r>
              <a:rPr lang="en-US" sz="3200" b="1" dirty="0">
                <a:solidFill>
                  <a:srgbClr val="00B050"/>
                </a:solidFill>
                <a:latin typeface="Times New Roman" pitchFamily="18" charset="0"/>
                <a:cs typeface="Times New Roman" pitchFamily="18" charset="0"/>
              </a:rPr>
              <a:t> ta ở </a:t>
            </a:r>
            <a:r>
              <a:rPr lang="en-US" sz="3200" b="1" dirty="0" err="1">
                <a:solidFill>
                  <a:srgbClr val="00B050"/>
                </a:solidFill>
                <a:latin typeface="Times New Roman" pitchFamily="18" charset="0"/>
                <a:cs typeface="Times New Roman" pitchFamily="18" charset="0"/>
              </a:rPr>
              <a:t>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Nội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diễn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như</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thế</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quả</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sao</a:t>
            </a:r>
            <a:r>
              <a:rPr lang="en-US" sz="3200" b="1" dirty="0">
                <a:solidFill>
                  <a:srgbClr val="00B050"/>
                </a:solidFill>
                <a:latin typeface="Times New Roman" pitchFamily="18" charset="0"/>
                <a:cs typeface="Times New Roman" pitchFamily="18" charset="0"/>
              </a:rPr>
              <a:t>?</a:t>
            </a:r>
            <a:endParaRPr lang="vi-VN" sz="3200" b="1" dirty="0">
              <a:solidFill>
                <a:srgbClr val="00B050"/>
              </a:solidFill>
              <a:latin typeface="Times New Roman" pitchFamily="18" charset="0"/>
              <a:cs typeface="Times New Roman" pitchFamily="18" charset="0"/>
            </a:endParaRPr>
          </a:p>
        </p:txBody>
      </p:sp>
      <p:sp>
        <p:nvSpPr>
          <p:cNvPr id="5" name="WordArt 7"/>
          <p:cNvSpPr>
            <a:spLocks noChangeArrowheads="1" noChangeShapeType="1" noTextEdit="1"/>
          </p:cNvSpPr>
          <p:nvPr/>
        </p:nvSpPr>
        <p:spPr bwMode="auto">
          <a:xfrm>
            <a:off x="2331131" y="496457"/>
            <a:ext cx="6725315" cy="61642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THẢO LUẬN NHÓM 4</a:t>
            </a:r>
          </a:p>
        </p:txBody>
      </p:sp>
      <p:pic>
        <p:nvPicPr>
          <p:cNvPr id="6" name="Picture 8" descr="pe01561_"/>
          <p:cNvPicPr>
            <a:picLocks noChangeAspect="1" noChangeArrowheads="1"/>
          </p:cNvPicPr>
          <p:nvPr/>
        </p:nvPicPr>
        <p:blipFill>
          <a:blip r:embed="rId2" cstate="print"/>
          <a:srcRect/>
          <a:stretch>
            <a:fillRect/>
          </a:stretch>
        </p:blipFill>
        <p:spPr bwMode="auto">
          <a:xfrm>
            <a:off x="9802078" y="205854"/>
            <a:ext cx="1824276" cy="782638"/>
          </a:xfrm>
          <a:prstGeom prst="rect">
            <a:avLst/>
          </a:prstGeom>
          <a:noFill/>
          <a:ln w="9525">
            <a:noFill/>
            <a:miter lim="800000"/>
            <a:headEnd/>
            <a:tailEnd/>
          </a:ln>
        </p:spPr>
      </p:pic>
      <p:sp>
        <p:nvSpPr>
          <p:cNvPr id="13" name="Text Box 3"/>
          <p:cNvSpPr txBox="1">
            <a:spLocks noChangeArrowheads="1"/>
          </p:cNvSpPr>
          <p:nvPr/>
        </p:nvSpPr>
        <p:spPr bwMode="auto">
          <a:xfrm>
            <a:off x="414779" y="5437197"/>
            <a:ext cx="10284644" cy="1077218"/>
          </a:xfrm>
          <a:prstGeom prst="rect">
            <a:avLst/>
          </a:prstGeom>
          <a:noFill/>
          <a:ln w="9525">
            <a:noFill/>
            <a:miter lim="800000"/>
            <a:headEnd/>
            <a:tailEnd/>
          </a:ln>
        </p:spPr>
        <p:txBody>
          <a:bodyPr wrap="square">
            <a:spAutoFit/>
          </a:bodyPr>
          <a:lstStyle/>
          <a:p>
            <a:pPr algn="just">
              <a:spcBef>
                <a:spcPct val="50000"/>
              </a:spcBef>
            </a:pPr>
            <a:r>
              <a:rPr lang="en-US" sz="3200" b="1" dirty="0">
                <a:solidFill>
                  <a:srgbClr val="00B050"/>
                </a:solidFill>
                <a:latin typeface="Times New Roman" pitchFamily="18" charset="0"/>
                <a:cs typeface="Times New Roman" pitchFamily="18" charset="0"/>
              </a:rPr>
              <a:t>4. </a:t>
            </a:r>
            <a:r>
              <a:rPr lang="en-US" sz="3200" b="1" dirty="0" err="1">
                <a:solidFill>
                  <a:srgbClr val="00B050"/>
                </a:solidFill>
                <a:latin typeface="Times New Roman" pitchFamily="18" charset="0"/>
                <a:cs typeface="Times New Roman" pitchFamily="18" charset="0"/>
              </a:rPr>
              <a:t>Cuộc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chiến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đấu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quân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dân</a:t>
            </a:r>
            <a:r>
              <a:rPr lang="en-US" sz="3200" b="1" dirty="0">
                <a:solidFill>
                  <a:srgbClr val="00B050"/>
                </a:solidFill>
                <a:latin typeface="Times New Roman" pitchFamily="18" charset="0"/>
                <a:cs typeface="Times New Roman" pitchFamily="18" charset="0"/>
              </a:rPr>
              <a:t> ta ở </a:t>
            </a:r>
            <a:r>
              <a:rPr lang="en-US" sz="3200" b="1" dirty="0" err="1">
                <a:solidFill>
                  <a:srgbClr val="00B050"/>
                </a:solidFill>
                <a:latin typeface="Times New Roman" pitchFamily="18" charset="0"/>
                <a:cs typeface="Times New Roman" pitchFamily="18" charset="0"/>
              </a:rPr>
              <a:t>Đà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Nẵng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diễn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như</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thế</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quả</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sao</a:t>
            </a:r>
            <a:r>
              <a:rPr lang="en-US" sz="3200" b="1" dirty="0">
                <a:solidFill>
                  <a:srgbClr val="00B050"/>
                </a:solidFill>
                <a:latin typeface="Times New Roman" pitchFamily="18" charset="0"/>
                <a:cs typeface="Times New Roman" pitchFamily="18" charset="0"/>
              </a:rPr>
              <a:t>?</a:t>
            </a:r>
            <a:endParaRPr lang="vi-VN" sz="3200" b="1" dirty="0">
              <a:solidFill>
                <a:srgbClr val="00B050"/>
              </a:solidFill>
              <a:latin typeface="Times New Roman" pitchFamily="18" charset="0"/>
              <a:cs typeface="Times New Roman" pitchFamily="18" charset="0"/>
            </a:endParaRPr>
          </a:p>
        </p:txBody>
      </p:sp>
      <p:sp>
        <p:nvSpPr>
          <p:cNvPr id="14" name="Text Box 3"/>
          <p:cNvSpPr txBox="1">
            <a:spLocks noChangeArrowheads="1"/>
          </p:cNvSpPr>
          <p:nvPr/>
        </p:nvSpPr>
        <p:spPr bwMode="auto">
          <a:xfrm>
            <a:off x="424205" y="4014355"/>
            <a:ext cx="10360058" cy="1077218"/>
          </a:xfrm>
          <a:prstGeom prst="rect">
            <a:avLst/>
          </a:prstGeom>
          <a:noFill/>
          <a:ln w="9525">
            <a:noFill/>
            <a:miter lim="800000"/>
            <a:headEnd/>
            <a:tailEnd/>
          </a:ln>
        </p:spPr>
        <p:txBody>
          <a:bodyPr wrap="square">
            <a:spAutoFit/>
          </a:bodyPr>
          <a:lstStyle/>
          <a:p>
            <a:pPr algn="just">
              <a:spcBef>
                <a:spcPct val="50000"/>
              </a:spcBef>
            </a:pPr>
            <a:r>
              <a:rPr lang="en-US" sz="3200" b="1" dirty="0">
                <a:solidFill>
                  <a:srgbClr val="00B050"/>
                </a:solidFill>
                <a:latin typeface="Times New Roman" pitchFamily="18" charset="0"/>
                <a:cs typeface="Times New Roman" pitchFamily="18" charset="0"/>
              </a:rPr>
              <a:t>3. </a:t>
            </a:r>
            <a:r>
              <a:rPr lang="en-US" sz="3200" b="1" dirty="0" err="1">
                <a:solidFill>
                  <a:srgbClr val="00B050"/>
                </a:solidFill>
                <a:latin typeface="Times New Roman" pitchFamily="18" charset="0"/>
                <a:cs typeface="Times New Roman" pitchFamily="18" charset="0"/>
              </a:rPr>
              <a:t>Cuộc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chiến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đấu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quân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dân</a:t>
            </a:r>
            <a:r>
              <a:rPr lang="en-US" sz="3200" b="1" dirty="0">
                <a:solidFill>
                  <a:srgbClr val="00B050"/>
                </a:solidFill>
                <a:latin typeface="Times New Roman" pitchFamily="18" charset="0"/>
                <a:cs typeface="Times New Roman" pitchFamily="18" charset="0"/>
              </a:rPr>
              <a:t> ta ở </a:t>
            </a:r>
            <a:r>
              <a:rPr lang="en-US" sz="3200" b="1" dirty="0" err="1">
                <a:solidFill>
                  <a:srgbClr val="00B050"/>
                </a:solidFill>
                <a:latin typeface="Times New Roman" pitchFamily="18" charset="0"/>
                <a:cs typeface="Times New Roman" pitchFamily="18" charset="0"/>
              </a:rPr>
              <a:t>Huế</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diễn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như</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thế</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Kết</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quả</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ra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sao</a:t>
            </a:r>
            <a:r>
              <a:rPr lang="en-US" sz="3200" b="1" dirty="0">
                <a:solidFill>
                  <a:srgbClr val="00B050"/>
                </a:solidFill>
                <a:latin typeface="Times New Roman" pitchFamily="18" charset="0"/>
                <a:cs typeface="Times New Roman" pitchFamily="18" charset="0"/>
              </a:rPr>
              <a:t>?</a:t>
            </a:r>
            <a:endParaRPr lang="vi-VN" sz="3200" b="1" dirty="0">
              <a:solidFill>
                <a:srgbClr val="00B050"/>
              </a:solidFill>
              <a:latin typeface="Times New Roman" pitchFamily="18" charset="0"/>
              <a:cs typeface="Times New Roman" pitchFamily="18" charset="0"/>
            </a:endParaRPr>
          </a:p>
        </p:txBody>
      </p:sp>
      <p:sp>
        <p:nvSpPr>
          <p:cNvPr id="15" name="Text Box 3"/>
          <p:cNvSpPr txBox="1">
            <a:spLocks noChangeArrowheads="1"/>
          </p:cNvSpPr>
          <p:nvPr/>
        </p:nvSpPr>
        <p:spPr bwMode="auto">
          <a:xfrm>
            <a:off x="348790" y="2515248"/>
            <a:ext cx="10510887" cy="1077218"/>
          </a:xfrm>
          <a:prstGeom prst="rect">
            <a:avLst/>
          </a:prstGeom>
          <a:noFill/>
          <a:ln w="9525">
            <a:noFill/>
            <a:miter lim="800000"/>
            <a:headEnd/>
            <a:tailEnd/>
          </a:ln>
        </p:spPr>
        <p:txBody>
          <a:bodyPr wrap="square">
            <a:spAutoFit/>
          </a:bodyPr>
          <a:lstStyle/>
          <a:p>
            <a:pPr algn="just">
              <a:spcBef>
                <a:spcPct val="50000"/>
              </a:spcBef>
            </a:pPr>
            <a:r>
              <a:rPr lang="en-US" sz="3200" b="1" dirty="0">
                <a:solidFill>
                  <a:srgbClr val="00B050"/>
                </a:solidFill>
                <a:latin typeface="Times New Roman" pitchFamily="18" charset="0"/>
                <a:cs typeface="Times New Roman" pitchFamily="18" charset="0"/>
              </a:rPr>
              <a:t>2. </a:t>
            </a:r>
            <a:r>
              <a:rPr lang="en-US" sz="3200" b="1" dirty="0" err="1">
                <a:solidFill>
                  <a:srgbClr val="00B050"/>
                </a:solidFill>
                <a:latin typeface="Times New Roman" pitchFamily="18" charset="0"/>
                <a:cs typeface="Times New Roman" pitchFamily="18" charset="0"/>
              </a:rPr>
              <a:t>Việc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quân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dân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Hà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Nội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chiến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đấu</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giam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chân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địch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gần</a:t>
            </a:r>
            <a:r>
              <a:rPr lang="en-US" sz="3200" b="1" dirty="0">
                <a:solidFill>
                  <a:srgbClr val="00B050"/>
                </a:solidFill>
                <a:latin typeface="Times New Roman" pitchFamily="18" charset="0"/>
                <a:cs typeface="Times New Roman" pitchFamily="18" charset="0"/>
              </a:rPr>
              <a:t> 2 </a:t>
            </a:r>
            <a:r>
              <a:rPr lang="en-US" sz="3200" b="1" dirty="0" err="1">
                <a:solidFill>
                  <a:srgbClr val="00B050"/>
                </a:solidFill>
                <a:latin typeface="Times New Roman" pitchFamily="18" charset="0"/>
                <a:cs typeface="Times New Roman" pitchFamily="18" charset="0"/>
              </a:rPr>
              <a:t>tháng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có</a:t>
            </a:r>
            <a:r>
              <a:rPr lang="en-US" sz="3200" b="1" dirty="0">
                <a:solidFill>
                  <a:srgbClr val="00B050"/>
                </a:solidFill>
                <a:latin typeface="Times New Roman" pitchFamily="18" charset="0"/>
                <a:cs typeface="Times New Roman" pitchFamily="18" charset="0"/>
              </a:rPr>
              <a:t> ý </a:t>
            </a:r>
            <a:r>
              <a:rPr lang="en-US" sz="3200" b="1" dirty="0" err="1">
                <a:solidFill>
                  <a:srgbClr val="00B050"/>
                </a:solidFill>
                <a:latin typeface="Times New Roman" pitchFamily="18" charset="0"/>
                <a:cs typeface="Times New Roman" pitchFamily="18" charset="0"/>
              </a:rPr>
              <a:t>nghĩa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như</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thế</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nào</a:t>
            </a:r>
            <a:r>
              <a:rPr lang="en-US" sz="3200" b="1" dirty="0">
                <a:solidFill>
                  <a:srgbClr val="00B050"/>
                </a:solidFill>
                <a:latin typeface="Times New Roman" pitchFamily="18" charset="0"/>
                <a:cs typeface="Times New Roman" pitchFamily="18" charset="0"/>
              </a:rPr>
              <a:t>?</a:t>
            </a:r>
            <a:endParaRPr lang="vi-VN" sz="3200" b="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Horizontal)">
                                      <p:cBhvr>
                                        <p:cTn id="10" dur="10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edg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BanDoVietNam"/>
          <p:cNvPicPr>
            <a:picLocks noChangeAspect="1" noChangeArrowheads="1"/>
          </p:cNvPicPr>
          <p:nvPr/>
        </p:nvPicPr>
        <p:blipFill>
          <a:blip r:embed="rId2" cstate="print"/>
          <a:srcRect/>
          <a:stretch>
            <a:fillRect/>
          </a:stretch>
        </p:blipFill>
        <p:spPr bwMode="auto">
          <a:xfrm>
            <a:off x="4" y="204716"/>
            <a:ext cx="4543952" cy="6653284"/>
          </a:xfrm>
          <a:prstGeom prst="rect">
            <a:avLst/>
          </a:prstGeom>
          <a:noFill/>
          <a:ln w="57150">
            <a:solidFill>
              <a:srgbClr val="FF0000"/>
            </a:solidFill>
            <a:miter lim="800000"/>
            <a:headEnd/>
            <a:tailEnd/>
          </a:ln>
        </p:spPr>
      </p:pic>
      <p:sp>
        <p:nvSpPr>
          <p:cNvPr id="6" name="Text Box 8"/>
          <p:cNvSpPr txBox="1">
            <a:spLocks noChangeArrowheads="1"/>
          </p:cNvSpPr>
          <p:nvPr/>
        </p:nvSpPr>
        <p:spPr bwMode="auto">
          <a:xfrm>
            <a:off x="6441588" y="0"/>
            <a:ext cx="1999092" cy="707886"/>
          </a:xfrm>
          <a:prstGeom prst="rect">
            <a:avLst/>
          </a:prstGeom>
          <a:noFill/>
          <a:ln w="9525">
            <a:noFill/>
            <a:miter lim="800000"/>
            <a:headEnd/>
            <a:tailEnd/>
          </a:ln>
          <a:effectLst/>
        </p:spPr>
        <p:txBody>
          <a:bodyPr wrap="square">
            <a:spAutoFit/>
          </a:bodyPr>
          <a:lstStyle/>
          <a:p>
            <a:r>
              <a:rPr lang="en-US" sz="4000" b="1">
                <a:solidFill>
                  <a:srgbClr val="006600"/>
                </a:solidFill>
                <a:latin typeface="Times New Roman" pitchFamily="18" charset="0"/>
                <a:cs typeface="Times New Roman" pitchFamily="18" charset="0"/>
              </a:rPr>
              <a:t>Hà Nội</a:t>
            </a:r>
          </a:p>
        </p:txBody>
      </p:sp>
      <p:sp>
        <p:nvSpPr>
          <p:cNvPr id="7" name="AutoShape 34"/>
          <p:cNvSpPr>
            <a:spLocks noChangeArrowheads="1"/>
          </p:cNvSpPr>
          <p:nvPr/>
        </p:nvSpPr>
        <p:spPr bwMode="auto">
          <a:xfrm>
            <a:off x="1992182" y="1125940"/>
            <a:ext cx="405395" cy="381000"/>
          </a:xfrm>
          <a:prstGeom prst="irregularSeal1">
            <a:avLst/>
          </a:prstGeom>
          <a:solidFill>
            <a:srgbClr val="FF0000"/>
          </a:solidFill>
          <a:ln w="9525">
            <a:noFill/>
            <a:miter lim="800000"/>
            <a:headEnd/>
            <a:tailEnd/>
          </a:ln>
        </p:spPr>
        <p:txBody>
          <a:bodyPr wrap="none" anchor="ctr"/>
          <a:lstStyle/>
          <a:p>
            <a:endParaRPr lang="vi-VN" sz="1800">
              <a:cs typeface="Times New Roman" pitchFamily="18" charset="0"/>
            </a:endParaRPr>
          </a:p>
        </p:txBody>
      </p:sp>
      <p:cxnSp>
        <p:nvCxnSpPr>
          <p:cNvPr id="9" name="Straight Arrow Connector 8"/>
          <p:cNvCxnSpPr>
            <a:stCxn id="6" idx="1"/>
          </p:cNvCxnSpPr>
          <p:nvPr/>
        </p:nvCxnSpPr>
        <p:spPr>
          <a:xfrm flipH="1">
            <a:off x="2423291" y="353943"/>
            <a:ext cx="4018297" cy="8880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1"/>
          <p:cNvGrpSpPr>
            <a:grpSpLocks/>
          </p:cNvGrpSpPr>
          <p:nvPr/>
        </p:nvGrpSpPr>
        <p:grpSpPr bwMode="auto">
          <a:xfrm>
            <a:off x="4921471" y="1021304"/>
            <a:ext cx="6881876" cy="5186363"/>
            <a:chOff x="48" y="1104"/>
            <a:chExt cx="5376" cy="3267"/>
          </a:xfrm>
        </p:grpSpPr>
        <p:pic>
          <p:nvPicPr>
            <p:cNvPr id="14" name="Picture 12" descr="vtc_29522_DSC04563_1"/>
            <p:cNvPicPr>
              <a:picLocks noChangeAspect="1" noChangeArrowheads="1"/>
            </p:cNvPicPr>
            <p:nvPr/>
          </p:nvPicPr>
          <p:blipFill>
            <a:blip r:embed="rId3" cstate="print"/>
            <a:srcRect/>
            <a:stretch>
              <a:fillRect/>
            </a:stretch>
          </p:blipFill>
          <p:spPr bwMode="auto">
            <a:xfrm>
              <a:off x="48" y="1104"/>
              <a:ext cx="5376" cy="2928"/>
            </a:xfrm>
            <a:prstGeom prst="rect">
              <a:avLst/>
            </a:prstGeom>
            <a:noFill/>
            <a:ln w="9525">
              <a:noFill/>
              <a:miter lim="800000"/>
              <a:headEnd/>
              <a:tailEnd/>
            </a:ln>
          </p:spPr>
        </p:pic>
        <p:sp>
          <p:nvSpPr>
            <p:cNvPr id="15" name="Text Box 13"/>
            <p:cNvSpPr txBox="1">
              <a:spLocks noChangeArrowheads="1"/>
            </p:cNvSpPr>
            <p:nvPr/>
          </p:nvSpPr>
          <p:spPr bwMode="auto">
            <a:xfrm>
              <a:off x="576" y="4003"/>
              <a:ext cx="4626" cy="368"/>
            </a:xfrm>
            <a:prstGeom prst="rect">
              <a:avLst/>
            </a:prstGeom>
            <a:noFill/>
            <a:ln w="9525">
              <a:noFill/>
              <a:miter lim="800000"/>
              <a:headEnd/>
              <a:tailEnd/>
            </a:ln>
            <a:effectLst/>
          </p:spPr>
          <p:txBody>
            <a:bodyPr wrap="none">
              <a:spAutoFit/>
            </a:bodyPr>
            <a:lstStyle/>
            <a:p>
              <a:pPr eaLnBrk="1" hangingPunct="1"/>
              <a:r>
                <a:rPr lang="en-US" sz="3200" b="1">
                  <a:solidFill>
                    <a:srgbClr val="9900CC"/>
                  </a:solidFill>
                  <a:latin typeface="Times New Roman" pitchFamily="18" charset="0"/>
                </a:rPr>
                <a:t>Giành giật với địch từng góc phố</a:t>
              </a:r>
            </a:p>
          </p:txBody>
        </p:sp>
      </p:grpSp>
      <p:grpSp>
        <p:nvGrpSpPr>
          <p:cNvPr id="22" name="Group 21"/>
          <p:cNvGrpSpPr/>
          <p:nvPr/>
        </p:nvGrpSpPr>
        <p:grpSpPr>
          <a:xfrm>
            <a:off x="4950238" y="955344"/>
            <a:ext cx="7111767" cy="5863660"/>
            <a:chOff x="4962515" y="955342"/>
            <a:chExt cx="7129404" cy="5863661"/>
          </a:xfrm>
        </p:grpSpPr>
        <p:pic>
          <p:nvPicPr>
            <p:cNvPr id="20" name="Picture 14" descr="vtc_29526_DSC04559_1"/>
            <p:cNvPicPr>
              <a:picLocks noChangeAspect="1" noChangeArrowheads="1"/>
            </p:cNvPicPr>
            <p:nvPr/>
          </p:nvPicPr>
          <p:blipFill>
            <a:blip r:embed="rId4" cstate="print"/>
            <a:srcRect/>
            <a:stretch>
              <a:fillRect/>
            </a:stretch>
          </p:blipFill>
          <p:spPr bwMode="auto">
            <a:xfrm>
              <a:off x="4965819" y="955342"/>
              <a:ext cx="6919107" cy="5197620"/>
            </a:xfrm>
            <a:prstGeom prst="rect">
              <a:avLst/>
            </a:prstGeom>
            <a:noFill/>
            <a:ln w="38100">
              <a:solidFill>
                <a:srgbClr val="CC66FF"/>
              </a:solidFill>
              <a:miter lim="800000"/>
              <a:headEnd/>
              <a:tailEnd/>
            </a:ln>
          </p:spPr>
        </p:pic>
        <p:sp>
          <p:nvSpPr>
            <p:cNvPr id="21" name="Text Box 15"/>
            <p:cNvSpPr txBox="1">
              <a:spLocks noChangeArrowheads="1"/>
            </p:cNvSpPr>
            <p:nvPr/>
          </p:nvSpPr>
          <p:spPr bwMode="auto">
            <a:xfrm>
              <a:off x="4962515" y="6234228"/>
              <a:ext cx="7129404" cy="584775"/>
            </a:xfrm>
            <a:prstGeom prst="rect">
              <a:avLst/>
            </a:prstGeom>
            <a:noFill/>
            <a:ln w="9525">
              <a:noFill/>
              <a:miter lim="800000"/>
              <a:headEnd/>
              <a:tailEnd/>
            </a:ln>
            <a:effectLst/>
          </p:spPr>
          <p:txBody>
            <a:bodyPr wrap="square">
              <a:spAutoFit/>
            </a:bodyPr>
            <a:lstStyle/>
            <a:p>
              <a:pPr eaLnBrk="1" hangingPunct="1"/>
              <a:r>
                <a:rPr lang="en-US" sz="3200" b="1">
                  <a:solidFill>
                    <a:srgbClr val="FF0000"/>
                  </a:solidFill>
                  <a:latin typeface="Times New Roman" pitchFamily="18" charset="0"/>
                </a:rPr>
                <a:t>Giành giật từng mái nhà, từng khu phố</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13"/>
                                        </p:tgtEl>
                                        <p:attrNameLst>
                                          <p:attrName>style.visibility</p:attrName>
                                        </p:attrNameLst>
                                      </p:cBhvr>
                                      <p:to>
                                        <p:strVal val="visible"/>
                                      </p:to>
                                    </p:set>
                                    <p:anim calcmode="lin" valueType="num">
                                      <p:cBhvr>
                                        <p:cTn id="16" dur="3000" fill="hold"/>
                                        <p:tgtEl>
                                          <p:spTgt spid="13"/>
                                        </p:tgtEl>
                                        <p:attrNameLst>
                                          <p:attrName>ppt_w</p:attrName>
                                        </p:attrNameLst>
                                      </p:cBhvr>
                                      <p:tavLst>
                                        <p:tav tm="0">
                                          <p:val>
                                            <p:fltVal val="0"/>
                                          </p:val>
                                        </p:tav>
                                        <p:tav tm="100000">
                                          <p:val>
                                            <p:strVal val="#ppt_w"/>
                                          </p:val>
                                        </p:tav>
                                      </p:tavLst>
                                    </p:anim>
                                    <p:anim calcmode="lin" valueType="num">
                                      <p:cBhvr>
                                        <p:cTn id="17" dur="3000" fill="hold"/>
                                        <p:tgtEl>
                                          <p:spTgt spid="13"/>
                                        </p:tgtEl>
                                        <p:attrNameLst>
                                          <p:attrName>ppt_h</p:attrName>
                                        </p:attrNameLst>
                                      </p:cBhvr>
                                      <p:tavLst>
                                        <p:tav tm="0">
                                          <p:val>
                                            <p:fltVal val="0"/>
                                          </p:val>
                                        </p:tav>
                                        <p:tav tm="100000">
                                          <p:val>
                                            <p:strVal val="#ppt_h"/>
                                          </p:val>
                                        </p:tav>
                                      </p:tavLst>
                                    </p:anim>
                                    <p:anim calcmode="lin" valueType="num">
                                      <p:cBhvr>
                                        <p:cTn id="18" dur="3000" fill="hold"/>
                                        <p:tgtEl>
                                          <p:spTgt spid="13"/>
                                        </p:tgtEl>
                                        <p:attrNameLst>
                                          <p:attrName>style.rotation</p:attrName>
                                        </p:attrNameLst>
                                      </p:cBhvr>
                                      <p:tavLst>
                                        <p:tav tm="0">
                                          <p:val>
                                            <p:fltVal val="90"/>
                                          </p:val>
                                        </p:tav>
                                        <p:tav tm="100000">
                                          <p:val>
                                            <p:fltVal val="0"/>
                                          </p:val>
                                        </p:tav>
                                      </p:tavLst>
                                    </p:anim>
                                    <p:animEffect transition="in" filter="fade">
                                      <p:cBhvr>
                                        <p:cTn id="19" dur="3000"/>
                                        <p:tgtEl>
                                          <p:spTgt spid="13"/>
                                        </p:tgtEl>
                                      </p:cBhvr>
                                    </p:animEffect>
                                  </p:childTnLst>
                                </p:cTn>
                              </p:par>
                            </p:childTnLst>
                          </p:cTn>
                        </p:par>
                        <p:par>
                          <p:cTn id="20" fill="hold">
                            <p:stCondLst>
                              <p:cond delay="3000"/>
                            </p:stCondLst>
                            <p:childTnLst>
                              <p:par>
                                <p:cTn id="21" presetID="2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edge">
                                      <p:cBhvr>
                                        <p:cTn id="23"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im Hà Nội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088" y="362142"/>
            <a:ext cx="11442362" cy="5706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04213" y="0"/>
            <a:ext cx="11667196" cy="1077218"/>
          </a:xfrm>
          <a:prstGeom prst="rect">
            <a:avLst/>
          </a:prstGeom>
          <a:noFill/>
          <a:ln w="9525">
            <a:noFill/>
            <a:miter lim="800000"/>
            <a:headEnd/>
            <a:tailEnd/>
          </a:ln>
        </p:spPr>
        <p:txBody>
          <a:bodyPr wrap="square">
            <a:spAutoFit/>
          </a:bodyPr>
          <a:lstStyle/>
          <a:p>
            <a:pPr algn="just">
              <a:spcBef>
                <a:spcPct val="50000"/>
              </a:spcBef>
            </a:pP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Nội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đấu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gần</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tháng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nghĩa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5" name="Text Box 3"/>
          <p:cNvSpPr txBox="1">
            <a:spLocks noChangeArrowheads="1"/>
          </p:cNvSpPr>
          <p:nvPr/>
        </p:nvSpPr>
        <p:spPr bwMode="auto">
          <a:xfrm>
            <a:off x="190598" y="1050872"/>
            <a:ext cx="11667196" cy="1569660"/>
          </a:xfrm>
          <a:prstGeom prst="rect">
            <a:avLst/>
          </a:prstGeom>
          <a:noFill/>
          <a:ln w="9525">
            <a:noFill/>
            <a:miter lim="800000"/>
            <a:headEnd/>
            <a:tailEnd/>
          </a:ln>
        </p:spPr>
        <p:txBody>
          <a:bodyPr wrap="square">
            <a:spAutoFit/>
          </a:bodyPr>
          <a:lstStyle/>
          <a:p>
            <a:pPr algn="just">
              <a:spcBef>
                <a:spcPct val="50000"/>
              </a:spcBef>
            </a:pPr>
            <a:r>
              <a:rPr lang="en-US" sz="3200" b="1" dirty="0">
                <a:solidFill>
                  <a:srgbClr val="0000FF"/>
                </a:solidFill>
                <a:latin typeface="Times New Roman" pitchFamily="18" charset="0"/>
                <a:cs typeface="Times New Roman" pitchFamily="18" charset="0"/>
              </a:rPr>
              <a:t>   - </a:t>
            </a:r>
            <a:r>
              <a:rPr lang="en-US" sz="3200" b="1" dirty="0" err="1">
                <a:solidFill>
                  <a:srgbClr val="0000FF"/>
                </a:solidFill>
                <a:latin typeface="Times New Roman" pitchFamily="18" charset="0"/>
                <a:cs typeface="Times New Roman" pitchFamily="18" charset="0"/>
              </a:rPr>
              <a:t>Việc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Nội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giam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chân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địch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gần</a:t>
            </a:r>
            <a:r>
              <a:rPr lang="en-US" sz="3200" b="1" dirty="0">
                <a:solidFill>
                  <a:srgbClr val="0000FF"/>
                </a:solidFill>
                <a:latin typeface="Times New Roman" pitchFamily="18" charset="0"/>
                <a:cs typeface="Times New Roman" pitchFamily="18" charset="0"/>
              </a:rPr>
              <a:t> 2 </a:t>
            </a:r>
            <a:r>
              <a:rPr lang="en-US" sz="3200" b="1" dirty="0" err="1">
                <a:solidFill>
                  <a:srgbClr val="0000FF"/>
                </a:solidFill>
                <a:latin typeface="Times New Roman" pitchFamily="18" charset="0"/>
                <a:cs typeface="Times New Roman" pitchFamily="18" charset="0"/>
              </a:rPr>
              <a:t>tháng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trời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bảo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vệ</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hàng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vạn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đồng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Chính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phủ</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rời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thành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cứ</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chiến</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grpSp>
        <p:nvGrpSpPr>
          <p:cNvPr id="8" name="Group 7"/>
          <p:cNvGrpSpPr/>
          <p:nvPr/>
        </p:nvGrpSpPr>
        <p:grpSpPr>
          <a:xfrm>
            <a:off x="13615" y="60957"/>
            <a:ext cx="11925862" cy="6805176"/>
            <a:chOff x="136479" y="0"/>
            <a:chExt cx="11955439" cy="6805175"/>
          </a:xfrm>
        </p:grpSpPr>
        <p:pic>
          <p:nvPicPr>
            <p:cNvPr id="6" name="Picture 5" descr="9"/>
            <p:cNvPicPr>
              <a:picLocks noChangeAspect="1" noChangeArrowheads="1"/>
            </p:cNvPicPr>
            <p:nvPr/>
          </p:nvPicPr>
          <p:blipFill>
            <a:blip r:embed="rId2" cstate="print"/>
            <a:srcRect/>
            <a:stretch>
              <a:fillRect/>
            </a:stretch>
          </p:blipFill>
          <p:spPr bwMode="auto">
            <a:xfrm>
              <a:off x="136479" y="0"/>
              <a:ext cx="11955439" cy="5936776"/>
            </a:xfrm>
            <a:prstGeom prst="rect">
              <a:avLst/>
            </a:prstGeom>
            <a:noFill/>
            <a:ln w="9525">
              <a:noFill/>
              <a:miter lim="800000"/>
              <a:headEnd/>
              <a:tailEnd/>
            </a:ln>
          </p:spPr>
        </p:pic>
        <p:sp>
          <p:nvSpPr>
            <p:cNvPr id="7" name="Text Box 8"/>
            <p:cNvSpPr txBox="1">
              <a:spLocks noChangeArrowheads="1"/>
            </p:cNvSpPr>
            <p:nvPr/>
          </p:nvSpPr>
          <p:spPr bwMode="auto">
            <a:xfrm>
              <a:off x="150128" y="5974178"/>
              <a:ext cx="11900848" cy="830997"/>
            </a:xfrm>
            <a:prstGeom prst="rect">
              <a:avLst/>
            </a:prstGeom>
            <a:noFill/>
            <a:ln w="12700" cap="sq" algn="ctr">
              <a:noFill/>
              <a:miter lim="800000"/>
              <a:headEnd/>
              <a:tailEnd/>
            </a:ln>
            <a:effectLst/>
          </p:spPr>
          <p:txBody>
            <a:bodyPr wrap="square">
              <a:spAutoFit/>
            </a:bodyPr>
            <a:lstStyle/>
            <a:p>
              <a:pPr algn="just">
                <a:spcBef>
                  <a:spcPct val="50000"/>
                </a:spcBef>
              </a:pPr>
              <a:r>
                <a:rPr lang="en-US" altLang="vi-VN" sz="2400" b="1">
                  <a:solidFill>
                    <a:srgbClr val="0000FF"/>
                  </a:solidFill>
                  <a:latin typeface="Times New Roman" pitchFamily="18" charset="0"/>
                  <a:cs typeface="Times New Roman" pitchFamily="18" charset="0"/>
                </a:rPr>
                <a:t>Nhân dân phố Mai Hắc Đế (Hà Nội) dùng giường, tủ…dựng chiến lũy trên đường phố để ngăn cản quân Pháp, cuối năm 1946</a:t>
              </a:r>
              <a:endParaRPr lang="en-US" sz="2400">
                <a:solidFill>
                  <a:srgbClr val="0000FF"/>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Horizontal)">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0844" y="5798236"/>
            <a:ext cx="7201805" cy="909638"/>
            <a:chOff x="912" y="480"/>
            <a:chExt cx="3504" cy="432"/>
          </a:xfrm>
        </p:grpSpPr>
        <p:sp>
          <p:nvSpPr>
            <p:cNvPr id="5" name="AutoShape 4"/>
            <p:cNvSpPr>
              <a:spLocks noChangeArrowheads="1"/>
            </p:cNvSpPr>
            <p:nvPr/>
          </p:nvSpPr>
          <p:spPr bwMode="auto">
            <a:xfrm>
              <a:off x="912" y="480"/>
              <a:ext cx="3504" cy="432"/>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6" name="Text Box 5"/>
            <p:cNvSpPr txBox="1">
              <a:spLocks noChangeArrowheads="1"/>
            </p:cNvSpPr>
            <p:nvPr/>
          </p:nvSpPr>
          <p:spPr bwMode="auto">
            <a:xfrm>
              <a:off x="957" y="559"/>
              <a:ext cx="3420" cy="219"/>
            </a:xfrm>
            <a:prstGeom prst="rect">
              <a:avLst/>
            </a:prstGeom>
            <a:noFill/>
            <a:ln w="9525">
              <a:noFill/>
              <a:miter lim="800000"/>
              <a:headEnd/>
              <a:tailEnd/>
            </a:ln>
          </p:spPr>
          <p:txBody>
            <a:bodyPr>
              <a:spAutoFit/>
            </a:bodyPr>
            <a:lstStyle/>
            <a:p>
              <a:pPr algn="ctr">
                <a:spcBef>
                  <a:spcPct val="50000"/>
                </a:spcBef>
              </a:pPr>
              <a:r>
                <a:rPr lang="en-US" sz="2400" b="1">
                  <a:latin typeface="Times New Roman" pitchFamily="18" charset="0"/>
                  <a:cs typeface="Times New Roman" pitchFamily="18" charset="0"/>
                </a:rPr>
                <a:t>Quan sát hình 2, ta thấy anh chiến sĩ  đang làm gì?</a:t>
              </a:r>
              <a:endParaRPr lang="en-US" altLang="vi-VN" sz="2400" b="1">
                <a:latin typeface="Times New Roman" pitchFamily="18" charset="0"/>
                <a:cs typeface="Times New Roman" pitchFamily="18" charset="0"/>
              </a:endParaRPr>
            </a:p>
          </p:txBody>
        </p:sp>
      </p:grpSp>
      <p:pic>
        <p:nvPicPr>
          <p:cNvPr id="7" name="Picture 6" descr="1%2050%20nam_17_0005"/>
          <p:cNvPicPr>
            <a:picLocks noChangeAspect="1" noChangeArrowheads="1"/>
          </p:cNvPicPr>
          <p:nvPr/>
        </p:nvPicPr>
        <p:blipFill>
          <a:blip r:embed="rId2" cstate="print"/>
          <a:srcRect/>
          <a:stretch>
            <a:fillRect/>
          </a:stretch>
        </p:blipFill>
        <p:spPr bwMode="auto">
          <a:xfrm>
            <a:off x="-1" y="0"/>
            <a:ext cx="7446857" cy="5704764"/>
          </a:xfrm>
          <a:prstGeom prst="rect">
            <a:avLst/>
          </a:prstGeom>
          <a:noFill/>
          <a:ln w="28575">
            <a:solidFill>
              <a:srgbClr val="660066"/>
            </a:solidFill>
            <a:miter lim="800000"/>
            <a:headEnd/>
            <a:tailEnd/>
          </a:ln>
        </p:spPr>
      </p:pic>
      <p:grpSp>
        <p:nvGrpSpPr>
          <p:cNvPr id="3" name="Group 7"/>
          <p:cNvGrpSpPr>
            <a:grpSpLocks/>
          </p:cNvGrpSpPr>
          <p:nvPr/>
        </p:nvGrpSpPr>
        <p:grpSpPr bwMode="auto">
          <a:xfrm>
            <a:off x="0" y="5791416"/>
            <a:ext cx="7256260" cy="909638"/>
            <a:chOff x="912" y="480"/>
            <a:chExt cx="3504" cy="432"/>
          </a:xfrm>
        </p:grpSpPr>
        <p:sp>
          <p:nvSpPr>
            <p:cNvPr id="9" name="AutoShape 4"/>
            <p:cNvSpPr>
              <a:spLocks noChangeArrowheads="1"/>
            </p:cNvSpPr>
            <p:nvPr/>
          </p:nvSpPr>
          <p:spPr bwMode="auto">
            <a:xfrm>
              <a:off x="912" y="480"/>
              <a:ext cx="3504" cy="432"/>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10" name="Text Box 5"/>
            <p:cNvSpPr txBox="1">
              <a:spLocks noChangeArrowheads="1"/>
            </p:cNvSpPr>
            <p:nvPr/>
          </p:nvSpPr>
          <p:spPr bwMode="auto">
            <a:xfrm>
              <a:off x="957" y="514"/>
              <a:ext cx="3420" cy="395"/>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Anh chiến sĩ đang ôm bom ba càng, sẵn sàng lao vào quân địch.</a:t>
              </a:r>
            </a:p>
          </p:txBody>
        </p:sp>
      </p:grpSp>
      <p:pic>
        <p:nvPicPr>
          <p:cNvPr id="11" name="Picture 8" descr="3c"/>
          <p:cNvPicPr>
            <a:picLocks noChangeAspect="1" noChangeArrowheads="1"/>
          </p:cNvPicPr>
          <p:nvPr/>
        </p:nvPicPr>
        <p:blipFill>
          <a:blip r:embed="rId3" cstate="print"/>
          <a:srcRect/>
          <a:stretch>
            <a:fillRect/>
          </a:stretch>
        </p:blipFill>
        <p:spPr bwMode="auto">
          <a:xfrm>
            <a:off x="7501312" y="4"/>
            <a:ext cx="4660526" cy="4394579"/>
          </a:xfrm>
          <a:prstGeom prst="rect">
            <a:avLst/>
          </a:prstGeom>
          <a:noFill/>
          <a:ln w="38100">
            <a:solidFill>
              <a:srgbClr val="9900CC"/>
            </a:solidFill>
            <a:miter lim="800000"/>
            <a:headEnd/>
            <a:tailEnd/>
          </a:ln>
        </p:spPr>
      </p:pic>
      <p:sp>
        <p:nvSpPr>
          <p:cNvPr id="12" name="Text Box 20"/>
          <p:cNvSpPr txBox="1">
            <a:spLocks noChangeArrowheads="1"/>
          </p:cNvSpPr>
          <p:nvPr/>
        </p:nvSpPr>
        <p:spPr bwMode="auto">
          <a:xfrm>
            <a:off x="7487698" y="4506937"/>
            <a:ext cx="4619683" cy="2308324"/>
          </a:xfrm>
          <a:prstGeom prst="rect">
            <a:avLst/>
          </a:prstGeom>
          <a:noFill/>
          <a:ln w="12700" cap="sq" algn="ctr">
            <a:noFill/>
            <a:miter lim="800000"/>
            <a:headEnd/>
            <a:tailEnd/>
          </a:ln>
          <a:effectLst/>
        </p:spPr>
        <p:txBody>
          <a:bodyPr wrap="square">
            <a:spAutoFit/>
          </a:bodyPr>
          <a:lstStyle/>
          <a:p>
            <a:pPr algn="just"/>
            <a:r>
              <a:rPr lang="en-US" sz="2400" b="1" dirty="0">
                <a:latin typeface="Times New Roman" pitchFamily="18" charset="0"/>
                <a:cs typeface="Times New Roman" pitchFamily="18" charset="0"/>
              </a:rPr>
              <a:t>    </a:t>
            </a:r>
            <a:r>
              <a:rPr lang="en-US" sz="2400" b="1" dirty="0">
                <a:solidFill>
                  <a:srgbClr val="00B050"/>
                </a:solidFill>
                <a:latin typeface="Times New Roman" pitchFamily="18" charset="0"/>
                <a:cs typeface="Times New Roman" pitchFamily="18" charset="0"/>
              </a:rPr>
              <a:t>Là </a:t>
            </a:r>
            <a:r>
              <a:rPr lang="en-US" sz="2400" b="1" dirty="0" err="1">
                <a:solidFill>
                  <a:srgbClr val="00B050"/>
                </a:solidFill>
                <a:latin typeface="Times New Roman" pitchFamily="18" charset="0"/>
                <a:cs typeface="Times New Roman" pitchFamily="18" charset="0"/>
              </a:rPr>
              <a:t>loại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bom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rất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hiểm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không</a:t>
            </a:r>
            <a:r>
              <a:rPr lang="en-US" sz="2400" b="1" dirty="0">
                <a:solidFill>
                  <a:srgbClr val="00B050"/>
                </a:solidFill>
                <a:latin typeface="Times New Roman" pitchFamily="18" charset="0"/>
                <a:cs typeface="Times New Roman" pitchFamily="18" charset="0"/>
              </a:rPr>
              <a:t> chỉ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đối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phương</a:t>
            </a:r>
            <a:r>
              <a:rPr lang="en-US" sz="2400" b="1" dirty="0">
                <a:solidFill>
                  <a:srgbClr val="00B050"/>
                </a:solidFill>
                <a:latin typeface="Times New Roman" pitchFamily="18" charset="0"/>
                <a:cs typeface="Times New Roman" pitchFamily="18" charset="0"/>
              </a:rPr>
              <a:t> mà </a:t>
            </a:r>
            <a:r>
              <a:rPr lang="en-US" sz="2400" b="1" dirty="0" err="1">
                <a:solidFill>
                  <a:srgbClr val="00B050"/>
                </a:solidFill>
                <a:latin typeface="Times New Roman" pitchFamily="18" charset="0"/>
                <a:cs typeface="Times New Roman" pitchFamily="18" charset="0"/>
              </a:rPr>
              <a:t>còn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người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sử</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dụng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bom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Để</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tiêu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diệt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địch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chiến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sĩ</a:t>
            </a:r>
            <a:r>
              <a:rPr lang="en-US" sz="2400" b="1" dirty="0">
                <a:solidFill>
                  <a:srgbClr val="00B050"/>
                </a:solidFill>
                <a:latin typeface="Times New Roman" pitchFamily="18" charset="0"/>
                <a:cs typeface="Times New Roman" pitchFamily="18" charset="0"/>
              </a:rPr>
              <a:t> ta </a:t>
            </a:r>
            <a:r>
              <a:rPr lang="en-US" sz="2400" b="1" dirty="0" err="1">
                <a:solidFill>
                  <a:srgbClr val="00B050"/>
                </a:solidFill>
                <a:latin typeface="Times New Roman" pitchFamily="18" charset="0"/>
                <a:cs typeface="Times New Roman" pitchFamily="18" charset="0"/>
              </a:rPr>
              <a:t>phải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ôm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bom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ba</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càng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lao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thẳng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vào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quân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địch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và</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cũng</a:t>
            </a:r>
            <a:r>
              <a:rPr lang="en-US" sz="2400" b="1" dirty="0">
                <a:solidFill>
                  <a:srgbClr val="00B050"/>
                </a:solidFill>
                <a:latin typeface="Times New Roman" pitchFamily="18" charset="0"/>
                <a:cs typeface="Times New Roman" pitchFamily="18" charset="0"/>
              </a:rPr>
              <a:t> hi </a:t>
            </a:r>
            <a:r>
              <a:rPr lang="en-US" sz="2400" b="1" dirty="0" err="1">
                <a:solidFill>
                  <a:srgbClr val="00B050"/>
                </a:solidFill>
                <a:latin typeface="Times New Roman" pitchFamily="18" charset="0"/>
                <a:cs typeface="Times New Roman" pitchFamily="18" charset="0"/>
              </a:rPr>
              <a:t>sinh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luôn</a:t>
            </a:r>
            <a:r>
              <a:rPr lang="en-US" sz="2400" b="1" dirty="0">
                <a:solidFill>
                  <a:srgbClr val="00B050"/>
                </a:solidFill>
                <a:latin typeface="Times New Roman" pitchFamily="18" charset="0"/>
                <a:cs typeface="Times New Roman" pitchFamily="18" charset="0"/>
              </a:rPr>
              <a:t>.</a:t>
            </a:r>
            <a:endParaRPr lang="en-US" sz="2400" dirty="0">
              <a:solidFill>
                <a:srgbClr val="00B050"/>
              </a:solidFill>
              <a:latin typeface="Times New Roman" pitchFamily="18" charset="0"/>
              <a:cs typeface="Times New Roman" pitchFamily="18" charset="0"/>
            </a:endParaRPr>
          </a:p>
        </p:txBody>
      </p:sp>
      <p:grpSp>
        <p:nvGrpSpPr>
          <p:cNvPr id="4" name="Group 12"/>
          <p:cNvGrpSpPr>
            <a:grpSpLocks/>
          </p:cNvGrpSpPr>
          <p:nvPr/>
        </p:nvGrpSpPr>
        <p:grpSpPr bwMode="auto">
          <a:xfrm>
            <a:off x="0" y="5784592"/>
            <a:ext cx="7256260" cy="909638"/>
            <a:chOff x="912" y="480"/>
            <a:chExt cx="3504" cy="432"/>
          </a:xfrm>
        </p:grpSpPr>
        <p:sp>
          <p:nvSpPr>
            <p:cNvPr id="14" name="AutoShape 4"/>
            <p:cNvSpPr>
              <a:spLocks noChangeArrowheads="1"/>
            </p:cNvSpPr>
            <p:nvPr/>
          </p:nvSpPr>
          <p:spPr bwMode="auto">
            <a:xfrm>
              <a:off x="912" y="480"/>
              <a:ext cx="3504" cy="432"/>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15" name="Text Box 5"/>
            <p:cNvSpPr txBox="1">
              <a:spLocks noChangeArrowheads="1"/>
            </p:cNvSpPr>
            <p:nvPr/>
          </p:nvSpPr>
          <p:spPr bwMode="auto">
            <a:xfrm>
              <a:off x="957" y="514"/>
              <a:ext cx="3420" cy="395"/>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Điều đó thể hiện tinh thần của quân và dân Hà Nội như thế nào?</a:t>
              </a:r>
            </a:p>
          </p:txBody>
        </p:sp>
      </p:grpSp>
      <p:grpSp>
        <p:nvGrpSpPr>
          <p:cNvPr id="8" name="Group 20"/>
          <p:cNvGrpSpPr/>
          <p:nvPr/>
        </p:nvGrpSpPr>
        <p:grpSpPr>
          <a:xfrm>
            <a:off x="0" y="5784591"/>
            <a:ext cx="7256260" cy="909638"/>
            <a:chOff x="1828800" y="1294477"/>
            <a:chExt cx="7274256" cy="909637"/>
          </a:xfrm>
        </p:grpSpPr>
        <p:sp>
          <p:nvSpPr>
            <p:cNvPr id="17" name="AutoShape 4"/>
            <p:cNvSpPr>
              <a:spLocks noChangeArrowheads="1"/>
            </p:cNvSpPr>
            <p:nvPr/>
          </p:nvSpPr>
          <p:spPr bwMode="auto">
            <a:xfrm>
              <a:off x="1828800" y="1294477"/>
              <a:ext cx="7274256" cy="909637"/>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18" name="Text Box 5"/>
            <p:cNvSpPr txBox="1">
              <a:spLocks noChangeArrowheads="1"/>
            </p:cNvSpPr>
            <p:nvPr/>
          </p:nvSpPr>
          <p:spPr bwMode="auto">
            <a:xfrm>
              <a:off x="1922219" y="1366069"/>
              <a:ext cx="7099873" cy="830996"/>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Thể hiện tinh thần “Quyết tử cho Tổ quốc quyết sinh”. </a:t>
              </a:r>
            </a:p>
          </p:txBody>
        </p:sp>
      </p:grpSp>
      <p:grpSp>
        <p:nvGrpSpPr>
          <p:cNvPr id="13" name="Group 21"/>
          <p:cNvGrpSpPr/>
          <p:nvPr/>
        </p:nvGrpSpPr>
        <p:grpSpPr>
          <a:xfrm>
            <a:off x="0" y="5777770"/>
            <a:ext cx="7256260" cy="909638"/>
            <a:chOff x="1828800" y="1294477"/>
            <a:chExt cx="7274256" cy="909637"/>
          </a:xfrm>
        </p:grpSpPr>
        <p:sp>
          <p:nvSpPr>
            <p:cNvPr id="23" name="AutoShape 4"/>
            <p:cNvSpPr>
              <a:spLocks noChangeArrowheads="1"/>
            </p:cNvSpPr>
            <p:nvPr/>
          </p:nvSpPr>
          <p:spPr bwMode="auto">
            <a:xfrm>
              <a:off x="1828800" y="1294477"/>
              <a:ext cx="7274256" cy="909637"/>
            </a:xfrm>
            <a:prstGeom prst="flowChartAlternateProcess">
              <a:avLst/>
            </a:prstGeom>
            <a:noFill/>
            <a:ln w="9525">
              <a:solidFill>
                <a:srgbClr val="FF0000"/>
              </a:solidFill>
              <a:miter lim="800000"/>
              <a:headEnd/>
              <a:tailEnd/>
            </a:ln>
            <a:effectLst/>
          </p:spPr>
          <p:txBody>
            <a:bodyPr wrap="none" anchor="ctr"/>
            <a:lstStyle/>
            <a:p>
              <a:pPr algn="ctr">
                <a:defRPr/>
              </a:pPr>
              <a:endParaRPr lang="vi-VN" altLang="vi-VN">
                <a:solidFill>
                  <a:srgbClr val="FF0000"/>
                </a:solidFill>
              </a:endParaRPr>
            </a:p>
          </p:txBody>
        </p:sp>
        <p:sp>
          <p:nvSpPr>
            <p:cNvPr id="24" name="Text Box 5"/>
            <p:cNvSpPr txBox="1">
              <a:spLocks noChangeArrowheads="1"/>
            </p:cNvSpPr>
            <p:nvPr/>
          </p:nvSpPr>
          <p:spPr bwMode="auto">
            <a:xfrm>
              <a:off x="1922219" y="1366069"/>
              <a:ext cx="7099873" cy="830996"/>
            </a:xfrm>
            <a:prstGeom prst="rect">
              <a:avLst/>
            </a:prstGeom>
            <a:noFill/>
            <a:ln w="9525">
              <a:noFill/>
              <a:miter lim="800000"/>
              <a:headEnd/>
              <a:tailEnd/>
            </a:ln>
          </p:spPr>
          <p:txBody>
            <a:bodyPr>
              <a:spAutoFit/>
            </a:bodyPr>
            <a:lstStyle/>
            <a:p>
              <a:pPr algn="just">
                <a:spcBef>
                  <a:spcPct val="50000"/>
                </a:spcBef>
              </a:pPr>
              <a:r>
                <a:rPr lang="en-US" altLang="vi-VN" sz="2400" b="1">
                  <a:solidFill>
                    <a:srgbClr val="000099"/>
                  </a:solidFill>
                  <a:latin typeface="Arial" charset="0"/>
                </a:rPr>
                <a:t>Vậy em hiểu“Quyết tử cho Tổ quốc quyết sinh” nghĩa là gì?</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par>
                                <p:cTn id="13" presetID="4" presetClass="exit" presetSubtype="16" fill="hold" nodeType="withEffect">
                                  <p:stCondLst>
                                    <p:cond delay="0"/>
                                  </p:stCondLst>
                                  <p:childTnLst>
                                    <p:animEffect transition="out" filter="box(in)">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plus(i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xit" presetSubtype="16" fill="hold" nodeType="clickEffect">
                                  <p:stCondLst>
                                    <p:cond delay="0"/>
                                  </p:stCondLst>
                                  <p:childTnLst>
                                    <p:animEffect transition="out" filter="diamond(in)">
                                      <p:cBhvr>
                                        <p:cTn id="30" dur="2000"/>
                                        <p:tgtEl>
                                          <p:spTgt spid="3"/>
                                        </p:tgtEl>
                                      </p:cBhvr>
                                    </p:animEffect>
                                    <p:set>
                                      <p:cBhvr>
                                        <p:cTn id="31" dur="1" fill="hold">
                                          <p:stCondLst>
                                            <p:cond delay="1999"/>
                                          </p:stCondLst>
                                        </p:cTn>
                                        <p:tgtEl>
                                          <p:spTgt spid="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Horizontal)">
                                      <p:cBhvr>
                                        <p:cTn id="39" dur="500"/>
                                        <p:tgtEl>
                                          <p:spTgt spid="8"/>
                                        </p:tgtEl>
                                      </p:cBhvr>
                                    </p:animEffect>
                                  </p:childTnLst>
                                </p:cTn>
                              </p:par>
                              <p:par>
                                <p:cTn id="40" presetID="8" presetClass="exit" presetSubtype="16" fill="hold" nodeType="withEffect">
                                  <p:stCondLst>
                                    <p:cond delay="0"/>
                                  </p:stCondLst>
                                  <p:childTnLst>
                                    <p:animEffect transition="out" filter="diamond(in)">
                                      <p:cBhvr>
                                        <p:cTn id="41" dur="1000"/>
                                        <p:tgtEl>
                                          <p:spTgt spid="4"/>
                                        </p:tgtEl>
                                      </p:cBhvr>
                                    </p:animEffect>
                                    <p:set>
                                      <p:cBhvr>
                                        <p:cTn id="42" dur="1" fill="hold">
                                          <p:stCondLst>
                                            <p:cond delay="9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xit" presetSubtype="16" fill="hold" nodeType="clickEffect">
                                  <p:stCondLst>
                                    <p:cond delay="0"/>
                                  </p:stCondLst>
                                  <p:childTnLst>
                                    <p:animEffect transition="out" filter="diamond(in)">
                                      <p:cBhvr>
                                        <p:cTn id="46" dur="1000"/>
                                        <p:tgtEl>
                                          <p:spTgt spid="8"/>
                                        </p:tgtEl>
                                      </p:cBhvr>
                                    </p:animEffect>
                                    <p:set>
                                      <p:cBhvr>
                                        <p:cTn id="47" dur="1" fill="hold">
                                          <p:stCondLst>
                                            <p:cond delay="999"/>
                                          </p:stCondLst>
                                        </p:cTn>
                                        <p:tgtEl>
                                          <p:spTgt spid="8"/>
                                        </p:tgtEl>
                                        <p:attrNameLst>
                                          <p:attrName>style.visibility</p:attrName>
                                        </p:attrNameLst>
                                      </p:cBhvr>
                                      <p:to>
                                        <p:strVal val="hidden"/>
                                      </p:to>
                                    </p:set>
                                  </p:childTnLst>
                                </p:cTn>
                              </p:par>
                              <p:par>
                                <p:cTn id="48" presetID="2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edge">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5065a9a46a205"/>
          <p:cNvPicPr>
            <a:picLocks noChangeAspect="1" noChangeArrowheads="1"/>
          </p:cNvPicPr>
          <p:nvPr/>
        </p:nvPicPr>
        <p:blipFill>
          <a:blip r:embed="rId2" cstate="print"/>
          <a:srcRect/>
          <a:stretch>
            <a:fillRect/>
          </a:stretch>
        </p:blipFill>
        <p:spPr bwMode="auto">
          <a:xfrm>
            <a:off x="0" y="0"/>
            <a:ext cx="5878222" cy="6858000"/>
          </a:xfrm>
          <a:prstGeom prst="rect">
            <a:avLst/>
          </a:prstGeom>
          <a:noFill/>
          <a:ln w="9525">
            <a:solidFill>
              <a:srgbClr val="0066FF"/>
            </a:solidFill>
            <a:miter lim="800000"/>
            <a:headEnd/>
            <a:tailEnd/>
          </a:ln>
        </p:spPr>
      </p:pic>
      <p:pic>
        <p:nvPicPr>
          <p:cNvPr id="38915" name="Picture 4" descr="49200072"/>
          <p:cNvPicPr>
            <a:picLocks noChangeAspect="1" noChangeArrowheads="1"/>
          </p:cNvPicPr>
          <p:nvPr/>
        </p:nvPicPr>
        <p:blipFill>
          <a:blip r:embed="rId3" cstate="print"/>
          <a:srcRect/>
          <a:stretch>
            <a:fillRect/>
          </a:stretch>
        </p:blipFill>
        <p:spPr bwMode="auto">
          <a:xfrm>
            <a:off x="5979570" y="0"/>
            <a:ext cx="6182268" cy="6858000"/>
          </a:xfrm>
          <a:prstGeom prst="rect">
            <a:avLst/>
          </a:prstGeom>
          <a:noFill/>
          <a:ln w="28575">
            <a:solidFill>
              <a:srgbClr val="FF0000"/>
            </a:solidFill>
            <a:miter lim="800000"/>
            <a:headEnd/>
            <a:tailEnd/>
          </a:ln>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BanDoVietNam"/>
          <p:cNvPicPr>
            <a:picLocks noChangeAspect="1" noChangeArrowheads="1"/>
          </p:cNvPicPr>
          <p:nvPr/>
        </p:nvPicPr>
        <p:blipFill>
          <a:blip r:embed="rId2" cstate="print"/>
          <a:srcRect/>
          <a:stretch>
            <a:fillRect/>
          </a:stretch>
        </p:blipFill>
        <p:spPr bwMode="auto">
          <a:xfrm>
            <a:off x="3" y="0"/>
            <a:ext cx="4543952" cy="6858000"/>
          </a:xfrm>
          <a:prstGeom prst="rect">
            <a:avLst/>
          </a:prstGeom>
          <a:noFill/>
          <a:ln w="57150">
            <a:solidFill>
              <a:srgbClr val="FF0000"/>
            </a:solidFill>
            <a:miter lim="800000"/>
            <a:headEnd/>
            <a:tailEnd/>
          </a:ln>
        </p:spPr>
      </p:pic>
      <p:sp>
        <p:nvSpPr>
          <p:cNvPr id="4" name="Text Box 8"/>
          <p:cNvSpPr txBox="1">
            <a:spLocks noChangeArrowheads="1"/>
          </p:cNvSpPr>
          <p:nvPr/>
        </p:nvSpPr>
        <p:spPr bwMode="auto">
          <a:xfrm>
            <a:off x="7380955" y="216338"/>
            <a:ext cx="1096775" cy="707886"/>
          </a:xfrm>
          <a:prstGeom prst="rect">
            <a:avLst/>
          </a:prstGeom>
          <a:noFill/>
          <a:ln w="9525">
            <a:noFill/>
            <a:miter lim="800000"/>
            <a:headEnd/>
            <a:tailEnd/>
          </a:ln>
          <a:effectLst/>
        </p:spPr>
        <p:txBody>
          <a:bodyPr wrap="none">
            <a:spAutoFit/>
          </a:bodyPr>
          <a:lstStyle/>
          <a:p>
            <a:r>
              <a:rPr lang="en-US" sz="4000" b="1">
                <a:solidFill>
                  <a:srgbClr val="006600"/>
                </a:solidFill>
                <a:latin typeface="Times New Roman" pitchFamily="18" charset="0"/>
                <a:cs typeface="Times New Roman" pitchFamily="18" charset="0"/>
              </a:rPr>
              <a:t>Huế</a:t>
            </a:r>
          </a:p>
        </p:txBody>
      </p:sp>
      <p:sp>
        <p:nvSpPr>
          <p:cNvPr id="5" name="AutoShape 34"/>
          <p:cNvSpPr>
            <a:spLocks noChangeArrowheads="1"/>
          </p:cNvSpPr>
          <p:nvPr/>
        </p:nvSpPr>
        <p:spPr bwMode="auto">
          <a:xfrm>
            <a:off x="2904320" y="3009330"/>
            <a:ext cx="471952" cy="381000"/>
          </a:xfrm>
          <a:prstGeom prst="irregularSeal1">
            <a:avLst/>
          </a:prstGeom>
          <a:solidFill>
            <a:srgbClr val="FF0000"/>
          </a:solidFill>
          <a:ln w="9525">
            <a:noFill/>
            <a:miter lim="800000"/>
            <a:headEnd/>
            <a:tailEnd/>
          </a:ln>
        </p:spPr>
        <p:txBody>
          <a:bodyPr wrap="none" anchor="ctr"/>
          <a:lstStyle/>
          <a:p>
            <a:endParaRPr lang="vi-VN" sz="1800">
              <a:cs typeface="Times New Roman" pitchFamily="18" charset="0"/>
            </a:endParaRPr>
          </a:p>
        </p:txBody>
      </p:sp>
      <p:cxnSp>
        <p:nvCxnSpPr>
          <p:cNvPr id="7" name="Straight Arrow Connector 6"/>
          <p:cNvCxnSpPr>
            <a:stCxn id="4" idx="1"/>
          </p:cNvCxnSpPr>
          <p:nvPr/>
        </p:nvCxnSpPr>
        <p:spPr>
          <a:xfrm flipH="1">
            <a:off x="3321817" y="570281"/>
            <a:ext cx="4059138" cy="25823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descr="ct3"/>
          <p:cNvPicPr>
            <a:picLocks noChangeAspect="1" noChangeArrowheads="1"/>
          </p:cNvPicPr>
          <p:nvPr/>
        </p:nvPicPr>
        <p:blipFill>
          <a:blip r:embed="rId3" cstate="print"/>
          <a:srcRect/>
          <a:stretch>
            <a:fillRect/>
          </a:stretch>
        </p:blipFill>
        <p:spPr bwMode="auto">
          <a:xfrm>
            <a:off x="5587413" y="1751556"/>
            <a:ext cx="6243152" cy="4867607"/>
          </a:xfrm>
          <a:prstGeom prst="rect">
            <a:avLst/>
          </a:prstGeom>
          <a:noFill/>
          <a:ln w="19050">
            <a:solidFill>
              <a:srgbClr val="FF0000"/>
            </a:solidFill>
            <a:miter lim="800000"/>
            <a:headEnd/>
            <a:tailEnd/>
          </a:ln>
        </p:spPr>
      </p:pic>
      <p:sp>
        <p:nvSpPr>
          <p:cNvPr id="1026" name="AutoShape 2" descr="Kết quả hình ảnh cho hình ảnh dân Huế đánh Pháp năm 1946"/>
          <p:cNvSpPr>
            <a:spLocks noChangeAspect="1" noChangeArrowheads="1"/>
          </p:cNvSpPr>
          <p:nvPr/>
        </p:nvSpPr>
        <p:spPr bwMode="auto">
          <a:xfrm>
            <a:off x="155191" y="-144462"/>
            <a:ext cx="304046"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descr="Kết quả hình ảnh cho hình ảnh dân Huế đánh Pháp năm 1946"/>
          <p:cNvPicPr>
            <a:picLocks noChangeAspect="1" noChangeArrowheads="1"/>
          </p:cNvPicPr>
          <p:nvPr/>
        </p:nvPicPr>
        <p:blipFill>
          <a:blip r:embed="rId4" cstate="print"/>
          <a:srcRect/>
          <a:stretch>
            <a:fillRect/>
          </a:stretch>
        </p:blipFill>
        <p:spPr bwMode="auto">
          <a:xfrm>
            <a:off x="5614406" y="1764566"/>
            <a:ext cx="6216160" cy="4827303"/>
          </a:xfrm>
          <a:prstGeom prst="rect">
            <a:avLst/>
          </a:prstGeom>
          <a:noFill/>
        </p:spPr>
      </p:pic>
    </p:spTree>
    <p:extLst>
      <p:ext uri="{BB962C8B-B14F-4D97-AF65-F5344CB8AC3E}">
        <p14:creationId xmlns:p14="http://schemas.microsoft.com/office/powerpoint/2010/main" val="4629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500"/>
                            </p:stCondLst>
                            <p:childTnLst>
                              <p:par>
                                <p:cTn id="15" presetID="5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3000" fill="hold"/>
                                        <p:tgtEl>
                                          <p:spTgt spid="8"/>
                                        </p:tgtEl>
                                        <p:attrNameLst>
                                          <p:attrName>ppt_w</p:attrName>
                                        </p:attrNameLst>
                                      </p:cBhvr>
                                      <p:tavLst>
                                        <p:tav tm="0">
                                          <p:val>
                                            <p:strVal val="#ppt_w*0.70"/>
                                          </p:val>
                                        </p:tav>
                                        <p:tav tm="100000">
                                          <p:val>
                                            <p:strVal val="#ppt_w"/>
                                          </p:val>
                                        </p:tav>
                                      </p:tavLst>
                                    </p:anim>
                                    <p:anim calcmode="lin" valueType="num">
                                      <p:cBhvr>
                                        <p:cTn id="18" dur="3000" fill="hold"/>
                                        <p:tgtEl>
                                          <p:spTgt spid="8"/>
                                        </p:tgtEl>
                                        <p:attrNameLst>
                                          <p:attrName>ppt_h</p:attrName>
                                        </p:attrNameLst>
                                      </p:cBhvr>
                                      <p:tavLst>
                                        <p:tav tm="0">
                                          <p:val>
                                            <p:strVal val="#ppt_h"/>
                                          </p:val>
                                        </p:tav>
                                        <p:tav tm="100000">
                                          <p:val>
                                            <p:strVal val="#ppt_h"/>
                                          </p:val>
                                        </p:tav>
                                      </p:tavLst>
                                    </p:anim>
                                    <p:animEffect transition="in" filter="fade">
                                      <p:cBhvr>
                                        <p:cTn id="19" dur="3000"/>
                                        <p:tgtEl>
                                          <p:spTgt spid="8"/>
                                        </p:tgtEl>
                                      </p:cBhvr>
                                    </p:animEffect>
                                  </p:childTnLst>
                                </p:cTn>
                              </p:par>
                            </p:childTnLst>
                          </p:cTn>
                        </p:par>
                        <p:par>
                          <p:cTn id="20" fill="hold">
                            <p:stCondLst>
                              <p:cond delay="3500"/>
                            </p:stCondLst>
                            <p:childTnLst>
                              <p:par>
                                <p:cTn id="21" presetID="16" presetClass="entr" presetSubtype="2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Horizontal)">
                                      <p:cBhvr>
                                        <p:cTn id="23"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POINSET2"/>
          <p:cNvPicPr>
            <a:picLocks noChangeAspect="1" noChangeArrowheads="1"/>
          </p:cNvPicPr>
          <p:nvPr/>
        </p:nvPicPr>
        <p:blipFill>
          <a:blip r:embed="rId2" cstate="print"/>
          <a:srcRect/>
          <a:stretch>
            <a:fillRect/>
          </a:stretch>
        </p:blipFill>
        <p:spPr bwMode="auto">
          <a:xfrm>
            <a:off x="0" y="-76199"/>
            <a:ext cx="1361399" cy="1168021"/>
          </a:xfrm>
          <a:prstGeom prst="rect">
            <a:avLst/>
          </a:prstGeom>
          <a:noFill/>
          <a:ln w="9525">
            <a:noFill/>
            <a:miter lim="800000"/>
            <a:headEnd/>
            <a:tailEnd/>
          </a:ln>
        </p:spPr>
      </p:pic>
      <p:pic>
        <p:nvPicPr>
          <p:cNvPr id="5" name="Picture 9" descr="POINSET2"/>
          <p:cNvPicPr>
            <a:picLocks noChangeAspect="1" noChangeArrowheads="1"/>
          </p:cNvPicPr>
          <p:nvPr/>
        </p:nvPicPr>
        <p:blipFill>
          <a:blip r:embed="rId2" cstate="print"/>
          <a:srcRect/>
          <a:stretch>
            <a:fillRect/>
          </a:stretch>
        </p:blipFill>
        <p:spPr bwMode="auto">
          <a:xfrm rot="5400000">
            <a:off x="10755877" y="-232253"/>
            <a:ext cx="1173707" cy="1638218"/>
          </a:xfrm>
          <a:prstGeom prst="rect">
            <a:avLst/>
          </a:prstGeom>
          <a:noFill/>
          <a:ln w="9525">
            <a:noFill/>
            <a:miter lim="800000"/>
            <a:headEnd/>
            <a:tailEnd/>
          </a:ln>
        </p:spPr>
      </p:pic>
      <p:grpSp>
        <p:nvGrpSpPr>
          <p:cNvPr id="14" name="Group 10"/>
          <p:cNvGrpSpPr>
            <a:grpSpLocks/>
          </p:cNvGrpSpPr>
          <p:nvPr/>
        </p:nvGrpSpPr>
        <p:grpSpPr bwMode="auto">
          <a:xfrm>
            <a:off x="8879356" y="285245"/>
            <a:ext cx="3141808" cy="1176338"/>
            <a:chOff x="6781800" y="457200"/>
            <a:chExt cx="2362200" cy="1176338"/>
          </a:xfrm>
        </p:grpSpPr>
        <p:pic>
          <p:nvPicPr>
            <p:cNvPr id="15" name="Picture 7" descr="Book-03-june"/>
            <p:cNvPicPr>
              <a:picLocks noChangeAspect="1" noChangeArrowheads="1" noCrop="1"/>
            </p:cNvPicPr>
            <p:nvPr/>
          </p:nvPicPr>
          <p:blipFill>
            <a:blip r:embed="rId3" cstate="print"/>
            <a:srcRect/>
            <a:stretch>
              <a:fillRect/>
            </a:stretch>
          </p:blipFill>
          <p:spPr bwMode="auto">
            <a:xfrm>
              <a:off x="6781800" y="457200"/>
              <a:ext cx="2362200" cy="1176338"/>
            </a:xfrm>
            <a:prstGeom prst="rect">
              <a:avLst/>
            </a:prstGeom>
            <a:noFill/>
            <a:ln w="9525">
              <a:noFill/>
              <a:miter lim="800000"/>
              <a:headEnd/>
              <a:tailEnd/>
            </a:ln>
          </p:spPr>
        </p:pic>
        <p:sp>
          <p:nvSpPr>
            <p:cNvPr id="16" name="WordArt 9"/>
            <p:cNvSpPr>
              <a:spLocks noChangeArrowheads="1" noChangeShapeType="1" noTextEdit="1"/>
            </p:cNvSpPr>
            <p:nvPr/>
          </p:nvSpPr>
          <p:spPr bwMode="auto">
            <a:xfrm>
              <a:off x="7239000" y="990600"/>
              <a:ext cx="1447800" cy="360363"/>
            </a:xfrm>
            <a:prstGeom prst="rect">
              <a:avLst/>
            </a:prstGeom>
          </p:spPr>
          <p:txBody>
            <a:bodyPr wrap="none" fromWordArt="1">
              <a:prstTxWarp prst="textPlain">
                <a:avLst>
                  <a:gd name="adj" fmla="val 50000"/>
                </a:avLst>
              </a:prstTxWarp>
            </a:bodyPr>
            <a:lstStyle/>
            <a:p>
              <a:r>
                <a:rPr lang="en-US" sz="3600" b="1" kern="10" dirty="0" err="1">
                  <a:ln w="9525">
                    <a:solidFill>
                      <a:srgbClr val="0000CC"/>
                    </a:solidFill>
                    <a:round/>
                    <a:headEnd/>
                    <a:tailEnd/>
                  </a:ln>
                  <a:solidFill>
                    <a:srgbClr val="0000CC"/>
                  </a:solidFill>
                  <a:effectLst>
                    <a:prstShdw prst="shdw16">
                      <a:srgbClr val="C7DFD3">
                        <a:alpha val="50000"/>
                      </a:srgbClr>
                    </a:prstShdw>
                  </a:effectLst>
                  <a:latin typeface="Times New Roman"/>
                  <a:cs typeface="Times New Roman"/>
                </a:rPr>
                <a:t>SGK</a:t>
              </a:r>
              <a:r>
                <a:rPr lang="en-US" sz="3600" b="1" kern="10" dirty="0">
                  <a:ln w="9525">
                    <a:solidFill>
                      <a:srgbClr val="0000CC"/>
                    </a:solidFill>
                    <a:round/>
                    <a:headEnd/>
                    <a:tailEnd/>
                  </a:ln>
                  <a:solidFill>
                    <a:srgbClr val="0000CC"/>
                  </a:solidFill>
                  <a:effectLst>
                    <a:prstShdw prst="shdw16">
                      <a:srgbClr val="C7DFD3">
                        <a:alpha val="50000"/>
                      </a:srgbClr>
                    </a:prstShdw>
                  </a:effectLst>
                  <a:latin typeface="Times New Roman"/>
                  <a:cs typeface="Times New Roman"/>
                </a:rPr>
                <a:t>/27</a:t>
              </a:r>
            </a:p>
          </p:txBody>
        </p:sp>
      </p:grpSp>
      <p:sp>
        <p:nvSpPr>
          <p:cNvPr id="17" name="TextBox 16"/>
          <p:cNvSpPr txBox="1">
            <a:spLocks noChangeArrowheads="1"/>
          </p:cNvSpPr>
          <p:nvPr/>
        </p:nvSpPr>
        <p:spPr bwMode="auto">
          <a:xfrm>
            <a:off x="163368" y="771738"/>
            <a:ext cx="5914159"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1. </a:t>
            </a:r>
            <a:r>
              <a:rPr lang="nl-NL" sz="3200" b="1" dirty="0">
                <a:solidFill>
                  <a:srgbClr val="00B050"/>
                </a:solidFill>
                <a:latin typeface="Times New Roman" pitchFamily="18" charset="0"/>
                <a:cs typeface="Times New Roman" pitchFamily="18" charset="0"/>
              </a:rPr>
              <a:t>Âm mưu của thực dân Pháp.</a:t>
            </a:r>
            <a:endParaRPr lang="en-US" sz="3200" dirty="0">
              <a:solidFill>
                <a:srgbClr val="00B050"/>
              </a:solidFill>
              <a:latin typeface="Times New Roman" pitchFamily="18" charset="0"/>
              <a:cs typeface="Times New Roman" pitchFamily="18" charset="0"/>
            </a:endParaRPr>
          </a:p>
        </p:txBody>
      </p:sp>
      <p:sp>
        <p:nvSpPr>
          <p:cNvPr id="18" name="TextBox 17"/>
          <p:cNvSpPr txBox="1">
            <a:spLocks noChangeArrowheads="1"/>
          </p:cNvSpPr>
          <p:nvPr/>
        </p:nvSpPr>
        <p:spPr bwMode="auto">
          <a:xfrm>
            <a:off x="163368" y="1769084"/>
            <a:ext cx="10945654" cy="523220"/>
          </a:xfrm>
          <a:prstGeom prst="rect">
            <a:avLst/>
          </a:prstGeom>
          <a:noFill/>
          <a:ln w="9525">
            <a:noFill/>
            <a:miter lim="800000"/>
            <a:headEnd/>
            <a:tailEnd/>
          </a:ln>
        </p:spPr>
        <p:txBody>
          <a:bodyPr wrap="square">
            <a:spAutoFit/>
          </a:bodyPr>
          <a:lstStyle/>
          <a:p>
            <a:r>
              <a:rPr lang="nl-NL" sz="2800" b="1" dirty="0">
                <a:latin typeface="Times New Roman" pitchFamily="18" charset="0"/>
                <a:cs typeface="Times New Roman" pitchFamily="18" charset="0"/>
              </a:rPr>
              <a:t>  </a:t>
            </a:r>
            <a:r>
              <a:rPr lang="nl-NL" sz="2800" b="1" dirty="0">
                <a:solidFill>
                  <a:srgbClr val="00B050"/>
                </a:solidFill>
                <a:latin typeface="Times New Roman" pitchFamily="18" charset="0"/>
                <a:cs typeface="Times New Roman" pitchFamily="18" charset="0"/>
              </a:rPr>
              <a:t>Đọc đoạn: “Từ </a:t>
            </a:r>
            <a:r>
              <a:rPr lang="nl-NL" sz="2800" i="1" dirty="0">
                <a:solidFill>
                  <a:srgbClr val="00B050"/>
                </a:solidFill>
                <a:latin typeface="Times New Roman" pitchFamily="18" charset="0"/>
                <a:cs typeface="Times New Roman" pitchFamily="18" charset="0"/>
              </a:rPr>
              <a:t>vừa giành được độc lập  </a:t>
            </a:r>
            <a:r>
              <a:rPr lang="nl-NL" sz="2800" b="1" dirty="0">
                <a:solidFill>
                  <a:srgbClr val="00B050"/>
                </a:solidFill>
                <a:latin typeface="Times New Roman" pitchFamily="18" charset="0"/>
                <a:cs typeface="Times New Roman" pitchFamily="18" charset="0"/>
              </a:rPr>
              <a:t>đến</a:t>
            </a:r>
            <a:r>
              <a:rPr lang="nl-NL" sz="2800" dirty="0">
                <a:solidFill>
                  <a:srgbClr val="00B050"/>
                </a:solidFill>
                <a:latin typeface="Times New Roman" pitchFamily="18" charset="0"/>
                <a:cs typeface="Times New Roman" pitchFamily="18" charset="0"/>
              </a:rPr>
              <a:t> </a:t>
            </a:r>
            <a:r>
              <a:rPr lang="nl-NL" sz="2800" i="1" dirty="0">
                <a:solidFill>
                  <a:srgbClr val="00B050"/>
                </a:solidFill>
                <a:latin typeface="Times New Roman" pitchFamily="18" charset="0"/>
                <a:cs typeface="Times New Roman" pitchFamily="18" charset="0"/>
              </a:rPr>
              <a:t>ở thành phố Hà Nội</a:t>
            </a:r>
            <a:r>
              <a:rPr lang="nl-NL" sz="2800" b="1" dirty="0">
                <a:solidFill>
                  <a:srgbClr val="00B050"/>
                </a:solidFill>
                <a:latin typeface="Times New Roman" pitchFamily="18" charset="0"/>
                <a:cs typeface="Times New Roman" pitchFamily="18" charset="0"/>
              </a:rPr>
              <a:t>”.</a:t>
            </a:r>
            <a:endParaRPr lang="en-US" sz="2800" dirty="0">
              <a:solidFill>
                <a:srgbClr val="00B050"/>
              </a:solidFill>
              <a:latin typeface="Times New Roman" pitchFamily="18" charset="0"/>
              <a:cs typeface="Times New Roman" pitchFamily="18" charset="0"/>
            </a:endParaRPr>
          </a:p>
        </p:txBody>
      </p:sp>
      <p:sp>
        <p:nvSpPr>
          <p:cNvPr id="19" name="Text Box 5"/>
          <p:cNvSpPr txBox="1">
            <a:spLocks noChangeArrowheads="1"/>
          </p:cNvSpPr>
          <p:nvPr/>
        </p:nvSpPr>
        <p:spPr bwMode="auto">
          <a:xfrm>
            <a:off x="301783" y="2515525"/>
            <a:ext cx="11040947" cy="954107"/>
          </a:xfrm>
          <a:prstGeom prst="rect">
            <a:avLst/>
          </a:prstGeom>
          <a:noFill/>
          <a:ln w="28575">
            <a:solidFill>
              <a:schemeClr val="tx1"/>
            </a:solidFill>
            <a:miter lim="800000"/>
            <a:headEnd/>
            <a:tailEnd/>
          </a:ln>
          <a:effectLst/>
        </p:spPr>
        <p:txBody>
          <a:bodyPr wrap="square">
            <a:spAutoFit/>
          </a:bodyPr>
          <a:lstStyle/>
          <a:p>
            <a:pPr>
              <a:spcBef>
                <a:spcPct val="50000"/>
              </a:spcBef>
            </a:pPr>
            <a:r>
              <a:rPr lang="en-US" altLang="vi-VN" sz="2800" dirty="0">
                <a:latin typeface="Times New Roman" pitchFamily="18" charset="0"/>
                <a:cs typeface="Times New Roman" pitchFamily="18" charset="0"/>
              </a:rPr>
              <a:t>     </a:t>
            </a:r>
            <a:r>
              <a:rPr lang="en-US" altLang="vi-VN" sz="2800"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Sau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ngày</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Cách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mạng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Tám</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thành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công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thực</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dân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Pháp</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đã</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có</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hành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động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gì</a:t>
            </a:r>
            <a:r>
              <a:rPr lang="en-US" altLang="vi-VN" sz="2800" b="1" dirty="0">
                <a:solidFill>
                  <a:srgbClr val="00B050"/>
                </a:solidFill>
                <a:latin typeface="Times New Roman" pitchFamily="18" charset="0"/>
                <a:cs typeface="Times New Roman" pitchFamily="18" charset="0"/>
              </a:rPr>
              <a:t>?</a:t>
            </a:r>
          </a:p>
        </p:txBody>
      </p:sp>
      <p:sp>
        <p:nvSpPr>
          <p:cNvPr id="22" name="Text Box 5"/>
          <p:cNvSpPr txBox="1">
            <a:spLocks noChangeArrowheads="1"/>
          </p:cNvSpPr>
          <p:nvPr/>
        </p:nvSpPr>
        <p:spPr bwMode="auto">
          <a:xfrm>
            <a:off x="301783" y="3692853"/>
            <a:ext cx="11639968" cy="3539430"/>
          </a:xfrm>
          <a:prstGeom prst="rect">
            <a:avLst/>
          </a:prstGeom>
          <a:noFill/>
          <a:ln w="9525">
            <a:noFill/>
            <a:miter lim="800000"/>
            <a:headEnd/>
            <a:tailEnd/>
          </a:ln>
          <a:effectLst/>
        </p:spPr>
        <p:txBody>
          <a:bodyPr wrap="square">
            <a:spAutoFit/>
          </a:bodyPr>
          <a:lstStyle/>
          <a:p>
            <a:pPr>
              <a:spcBef>
                <a:spcPct val="50000"/>
              </a:spcBef>
              <a:buFontTx/>
              <a:buChar char="-"/>
            </a:pP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Sau</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khi</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đánh</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chiếm</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Sài</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Gòn</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chúng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mở</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rộng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xâm</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lược</a:t>
            </a:r>
            <a:r>
              <a:rPr lang="en-US" altLang="vi-VN" sz="2800" b="1" dirty="0">
                <a:solidFill>
                  <a:srgbClr val="0000FF"/>
                </a:solidFill>
                <a:latin typeface="Times New Roman" pitchFamily="18" charset="0"/>
                <a:cs typeface="Times New Roman" pitchFamily="18" charset="0"/>
              </a:rPr>
              <a:t> Nam </a:t>
            </a:r>
            <a:r>
              <a:rPr lang="en-US" altLang="vi-VN" sz="2800" b="1" dirty="0" err="1">
                <a:solidFill>
                  <a:srgbClr val="0000FF"/>
                </a:solidFill>
                <a:latin typeface="Times New Roman" pitchFamily="18" charset="0"/>
                <a:cs typeface="Times New Roman" pitchFamily="18" charset="0"/>
              </a:rPr>
              <a:t>Bộ</a:t>
            </a:r>
            <a:r>
              <a:rPr lang="en-US" altLang="vi-VN" sz="2800" b="1" dirty="0">
                <a:solidFill>
                  <a:srgbClr val="0000FF"/>
                </a:solidFill>
                <a:latin typeface="Times New Roman" pitchFamily="18" charset="0"/>
                <a:cs typeface="Times New Roman" pitchFamily="18" charset="0"/>
              </a:rPr>
              <a:t>.</a:t>
            </a:r>
          </a:p>
          <a:p>
            <a:pPr>
              <a:spcBef>
                <a:spcPct val="50000"/>
              </a:spcBef>
              <a:buFontTx/>
              <a:buChar char="-"/>
            </a:pP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Đánh</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chiếm</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Hải</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Phòng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Hà</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Nội</a:t>
            </a:r>
            <a:r>
              <a:rPr lang="en-US" altLang="vi-VN" sz="2800" b="1" dirty="0">
                <a:solidFill>
                  <a:srgbClr val="0000FF"/>
                </a:solidFill>
                <a:latin typeface="Times New Roman" pitchFamily="18" charset="0"/>
                <a:cs typeface="Times New Roman" pitchFamily="18" charset="0"/>
              </a:rPr>
              <a:t>.</a:t>
            </a:r>
          </a:p>
          <a:p>
            <a:pPr>
              <a:spcBef>
                <a:spcPct val="50000"/>
              </a:spcBef>
              <a:buFontTx/>
              <a:buChar char="-"/>
            </a:pP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Gửi</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tối</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hậu</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thư</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đe</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dọa</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đòi</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Chính</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phủ</a:t>
            </a:r>
            <a:r>
              <a:rPr lang="en-US" altLang="vi-VN" sz="2800" b="1" dirty="0">
                <a:solidFill>
                  <a:srgbClr val="0000FF"/>
                </a:solidFill>
                <a:latin typeface="Times New Roman" pitchFamily="18" charset="0"/>
                <a:cs typeface="Times New Roman" pitchFamily="18" charset="0"/>
              </a:rPr>
              <a:t> ta </a:t>
            </a:r>
            <a:r>
              <a:rPr lang="en-US" altLang="vi-VN" sz="2800" b="1" dirty="0" err="1">
                <a:solidFill>
                  <a:srgbClr val="0000FF"/>
                </a:solidFill>
                <a:latin typeface="Times New Roman" pitchFamily="18" charset="0"/>
                <a:cs typeface="Times New Roman" pitchFamily="18" charset="0"/>
              </a:rPr>
              <a:t>giao</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quyền</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kiểm</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soát</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Hà</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Nội</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cho</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chúng</a:t>
            </a:r>
            <a:r>
              <a:rPr lang="en-US" altLang="vi-VN" sz="2800" b="1" dirty="0">
                <a:solidFill>
                  <a:srgbClr val="0000FF"/>
                </a:solidFill>
                <a:latin typeface="Times New Roman" pitchFamily="18" charset="0"/>
                <a:cs typeface="Times New Roman" pitchFamily="18" charset="0"/>
              </a:rPr>
              <a:t>.</a:t>
            </a:r>
          </a:p>
          <a:p>
            <a:pPr>
              <a:spcBef>
                <a:spcPct val="50000"/>
              </a:spcBef>
              <a:buFontTx/>
              <a:buChar char="-"/>
            </a:pPr>
            <a:endParaRPr lang="en-US" altLang="vi-VN" sz="2800" b="1" dirty="0">
              <a:solidFill>
                <a:srgbClr val="0000FF"/>
              </a:solidFill>
              <a:latin typeface="Times New Roman" pitchFamily="18" charset="0"/>
              <a:cs typeface="Times New Roman" pitchFamily="18" charset="0"/>
            </a:endParaRPr>
          </a:p>
          <a:p>
            <a:pPr>
              <a:spcBef>
                <a:spcPct val="50000"/>
              </a:spcBef>
              <a:buFontTx/>
              <a:buChar char="-"/>
            </a:pPr>
            <a:endParaRPr lang="en-US" altLang="vi-VN" sz="2800" b="1" dirty="0">
              <a:solidFill>
                <a:srgbClr val="0000FF"/>
              </a:solidFill>
              <a:latin typeface="Times New Roman" pitchFamily="18" charset="0"/>
              <a:cs typeface="Times New Roman" pitchFamily="18" charset="0"/>
            </a:endParaRPr>
          </a:p>
        </p:txBody>
      </p:sp>
      <p:cxnSp>
        <p:nvCxnSpPr>
          <p:cNvPr id="24" name="Straight Connector 23"/>
          <p:cNvCxnSpPr/>
          <p:nvPr/>
        </p:nvCxnSpPr>
        <p:spPr>
          <a:xfrm flipV="1">
            <a:off x="1361399" y="5462568"/>
            <a:ext cx="1626802" cy="46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 Box 5"/>
          <p:cNvSpPr txBox="1">
            <a:spLocks noChangeArrowheads="1"/>
          </p:cNvSpPr>
          <p:nvPr/>
        </p:nvSpPr>
        <p:spPr bwMode="auto">
          <a:xfrm>
            <a:off x="517333" y="6280189"/>
            <a:ext cx="5894862" cy="523220"/>
          </a:xfrm>
          <a:prstGeom prst="rect">
            <a:avLst/>
          </a:prstGeom>
          <a:noFill/>
          <a:ln w="28575">
            <a:solidFill>
              <a:schemeClr val="tx1"/>
            </a:solidFill>
            <a:miter lim="800000"/>
            <a:headEnd/>
            <a:tailEnd/>
          </a:ln>
          <a:effectLst/>
        </p:spPr>
        <p:txBody>
          <a:bodyPr wrap="square">
            <a:spAutoFit/>
          </a:bodyPr>
          <a:lstStyle/>
          <a:p>
            <a:pPr>
              <a:spcBef>
                <a:spcPct val="50000"/>
              </a:spcBef>
            </a:pPr>
            <a:r>
              <a:rPr lang="en-US" altLang="vi-VN" sz="2800"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Vậy</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em</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hiểu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tối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hậu</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thư</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là</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gì</a:t>
            </a:r>
            <a:r>
              <a:rPr lang="en-US" altLang="vi-VN" sz="2800" b="1" dirty="0">
                <a:solidFill>
                  <a:srgbClr val="00B05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4" presetClass="exit" presetSubtype="16" fill="hold" nodeType="withEffect">
                                  <p:stCondLst>
                                    <p:cond delay="0"/>
                                  </p:stCondLst>
                                  <p:childTnLst>
                                    <p:animEffect transition="out" filter="box(in)">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edg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linds(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2" grpId="0"/>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98" y="241739"/>
            <a:ext cx="5836284" cy="6327321"/>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2837762" y="2971800"/>
            <a:ext cx="608092"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4" name="TextBox 3"/>
          <p:cNvSpPr txBox="1"/>
          <p:nvPr/>
        </p:nvSpPr>
        <p:spPr>
          <a:xfrm>
            <a:off x="6689011" y="376238"/>
            <a:ext cx="4934413" cy="230832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spAutoFit/>
          </a:bodyPr>
          <a:lstStyle/>
          <a:p>
            <a:pPr marL="285750" indent="-285750" eaLnBrk="0" hangingPunct="0">
              <a:buFontTx/>
              <a:buChar char="-"/>
              <a:defRPr/>
            </a:pPr>
            <a:r>
              <a:rPr lang="en-CA" sz="2400" b="1">
                <a:solidFill>
                  <a:srgbClr val="0000CC"/>
                </a:solidFill>
              </a:rPr>
              <a:t>Rạng sáng 20/12/1946, ta nổ súng vào vị trí địch phía Nam bờ sông Hương.</a:t>
            </a:r>
          </a:p>
          <a:p>
            <a:pPr marL="285750" indent="-285750" eaLnBrk="0" hangingPunct="0">
              <a:buFontTx/>
              <a:buChar char="-"/>
              <a:defRPr/>
            </a:pPr>
            <a:r>
              <a:rPr lang="en-CA" sz="2400" b="1">
                <a:solidFill>
                  <a:srgbClr val="0000CC"/>
                </a:solidFill>
              </a:rPr>
              <a:t>Sau 50 ngày đêm chiến đấu ác liệt, ta rút khỏi thành phố để kháng chiến lâu dài.</a:t>
            </a:r>
            <a:endParaRPr lang="en-US" sz="2400" b="1">
              <a:solidFill>
                <a:srgbClr val="0000CC"/>
              </a:solidFill>
            </a:endParaRPr>
          </a:p>
        </p:txBody>
      </p:sp>
      <p:cxnSp>
        <p:nvCxnSpPr>
          <p:cNvPr id="6" name="Straight Arrow Connector 5"/>
          <p:cNvCxnSpPr>
            <a:endCxn id="4" idx="1"/>
          </p:cNvCxnSpPr>
          <p:nvPr/>
        </p:nvCxnSpPr>
        <p:spPr>
          <a:xfrm flipV="1">
            <a:off x="3445854" y="1530400"/>
            <a:ext cx="3243157" cy="165571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169" y="3901966"/>
            <a:ext cx="5300314"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4003790144"/>
      </p:ext>
    </p:extLst>
  </p:cSld>
  <p:clrMapOvr>
    <a:masterClrMapping/>
  </p:clrMapOvr>
  <p:transition spd="slow" advTm="3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nodeType="afterGroup">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0896" y="1098668"/>
            <a:ext cx="5881389" cy="5508043"/>
            <a:chOff x="6105999" y="1098667"/>
            <a:chExt cx="5895975" cy="5508044"/>
          </a:xfrm>
        </p:grpSpPr>
        <p:pic>
          <p:nvPicPr>
            <p:cNvPr id="3076" name="Picture 4" descr="Kết quả hình ảnh cho hình ảnh dân Huế đánh Pháp năm 1946"/>
            <p:cNvPicPr>
              <a:picLocks noChangeAspect="1" noChangeArrowheads="1"/>
            </p:cNvPicPr>
            <p:nvPr/>
          </p:nvPicPr>
          <p:blipFill>
            <a:blip r:embed="rId2" cstate="print"/>
            <a:srcRect/>
            <a:stretch>
              <a:fillRect/>
            </a:stretch>
          </p:blipFill>
          <p:spPr bwMode="auto">
            <a:xfrm>
              <a:off x="6105999" y="1098667"/>
              <a:ext cx="5895975" cy="4906348"/>
            </a:xfrm>
            <a:prstGeom prst="rect">
              <a:avLst/>
            </a:prstGeom>
            <a:noFill/>
          </p:spPr>
        </p:pic>
        <p:sp>
          <p:nvSpPr>
            <p:cNvPr id="4" name="Text Box 17"/>
            <p:cNvSpPr txBox="1">
              <a:spLocks noChangeArrowheads="1"/>
            </p:cNvSpPr>
            <p:nvPr/>
          </p:nvSpPr>
          <p:spPr bwMode="auto">
            <a:xfrm>
              <a:off x="6127847" y="6083491"/>
              <a:ext cx="5663819" cy="523220"/>
            </a:xfrm>
            <a:prstGeom prst="rect">
              <a:avLst/>
            </a:prstGeom>
            <a:noFill/>
            <a:ln w="12700" cap="sq" algn="ctr">
              <a:noFill/>
              <a:miter lim="800000"/>
              <a:headEnd/>
              <a:tailEnd/>
            </a:ln>
            <a:effectLst/>
          </p:spPr>
          <p:txBody>
            <a:bodyPr wrap="square">
              <a:spAutoFit/>
            </a:bodyPr>
            <a:lstStyle/>
            <a:p>
              <a:pPr marL="457200" indent="-457200">
                <a:spcBef>
                  <a:spcPct val="50000"/>
                </a:spcBef>
              </a:pPr>
              <a:r>
                <a:rPr lang="nl-NL" sz="2800" b="1">
                  <a:solidFill>
                    <a:srgbClr val="006600"/>
                  </a:solidFill>
                  <a:latin typeface="Times New Roman" pitchFamily="18" charset="0"/>
                  <a:cs typeface="Times New Roman" pitchFamily="18" charset="0"/>
                </a:rPr>
                <a:t>Quân dân Quảng Nam - Đà Nẵng </a:t>
              </a:r>
              <a:endParaRPr lang="en-US" sz="2800" b="1">
                <a:solidFill>
                  <a:srgbClr val="006600"/>
                </a:solidFill>
                <a:latin typeface="Times New Roman" pitchFamily="18" charset="0"/>
                <a:cs typeface="Times New Roman" pitchFamily="18" charset="0"/>
              </a:endParaRPr>
            </a:p>
          </p:txBody>
        </p:sp>
      </p:grpSp>
      <p:pic>
        <p:nvPicPr>
          <p:cNvPr id="6" name="Picture 5" descr="BanDoVietNam"/>
          <p:cNvPicPr>
            <a:picLocks noChangeAspect="1" noChangeArrowheads="1"/>
          </p:cNvPicPr>
          <p:nvPr/>
        </p:nvPicPr>
        <p:blipFill>
          <a:blip r:embed="rId3" cstate="print"/>
          <a:srcRect/>
          <a:stretch>
            <a:fillRect/>
          </a:stretch>
        </p:blipFill>
        <p:spPr bwMode="auto">
          <a:xfrm>
            <a:off x="3" y="0"/>
            <a:ext cx="4543952" cy="6858000"/>
          </a:xfrm>
          <a:prstGeom prst="rect">
            <a:avLst/>
          </a:prstGeom>
          <a:noFill/>
          <a:ln w="57150">
            <a:solidFill>
              <a:srgbClr val="FF0000"/>
            </a:solidFill>
            <a:miter lim="800000"/>
            <a:headEnd/>
            <a:tailEnd/>
          </a:ln>
        </p:spPr>
      </p:pic>
      <p:sp>
        <p:nvSpPr>
          <p:cNvPr id="7" name="Text Box 8"/>
          <p:cNvSpPr txBox="1">
            <a:spLocks noChangeArrowheads="1"/>
          </p:cNvSpPr>
          <p:nvPr/>
        </p:nvSpPr>
        <p:spPr bwMode="auto">
          <a:xfrm>
            <a:off x="6727470" y="52563"/>
            <a:ext cx="2189687" cy="707886"/>
          </a:xfrm>
          <a:prstGeom prst="rect">
            <a:avLst/>
          </a:prstGeom>
          <a:noFill/>
          <a:ln w="9525">
            <a:noFill/>
            <a:miter lim="800000"/>
            <a:headEnd/>
            <a:tailEnd/>
          </a:ln>
          <a:effectLst/>
        </p:spPr>
        <p:txBody>
          <a:bodyPr wrap="square">
            <a:spAutoFit/>
          </a:bodyPr>
          <a:lstStyle/>
          <a:p>
            <a:r>
              <a:rPr lang="en-US" sz="4000" b="1">
                <a:solidFill>
                  <a:srgbClr val="006600"/>
                </a:solidFill>
                <a:latin typeface="Times New Roman" pitchFamily="18" charset="0"/>
                <a:cs typeface="Times New Roman" pitchFamily="18" charset="0"/>
              </a:rPr>
              <a:t>Đà Nẵng</a:t>
            </a:r>
          </a:p>
        </p:txBody>
      </p:sp>
      <p:sp>
        <p:nvSpPr>
          <p:cNvPr id="8" name="AutoShape 34"/>
          <p:cNvSpPr>
            <a:spLocks noChangeArrowheads="1"/>
          </p:cNvSpPr>
          <p:nvPr/>
        </p:nvSpPr>
        <p:spPr bwMode="auto">
          <a:xfrm>
            <a:off x="3103994" y="3302760"/>
            <a:ext cx="614142" cy="532263"/>
          </a:xfrm>
          <a:prstGeom prst="irregularSeal1">
            <a:avLst/>
          </a:prstGeom>
          <a:solidFill>
            <a:srgbClr val="FF0000"/>
          </a:solidFill>
          <a:ln w="9525">
            <a:noFill/>
            <a:miter lim="800000"/>
            <a:headEnd/>
            <a:tailEnd/>
          </a:ln>
        </p:spPr>
        <p:txBody>
          <a:bodyPr wrap="none" anchor="ctr"/>
          <a:lstStyle/>
          <a:p>
            <a:endParaRPr lang="vi-VN" sz="1800">
              <a:cs typeface="Times New Roman" pitchFamily="18" charset="0"/>
            </a:endParaRPr>
          </a:p>
        </p:txBody>
      </p:sp>
      <p:cxnSp>
        <p:nvCxnSpPr>
          <p:cNvPr id="9" name="Straight Arrow Connector 8"/>
          <p:cNvCxnSpPr>
            <a:stCxn id="7" idx="1"/>
            <a:endCxn id="8" idx="0"/>
          </p:cNvCxnSpPr>
          <p:nvPr/>
        </p:nvCxnSpPr>
        <p:spPr>
          <a:xfrm flipH="1">
            <a:off x="3516891" y="406506"/>
            <a:ext cx="3210579" cy="28962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par>
                          <p:cTn id="14" fill="hold">
                            <p:stCondLst>
                              <p:cond delay="500"/>
                            </p:stCondLst>
                            <p:childTnLst>
                              <p:par>
                                <p:cTn id="15" presetID="55"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strVal val="#ppt_w*0.70"/>
                                          </p:val>
                                        </p:tav>
                                        <p:tav tm="100000">
                                          <p:val>
                                            <p:strVal val="#ppt_w"/>
                                          </p:val>
                                        </p:tav>
                                      </p:tavLst>
                                    </p:anim>
                                    <p:anim calcmode="lin" valueType="num">
                                      <p:cBhvr>
                                        <p:cTn id="18" dur="2000" fill="hold"/>
                                        <p:tgtEl>
                                          <p:spTgt spid="5"/>
                                        </p:tgtEl>
                                        <p:attrNameLst>
                                          <p:attrName>ppt_h</p:attrName>
                                        </p:attrNameLst>
                                      </p:cBhvr>
                                      <p:tavLst>
                                        <p:tav tm="0">
                                          <p:val>
                                            <p:strVal val="#ppt_h"/>
                                          </p:val>
                                        </p:tav>
                                        <p:tav tm="100000">
                                          <p:val>
                                            <p:strVal val="#ppt_h"/>
                                          </p:val>
                                        </p:tav>
                                      </p:tavLst>
                                    </p:anim>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98" y="241739"/>
            <a:ext cx="5836284" cy="6327321"/>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3148143" y="3214688"/>
            <a:ext cx="608092"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cxnSp>
        <p:nvCxnSpPr>
          <p:cNvPr id="6" name="Straight Arrow Connector 5"/>
          <p:cNvCxnSpPr/>
          <p:nvPr/>
        </p:nvCxnSpPr>
        <p:spPr>
          <a:xfrm flipV="1">
            <a:off x="3714007" y="2133600"/>
            <a:ext cx="2873656" cy="11811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6486314" y="312738"/>
            <a:ext cx="5479162" cy="1938992"/>
          </a:xfrm>
          <a:prstGeom prst="rect">
            <a:avLst/>
          </a:prstGeom>
          <a:solidFill>
            <a:schemeClr val="bg1"/>
          </a:solidFill>
          <a:ln w="38100">
            <a:solidFill>
              <a:srgbClr val="FFFF00"/>
            </a:solidFill>
            <a:miter lim="800000"/>
            <a:headEnd/>
            <a:tailEnd/>
          </a:ln>
        </p:spPr>
        <p:txBody>
          <a:bodyPr>
            <a:spAutoFit/>
          </a:bodyPr>
          <a:lstStyle>
            <a:lvl1pPr marL="285750" indent="-285750"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buFontTx/>
              <a:buChar char="-"/>
            </a:pPr>
            <a:r>
              <a:rPr lang="en-CA" sz="2400" b="1">
                <a:solidFill>
                  <a:srgbClr val="0000CC"/>
                </a:solidFill>
              </a:rPr>
              <a:t>Sáng ngày 20/12/1946, ta nổ súng tấn công địch.</a:t>
            </a:r>
          </a:p>
          <a:p>
            <a:pPr>
              <a:buFontTx/>
              <a:buChar char="-"/>
            </a:pPr>
            <a:r>
              <a:rPr lang="en-CA" sz="2400" b="1">
                <a:solidFill>
                  <a:srgbClr val="0000CC"/>
                </a:solidFill>
              </a:rPr>
              <a:t>Nhân dân các huyện lân cận đào công sự, xây dựng các tuyến chiến hào nhiều tầng,…nhằm giam chân địch.</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0214" y="3519438"/>
            <a:ext cx="5591938" cy="27668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392646901"/>
      </p:ext>
    </p:extLst>
  </p:cSld>
  <p:clrMapOvr>
    <a:masterClrMapping/>
  </p:clrMapOvr>
  <p:transition spd="slow" advTm="3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par>
                          <p:cTn id="13" fill="hold" nodeType="afterGroup">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6985" y="259297"/>
            <a:ext cx="11708040" cy="1077218"/>
          </a:xfrm>
          <a:prstGeom prst="rect">
            <a:avLst/>
          </a:prstGeom>
          <a:noFill/>
          <a:ln w="9525">
            <a:noFill/>
            <a:miter lim="800000"/>
            <a:headEnd/>
            <a:tailEnd/>
          </a:ln>
        </p:spPr>
        <p:txBody>
          <a:bodyPr wrap="square">
            <a:spAutoFit/>
          </a:bodyPr>
          <a:lstStyle/>
          <a:p>
            <a:pPr algn="just">
              <a:spcBef>
                <a:spcPct val="50000"/>
              </a:spcBef>
            </a:pPr>
            <a:r>
              <a:rPr lang="en-US" sz="3200" b="1">
                <a:latin typeface="Times New Roman" pitchFamily="18" charset="0"/>
                <a:cs typeface="Times New Roman" pitchFamily="18" charset="0"/>
              </a:rPr>
              <a:t>- Ở các địa phương, nhân dân đã chiến đấu với tinh thần như thế nào?</a:t>
            </a:r>
            <a:endParaRPr lang="vi-VN" sz="3200" b="1">
              <a:latin typeface="Times New Roman" pitchFamily="18" charset="0"/>
              <a:cs typeface="Times New Roman" pitchFamily="18" charset="0"/>
            </a:endParaRPr>
          </a:p>
        </p:txBody>
      </p:sp>
      <p:sp>
        <p:nvSpPr>
          <p:cNvPr id="5" name="Text Box 3"/>
          <p:cNvSpPr txBox="1">
            <a:spLocks noChangeArrowheads="1"/>
          </p:cNvSpPr>
          <p:nvPr/>
        </p:nvSpPr>
        <p:spPr bwMode="auto">
          <a:xfrm>
            <a:off x="190600" y="1282877"/>
            <a:ext cx="11708040" cy="2062103"/>
          </a:xfrm>
          <a:prstGeom prst="rect">
            <a:avLst/>
          </a:prstGeom>
          <a:noFill/>
          <a:ln w="9525">
            <a:noFill/>
            <a:miter lim="800000"/>
            <a:headEnd/>
            <a:tailEnd/>
          </a:ln>
        </p:spPr>
        <p:txBody>
          <a:bodyPr wrap="square">
            <a:spAutoFit/>
          </a:bodyPr>
          <a:lstStyle/>
          <a:p>
            <a:pPr algn="just">
              <a:spcBef>
                <a:spcPct val="50000"/>
              </a:spcBef>
            </a:pPr>
            <a:r>
              <a:rPr lang="en-US" sz="3200" b="1">
                <a:solidFill>
                  <a:srgbClr val="0000FF"/>
                </a:solidFill>
                <a:latin typeface="Times New Roman" pitchFamily="18" charset="0"/>
                <a:cs typeface="Times New Roman" pitchFamily="18" charset="0"/>
              </a:rPr>
              <a:t>- Ở các địa phương khác trong cả nước, cuộc chiến đấu chống quân xâm lược cũng diễn ra quyết liệt. Nhân dân ta chuẩn bị kháng chiến lâu dài với niềm tin “kháng chiến nhất định thắng lợi.”</a:t>
            </a:r>
            <a:endParaRPr lang="vi-VN" sz="3200" b="1">
              <a:solidFill>
                <a:srgbClr val="0000FF"/>
              </a:solidFill>
              <a:latin typeface="Times New Roman" pitchFamily="18" charset="0"/>
              <a:cs typeface="Times New Roman" pitchFamily="18" charset="0"/>
            </a:endParaRPr>
          </a:p>
        </p:txBody>
      </p:sp>
      <p:grpSp>
        <p:nvGrpSpPr>
          <p:cNvPr id="12" name="Group 11"/>
          <p:cNvGrpSpPr/>
          <p:nvPr/>
        </p:nvGrpSpPr>
        <p:grpSpPr>
          <a:xfrm>
            <a:off x="0" y="54594"/>
            <a:ext cx="12161838" cy="6756139"/>
            <a:chOff x="0" y="0"/>
            <a:chExt cx="12192000" cy="6756139"/>
          </a:xfrm>
        </p:grpSpPr>
        <p:pic>
          <p:nvPicPr>
            <p:cNvPr id="9" name="Picture 7" descr="vtc_29525_DSC04557_1"/>
            <p:cNvPicPr>
              <a:picLocks noChangeAspect="1" noChangeArrowheads="1"/>
            </p:cNvPicPr>
            <p:nvPr/>
          </p:nvPicPr>
          <p:blipFill>
            <a:blip r:embed="rId2" cstate="print"/>
            <a:srcRect/>
            <a:stretch>
              <a:fillRect/>
            </a:stretch>
          </p:blipFill>
          <p:spPr bwMode="auto">
            <a:xfrm>
              <a:off x="0" y="0"/>
              <a:ext cx="6202947" cy="6162852"/>
            </a:xfrm>
            <a:prstGeom prst="rect">
              <a:avLst/>
            </a:prstGeom>
            <a:noFill/>
            <a:ln w="38100">
              <a:solidFill>
                <a:srgbClr val="CC66FF"/>
              </a:solidFill>
              <a:miter lim="800000"/>
              <a:headEnd/>
              <a:tailEnd/>
            </a:ln>
          </p:spPr>
        </p:pic>
        <p:pic>
          <p:nvPicPr>
            <p:cNvPr id="10" name="Picture 8" descr="pwGiDm_R_hOVzM"/>
            <p:cNvPicPr>
              <a:picLocks noChangeAspect="1" noChangeArrowheads="1"/>
            </p:cNvPicPr>
            <p:nvPr/>
          </p:nvPicPr>
          <p:blipFill>
            <a:blip r:embed="rId3" cstate="print"/>
            <a:srcRect/>
            <a:stretch>
              <a:fillRect/>
            </a:stretch>
          </p:blipFill>
          <p:spPr bwMode="auto">
            <a:xfrm>
              <a:off x="6202947" y="0"/>
              <a:ext cx="5989053" cy="6182436"/>
            </a:xfrm>
            <a:prstGeom prst="rect">
              <a:avLst/>
            </a:prstGeom>
            <a:noFill/>
            <a:ln w="38100">
              <a:solidFill>
                <a:srgbClr val="CC66FF"/>
              </a:solidFill>
              <a:miter lim="800000"/>
              <a:headEnd/>
              <a:tailEnd/>
            </a:ln>
          </p:spPr>
        </p:pic>
        <p:sp>
          <p:nvSpPr>
            <p:cNvPr id="8" name="Text Box 9"/>
            <p:cNvSpPr txBox="1">
              <a:spLocks noChangeArrowheads="1"/>
            </p:cNvSpPr>
            <p:nvPr/>
          </p:nvSpPr>
          <p:spPr bwMode="auto">
            <a:xfrm>
              <a:off x="1116866" y="6232919"/>
              <a:ext cx="8450226" cy="523220"/>
            </a:xfrm>
            <a:prstGeom prst="rect">
              <a:avLst/>
            </a:prstGeom>
            <a:solidFill>
              <a:srgbClr val="0066FF"/>
            </a:solidFill>
            <a:ln w="9525">
              <a:noFill/>
              <a:miter lim="800000"/>
              <a:headEnd/>
              <a:tailEnd/>
            </a:ln>
            <a:effectLst/>
          </p:spPr>
          <p:txBody>
            <a:bodyPr wrap="square">
              <a:spAutoFit/>
            </a:bodyPr>
            <a:lstStyle/>
            <a:p>
              <a:pPr eaLnBrk="1" hangingPunct="1"/>
              <a:r>
                <a:rPr lang="en-US" sz="2800" b="1">
                  <a:solidFill>
                    <a:schemeClr val="bg1"/>
                  </a:solidFill>
                  <a:latin typeface="Times New Roman" pitchFamily="18" charset="0"/>
                </a:rPr>
                <a:t>Đào công sự xây dựng các tuyến chiến hào nhiều tầng</a:t>
              </a:r>
            </a:p>
          </p:txBody>
        </p:sp>
      </p:grpSp>
      <p:pic>
        <p:nvPicPr>
          <p:cNvPr id="13" name="Picture 10" descr="061215-cam-chong-rao-lang"/>
          <p:cNvPicPr>
            <a:picLocks noChangeAspect="1" noChangeArrowheads="1"/>
          </p:cNvPicPr>
          <p:nvPr/>
        </p:nvPicPr>
        <p:blipFill>
          <a:blip r:embed="rId4" cstate="print"/>
          <a:srcRect/>
          <a:stretch>
            <a:fillRect/>
          </a:stretch>
        </p:blipFill>
        <p:spPr bwMode="auto">
          <a:xfrm>
            <a:off x="0" y="0"/>
            <a:ext cx="12161838" cy="6858000"/>
          </a:xfrm>
          <a:prstGeom prst="rect">
            <a:avLst/>
          </a:prstGeom>
          <a:noFill/>
          <a:ln w="38100">
            <a:solidFill>
              <a:srgbClr val="CC66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par>
                          <p:cTn id="17" fill="hold">
                            <p:stCondLst>
                              <p:cond delay="1000"/>
                            </p:stCondLst>
                            <p:childTnLst>
                              <p:par>
                                <p:cTn id="18" presetID="18" presetClass="entr" presetSubtype="1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Left)">
                                      <p:cBhvr>
                                        <p:cTn id="20"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8838" y="2825092"/>
            <a:ext cx="11684498" cy="1815882"/>
          </a:xfrm>
          <a:prstGeom prst="rect">
            <a:avLst/>
          </a:prstGeom>
          <a:noFill/>
          <a:ln w="9525">
            <a:noFill/>
            <a:miter lim="800000"/>
            <a:headEnd/>
            <a:tailEnd/>
          </a:ln>
        </p:spPr>
        <p:txBody>
          <a:bodyPr wrap="square">
            <a:spAutoFit/>
          </a:bodyPr>
          <a:lstStyle/>
          <a:p>
            <a:pPr algn="just" eaLnBrk="1" hangingPunct="1">
              <a:spcBef>
                <a:spcPct val="50000"/>
              </a:spcBef>
            </a:pPr>
            <a:r>
              <a:rPr lang="en-US" sz="3200" b="1" i="1" dirty="0">
                <a:latin typeface="+mj-lt"/>
              </a:rPr>
              <a:t>   </a:t>
            </a:r>
            <a:r>
              <a:rPr lang="vi-VN" sz="3200" b="1" i="1" dirty="0">
                <a:latin typeface="+mj-lt"/>
              </a:rPr>
              <a:t>Cách mạng</a:t>
            </a:r>
            <a:r>
              <a:rPr lang="vi-VN" sz="3200" b="1" i="1" dirty="0">
                <a:solidFill>
                  <a:srgbClr val="00B050"/>
                </a:solidFill>
                <a:latin typeface="+mj-lt"/>
              </a:rPr>
              <a:t> </a:t>
            </a:r>
            <a:r>
              <a:rPr lang="vi-VN" sz="3200" b="1" i="1" dirty="0">
                <a:latin typeface="+mj-lt"/>
              </a:rPr>
              <a:t>    </a:t>
            </a:r>
            <a:r>
              <a:rPr lang="en-US" sz="3200" b="1" i="1" dirty="0">
                <a:latin typeface="+mj-lt"/>
              </a:rPr>
              <a:t>...</a:t>
            </a:r>
            <a:r>
              <a:rPr lang="vi-VN" sz="3200" b="1" i="1" dirty="0">
                <a:latin typeface="+mj-lt"/>
              </a:rPr>
              <a:t>  </a:t>
            </a:r>
            <a:r>
              <a:rPr lang="en-US" sz="3200" b="1" i="1" dirty="0">
                <a:latin typeface="+mj-lt"/>
              </a:rPr>
              <a:t>    </a:t>
            </a:r>
            <a:r>
              <a:rPr lang="vi-VN" sz="3200" b="1" i="1" dirty="0">
                <a:latin typeface="+mj-lt"/>
              </a:rPr>
              <a:t>thành công, nước ta giành được     ....              nhưng thực dân Pháp quyết tâm   ....     nước ta lần nữa. </a:t>
            </a:r>
          </a:p>
          <a:p>
            <a:pPr algn="just" eaLnBrk="1" hangingPunct="1">
              <a:spcBef>
                <a:spcPct val="50000"/>
              </a:spcBef>
            </a:pPr>
            <a:endParaRPr lang="vi-VN" sz="3200" b="1" i="1" dirty="0">
              <a:latin typeface="+mj-lt"/>
            </a:endParaRPr>
          </a:p>
        </p:txBody>
      </p:sp>
      <p:sp>
        <p:nvSpPr>
          <p:cNvPr id="8" name="Text Box 10"/>
          <p:cNvSpPr txBox="1">
            <a:spLocks noChangeArrowheads="1"/>
          </p:cNvSpPr>
          <p:nvPr/>
        </p:nvSpPr>
        <p:spPr bwMode="auto">
          <a:xfrm>
            <a:off x="2663384" y="2821157"/>
            <a:ext cx="3093232"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tháng Tám</a:t>
            </a:r>
          </a:p>
        </p:txBody>
      </p:sp>
      <p:sp>
        <p:nvSpPr>
          <p:cNvPr id="9" name="Text Box 11"/>
          <p:cNvSpPr txBox="1">
            <a:spLocks noChangeArrowheads="1"/>
          </p:cNvSpPr>
          <p:nvPr/>
        </p:nvSpPr>
        <p:spPr bwMode="auto">
          <a:xfrm>
            <a:off x="5703722" y="3318000"/>
            <a:ext cx="1184961"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cướp</a:t>
            </a:r>
          </a:p>
        </p:txBody>
      </p:sp>
      <p:sp>
        <p:nvSpPr>
          <p:cNvPr id="10" name="Text Box 12"/>
          <p:cNvSpPr txBox="1">
            <a:spLocks noChangeArrowheads="1"/>
          </p:cNvSpPr>
          <p:nvPr/>
        </p:nvSpPr>
        <p:spPr bwMode="auto">
          <a:xfrm>
            <a:off x="10517476" y="2840325"/>
            <a:ext cx="1422002"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độc lập</a:t>
            </a:r>
          </a:p>
        </p:txBody>
      </p:sp>
      <p:sp>
        <p:nvSpPr>
          <p:cNvPr id="11" name="Text Box 13"/>
          <p:cNvSpPr txBox="1">
            <a:spLocks noChangeArrowheads="1"/>
          </p:cNvSpPr>
          <p:nvPr/>
        </p:nvSpPr>
        <p:spPr bwMode="auto">
          <a:xfrm>
            <a:off x="209364" y="3851558"/>
            <a:ext cx="11607588" cy="1569660"/>
          </a:xfrm>
          <a:prstGeom prst="rect">
            <a:avLst/>
          </a:prstGeom>
          <a:noFill/>
          <a:ln w="9525">
            <a:noFill/>
            <a:miter lim="800000"/>
            <a:headEnd/>
            <a:tailEnd/>
          </a:ln>
        </p:spPr>
        <p:txBody>
          <a:bodyPr wrap="square">
            <a:spAutoFit/>
          </a:bodyPr>
          <a:lstStyle/>
          <a:p>
            <a:pPr algn="just" eaLnBrk="1" hangingPunct="1">
              <a:spcBef>
                <a:spcPct val="50000"/>
              </a:spcBef>
            </a:pPr>
            <a:r>
              <a:rPr lang="vi-VN" sz="3200" b="1" i="1" dirty="0">
                <a:latin typeface="+mj-lt"/>
              </a:rPr>
              <a:t>  </a:t>
            </a:r>
            <a:r>
              <a:rPr lang="en-US" sz="3200" b="1" i="1" dirty="0">
                <a:latin typeface="+mj-lt"/>
              </a:rPr>
              <a:t> </a:t>
            </a:r>
            <a:r>
              <a:rPr lang="vi-VN" sz="3200" b="1" i="1" dirty="0">
                <a:latin typeface="+mj-lt"/>
              </a:rPr>
              <a:t>Cả dân tộc Việt Nam đứng lên      ...      </a:t>
            </a:r>
            <a:r>
              <a:rPr lang="en-US" sz="3200" b="1" i="1" dirty="0">
                <a:latin typeface="+mj-lt"/>
              </a:rPr>
              <a:t> </a:t>
            </a:r>
            <a:r>
              <a:rPr lang="vi-VN" sz="3200" b="1" i="1" dirty="0">
                <a:latin typeface="+mj-lt"/>
              </a:rPr>
              <a:t>với tinh thần “</a:t>
            </a:r>
            <a:r>
              <a:rPr lang="en-US" sz="3200" b="1" i="1" dirty="0">
                <a:latin typeface="+mj-lt"/>
              </a:rPr>
              <a:t> </a:t>
            </a:r>
            <a:r>
              <a:rPr lang="vi-VN" sz="3200" b="1" i="1" dirty="0">
                <a:latin typeface="+mj-lt"/>
              </a:rPr>
              <a:t>thà   </a:t>
            </a:r>
            <a:r>
              <a:rPr lang="vi-VN" sz="3200" b="1" i="1" dirty="0">
                <a:solidFill>
                  <a:srgbClr val="FF0000"/>
                </a:solidFill>
                <a:latin typeface="+mj-lt"/>
              </a:rPr>
              <a:t>      </a:t>
            </a:r>
            <a:r>
              <a:rPr lang="en-US" sz="3200" b="1" i="1" dirty="0">
                <a:solidFill>
                  <a:srgbClr val="FF0000"/>
                </a:solidFill>
                <a:latin typeface="+mj-lt"/>
              </a:rPr>
              <a:t>       </a:t>
            </a:r>
            <a:r>
              <a:rPr lang="en-US" sz="3200" b="1" i="1" dirty="0">
                <a:latin typeface="+mj-lt"/>
              </a:rPr>
              <a:t>…  </a:t>
            </a:r>
            <a:r>
              <a:rPr lang="en-US" sz="3200" b="1" i="1" dirty="0">
                <a:solidFill>
                  <a:srgbClr val="FF0000"/>
                </a:solidFill>
                <a:latin typeface="+mj-lt"/>
              </a:rPr>
              <a:t>    </a:t>
            </a:r>
            <a:r>
              <a:rPr lang="vi-VN" sz="3200" b="1" i="1" dirty="0">
                <a:latin typeface="+mj-lt"/>
              </a:rPr>
              <a:t>tất cả chứ       ...    </a:t>
            </a:r>
            <a:r>
              <a:rPr lang="en-US" sz="3200" b="1" i="1" dirty="0">
                <a:latin typeface="+mj-lt"/>
              </a:rPr>
              <a:t> </a:t>
            </a:r>
            <a:r>
              <a:rPr lang="vi-VN" sz="3200" b="1" i="1" dirty="0">
                <a:latin typeface="+mj-lt"/>
              </a:rPr>
              <a:t>không chịu mất nước, nhất định không chịu làm nô lệ.</a:t>
            </a:r>
            <a:r>
              <a:rPr lang="en-US" sz="3200" b="1" i="1" dirty="0">
                <a:latin typeface="+mj-lt"/>
              </a:rPr>
              <a:t>”</a:t>
            </a:r>
            <a:endParaRPr lang="vi-VN" sz="3200" b="1" i="1" dirty="0">
              <a:latin typeface="+mj-lt"/>
            </a:endParaRPr>
          </a:p>
        </p:txBody>
      </p:sp>
      <p:sp>
        <p:nvSpPr>
          <p:cNvPr id="12" name="Text Box 14"/>
          <p:cNvSpPr txBox="1">
            <a:spLocks noChangeArrowheads="1"/>
          </p:cNvSpPr>
          <p:nvPr/>
        </p:nvSpPr>
        <p:spPr bwMode="auto">
          <a:xfrm>
            <a:off x="6072579" y="3843601"/>
            <a:ext cx="2272804" cy="584775"/>
          </a:xfrm>
          <a:prstGeom prst="rect">
            <a:avLst/>
          </a:prstGeom>
          <a:noFill/>
          <a:ln w="9525">
            <a:noFill/>
            <a:miter lim="800000"/>
            <a:headEnd/>
            <a:tailEnd/>
          </a:ln>
        </p:spPr>
        <p:txBody>
          <a:bodyPr wrap="square">
            <a:spAutoFit/>
          </a:bodyPr>
          <a:lstStyle/>
          <a:p>
            <a:pPr eaLnBrk="1" hangingPunct="1">
              <a:spcBef>
                <a:spcPct val="50000"/>
              </a:spcBef>
            </a:pPr>
            <a:r>
              <a:rPr lang="vi-VN" sz="3200" b="1" i="1">
                <a:solidFill>
                  <a:srgbClr val="FF0000"/>
                </a:solidFill>
                <a:latin typeface="+mj-lt"/>
              </a:rPr>
              <a:t>kháng chiến</a:t>
            </a:r>
          </a:p>
        </p:txBody>
      </p:sp>
      <p:sp>
        <p:nvSpPr>
          <p:cNvPr id="13" name="Text Box 15"/>
          <p:cNvSpPr txBox="1">
            <a:spLocks noChangeArrowheads="1"/>
          </p:cNvSpPr>
          <p:nvPr/>
        </p:nvSpPr>
        <p:spPr bwMode="auto">
          <a:xfrm>
            <a:off x="-81685" y="4357926"/>
            <a:ext cx="1678131" cy="584775"/>
          </a:xfrm>
          <a:prstGeom prst="rect">
            <a:avLst/>
          </a:prstGeom>
          <a:noFill/>
          <a:ln w="9525">
            <a:noFill/>
            <a:miter lim="800000"/>
            <a:headEnd/>
            <a:tailEnd/>
          </a:ln>
        </p:spPr>
        <p:txBody>
          <a:bodyPr wrap="square">
            <a:spAutoFit/>
          </a:bodyPr>
          <a:lstStyle/>
          <a:p>
            <a:pPr eaLnBrk="1" hangingPunct="1">
              <a:spcBef>
                <a:spcPct val="50000"/>
              </a:spcBef>
            </a:pPr>
            <a:r>
              <a:rPr lang="vi-VN" sz="3200" b="1" i="1" dirty="0">
                <a:solidFill>
                  <a:srgbClr val="FF0000"/>
                </a:solidFill>
                <a:latin typeface="+mj-lt"/>
              </a:rPr>
              <a:t>h</a:t>
            </a:r>
            <a:r>
              <a:rPr lang="en-US" sz="3200" b="1" i="1" dirty="0">
                <a:solidFill>
                  <a:srgbClr val="FF0000"/>
                </a:solidFill>
                <a:latin typeface="Times New Roman" pitchFamily="18" charset="0"/>
                <a:cs typeface="Times New Roman" pitchFamily="18" charset="0"/>
              </a:rPr>
              <a:t>i</a:t>
            </a:r>
            <a:r>
              <a:rPr lang="vi-VN" sz="3200" b="1" i="1" dirty="0">
                <a:solidFill>
                  <a:srgbClr val="FF0000"/>
                </a:solidFill>
                <a:latin typeface="Times New Roman" pitchFamily="18" charset="0"/>
                <a:cs typeface="Times New Roman" pitchFamily="18" charset="0"/>
              </a:rPr>
              <a:t> </a:t>
            </a:r>
            <a:r>
              <a:rPr lang="vi-VN" sz="3200" b="1" i="1" dirty="0">
                <a:solidFill>
                  <a:srgbClr val="FF0000"/>
                </a:solidFill>
                <a:latin typeface="+mj-lt"/>
              </a:rPr>
              <a:t>sinh</a:t>
            </a:r>
            <a:r>
              <a:rPr lang="en-US" sz="3200" b="1" i="1" dirty="0">
                <a:solidFill>
                  <a:srgbClr val="FF0000"/>
                </a:solidFill>
                <a:latin typeface="+mj-lt"/>
              </a:rPr>
              <a:t>   </a:t>
            </a:r>
            <a:endParaRPr lang="vi-VN" sz="3200" b="1" i="1" dirty="0">
              <a:solidFill>
                <a:srgbClr val="FF0000"/>
              </a:solidFill>
              <a:latin typeface="+mj-lt"/>
            </a:endParaRPr>
          </a:p>
        </p:txBody>
      </p:sp>
      <p:sp>
        <p:nvSpPr>
          <p:cNvPr id="14" name="Text Box 16"/>
          <p:cNvSpPr txBox="1">
            <a:spLocks noChangeArrowheads="1"/>
          </p:cNvSpPr>
          <p:nvPr/>
        </p:nvSpPr>
        <p:spPr bwMode="auto">
          <a:xfrm>
            <a:off x="3042924" y="4357926"/>
            <a:ext cx="1912201" cy="584775"/>
          </a:xfrm>
          <a:prstGeom prst="rect">
            <a:avLst/>
          </a:prstGeom>
          <a:noFill/>
          <a:ln w="9525">
            <a:noFill/>
            <a:miter lim="800000"/>
            <a:headEnd/>
            <a:tailEnd/>
          </a:ln>
        </p:spPr>
        <p:txBody>
          <a:bodyPr wrap="square">
            <a:spAutoFit/>
          </a:bodyPr>
          <a:lstStyle/>
          <a:p>
            <a:pPr eaLnBrk="1" hangingPunct="1">
              <a:spcBef>
                <a:spcPct val="50000"/>
              </a:spcBef>
            </a:pPr>
            <a:r>
              <a:rPr lang="vi-VN" sz="3200" b="1" i="1" dirty="0">
                <a:solidFill>
                  <a:srgbClr val="FF0000"/>
                </a:solidFill>
                <a:latin typeface="+mj-lt"/>
              </a:rPr>
              <a:t>nhất định</a:t>
            </a:r>
          </a:p>
        </p:txBody>
      </p:sp>
      <p:sp>
        <p:nvSpPr>
          <p:cNvPr id="15" name="Text Box 17"/>
          <p:cNvSpPr txBox="1">
            <a:spLocks noChangeArrowheads="1"/>
          </p:cNvSpPr>
          <p:nvPr/>
        </p:nvSpPr>
        <p:spPr bwMode="auto">
          <a:xfrm>
            <a:off x="118767" y="1372226"/>
            <a:ext cx="6769916" cy="830997"/>
          </a:xfrm>
          <a:prstGeom prst="rect">
            <a:avLst/>
          </a:prstGeom>
          <a:noFill/>
          <a:ln w="57150">
            <a:solidFill>
              <a:srgbClr val="FF9900"/>
            </a:solidFill>
            <a:miter lim="800000"/>
            <a:headEnd/>
            <a:tailEnd/>
          </a:ln>
        </p:spPr>
        <p:txBody>
          <a:bodyPr wrap="square">
            <a:spAutoFit/>
          </a:bodyPr>
          <a:lstStyle/>
          <a:p>
            <a:pPr algn="ctr" eaLnBrk="1" hangingPunct="1">
              <a:spcBef>
                <a:spcPct val="50000"/>
              </a:spcBef>
            </a:pPr>
            <a:r>
              <a:rPr lang="en-US" sz="4800" b="1" dirty="0" err="1">
                <a:solidFill>
                  <a:srgbClr val="C00000"/>
                </a:solidFill>
                <a:latin typeface="+mj-lt"/>
              </a:rPr>
              <a:t>Điền</a:t>
            </a:r>
            <a:r>
              <a:rPr lang="en-US" sz="4800" b="1" dirty="0">
                <a:solidFill>
                  <a:srgbClr val="C00000"/>
                </a:solidFill>
                <a:latin typeface="+mj-lt"/>
              </a:rPr>
              <a:t> </a:t>
            </a:r>
            <a:r>
              <a:rPr lang="en-US" sz="4800" b="1" dirty="0" err="1">
                <a:solidFill>
                  <a:srgbClr val="C00000"/>
                </a:solidFill>
                <a:latin typeface="+mj-lt"/>
              </a:rPr>
              <a:t>chữ</a:t>
            </a:r>
            <a:r>
              <a:rPr lang="en-US" sz="4800" b="1" dirty="0">
                <a:solidFill>
                  <a:srgbClr val="C00000"/>
                </a:solidFill>
                <a:latin typeface="+mj-lt"/>
              </a:rPr>
              <a:t> </a:t>
            </a:r>
            <a:r>
              <a:rPr lang="en-US" sz="4800" b="1" dirty="0" err="1">
                <a:solidFill>
                  <a:srgbClr val="C00000"/>
                </a:solidFill>
                <a:latin typeface="+mj-lt"/>
              </a:rPr>
              <a:t>vào</a:t>
            </a:r>
            <a:r>
              <a:rPr lang="en-US" sz="4800" b="1" dirty="0">
                <a:solidFill>
                  <a:srgbClr val="C00000"/>
                </a:solidFill>
                <a:latin typeface="+mj-lt"/>
              </a:rPr>
              <a:t> ô </a:t>
            </a:r>
            <a:r>
              <a:rPr lang="en-US" sz="4800" b="1" dirty="0" err="1">
                <a:solidFill>
                  <a:srgbClr val="C00000"/>
                </a:solidFill>
                <a:latin typeface="+mj-lt"/>
              </a:rPr>
              <a:t>trống</a:t>
            </a:r>
            <a:endParaRPr lang="vi-VN" sz="4800" b="1" dirty="0">
              <a:solidFill>
                <a:srgbClr val="C00000"/>
              </a:solidFill>
              <a:latin typeface="+mj-lt"/>
            </a:endParaRPr>
          </a:p>
        </p:txBody>
      </p:sp>
      <p:sp>
        <p:nvSpPr>
          <p:cNvPr id="16" name="Rectangle 15"/>
          <p:cNvSpPr/>
          <p:nvPr/>
        </p:nvSpPr>
        <p:spPr>
          <a:xfrm>
            <a:off x="0" y="2712729"/>
            <a:ext cx="12171557" cy="3027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33632" y="2190139"/>
            <a:ext cx="11076496" cy="2466060"/>
          </a:xfrm>
          <a:prstGeom prst="rect">
            <a:avLst/>
          </a:prstGeom>
          <a:noFill/>
          <a:ln w="9525">
            <a:noFill/>
            <a:miter lim="800000"/>
            <a:headEnd/>
            <a:tailEnd/>
          </a:ln>
        </p:spPr>
        <p:txBody>
          <a:bodyPr wrap="square">
            <a:spAutoFit/>
          </a:bodyPr>
          <a:lstStyle/>
          <a:p>
            <a:pPr lvl="0">
              <a:lnSpc>
                <a:spcPct val="150000"/>
              </a:lnSpc>
              <a:spcBef>
                <a:spcPct val="50000"/>
              </a:spcBef>
            </a:pPr>
            <a:r>
              <a:rPr lang="en-US" sz="3200" b="1" i="1" dirty="0">
                <a:latin typeface="+mj-lt"/>
              </a:rPr>
              <a:t>   </a:t>
            </a:r>
            <a:r>
              <a:rPr lang="vi-VN" sz="3200" b="1" i="1" dirty="0">
                <a:solidFill>
                  <a:srgbClr val="FF0000"/>
                </a:solidFill>
                <a:latin typeface="+mj-lt"/>
              </a:rPr>
              <a:t>Cách mạng</a:t>
            </a:r>
            <a:r>
              <a:rPr lang="en-US" sz="3200" b="1" i="1" dirty="0">
                <a:solidFill>
                  <a:srgbClr val="FF0000"/>
                </a:solidFill>
                <a:latin typeface="+mj-lt"/>
              </a:rPr>
              <a:t> </a:t>
            </a:r>
            <a:r>
              <a:rPr lang="vi-VN" sz="3200" b="1" i="1" dirty="0">
                <a:solidFill>
                  <a:srgbClr val="FF0000"/>
                </a:solidFill>
                <a:latin typeface="Times New Roman" panose="02020603050405020304" pitchFamily="18" charset="0"/>
              </a:rPr>
              <a:t>tháng Tám</a:t>
            </a:r>
            <a:r>
              <a:rPr lang="en-US" sz="3200" b="1" i="1" dirty="0">
                <a:solidFill>
                  <a:srgbClr val="FF0000"/>
                </a:solidFill>
                <a:latin typeface="Times New Roman" panose="02020603050405020304" pitchFamily="18" charset="0"/>
              </a:rPr>
              <a:t>  </a:t>
            </a:r>
            <a:r>
              <a:rPr lang="vi-VN" sz="3200" b="1" i="1" dirty="0">
                <a:solidFill>
                  <a:srgbClr val="FF0000"/>
                </a:solidFill>
                <a:latin typeface="+mj-lt"/>
              </a:rPr>
              <a:t>thành công, nước ta giành được </a:t>
            </a:r>
            <a:r>
              <a:rPr lang="vi-VN" sz="3200" b="1" i="1" dirty="0">
                <a:solidFill>
                  <a:srgbClr val="FF0000"/>
                </a:solidFill>
                <a:latin typeface="Times New Roman" panose="02020603050405020304" pitchFamily="18" charset="0"/>
              </a:rPr>
              <a:t>độc lập</a:t>
            </a:r>
            <a:r>
              <a:rPr lang="en-US" sz="3200" b="1" i="1" dirty="0">
                <a:solidFill>
                  <a:srgbClr val="FF0000"/>
                </a:solidFill>
                <a:latin typeface="Times New Roman" panose="02020603050405020304" pitchFamily="18" charset="0"/>
              </a:rPr>
              <a:t> </a:t>
            </a:r>
            <a:r>
              <a:rPr lang="vi-VN" sz="3200" b="1" i="1" dirty="0">
                <a:solidFill>
                  <a:srgbClr val="FF0000"/>
                </a:solidFill>
                <a:latin typeface="+mj-lt"/>
              </a:rPr>
              <a:t>nhưng thực dân Pháp quyết </a:t>
            </a:r>
            <a:r>
              <a:rPr lang="vi-VN" sz="3200" b="1" i="1" dirty="0">
                <a:solidFill>
                  <a:srgbClr val="FF0000"/>
                </a:solidFill>
                <a:latin typeface="Times New Roman" panose="02020603050405020304" pitchFamily="18" charset="0"/>
                <a:cs typeface="Times New Roman" panose="02020603050405020304" pitchFamily="18" charset="0"/>
              </a:rPr>
              <a:t>tâm </a:t>
            </a:r>
            <a:r>
              <a:rPr lang="en-US" sz="3200" b="1" i="1" dirty="0" err="1">
                <a:solidFill>
                  <a:srgbClr val="FF0000"/>
                </a:solidFill>
                <a:latin typeface="Times New Roman" panose="02020603050405020304" pitchFamily="18" charset="0"/>
                <a:cs typeface="Times New Roman" panose="02020603050405020304" pitchFamily="18" charset="0"/>
              </a:rPr>
              <a:t>cướp</a:t>
            </a:r>
            <a:r>
              <a:rPr lang="vi-VN" sz="3200" b="1" i="1" dirty="0">
                <a:solidFill>
                  <a:srgbClr val="FF0000"/>
                </a:solidFill>
                <a:latin typeface="Times New Roman" panose="02020603050405020304" pitchFamily="18" charset="0"/>
                <a:cs typeface="Times New Roman" panose="02020603050405020304" pitchFamily="18" charset="0"/>
              </a:rPr>
              <a:t>  nước ta </a:t>
            </a:r>
            <a:r>
              <a:rPr lang="en-US" sz="3200" b="1" i="1" dirty="0" err="1">
                <a:solidFill>
                  <a:srgbClr val="FF0000"/>
                </a:solidFill>
                <a:latin typeface="Times New Roman" panose="02020603050405020304" pitchFamily="18" charset="0"/>
                <a:cs typeface="Times New Roman" panose="02020603050405020304" pitchFamily="18" charset="0"/>
              </a:rPr>
              <a:t>một</a:t>
            </a:r>
            <a:r>
              <a:rPr lang="en-US" sz="3200" b="1" i="1" dirty="0">
                <a:solidFill>
                  <a:srgbClr val="FF0000"/>
                </a:solidFill>
                <a:latin typeface="Times New Roman" panose="02020603050405020304" pitchFamily="18" charset="0"/>
                <a:cs typeface="Times New Roman" panose="02020603050405020304" pitchFamily="18" charset="0"/>
              </a:rPr>
              <a:t> </a:t>
            </a:r>
            <a:r>
              <a:rPr lang="vi-VN" sz="3200" b="1" i="1" dirty="0">
                <a:solidFill>
                  <a:srgbClr val="FF0000"/>
                </a:solidFill>
                <a:latin typeface="Times New Roman" panose="02020603050405020304" pitchFamily="18" charset="0"/>
                <a:cs typeface="Times New Roman" panose="02020603050405020304" pitchFamily="18" charset="0"/>
              </a:rPr>
              <a:t>lần nữa</a:t>
            </a:r>
            <a:r>
              <a:rPr lang="vi-VN" sz="3200" b="1" i="1" dirty="0">
                <a:solidFill>
                  <a:srgbClr val="FF0000"/>
                </a:solidFill>
                <a:latin typeface="+mj-lt"/>
              </a:rPr>
              <a:t>. </a:t>
            </a:r>
          </a:p>
          <a:p>
            <a:pPr algn="just" eaLnBrk="1" hangingPunct="1">
              <a:lnSpc>
                <a:spcPct val="150000"/>
              </a:lnSpc>
              <a:spcBef>
                <a:spcPct val="50000"/>
              </a:spcBef>
            </a:pPr>
            <a:endParaRPr lang="vi-VN" sz="3200" b="1" i="1" dirty="0">
              <a:latin typeface="+mj-lt"/>
            </a:endParaRPr>
          </a:p>
        </p:txBody>
      </p:sp>
      <p:sp>
        <p:nvSpPr>
          <p:cNvPr id="11" name="Text Box 13"/>
          <p:cNvSpPr txBox="1">
            <a:spLocks noChangeArrowheads="1"/>
          </p:cNvSpPr>
          <p:nvPr/>
        </p:nvSpPr>
        <p:spPr bwMode="auto">
          <a:xfrm>
            <a:off x="433632" y="3809670"/>
            <a:ext cx="10774838" cy="2308324"/>
          </a:xfrm>
          <a:prstGeom prst="rect">
            <a:avLst/>
          </a:prstGeom>
          <a:noFill/>
          <a:ln w="9525">
            <a:noFill/>
            <a:miter lim="800000"/>
            <a:headEnd/>
            <a:tailEnd/>
          </a:ln>
        </p:spPr>
        <p:txBody>
          <a:bodyPr wrap="square">
            <a:spAutoFit/>
          </a:bodyPr>
          <a:lstStyle/>
          <a:p>
            <a:pPr lvl="0">
              <a:lnSpc>
                <a:spcPct val="150000"/>
              </a:lnSpc>
              <a:spcBef>
                <a:spcPct val="50000"/>
              </a:spcBef>
            </a:pPr>
            <a:r>
              <a:rPr lang="vi-VN" sz="3200" b="1" i="1" dirty="0">
                <a:latin typeface="+mj-lt"/>
              </a:rPr>
              <a:t>  </a:t>
            </a:r>
            <a:r>
              <a:rPr lang="en-US" sz="3200" b="1" i="1" dirty="0">
                <a:latin typeface="+mj-lt"/>
              </a:rPr>
              <a:t> </a:t>
            </a:r>
            <a:r>
              <a:rPr lang="vi-VN" sz="3200" b="1" i="1" dirty="0">
                <a:solidFill>
                  <a:srgbClr val="FF0000"/>
                </a:solidFill>
                <a:latin typeface="+mj-lt"/>
              </a:rPr>
              <a:t>Cả dân tộc Việt Nam đứng lên </a:t>
            </a:r>
            <a:r>
              <a:rPr lang="vi-VN" sz="3200" b="1" i="1" dirty="0">
                <a:solidFill>
                  <a:srgbClr val="FF0000"/>
                </a:solidFill>
                <a:latin typeface="Times New Roman" panose="02020603050405020304" pitchFamily="18" charset="0"/>
              </a:rPr>
              <a:t>kháng chiến</a:t>
            </a:r>
            <a:r>
              <a:rPr lang="en-US" sz="3200" b="1" i="1" dirty="0">
                <a:solidFill>
                  <a:srgbClr val="FF0000"/>
                </a:solidFill>
                <a:latin typeface="+mj-lt"/>
              </a:rPr>
              <a:t> </a:t>
            </a:r>
            <a:r>
              <a:rPr lang="vi-VN" sz="3200" b="1" i="1" dirty="0">
                <a:solidFill>
                  <a:srgbClr val="FF0000"/>
                </a:solidFill>
                <a:latin typeface="+mj-lt"/>
              </a:rPr>
              <a:t>với tinh thần “</a:t>
            </a:r>
            <a:r>
              <a:rPr lang="en-US" sz="3200" b="1" i="1" dirty="0">
                <a:solidFill>
                  <a:srgbClr val="FF0000"/>
                </a:solidFill>
                <a:latin typeface="+mj-lt"/>
              </a:rPr>
              <a:t> </a:t>
            </a:r>
            <a:r>
              <a:rPr lang="vi-VN" sz="3200" b="1" i="1" dirty="0">
                <a:solidFill>
                  <a:srgbClr val="FF0000"/>
                </a:solidFill>
                <a:latin typeface="+mj-lt"/>
              </a:rPr>
              <a:t>thà</a:t>
            </a:r>
            <a:r>
              <a:rPr lang="en-US" sz="3200" b="1" i="1" dirty="0">
                <a:solidFill>
                  <a:srgbClr val="FF0000"/>
                </a:solidFill>
                <a:latin typeface="+mj-lt"/>
              </a:rPr>
              <a:t> </a:t>
            </a:r>
            <a:r>
              <a:rPr lang="vi-VN" sz="3200" b="1" i="1" dirty="0">
                <a:solidFill>
                  <a:srgbClr val="FF0000"/>
                </a:solidFill>
                <a:latin typeface="Times New Roman" panose="02020603050405020304" pitchFamily="18" charset="0"/>
              </a:rPr>
              <a:t>h</a:t>
            </a:r>
            <a:r>
              <a:rPr lang="en-US" sz="3200" b="1" i="1" dirty="0" err="1">
                <a:solidFill>
                  <a:srgbClr val="FF0000"/>
                </a:solidFill>
                <a:latin typeface="Times New Roman" pitchFamily="18" charset="0"/>
                <a:cs typeface="Times New Roman" pitchFamily="18" charset="0"/>
              </a:rPr>
              <a:t>i</a:t>
            </a:r>
            <a:r>
              <a:rPr lang="vi-VN" sz="3200" b="1" i="1" dirty="0">
                <a:solidFill>
                  <a:srgbClr val="FF0000"/>
                </a:solidFill>
                <a:latin typeface="Times New Roman" pitchFamily="18" charset="0"/>
                <a:cs typeface="Times New Roman" pitchFamily="18" charset="0"/>
              </a:rPr>
              <a:t> </a:t>
            </a:r>
            <a:r>
              <a:rPr lang="vi-VN" sz="3200" b="1" i="1" dirty="0">
                <a:solidFill>
                  <a:srgbClr val="FF0000"/>
                </a:solidFill>
                <a:latin typeface="Times New Roman" panose="02020603050405020304" pitchFamily="18" charset="0"/>
              </a:rPr>
              <a:t>sinh</a:t>
            </a:r>
            <a:r>
              <a:rPr lang="en-US" sz="3200" b="1" i="1" dirty="0">
                <a:solidFill>
                  <a:srgbClr val="FF0000"/>
                </a:solidFill>
                <a:latin typeface="Calibri Light"/>
              </a:rPr>
              <a:t>   </a:t>
            </a:r>
            <a:r>
              <a:rPr lang="vi-VN" sz="3200" b="1" i="1" dirty="0">
                <a:solidFill>
                  <a:srgbClr val="FF0000"/>
                </a:solidFill>
                <a:latin typeface="+mj-lt"/>
              </a:rPr>
              <a:t>tất cả chứ </a:t>
            </a:r>
            <a:r>
              <a:rPr lang="vi-VN" sz="3200" b="1" i="1" dirty="0">
                <a:solidFill>
                  <a:srgbClr val="FF0000"/>
                </a:solidFill>
                <a:latin typeface="Times New Roman" panose="02020603050405020304" pitchFamily="18" charset="0"/>
              </a:rPr>
              <a:t>nhất định</a:t>
            </a:r>
            <a:r>
              <a:rPr lang="vi-VN" sz="3200" b="1" i="1" dirty="0">
                <a:solidFill>
                  <a:srgbClr val="FF0000"/>
                </a:solidFill>
                <a:latin typeface="+mj-lt"/>
              </a:rPr>
              <a:t> không chịu mất nước, nhất định không chịu làm nô lệ.</a:t>
            </a:r>
            <a:r>
              <a:rPr lang="en-US" sz="3200" b="1" i="1" dirty="0">
                <a:solidFill>
                  <a:srgbClr val="FF0000"/>
                </a:solidFill>
                <a:latin typeface="+mj-lt"/>
              </a:rPr>
              <a:t>”</a:t>
            </a:r>
            <a:endParaRPr lang="vi-VN" sz="3200" b="1" i="1" dirty="0">
              <a:solidFill>
                <a:srgbClr val="FF0000"/>
              </a:solidFill>
              <a:latin typeface="+mj-lt"/>
            </a:endParaRPr>
          </a:p>
        </p:txBody>
      </p:sp>
      <p:sp>
        <p:nvSpPr>
          <p:cNvPr id="15" name="Text Box 17"/>
          <p:cNvSpPr txBox="1">
            <a:spLocks noChangeArrowheads="1"/>
          </p:cNvSpPr>
          <p:nvPr/>
        </p:nvSpPr>
        <p:spPr bwMode="auto">
          <a:xfrm>
            <a:off x="4003582" y="657586"/>
            <a:ext cx="3634937" cy="923330"/>
          </a:xfrm>
          <a:prstGeom prst="rect">
            <a:avLst/>
          </a:prstGeom>
          <a:noFill/>
          <a:ln w="57150">
            <a:solidFill>
              <a:srgbClr val="FF9900"/>
            </a:solidFill>
            <a:miter lim="800000"/>
            <a:headEnd/>
            <a:tailEnd/>
          </a:ln>
        </p:spPr>
        <p:txBody>
          <a:bodyPr wrap="square">
            <a:spAutoFit/>
          </a:bodyPr>
          <a:lstStyle/>
          <a:p>
            <a:pPr algn="ctr" eaLnBrk="1" hangingPunct="1">
              <a:spcBef>
                <a:spcPct val="50000"/>
              </a:spcBef>
            </a:pPr>
            <a:r>
              <a:rPr lang="vi-VN" sz="5400" b="1">
                <a:solidFill>
                  <a:srgbClr val="C00000"/>
                </a:solidFill>
                <a:latin typeface="+mj-lt"/>
              </a:rPr>
              <a:t>BÀI HỌC</a:t>
            </a:r>
          </a:p>
        </p:txBody>
      </p:sp>
      <p:sp>
        <p:nvSpPr>
          <p:cNvPr id="17" name="Rectangle 16"/>
          <p:cNvSpPr/>
          <p:nvPr/>
        </p:nvSpPr>
        <p:spPr>
          <a:xfrm>
            <a:off x="188535" y="2119381"/>
            <a:ext cx="11321593" cy="43851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510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a:off x="202698" y="2667000"/>
            <a:ext cx="13479370" cy="4495800"/>
          </a:xfrm>
          <a:prstGeom prst="cloudCallout">
            <a:avLst>
              <a:gd name="adj1" fmla="val -43954"/>
              <a:gd name="adj2" fmla="val -19176"/>
            </a:avLst>
          </a:prstGeom>
          <a:gradFill rotWithShape="1">
            <a:gsLst>
              <a:gs pos="0">
                <a:srgbClr val="FFCCCC"/>
              </a:gs>
              <a:gs pos="50000">
                <a:srgbClr val="66FFFF"/>
              </a:gs>
              <a:gs pos="100000">
                <a:srgbClr val="FFCCCC"/>
              </a:gs>
            </a:gsLst>
            <a:lin ang="5400000" scaled="1"/>
          </a:gradFill>
          <a:ln w="28575">
            <a:solidFill>
              <a:srgbClr val="0000CC"/>
            </a:solidFill>
            <a:round/>
            <a:headEnd/>
            <a:tailEnd/>
          </a:ln>
          <a:effectLst/>
        </p:spPr>
        <p:txBody>
          <a:bodyPr/>
          <a:lstStyle/>
          <a:p>
            <a:pPr algn="ctr"/>
            <a:r>
              <a:rPr lang="en-US" altLang="vi-VN" sz="2400" u="sng" dirty="0" err="1">
                <a:solidFill>
                  <a:srgbClr val="FF0000"/>
                </a:solidFill>
                <a:latin typeface="Times New Roman" pitchFamily="18" charset="0"/>
                <a:cs typeface="Times New Roman" pitchFamily="18" charset="0"/>
              </a:rPr>
              <a:t>Luật</a:t>
            </a:r>
            <a:r>
              <a:rPr lang="en-US" altLang="vi-VN" sz="2400" u="sng" dirty="0">
                <a:solidFill>
                  <a:srgbClr val="FF0000"/>
                </a:solidFill>
                <a:latin typeface="Times New Roman" pitchFamily="18" charset="0"/>
                <a:cs typeface="Times New Roman" pitchFamily="18" charset="0"/>
              </a:rPr>
              <a:t> </a:t>
            </a:r>
            <a:r>
              <a:rPr lang="en-US" altLang="vi-VN" sz="2400" u="sng" dirty="0" err="1">
                <a:solidFill>
                  <a:srgbClr val="FF0000"/>
                </a:solidFill>
                <a:latin typeface="Times New Roman" pitchFamily="18" charset="0"/>
                <a:cs typeface="Times New Roman" pitchFamily="18" charset="0"/>
              </a:rPr>
              <a:t>chơi</a:t>
            </a:r>
            <a:r>
              <a:rPr lang="en-US" altLang="vi-VN" sz="2400" u="sng" dirty="0">
                <a:solidFill>
                  <a:srgbClr val="FF0000"/>
                </a:solidFill>
                <a:latin typeface="Times New Roman" pitchFamily="18" charset="0"/>
                <a:cs typeface="Times New Roman" pitchFamily="18" charset="0"/>
              </a:rPr>
              <a:t>:</a:t>
            </a:r>
          </a:p>
          <a:p>
            <a:r>
              <a:rPr lang="en-US" altLang="vi-VN"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Các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nhóm</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lựa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chọn</a:t>
            </a:r>
            <a:r>
              <a:rPr lang="en-US" altLang="vi-VN" sz="2500" dirty="0">
                <a:latin typeface="Times New Roman" pitchFamily="18" charset="0"/>
                <a:cs typeface="Times New Roman" pitchFamily="18" charset="0"/>
              </a:rPr>
              <a:t> 1 ô </a:t>
            </a:r>
            <a:r>
              <a:rPr lang="en-US" altLang="vi-VN" sz="2500" dirty="0" err="1">
                <a:latin typeface="Times New Roman" pitchFamily="18" charset="0"/>
                <a:cs typeface="Times New Roman" pitchFamily="18" charset="0"/>
              </a:rPr>
              <a:t>số</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bất</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kỳ</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Mỗi</a:t>
            </a:r>
            <a:r>
              <a:rPr lang="en-US" altLang="vi-VN" sz="2500" dirty="0">
                <a:latin typeface="Times New Roman" pitchFamily="18" charset="0"/>
                <a:cs typeface="Times New Roman" pitchFamily="18" charset="0"/>
              </a:rPr>
              <a:t> ô </a:t>
            </a:r>
            <a:r>
              <a:rPr lang="en-US" altLang="vi-VN" sz="2500" dirty="0" err="1">
                <a:latin typeface="Times New Roman" pitchFamily="18" charset="0"/>
                <a:cs typeface="Times New Roman" pitchFamily="18" charset="0"/>
              </a:rPr>
              <a:t>số</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là</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một</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câu</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hỏi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nào</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xung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phong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nhanh</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và</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trả</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lời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đúng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thì</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chữ</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bí</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mật</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trong</a:t>
            </a:r>
            <a:r>
              <a:rPr lang="en-US" altLang="vi-VN" sz="2500" dirty="0">
                <a:latin typeface="Times New Roman" pitchFamily="18" charset="0"/>
                <a:cs typeface="Times New Roman" pitchFamily="18" charset="0"/>
              </a:rPr>
              <a:t> ô </a:t>
            </a:r>
            <a:r>
              <a:rPr lang="en-US" altLang="vi-VN" sz="2500" dirty="0" err="1">
                <a:latin typeface="Times New Roman" pitchFamily="18" charset="0"/>
                <a:cs typeface="Times New Roman" pitchFamily="18" charset="0"/>
              </a:rPr>
              <a:t>đó</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sẽ</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được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mở</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ra.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Nếu</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trả</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lời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sai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quyền</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trả</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lời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sẽ</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thuộc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về</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khác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Trong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cuộc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chơi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nếu</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nào</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đoán</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đúng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được</a:t>
            </a:r>
            <a:r>
              <a:rPr lang="en-US" altLang="vi-VN" sz="2500" dirty="0">
                <a:latin typeface="Times New Roman" pitchFamily="18" charset="0"/>
                <a:cs typeface="Times New Roman" pitchFamily="18" charset="0"/>
              </a:rPr>
              <a:t> 7 </a:t>
            </a:r>
            <a:r>
              <a:rPr lang="en-US" altLang="vi-VN" sz="2500" dirty="0" err="1">
                <a:latin typeface="Times New Roman" pitchFamily="18" charset="0"/>
                <a:cs typeface="Times New Roman" pitchFamily="18" charset="0"/>
              </a:rPr>
              <a:t>tiếng</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của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từ</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khóa</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trước</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thì</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đội</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đó</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sẽ</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chiến</a:t>
            </a:r>
            <a:r>
              <a:rPr lang="en-US" altLang="vi-VN" sz="2500" dirty="0">
                <a:latin typeface="Times New Roman" pitchFamily="18" charset="0"/>
                <a:cs typeface="Times New Roman" pitchFamily="18" charset="0"/>
              </a:rPr>
              <a:t> </a:t>
            </a:r>
            <a:r>
              <a:rPr lang="en-US" altLang="vi-VN" sz="2500" dirty="0" err="1">
                <a:latin typeface="Times New Roman" pitchFamily="18" charset="0"/>
                <a:cs typeface="Times New Roman" pitchFamily="18" charset="0"/>
              </a:rPr>
              <a:t>thắng</a:t>
            </a:r>
            <a:r>
              <a:rPr lang="en-US" altLang="vi-VN" sz="2500" dirty="0">
                <a:latin typeface="Times New Roman" pitchFamily="18" charset="0"/>
                <a:cs typeface="Times New Roman" pitchFamily="18" charset="0"/>
              </a:rPr>
              <a:t>.</a:t>
            </a:r>
          </a:p>
        </p:txBody>
      </p:sp>
      <p:sp>
        <p:nvSpPr>
          <p:cNvPr id="57347" name="Rectangle 3"/>
          <p:cNvSpPr>
            <a:spLocks noChangeArrowheads="1"/>
          </p:cNvSpPr>
          <p:nvPr/>
        </p:nvSpPr>
        <p:spPr bwMode="auto">
          <a:xfrm>
            <a:off x="810789" y="2209800"/>
            <a:ext cx="1621578"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dirty="0">
                <a:effectLst>
                  <a:outerShdw blurRad="38100" dist="38100" dir="2700000" algn="tl">
                    <a:srgbClr val="FFFFFF"/>
                  </a:outerShdw>
                </a:effectLst>
              </a:rPr>
              <a:t>1</a:t>
            </a:r>
          </a:p>
        </p:txBody>
      </p:sp>
      <p:sp>
        <p:nvSpPr>
          <p:cNvPr id="57348" name="Rectangle 4"/>
          <p:cNvSpPr>
            <a:spLocks noChangeArrowheads="1"/>
          </p:cNvSpPr>
          <p:nvPr/>
        </p:nvSpPr>
        <p:spPr bwMode="auto">
          <a:xfrm>
            <a:off x="2432368" y="2209800"/>
            <a:ext cx="1621578"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2</a:t>
            </a:r>
          </a:p>
        </p:txBody>
      </p:sp>
      <p:sp>
        <p:nvSpPr>
          <p:cNvPr id="57349" name="Rectangle 5"/>
          <p:cNvSpPr>
            <a:spLocks noChangeArrowheads="1"/>
          </p:cNvSpPr>
          <p:nvPr/>
        </p:nvSpPr>
        <p:spPr bwMode="auto">
          <a:xfrm>
            <a:off x="4053946" y="2209800"/>
            <a:ext cx="1621578"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3</a:t>
            </a:r>
          </a:p>
        </p:txBody>
      </p:sp>
      <p:sp>
        <p:nvSpPr>
          <p:cNvPr id="57350" name="Rectangle 6"/>
          <p:cNvSpPr>
            <a:spLocks noChangeArrowheads="1"/>
          </p:cNvSpPr>
          <p:nvPr/>
        </p:nvSpPr>
        <p:spPr bwMode="auto">
          <a:xfrm>
            <a:off x="567552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4</a:t>
            </a:r>
          </a:p>
        </p:txBody>
      </p:sp>
      <p:sp>
        <p:nvSpPr>
          <p:cNvPr id="57351" name="Rectangle 7"/>
          <p:cNvSpPr>
            <a:spLocks noChangeArrowheads="1"/>
          </p:cNvSpPr>
          <p:nvPr/>
        </p:nvSpPr>
        <p:spPr bwMode="auto">
          <a:xfrm>
            <a:off x="719575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5</a:t>
            </a:r>
          </a:p>
        </p:txBody>
      </p:sp>
      <p:sp>
        <p:nvSpPr>
          <p:cNvPr id="57352" name="Rectangle 8"/>
          <p:cNvSpPr>
            <a:spLocks noChangeArrowheads="1"/>
          </p:cNvSpPr>
          <p:nvPr/>
        </p:nvSpPr>
        <p:spPr bwMode="auto">
          <a:xfrm>
            <a:off x="871598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6</a:t>
            </a:r>
          </a:p>
        </p:txBody>
      </p:sp>
      <p:sp>
        <p:nvSpPr>
          <p:cNvPr id="57353" name="AutoShape 9"/>
          <p:cNvSpPr>
            <a:spLocks noChangeArrowheads="1"/>
          </p:cNvSpPr>
          <p:nvPr/>
        </p:nvSpPr>
        <p:spPr bwMode="auto">
          <a:xfrm>
            <a:off x="1722927" y="0"/>
            <a:ext cx="9628122" cy="609600"/>
          </a:xfrm>
          <a:prstGeom prst="cloudCallout">
            <a:avLst>
              <a:gd name="adj1" fmla="val -62611"/>
              <a:gd name="adj2" fmla="val 22657"/>
            </a:avLst>
          </a:prstGeom>
          <a:gradFill rotWithShape="1">
            <a:gsLst>
              <a:gs pos="0">
                <a:srgbClr val="FF99FF"/>
              </a:gs>
              <a:gs pos="50000">
                <a:srgbClr val="66FFFF"/>
              </a:gs>
              <a:gs pos="100000">
                <a:srgbClr val="FF99FF"/>
              </a:gs>
            </a:gsLst>
            <a:lin ang="5400000" scaled="1"/>
          </a:gradFill>
          <a:ln w="2857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US" altLang="vi-VN" sz="2800" dirty="0" err="1">
                <a:solidFill>
                  <a:srgbClr val="3333FF"/>
                </a:solidFill>
                <a:effectLst>
                  <a:outerShdw blurRad="38100" dist="38100" dir="2700000" algn="tl">
                    <a:srgbClr val="000000"/>
                  </a:outerShdw>
                </a:effectLst>
              </a:rPr>
              <a:t>Trò</a:t>
            </a:r>
            <a:r>
              <a:rPr lang="en-US" altLang="vi-VN" sz="2800" dirty="0">
                <a:solidFill>
                  <a:srgbClr val="3333FF"/>
                </a:solidFill>
                <a:effectLst>
                  <a:outerShdw blurRad="38100" dist="38100" dir="2700000" algn="tl">
                    <a:srgbClr val="000000"/>
                  </a:outerShdw>
                </a:effectLst>
              </a:rPr>
              <a:t> </a:t>
            </a:r>
            <a:r>
              <a:rPr lang="en-US" altLang="vi-VN" sz="2800" dirty="0" err="1">
                <a:solidFill>
                  <a:srgbClr val="3333FF"/>
                </a:solidFill>
                <a:effectLst>
                  <a:outerShdw blurRad="38100" dist="38100" dir="2700000" algn="tl">
                    <a:srgbClr val="000000"/>
                  </a:outerShdw>
                </a:effectLst>
              </a:rPr>
              <a:t>chơi</a:t>
            </a:r>
            <a:r>
              <a:rPr lang="en-US" altLang="vi-VN" sz="2800" dirty="0">
                <a:solidFill>
                  <a:srgbClr val="3333FF"/>
                </a:solidFill>
                <a:effectLst>
                  <a:outerShdw blurRad="38100" dist="38100" dir="2700000" algn="tl">
                    <a:srgbClr val="000000"/>
                  </a:outerShdw>
                </a:effectLst>
              </a:rPr>
              <a:t>: ‘Ô </a:t>
            </a:r>
            <a:r>
              <a:rPr lang="en-US" altLang="vi-VN" sz="2800" dirty="0" err="1">
                <a:solidFill>
                  <a:srgbClr val="3333FF"/>
                </a:solidFill>
                <a:effectLst>
                  <a:outerShdw blurRad="38100" dist="38100" dir="2700000" algn="tl">
                    <a:srgbClr val="000000"/>
                  </a:outerShdw>
                </a:effectLst>
              </a:rPr>
              <a:t>chữ</a:t>
            </a:r>
            <a:r>
              <a:rPr lang="en-US" altLang="vi-VN" sz="2800" dirty="0">
                <a:solidFill>
                  <a:srgbClr val="3333FF"/>
                </a:solidFill>
                <a:effectLst>
                  <a:outerShdw blurRad="38100" dist="38100" dir="2700000" algn="tl">
                    <a:srgbClr val="000000"/>
                  </a:outerShdw>
                </a:effectLst>
              </a:rPr>
              <a:t> </a:t>
            </a:r>
            <a:r>
              <a:rPr lang="en-US" altLang="vi-VN" sz="2800" dirty="0" err="1">
                <a:solidFill>
                  <a:srgbClr val="3333FF"/>
                </a:solidFill>
                <a:effectLst>
                  <a:outerShdw blurRad="38100" dist="38100" dir="2700000" algn="tl">
                    <a:srgbClr val="000000"/>
                  </a:outerShdw>
                </a:effectLst>
              </a:rPr>
              <a:t>bí</a:t>
            </a:r>
            <a:r>
              <a:rPr lang="en-US" altLang="vi-VN" sz="2800" dirty="0">
                <a:solidFill>
                  <a:srgbClr val="3333FF"/>
                </a:solidFill>
                <a:effectLst>
                  <a:outerShdw blurRad="38100" dist="38100" dir="2700000" algn="tl">
                    <a:srgbClr val="000000"/>
                  </a:outerShdw>
                </a:effectLst>
              </a:rPr>
              <a:t> </a:t>
            </a:r>
            <a:r>
              <a:rPr lang="en-US" altLang="vi-VN" sz="2800" dirty="0" err="1">
                <a:solidFill>
                  <a:srgbClr val="3333FF"/>
                </a:solidFill>
                <a:effectLst>
                  <a:outerShdw blurRad="38100" dist="38100" dir="2700000" algn="tl">
                    <a:srgbClr val="000000"/>
                  </a:outerShdw>
                </a:effectLst>
              </a:rPr>
              <a:t>mật</a:t>
            </a:r>
            <a:r>
              <a:rPr lang="en-US" altLang="vi-VN" sz="2800" dirty="0">
                <a:solidFill>
                  <a:srgbClr val="3333FF"/>
                </a:solidFill>
                <a:effectLst>
                  <a:outerShdw blurRad="38100" dist="38100" dir="2700000" algn="tl">
                    <a:srgbClr val="000000"/>
                  </a:outerShdw>
                </a:effectLst>
              </a:rPr>
              <a:t>’ </a:t>
            </a:r>
          </a:p>
        </p:txBody>
      </p:sp>
      <p:sp>
        <p:nvSpPr>
          <p:cNvPr id="57354" name="AutoShape 10"/>
          <p:cNvSpPr>
            <a:spLocks noChangeArrowheads="1"/>
          </p:cNvSpPr>
          <p:nvPr/>
        </p:nvSpPr>
        <p:spPr bwMode="auto">
          <a:xfrm>
            <a:off x="-304046" y="685800"/>
            <a:ext cx="13682068" cy="1447800"/>
          </a:xfrm>
          <a:prstGeom prst="cloudCallout">
            <a:avLst>
              <a:gd name="adj1" fmla="val -352"/>
              <a:gd name="adj2" fmla="val 41884"/>
            </a:avLst>
          </a:prstGeom>
          <a:gradFill rotWithShape="1">
            <a:gsLst>
              <a:gs pos="0">
                <a:srgbClr val="FF99FF"/>
              </a:gs>
              <a:gs pos="100000">
                <a:srgbClr val="66FFFF"/>
              </a:gs>
            </a:gsLst>
            <a:lin ang="5400000" scaled="1"/>
          </a:gradFill>
          <a:ln w="9525">
            <a:solidFill>
              <a:schemeClr val="tx1"/>
            </a:solidFill>
            <a:round/>
            <a:headEnd/>
            <a:tailEnd/>
          </a:ln>
          <a:effectLst/>
        </p:spPr>
        <p:txBody>
          <a:bodyPr/>
          <a:lstStyle/>
          <a:p>
            <a:pPr algn="ctr"/>
            <a:r>
              <a:rPr lang="en-US" altLang="vi-VN" sz="2400" b="1" dirty="0" err="1">
                <a:solidFill>
                  <a:srgbClr val="0000CC"/>
                </a:solidFill>
                <a:latin typeface="Times New Roman" pitchFamily="18" charset="0"/>
                <a:cs typeface="Times New Roman" pitchFamily="18" charset="0"/>
              </a:rPr>
              <a:t>Đây</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là</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hành</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động</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quả</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cảm</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và</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thiêng</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liêng</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của</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các</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chiến</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sĩ</a:t>
            </a:r>
            <a:r>
              <a:rPr lang="en-US" altLang="vi-VN" sz="2400" b="1" dirty="0">
                <a:solidFill>
                  <a:srgbClr val="0000CC"/>
                </a:solidFill>
                <a:latin typeface="Times New Roman" pitchFamily="18" charset="0"/>
                <a:cs typeface="Times New Roman" pitchFamily="18" charset="0"/>
              </a:rPr>
              <a:t> ?</a:t>
            </a:r>
          </a:p>
          <a:p>
            <a:pPr algn="ctr"/>
            <a:r>
              <a:rPr lang="en-US" altLang="vi-VN" sz="2400" b="1" dirty="0" err="1">
                <a:solidFill>
                  <a:srgbClr val="0000CC"/>
                </a:solidFill>
                <a:latin typeface="Times New Roman" pitchFamily="18" charset="0"/>
                <a:cs typeface="Times New Roman" pitchFamily="18" charset="0"/>
              </a:rPr>
              <a:t>Từ</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khóa</a:t>
            </a:r>
            <a:r>
              <a:rPr lang="en-US" altLang="vi-VN" sz="2400" b="1" dirty="0">
                <a:solidFill>
                  <a:srgbClr val="0000CC"/>
                </a:solidFill>
                <a:latin typeface="Times New Roman" pitchFamily="18" charset="0"/>
                <a:cs typeface="Times New Roman" pitchFamily="18" charset="0"/>
              </a:rPr>
              <a:t> </a:t>
            </a:r>
            <a:r>
              <a:rPr lang="en-US" altLang="vi-VN" sz="2400" b="1" dirty="0" err="1">
                <a:solidFill>
                  <a:srgbClr val="0000CC"/>
                </a:solidFill>
                <a:latin typeface="Times New Roman" pitchFamily="18" charset="0"/>
                <a:cs typeface="Times New Roman" pitchFamily="18" charset="0"/>
              </a:rPr>
              <a:t>gồm</a:t>
            </a:r>
            <a:r>
              <a:rPr lang="en-US" altLang="vi-VN" sz="2400" b="1" dirty="0">
                <a:solidFill>
                  <a:srgbClr val="0000CC"/>
                </a:solidFill>
                <a:latin typeface="Times New Roman" pitchFamily="18" charset="0"/>
                <a:cs typeface="Times New Roman" pitchFamily="18" charset="0"/>
              </a:rPr>
              <a:t> 7 </a:t>
            </a:r>
            <a:r>
              <a:rPr lang="en-US" altLang="vi-VN" sz="2400" b="1" dirty="0" err="1">
                <a:solidFill>
                  <a:srgbClr val="0000CC"/>
                </a:solidFill>
                <a:latin typeface="Times New Roman" pitchFamily="18" charset="0"/>
                <a:cs typeface="Times New Roman" pitchFamily="18" charset="0"/>
              </a:rPr>
              <a:t>tiếng</a:t>
            </a:r>
            <a:r>
              <a:rPr lang="en-US" altLang="vi-VN" sz="2400" b="1" dirty="0">
                <a:solidFill>
                  <a:srgbClr val="0000CC"/>
                </a:solidFill>
                <a:latin typeface="Times New Roman" pitchFamily="18" charset="0"/>
                <a:cs typeface="Times New Roman" pitchFamily="18" charset="0"/>
              </a:rPr>
              <a:t>:</a:t>
            </a:r>
          </a:p>
        </p:txBody>
      </p:sp>
      <p:sp>
        <p:nvSpPr>
          <p:cNvPr id="57355" name="Rectangle 11"/>
          <p:cNvSpPr>
            <a:spLocks noChangeArrowheads="1"/>
          </p:cNvSpPr>
          <p:nvPr/>
        </p:nvSpPr>
        <p:spPr bwMode="auto">
          <a:xfrm>
            <a:off x="10236214" y="2209800"/>
            <a:ext cx="1520230" cy="914400"/>
          </a:xfrm>
          <a:prstGeom prst="rect">
            <a:avLst/>
          </a:prstGeom>
          <a:gradFill rotWithShape="1">
            <a:gsLst>
              <a:gs pos="0">
                <a:srgbClr val="66FFFF"/>
              </a:gs>
              <a:gs pos="100000">
                <a:srgbClr val="FF99FF"/>
              </a:gs>
            </a:gsLst>
            <a:path path="shape">
              <a:fillToRect l="50000" t="50000" r="50000" b="50000"/>
            </a:path>
          </a:gradFill>
          <a:ln w="2857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4000">
                <a:effectLst>
                  <a:outerShdw blurRad="38100" dist="38100" dir="2700000" algn="tl">
                    <a:srgbClr val="FFFFFF"/>
                  </a:outerShdw>
                </a:effectLst>
              </a:rPr>
              <a:t>7</a:t>
            </a:r>
          </a:p>
        </p:txBody>
      </p:sp>
      <p:pic>
        <p:nvPicPr>
          <p:cNvPr id="5" name="gioithieu_converted.mp3">
            <a:hlinkClick r:id="" action="ppaction://media"/>
          </p:cNvPr>
          <p:cNvPicPr>
            <a:picLocks noRot="1" noChangeAspect="1"/>
          </p:cNvPicPr>
          <p:nvPr>
            <a:audioFile r:link="rId1"/>
          </p:nvPr>
        </p:nvPicPr>
        <p:blipFill>
          <a:blip r:embed="rId4" cstate="print"/>
          <a:srcRect/>
          <a:stretch>
            <a:fillRect/>
          </a:stretch>
        </p:blipFill>
        <p:spPr bwMode="auto">
          <a:xfrm>
            <a:off x="12567233" y="1104900"/>
            <a:ext cx="810789" cy="609600"/>
          </a:xfrm>
          <a:prstGeom prst="rect">
            <a:avLst/>
          </a:prstGeom>
          <a:noFill/>
          <a:ln w="9525">
            <a:noFill/>
            <a:miter lim="800000"/>
            <a:headEnd/>
            <a:tailEnd/>
          </a:ln>
        </p:spPr>
      </p:pic>
      <p:pic>
        <p:nvPicPr>
          <p:cNvPr id="6" name="luatchoi_converted.mp3">
            <a:hlinkClick r:id="" action="ppaction://media"/>
          </p:cNvPr>
          <p:cNvPicPr>
            <a:picLocks noRot="1" noChangeAspect="1"/>
          </p:cNvPicPr>
          <p:nvPr>
            <a:audioFile r:link="rId2"/>
          </p:nvPr>
        </p:nvPicPr>
        <p:blipFill>
          <a:blip r:embed="rId4" cstate="print"/>
          <a:srcRect/>
          <a:stretch>
            <a:fillRect/>
          </a:stretch>
        </p:blipFill>
        <p:spPr bwMode="auto">
          <a:xfrm>
            <a:off x="12364535" y="6248400"/>
            <a:ext cx="810789" cy="6096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par>
                          <p:cTn id="7" fill="hold" nodeType="afterGroup">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57354"/>
                                        </p:tgtEl>
                                        <p:attrNameLst>
                                          <p:attrName>style.visibility</p:attrName>
                                        </p:attrNameLst>
                                      </p:cBhvr>
                                      <p:to>
                                        <p:strVal val="visible"/>
                                      </p:to>
                                    </p:set>
                                    <p:anim calcmode="lin" valueType="num">
                                      <p:cBhvr>
                                        <p:cTn id="10" dur="500" fill="hold"/>
                                        <p:tgtEl>
                                          <p:spTgt spid="5735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57354"/>
                                        </p:tgtEl>
                                        <p:attrNameLst>
                                          <p:attrName>ppt_y</p:attrName>
                                        </p:attrNameLst>
                                      </p:cBhvr>
                                      <p:tavLst>
                                        <p:tav tm="0">
                                          <p:val>
                                            <p:strVal val="#ppt_y"/>
                                          </p:val>
                                        </p:tav>
                                        <p:tav tm="100000">
                                          <p:val>
                                            <p:strVal val="#ppt_y"/>
                                          </p:val>
                                        </p:tav>
                                      </p:tavLst>
                                    </p:anim>
                                    <p:anim calcmode="lin" valueType="num">
                                      <p:cBhvr>
                                        <p:cTn id="12" dur="500" fill="hold"/>
                                        <p:tgtEl>
                                          <p:spTgt spid="5735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5735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57354"/>
                                        </p:tgtEl>
                                      </p:cBhvr>
                                    </p:animEffect>
                                  </p:childTnLst>
                                </p:cTn>
                              </p:par>
                            </p:childTnLst>
                          </p:cTn>
                        </p:par>
                        <p:par>
                          <p:cTn id="15" fill="hold" nodeType="afterGroup">
                            <p:stCondLst>
                              <p:cond delay="355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57347"/>
                                        </p:tgtEl>
                                        <p:attrNameLst>
                                          <p:attrName>style.visibility</p:attrName>
                                        </p:attrNameLst>
                                      </p:cBhvr>
                                      <p:to>
                                        <p:strVal val="visible"/>
                                      </p:to>
                                    </p:set>
                                    <p:anim calcmode="lin" valueType="num">
                                      <p:cBhvr>
                                        <p:cTn id="18" dur="500" fill="hold"/>
                                        <p:tgtEl>
                                          <p:spTgt spid="57347"/>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7347"/>
                                        </p:tgtEl>
                                        <p:attrNameLst>
                                          <p:attrName>ppt_y</p:attrName>
                                        </p:attrNameLst>
                                      </p:cBhvr>
                                      <p:tavLst>
                                        <p:tav tm="0">
                                          <p:val>
                                            <p:strVal val="#ppt_y"/>
                                          </p:val>
                                        </p:tav>
                                        <p:tav tm="100000">
                                          <p:val>
                                            <p:strVal val="#ppt_y"/>
                                          </p:val>
                                        </p:tav>
                                      </p:tavLst>
                                    </p:anim>
                                    <p:anim calcmode="lin" valueType="num">
                                      <p:cBhvr>
                                        <p:cTn id="20" dur="500" fill="hold"/>
                                        <p:tgtEl>
                                          <p:spTgt spid="57347"/>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7347"/>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7347"/>
                                        </p:tgtEl>
                                      </p:cBhvr>
                                    </p:animEffect>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57348"/>
                                        </p:tgtEl>
                                        <p:attrNameLst>
                                          <p:attrName>style.visibility</p:attrName>
                                        </p:attrNameLst>
                                      </p:cBhvr>
                                      <p:to>
                                        <p:strVal val="visible"/>
                                      </p:to>
                                    </p:set>
                                    <p:anim calcmode="lin" valueType="num">
                                      <p:cBhvr>
                                        <p:cTn id="25" dur="500" fill="hold"/>
                                        <p:tgtEl>
                                          <p:spTgt spid="5734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7348"/>
                                        </p:tgtEl>
                                        <p:attrNameLst>
                                          <p:attrName>ppt_y</p:attrName>
                                        </p:attrNameLst>
                                      </p:cBhvr>
                                      <p:tavLst>
                                        <p:tav tm="0">
                                          <p:val>
                                            <p:strVal val="#ppt_y"/>
                                          </p:val>
                                        </p:tav>
                                        <p:tav tm="100000">
                                          <p:val>
                                            <p:strVal val="#ppt_y"/>
                                          </p:val>
                                        </p:tav>
                                      </p:tavLst>
                                    </p:anim>
                                    <p:anim calcmode="lin" valueType="num">
                                      <p:cBhvr>
                                        <p:cTn id="27" dur="500" fill="hold"/>
                                        <p:tgtEl>
                                          <p:spTgt spid="5734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734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7348"/>
                                        </p:tgtEl>
                                      </p:cBhvr>
                                    </p:animEffect>
                                  </p:childTnLst>
                                </p:cTn>
                              </p:par>
                              <p:par>
                                <p:cTn id="30" presetID="41" presetClass="entr" presetSubtype="0" fill="hold" grpId="0" nodeType="withEffect">
                                  <p:stCondLst>
                                    <p:cond delay="0"/>
                                  </p:stCondLst>
                                  <p:iterate type="lt">
                                    <p:tmPct val="10000"/>
                                  </p:iterate>
                                  <p:childTnLst>
                                    <p:set>
                                      <p:cBhvr>
                                        <p:cTn id="31" dur="1" fill="hold">
                                          <p:stCondLst>
                                            <p:cond delay="0"/>
                                          </p:stCondLst>
                                        </p:cTn>
                                        <p:tgtEl>
                                          <p:spTgt spid="57349"/>
                                        </p:tgtEl>
                                        <p:attrNameLst>
                                          <p:attrName>style.visibility</p:attrName>
                                        </p:attrNameLst>
                                      </p:cBhvr>
                                      <p:to>
                                        <p:strVal val="visible"/>
                                      </p:to>
                                    </p:set>
                                    <p:anim calcmode="lin" valueType="num">
                                      <p:cBhvr>
                                        <p:cTn id="32" dur="500" fill="hold"/>
                                        <p:tgtEl>
                                          <p:spTgt spid="57349"/>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7349"/>
                                        </p:tgtEl>
                                        <p:attrNameLst>
                                          <p:attrName>ppt_y</p:attrName>
                                        </p:attrNameLst>
                                      </p:cBhvr>
                                      <p:tavLst>
                                        <p:tav tm="0">
                                          <p:val>
                                            <p:strVal val="#ppt_y"/>
                                          </p:val>
                                        </p:tav>
                                        <p:tav tm="100000">
                                          <p:val>
                                            <p:strVal val="#ppt_y"/>
                                          </p:val>
                                        </p:tav>
                                      </p:tavLst>
                                    </p:anim>
                                    <p:anim calcmode="lin" valueType="num">
                                      <p:cBhvr>
                                        <p:cTn id="34" dur="500" fill="hold"/>
                                        <p:tgtEl>
                                          <p:spTgt spid="57349"/>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7349"/>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7349"/>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57350"/>
                                        </p:tgtEl>
                                        <p:attrNameLst>
                                          <p:attrName>style.visibility</p:attrName>
                                        </p:attrNameLst>
                                      </p:cBhvr>
                                      <p:to>
                                        <p:strVal val="visible"/>
                                      </p:to>
                                    </p:set>
                                    <p:anim calcmode="lin" valueType="num">
                                      <p:cBhvr>
                                        <p:cTn id="39" dur="500" fill="hold"/>
                                        <p:tgtEl>
                                          <p:spTgt spid="57350"/>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7350"/>
                                        </p:tgtEl>
                                        <p:attrNameLst>
                                          <p:attrName>ppt_y</p:attrName>
                                        </p:attrNameLst>
                                      </p:cBhvr>
                                      <p:tavLst>
                                        <p:tav tm="0">
                                          <p:val>
                                            <p:strVal val="#ppt_y"/>
                                          </p:val>
                                        </p:tav>
                                        <p:tav tm="100000">
                                          <p:val>
                                            <p:strVal val="#ppt_y"/>
                                          </p:val>
                                        </p:tav>
                                      </p:tavLst>
                                    </p:anim>
                                    <p:anim calcmode="lin" valueType="num">
                                      <p:cBhvr>
                                        <p:cTn id="41" dur="500" fill="hold"/>
                                        <p:tgtEl>
                                          <p:spTgt spid="57350"/>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7350"/>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7350"/>
                                        </p:tgtEl>
                                      </p:cBhvr>
                                    </p:animEffect>
                                  </p:childTnLst>
                                </p:cTn>
                              </p:par>
                              <p:par>
                                <p:cTn id="44" presetID="41" presetClass="entr" presetSubtype="0" fill="hold" grpId="0" nodeType="withEffect">
                                  <p:stCondLst>
                                    <p:cond delay="0"/>
                                  </p:stCondLst>
                                  <p:iterate type="lt">
                                    <p:tmPct val="10000"/>
                                  </p:iterate>
                                  <p:childTnLst>
                                    <p:set>
                                      <p:cBhvr>
                                        <p:cTn id="45" dur="1" fill="hold">
                                          <p:stCondLst>
                                            <p:cond delay="0"/>
                                          </p:stCondLst>
                                        </p:cTn>
                                        <p:tgtEl>
                                          <p:spTgt spid="57351"/>
                                        </p:tgtEl>
                                        <p:attrNameLst>
                                          <p:attrName>style.visibility</p:attrName>
                                        </p:attrNameLst>
                                      </p:cBhvr>
                                      <p:to>
                                        <p:strVal val="visible"/>
                                      </p:to>
                                    </p:set>
                                    <p:anim calcmode="lin" valueType="num">
                                      <p:cBhvr>
                                        <p:cTn id="46" dur="500" fill="hold"/>
                                        <p:tgtEl>
                                          <p:spTgt spid="57351"/>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7351"/>
                                        </p:tgtEl>
                                        <p:attrNameLst>
                                          <p:attrName>ppt_y</p:attrName>
                                        </p:attrNameLst>
                                      </p:cBhvr>
                                      <p:tavLst>
                                        <p:tav tm="0">
                                          <p:val>
                                            <p:strVal val="#ppt_y"/>
                                          </p:val>
                                        </p:tav>
                                        <p:tav tm="100000">
                                          <p:val>
                                            <p:strVal val="#ppt_y"/>
                                          </p:val>
                                        </p:tav>
                                      </p:tavLst>
                                    </p:anim>
                                    <p:anim calcmode="lin" valueType="num">
                                      <p:cBhvr>
                                        <p:cTn id="48" dur="500" fill="hold"/>
                                        <p:tgtEl>
                                          <p:spTgt spid="57351"/>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7351"/>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7351"/>
                                        </p:tgtEl>
                                      </p:cBhvr>
                                    </p:animEffec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57352"/>
                                        </p:tgtEl>
                                        <p:attrNameLst>
                                          <p:attrName>style.visibility</p:attrName>
                                        </p:attrNameLst>
                                      </p:cBhvr>
                                      <p:to>
                                        <p:strVal val="visible"/>
                                      </p:to>
                                    </p:set>
                                    <p:anim calcmode="lin" valueType="num">
                                      <p:cBhvr>
                                        <p:cTn id="53" dur="500" fill="hold"/>
                                        <p:tgtEl>
                                          <p:spTgt spid="57352"/>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7352"/>
                                        </p:tgtEl>
                                        <p:attrNameLst>
                                          <p:attrName>ppt_y</p:attrName>
                                        </p:attrNameLst>
                                      </p:cBhvr>
                                      <p:tavLst>
                                        <p:tav tm="0">
                                          <p:val>
                                            <p:strVal val="#ppt_y"/>
                                          </p:val>
                                        </p:tav>
                                        <p:tav tm="100000">
                                          <p:val>
                                            <p:strVal val="#ppt_y"/>
                                          </p:val>
                                        </p:tav>
                                      </p:tavLst>
                                    </p:anim>
                                    <p:anim calcmode="lin" valueType="num">
                                      <p:cBhvr>
                                        <p:cTn id="55" dur="500" fill="hold"/>
                                        <p:tgtEl>
                                          <p:spTgt spid="57352"/>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7352"/>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7352"/>
                                        </p:tgtEl>
                                      </p:cBhvr>
                                    </p:animEffect>
                                  </p:childTnLst>
                                </p:cTn>
                              </p:par>
                              <p:par>
                                <p:cTn id="58" presetID="41" presetClass="entr" presetSubtype="0" fill="hold" grpId="0" nodeType="withEffect">
                                  <p:stCondLst>
                                    <p:cond delay="0"/>
                                  </p:stCondLst>
                                  <p:iterate type="lt">
                                    <p:tmPct val="10000"/>
                                  </p:iterate>
                                  <p:childTnLst>
                                    <p:set>
                                      <p:cBhvr>
                                        <p:cTn id="59" dur="1" fill="hold">
                                          <p:stCondLst>
                                            <p:cond delay="0"/>
                                          </p:stCondLst>
                                        </p:cTn>
                                        <p:tgtEl>
                                          <p:spTgt spid="57355"/>
                                        </p:tgtEl>
                                        <p:attrNameLst>
                                          <p:attrName>style.visibility</p:attrName>
                                        </p:attrNameLst>
                                      </p:cBhvr>
                                      <p:to>
                                        <p:strVal val="visible"/>
                                      </p:to>
                                    </p:set>
                                    <p:anim calcmode="lin" valueType="num">
                                      <p:cBhvr>
                                        <p:cTn id="60" dur="500" fill="hold"/>
                                        <p:tgtEl>
                                          <p:spTgt spid="57355"/>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57355"/>
                                        </p:tgtEl>
                                        <p:attrNameLst>
                                          <p:attrName>ppt_y</p:attrName>
                                        </p:attrNameLst>
                                      </p:cBhvr>
                                      <p:tavLst>
                                        <p:tav tm="0">
                                          <p:val>
                                            <p:strVal val="#ppt_y"/>
                                          </p:val>
                                        </p:tav>
                                        <p:tav tm="100000">
                                          <p:val>
                                            <p:strVal val="#ppt_y"/>
                                          </p:val>
                                        </p:tav>
                                      </p:tavLst>
                                    </p:anim>
                                    <p:anim calcmode="lin" valueType="num">
                                      <p:cBhvr>
                                        <p:cTn id="62" dur="500" fill="hold"/>
                                        <p:tgtEl>
                                          <p:spTgt spid="57355"/>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57355"/>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57355"/>
                                        </p:tgtEl>
                                      </p:cBhvr>
                                    </p:animEffect>
                                  </p:childTnLst>
                                </p:cTn>
                              </p:par>
                            </p:childTnLst>
                          </p:cTn>
                        </p:par>
                        <p:par>
                          <p:cTn id="65" fill="hold">
                            <p:stCondLst>
                              <p:cond delay="4050"/>
                            </p:stCondLst>
                            <p:childTnLst>
                              <p:par>
                                <p:cTn id="66" presetID="13" presetClass="entr" presetSubtype="16" fill="hold" grpId="0" nodeType="afterEffect">
                                  <p:stCondLst>
                                    <p:cond delay="0"/>
                                  </p:stCondLst>
                                  <p:childTnLst>
                                    <p:set>
                                      <p:cBhvr>
                                        <p:cTn id="67" dur="1" fill="hold">
                                          <p:stCondLst>
                                            <p:cond delay="0"/>
                                          </p:stCondLst>
                                        </p:cTn>
                                        <p:tgtEl>
                                          <p:spTgt spid="57346"/>
                                        </p:tgtEl>
                                        <p:attrNameLst>
                                          <p:attrName>style.visibility</p:attrName>
                                        </p:attrNameLst>
                                      </p:cBhvr>
                                      <p:to>
                                        <p:strVal val="visible"/>
                                      </p:to>
                                    </p:set>
                                    <p:animEffect transition="in" filter="plus(in)">
                                      <p:cBhvr>
                                        <p:cTn id="68" dur="20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5"/>
                </p:tgtEl>
              </p:cMediaNode>
            </p:audio>
            <p:audio>
              <p:cMediaNode vol="80000">
                <p:cTn id="70" fill="hold" display="0">
                  <p:stCondLst>
                    <p:cond delay="indefinite"/>
                  </p:stCondLst>
                  <p:endCondLst>
                    <p:cond evt="onStopAudio" delay="0">
                      <p:tgtEl>
                        <p:sldTgt/>
                      </p:tgtEl>
                    </p:cond>
                  </p:endCondLst>
                </p:cTn>
                <p:tgtEl>
                  <p:spTgt spid="6"/>
                </p:tgtEl>
              </p:cMediaNode>
            </p:audio>
          </p:childTnLst>
        </p:cTn>
      </p:par>
    </p:tnLst>
    <p:bldLst>
      <p:bldP spid="57346" grpId="0" animBg="1"/>
      <p:bldP spid="57347" grpId="0" animBg="1"/>
      <p:bldP spid="57348" grpId="0" animBg="1"/>
      <p:bldP spid="57349" grpId="0" animBg="1"/>
      <p:bldP spid="57350" grpId="0" animBg="1"/>
      <p:bldP spid="57351" grpId="0" animBg="1"/>
      <p:bldP spid="57352" grpId="0" animBg="1"/>
      <p:bldP spid="57354" grpId="0" animBg="1"/>
      <p:bldP spid="573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a:off x="1722927" y="0"/>
            <a:ext cx="9628122" cy="609600"/>
          </a:xfrm>
          <a:prstGeom prst="cloudCallout">
            <a:avLst>
              <a:gd name="adj1" fmla="val -62611"/>
              <a:gd name="adj2" fmla="val 22657"/>
            </a:avLst>
          </a:prstGeom>
          <a:gradFill rotWithShape="1">
            <a:gsLst>
              <a:gs pos="0">
                <a:srgbClr val="FF99FF"/>
              </a:gs>
              <a:gs pos="50000">
                <a:srgbClr val="66FFFF"/>
              </a:gs>
              <a:gs pos="100000">
                <a:srgbClr val="FF99FF"/>
              </a:gs>
            </a:gsLst>
            <a:lin ang="5400000" scaled="1"/>
          </a:gradFill>
          <a:ln w="28575">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US" altLang="vi-VN" sz="2400">
                <a:solidFill>
                  <a:srgbClr val="3333FF"/>
                </a:solidFill>
                <a:effectLst>
                  <a:outerShdw blurRad="38100" dist="38100" dir="2700000" algn="tl">
                    <a:srgbClr val="000000"/>
                  </a:outerShdw>
                </a:effectLst>
              </a:rPr>
              <a:t>Trò chơi: ‘Ô chữ bí mật’ </a:t>
            </a:r>
          </a:p>
        </p:txBody>
      </p:sp>
      <p:sp>
        <p:nvSpPr>
          <p:cNvPr id="45059" name="Line 3"/>
          <p:cNvSpPr>
            <a:spLocks noChangeShapeType="1"/>
          </p:cNvSpPr>
          <p:nvPr/>
        </p:nvSpPr>
        <p:spPr bwMode="auto">
          <a:xfrm>
            <a:off x="405395" y="5257800"/>
            <a:ext cx="5979570" cy="0"/>
          </a:xfrm>
          <a:prstGeom prst="line">
            <a:avLst/>
          </a:prstGeom>
          <a:noFill/>
          <a:ln w="38100">
            <a:solidFill>
              <a:srgbClr val="6600FF"/>
            </a:solidFill>
            <a:round/>
            <a:headEnd/>
            <a:tailEnd/>
          </a:ln>
          <a:effectLst/>
        </p:spPr>
        <p:txBody>
          <a:bodyPr/>
          <a:lstStyle/>
          <a:p>
            <a:endParaRPr lang="en-US"/>
          </a:p>
        </p:txBody>
      </p:sp>
      <p:sp>
        <p:nvSpPr>
          <p:cNvPr id="58372" name="Rectangle 4"/>
          <p:cNvSpPr>
            <a:spLocks noChangeArrowheads="1"/>
          </p:cNvSpPr>
          <p:nvPr/>
        </p:nvSpPr>
        <p:spPr bwMode="auto">
          <a:xfrm>
            <a:off x="70944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QUYẾT</a:t>
            </a:r>
          </a:p>
        </p:txBody>
      </p:sp>
      <p:sp>
        <p:nvSpPr>
          <p:cNvPr id="58373" name="Rectangle 5"/>
          <p:cNvSpPr>
            <a:spLocks noChangeArrowheads="1"/>
          </p:cNvSpPr>
          <p:nvPr/>
        </p:nvSpPr>
        <p:spPr bwMode="auto">
          <a:xfrm>
            <a:off x="222967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TỬ</a:t>
            </a:r>
          </a:p>
        </p:txBody>
      </p:sp>
      <p:sp>
        <p:nvSpPr>
          <p:cNvPr id="58374" name="Rectangle 6"/>
          <p:cNvSpPr>
            <a:spLocks noChangeArrowheads="1"/>
          </p:cNvSpPr>
          <p:nvPr/>
        </p:nvSpPr>
        <p:spPr bwMode="auto">
          <a:xfrm>
            <a:off x="374990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CHO</a:t>
            </a:r>
          </a:p>
        </p:txBody>
      </p:sp>
      <p:sp>
        <p:nvSpPr>
          <p:cNvPr id="58375" name="Rectangle 7"/>
          <p:cNvSpPr>
            <a:spLocks noChangeArrowheads="1"/>
          </p:cNvSpPr>
          <p:nvPr/>
        </p:nvSpPr>
        <p:spPr bwMode="auto">
          <a:xfrm>
            <a:off x="527013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TỔ</a:t>
            </a:r>
          </a:p>
        </p:txBody>
      </p:sp>
      <p:sp>
        <p:nvSpPr>
          <p:cNvPr id="58376" name="Rectangle 8"/>
          <p:cNvSpPr>
            <a:spLocks noChangeArrowheads="1"/>
          </p:cNvSpPr>
          <p:nvPr/>
        </p:nvSpPr>
        <p:spPr bwMode="auto">
          <a:xfrm>
            <a:off x="679035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QUỐC</a:t>
            </a:r>
          </a:p>
        </p:txBody>
      </p:sp>
      <p:sp>
        <p:nvSpPr>
          <p:cNvPr id="58377" name="Rectangle 9"/>
          <p:cNvSpPr>
            <a:spLocks noChangeArrowheads="1"/>
          </p:cNvSpPr>
          <p:nvPr/>
        </p:nvSpPr>
        <p:spPr bwMode="auto">
          <a:xfrm>
            <a:off x="831058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QUYẾT</a:t>
            </a:r>
          </a:p>
        </p:txBody>
      </p:sp>
      <p:sp>
        <p:nvSpPr>
          <p:cNvPr id="58378" name="Rectangle 10"/>
          <p:cNvSpPr>
            <a:spLocks noChangeArrowheads="1"/>
          </p:cNvSpPr>
          <p:nvPr/>
        </p:nvSpPr>
        <p:spPr bwMode="auto">
          <a:xfrm>
            <a:off x="983081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2400">
                <a:solidFill>
                  <a:srgbClr val="0000CC"/>
                </a:solidFill>
                <a:effectLst>
                  <a:outerShdw blurRad="38100" dist="38100" dir="2700000" algn="tl">
                    <a:srgbClr val="000000"/>
                  </a:outerShdw>
                </a:effectLst>
              </a:rPr>
              <a:t>SINH</a:t>
            </a:r>
          </a:p>
        </p:txBody>
      </p:sp>
      <p:sp>
        <p:nvSpPr>
          <p:cNvPr id="58379" name="Rectangle 11"/>
          <p:cNvSpPr>
            <a:spLocks noChangeArrowheads="1"/>
          </p:cNvSpPr>
          <p:nvPr/>
        </p:nvSpPr>
        <p:spPr bwMode="auto">
          <a:xfrm>
            <a:off x="70944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1</a:t>
            </a:r>
          </a:p>
        </p:txBody>
      </p:sp>
      <p:sp>
        <p:nvSpPr>
          <p:cNvPr id="58380" name="Rectangle 12"/>
          <p:cNvSpPr>
            <a:spLocks noChangeArrowheads="1"/>
          </p:cNvSpPr>
          <p:nvPr/>
        </p:nvSpPr>
        <p:spPr bwMode="auto">
          <a:xfrm>
            <a:off x="222967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2</a:t>
            </a:r>
          </a:p>
        </p:txBody>
      </p:sp>
      <p:sp>
        <p:nvSpPr>
          <p:cNvPr id="58381" name="Rectangle 13"/>
          <p:cNvSpPr>
            <a:spLocks noChangeArrowheads="1"/>
          </p:cNvSpPr>
          <p:nvPr/>
        </p:nvSpPr>
        <p:spPr bwMode="auto">
          <a:xfrm>
            <a:off x="374990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3</a:t>
            </a:r>
          </a:p>
        </p:txBody>
      </p:sp>
      <p:sp>
        <p:nvSpPr>
          <p:cNvPr id="58382" name="Rectangle 14"/>
          <p:cNvSpPr>
            <a:spLocks noChangeArrowheads="1"/>
          </p:cNvSpPr>
          <p:nvPr/>
        </p:nvSpPr>
        <p:spPr bwMode="auto">
          <a:xfrm>
            <a:off x="5270130"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4</a:t>
            </a:r>
          </a:p>
        </p:txBody>
      </p:sp>
      <p:sp>
        <p:nvSpPr>
          <p:cNvPr id="58383" name="Rectangle 15"/>
          <p:cNvSpPr>
            <a:spLocks noChangeArrowheads="1"/>
          </p:cNvSpPr>
          <p:nvPr/>
        </p:nvSpPr>
        <p:spPr bwMode="auto">
          <a:xfrm>
            <a:off x="679035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5</a:t>
            </a:r>
          </a:p>
        </p:txBody>
      </p:sp>
      <p:sp>
        <p:nvSpPr>
          <p:cNvPr id="58384" name="Rectangle 16"/>
          <p:cNvSpPr>
            <a:spLocks noChangeArrowheads="1"/>
          </p:cNvSpPr>
          <p:nvPr/>
        </p:nvSpPr>
        <p:spPr bwMode="auto">
          <a:xfrm>
            <a:off x="831058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6</a:t>
            </a:r>
          </a:p>
        </p:txBody>
      </p:sp>
      <p:sp>
        <p:nvSpPr>
          <p:cNvPr id="58385" name="Rectangle 17"/>
          <p:cNvSpPr>
            <a:spLocks noChangeArrowheads="1"/>
          </p:cNvSpPr>
          <p:nvPr/>
        </p:nvSpPr>
        <p:spPr bwMode="auto">
          <a:xfrm>
            <a:off x="9830819" y="5257800"/>
            <a:ext cx="1520230" cy="685800"/>
          </a:xfrm>
          <a:prstGeom prst="rect">
            <a:avLst/>
          </a:prstGeom>
          <a:gradFill rotWithShape="1">
            <a:gsLst>
              <a:gs pos="0">
                <a:srgbClr val="FF99FF"/>
              </a:gs>
              <a:gs pos="100000">
                <a:srgbClr val="66FFFF"/>
              </a:gs>
            </a:gsLst>
            <a:path path="shape">
              <a:fillToRect l="50000" t="50000" r="50000" b="50000"/>
            </a:path>
          </a:gra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FF0066"/>
                </a:solidFill>
                <a:effectLst>
                  <a:outerShdw blurRad="38100" dist="38100" dir="2700000" algn="tl">
                    <a:srgbClr val="000000"/>
                  </a:outerShdw>
                </a:effectLst>
              </a:rPr>
              <a:t>7</a:t>
            </a:r>
          </a:p>
        </p:txBody>
      </p:sp>
      <p:sp>
        <p:nvSpPr>
          <p:cNvPr id="58386" name="AutoShape 18"/>
          <p:cNvSpPr>
            <a:spLocks noChangeArrowheads="1"/>
          </p:cNvSpPr>
          <p:nvPr/>
        </p:nvSpPr>
        <p:spPr bwMode="auto">
          <a:xfrm>
            <a:off x="405394" y="1219200"/>
            <a:ext cx="11959141" cy="838200"/>
          </a:xfrm>
          <a:prstGeom prst="cloudCallout">
            <a:avLst>
              <a:gd name="adj1" fmla="val -1644"/>
              <a:gd name="adj2" fmla="val -24620"/>
            </a:avLst>
          </a:prstGeom>
          <a:gradFill rotWithShape="1">
            <a:gsLst>
              <a:gs pos="0">
                <a:srgbClr val="FF99FF"/>
              </a:gs>
              <a:gs pos="100000">
                <a:srgbClr val="66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en-US" altLang="vi-VN">
                <a:effectLst>
                  <a:outerShdw blurRad="38100" dist="38100" dir="2700000" algn="tl">
                    <a:srgbClr val="FFFFFF"/>
                  </a:outerShdw>
                </a:effectLst>
              </a:rPr>
              <a:t>Đây là hành động quả cảm và thiêng liêng của các chiến sĩ?</a:t>
            </a:r>
          </a:p>
        </p:txBody>
      </p:sp>
      <p:sp>
        <p:nvSpPr>
          <p:cNvPr id="58387" name="Text Box 19"/>
          <p:cNvSpPr txBox="1">
            <a:spLocks noChangeArrowheads="1"/>
          </p:cNvSpPr>
          <p:nvPr/>
        </p:nvSpPr>
        <p:spPr bwMode="auto">
          <a:xfrm>
            <a:off x="2736414" y="685803"/>
            <a:ext cx="62836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vi-VN" sz="2400" u="sng">
                <a:solidFill>
                  <a:srgbClr val="FF0066"/>
                </a:solidFill>
                <a:effectLst>
                  <a:outerShdw blurRad="38100" dist="38100" dir="2700000" algn="tl">
                    <a:srgbClr val="000000"/>
                  </a:outerShdw>
                </a:effectLst>
              </a:rPr>
              <a:t>Từ khóa gồm 7 tiếng</a:t>
            </a:r>
          </a:p>
        </p:txBody>
      </p:sp>
      <p:sp>
        <p:nvSpPr>
          <p:cNvPr id="58388" name="AutoShape 20"/>
          <p:cNvSpPr>
            <a:spLocks noChangeArrowheads="1"/>
          </p:cNvSpPr>
          <p:nvPr/>
        </p:nvSpPr>
        <p:spPr bwMode="auto">
          <a:xfrm>
            <a:off x="2229670"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1</a:t>
            </a:r>
          </a:p>
        </p:txBody>
      </p:sp>
      <p:sp>
        <p:nvSpPr>
          <p:cNvPr id="58389" name="AutoShape 21"/>
          <p:cNvSpPr>
            <a:spLocks noChangeArrowheads="1"/>
          </p:cNvSpPr>
          <p:nvPr/>
        </p:nvSpPr>
        <p:spPr bwMode="auto">
          <a:xfrm>
            <a:off x="3141808"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2</a:t>
            </a:r>
          </a:p>
        </p:txBody>
      </p:sp>
      <p:sp>
        <p:nvSpPr>
          <p:cNvPr id="58390" name="AutoShape 22"/>
          <p:cNvSpPr>
            <a:spLocks noChangeArrowheads="1"/>
          </p:cNvSpPr>
          <p:nvPr/>
        </p:nvSpPr>
        <p:spPr bwMode="auto">
          <a:xfrm>
            <a:off x="4053946"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3</a:t>
            </a:r>
          </a:p>
        </p:txBody>
      </p:sp>
      <p:sp>
        <p:nvSpPr>
          <p:cNvPr id="58391" name="AutoShape 23"/>
          <p:cNvSpPr>
            <a:spLocks noChangeArrowheads="1"/>
          </p:cNvSpPr>
          <p:nvPr/>
        </p:nvSpPr>
        <p:spPr bwMode="auto">
          <a:xfrm>
            <a:off x="4966084"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4</a:t>
            </a:r>
          </a:p>
        </p:txBody>
      </p:sp>
      <p:sp>
        <p:nvSpPr>
          <p:cNvPr id="58392" name="AutoShape 24"/>
          <p:cNvSpPr>
            <a:spLocks noChangeArrowheads="1"/>
          </p:cNvSpPr>
          <p:nvPr/>
        </p:nvSpPr>
        <p:spPr bwMode="auto">
          <a:xfrm>
            <a:off x="5878222"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5</a:t>
            </a:r>
          </a:p>
        </p:txBody>
      </p:sp>
      <p:sp>
        <p:nvSpPr>
          <p:cNvPr id="58393" name="AutoShape 25"/>
          <p:cNvSpPr>
            <a:spLocks noChangeArrowheads="1"/>
          </p:cNvSpPr>
          <p:nvPr/>
        </p:nvSpPr>
        <p:spPr bwMode="auto">
          <a:xfrm>
            <a:off x="6790359"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6</a:t>
            </a:r>
          </a:p>
        </p:txBody>
      </p:sp>
      <p:sp>
        <p:nvSpPr>
          <p:cNvPr id="58394" name="AutoShape 26"/>
          <p:cNvSpPr>
            <a:spLocks noChangeArrowheads="1"/>
          </p:cNvSpPr>
          <p:nvPr/>
        </p:nvSpPr>
        <p:spPr bwMode="auto">
          <a:xfrm>
            <a:off x="7702497" y="2209800"/>
            <a:ext cx="912138" cy="381000"/>
          </a:xfrm>
          <a:prstGeom prst="smileyFace">
            <a:avLst>
              <a:gd name="adj" fmla="val 4653"/>
            </a:avLst>
          </a:prstGeom>
          <a:gradFill rotWithShape="1">
            <a:gsLst>
              <a:gs pos="0">
                <a:srgbClr val="FFCCFF"/>
              </a:gs>
              <a:gs pos="100000">
                <a:srgbClr val="66FFFF"/>
              </a:gs>
            </a:gsLst>
            <a:path path="shape">
              <a:fillToRect l="50000" t="50000" r="50000" b="50000"/>
            </a:path>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a:solidFill>
                  <a:srgbClr val="0000CC"/>
                </a:solidFill>
                <a:effectLst>
                  <a:outerShdw blurRad="38100" dist="38100" dir="2700000" algn="tl">
                    <a:srgbClr val="000000"/>
                  </a:outerShdw>
                </a:effectLst>
              </a:rPr>
              <a:t>7</a:t>
            </a:r>
          </a:p>
        </p:txBody>
      </p:sp>
      <p:sp>
        <p:nvSpPr>
          <p:cNvPr id="58395" name="Text Box 27"/>
          <p:cNvSpPr txBox="1">
            <a:spLocks noChangeArrowheads="1"/>
          </p:cNvSpPr>
          <p:nvPr/>
        </p:nvSpPr>
        <p:spPr bwMode="auto">
          <a:xfrm>
            <a:off x="2128322" y="3124205"/>
            <a:ext cx="7905195"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buFontTx/>
              <a:buAutoNum type="arabicPeriod"/>
              <a:defRPr/>
            </a:pPr>
            <a:r>
              <a:rPr lang="en-US" altLang="vi-VN" sz="1800">
                <a:effectLst>
                  <a:outerShdw blurRad="38100" dist="38100" dir="2700000" algn="tl">
                    <a:srgbClr val="FFFFFF"/>
                  </a:outerShdw>
                </a:effectLst>
              </a:rPr>
              <a:t>Em hãy điền từ ngữ còn thiếu: </a:t>
            </a:r>
          </a:p>
          <a:p>
            <a:pPr>
              <a:spcBef>
                <a:spcPct val="50000"/>
              </a:spcBef>
              <a:defRPr/>
            </a:pPr>
            <a:r>
              <a:rPr lang="en-US" altLang="vi-VN" sz="1800">
                <a:solidFill>
                  <a:srgbClr val="0000CC"/>
                </a:solidFill>
                <a:effectLst>
                  <a:outerShdw blurRad="38100" dist="38100" dir="2700000" algn="tl">
                    <a:srgbClr val="000000"/>
                  </a:outerShdw>
                </a:effectLst>
              </a:rPr>
              <a:t>“Chúng ta muốn hòa bình, chúng ta phải….Nhưng chúng ta càng nhân nhượng, thực dân Pháp càng….vì chúng quyết tâm cướp nước ta một lần nữa. Không, chúng ta thà…tất cả, chú nhất định…mất nước, nhất định không chịu….!”</a:t>
            </a:r>
          </a:p>
        </p:txBody>
      </p:sp>
      <p:sp>
        <p:nvSpPr>
          <p:cNvPr id="58396" name="Text Box 28"/>
          <p:cNvSpPr txBox="1">
            <a:spLocks noChangeArrowheads="1"/>
          </p:cNvSpPr>
          <p:nvPr/>
        </p:nvSpPr>
        <p:spPr bwMode="auto">
          <a:xfrm>
            <a:off x="608092" y="60960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2. Chủ Tịch Hồ Chí Minh.</a:t>
            </a:r>
          </a:p>
        </p:txBody>
      </p:sp>
      <p:sp>
        <p:nvSpPr>
          <p:cNvPr id="58397" name="Text Box 29"/>
          <p:cNvSpPr txBox="1">
            <a:spLocks noChangeArrowheads="1"/>
          </p:cNvSpPr>
          <p:nvPr/>
        </p:nvSpPr>
        <p:spPr bwMode="auto">
          <a:xfrm>
            <a:off x="3141808" y="31242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2. Ai đã ra lời kêu gọi Toàn quốc kháng chiến?</a:t>
            </a:r>
          </a:p>
        </p:txBody>
      </p:sp>
      <p:sp>
        <p:nvSpPr>
          <p:cNvPr id="58398" name="Text Box 30"/>
          <p:cNvSpPr txBox="1">
            <a:spLocks noChangeArrowheads="1"/>
          </p:cNvSpPr>
          <p:nvPr/>
        </p:nvSpPr>
        <p:spPr bwMode="auto">
          <a:xfrm>
            <a:off x="3141808" y="3200404"/>
            <a:ext cx="62836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3. Lời kêu gọi toàn quốc kháng chiến được phát đi chính thức vào ngày tháng năm nào?</a:t>
            </a:r>
          </a:p>
        </p:txBody>
      </p:sp>
      <p:sp>
        <p:nvSpPr>
          <p:cNvPr id="58399" name="Text Box 31"/>
          <p:cNvSpPr txBox="1">
            <a:spLocks noChangeArrowheads="1"/>
          </p:cNvSpPr>
          <p:nvPr/>
        </p:nvSpPr>
        <p:spPr bwMode="auto">
          <a:xfrm>
            <a:off x="3243157" y="3276601"/>
            <a:ext cx="62836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4. Trung ương Đảng và Chính phủ họp, quyết định phát động toàn quốc kháng chiến vào thời gian nào?</a:t>
            </a:r>
          </a:p>
        </p:txBody>
      </p:sp>
      <p:sp>
        <p:nvSpPr>
          <p:cNvPr id="58400" name="Text Box 32"/>
          <p:cNvSpPr txBox="1">
            <a:spLocks noChangeArrowheads="1"/>
          </p:cNvSpPr>
          <p:nvPr/>
        </p:nvSpPr>
        <p:spPr bwMode="auto">
          <a:xfrm>
            <a:off x="2635065" y="3200405"/>
            <a:ext cx="7195754"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effectLst>
                  <a:outerShdw blurRad="38100" dist="38100" dir="2700000" algn="tl">
                    <a:srgbClr val="FFFFFF"/>
                  </a:outerShdw>
                </a:effectLst>
              </a:rPr>
              <a:t>5. Em hãy điền từ còn thiếu:</a:t>
            </a:r>
          </a:p>
          <a:p>
            <a:pPr>
              <a:spcBef>
                <a:spcPct val="50000"/>
              </a:spcBef>
              <a:defRPr/>
            </a:pPr>
            <a:r>
              <a:rPr lang="en-US" altLang="vi-VN">
                <a:solidFill>
                  <a:srgbClr val="0000CC"/>
                </a:solidFill>
                <a:effectLst>
                  <a:outerShdw blurRad="38100" dist="38100" dir="2700000" algn="tl">
                    <a:srgbClr val="000000"/>
                  </a:outerShdw>
                </a:effectLst>
              </a:rPr>
              <a:t>“Cách mạng tháng Tám thành công, nước ta giành được độc lập nhưng…quyết tâm cướp nước ta một lần nữa.”</a:t>
            </a:r>
          </a:p>
        </p:txBody>
      </p:sp>
      <p:sp>
        <p:nvSpPr>
          <p:cNvPr id="58401" name="Text Box 33"/>
          <p:cNvSpPr txBox="1">
            <a:spLocks noChangeArrowheads="1"/>
          </p:cNvSpPr>
          <p:nvPr/>
        </p:nvSpPr>
        <p:spPr bwMode="auto">
          <a:xfrm>
            <a:off x="3040459" y="3200404"/>
            <a:ext cx="64863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0000CC"/>
                </a:solidFill>
                <a:effectLst>
                  <a:outerShdw blurRad="38100" dist="38100" dir="2700000" algn="tl">
                    <a:srgbClr val="000000"/>
                  </a:outerShdw>
                </a:effectLst>
              </a:rPr>
              <a:t>6. Có một loại bom mà các chiến sĩ cảm tử thường dùng trong thời kỳ đó. Đó là loại bom nào?</a:t>
            </a:r>
          </a:p>
        </p:txBody>
      </p:sp>
      <p:sp>
        <p:nvSpPr>
          <p:cNvPr id="58402" name="Text Box 34"/>
          <p:cNvSpPr txBox="1">
            <a:spLocks noChangeArrowheads="1"/>
          </p:cNvSpPr>
          <p:nvPr/>
        </p:nvSpPr>
        <p:spPr bwMode="auto">
          <a:xfrm>
            <a:off x="506743" y="5943601"/>
            <a:ext cx="105402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1. Nhân nhượng, lấn tới, hy sinh, không chịu, làm nô lệ.</a:t>
            </a:r>
          </a:p>
        </p:txBody>
      </p:sp>
      <p:sp>
        <p:nvSpPr>
          <p:cNvPr id="58403" name="Text Box 35"/>
          <p:cNvSpPr txBox="1">
            <a:spLocks noChangeArrowheads="1"/>
          </p:cNvSpPr>
          <p:nvPr/>
        </p:nvSpPr>
        <p:spPr bwMode="auto">
          <a:xfrm>
            <a:off x="2229670" y="3200405"/>
            <a:ext cx="800654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effectLst>
                  <a:outerShdw blurRad="38100" dist="38100" dir="2700000" algn="tl">
                    <a:srgbClr val="FFFFFF"/>
                  </a:outerShdw>
                </a:effectLst>
              </a:rPr>
              <a:t>7. Em hãy điền từ ngữ còn thiếu trong câu sau:</a:t>
            </a:r>
          </a:p>
          <a:p>
            <a:pPr>
              <a:spcBef>
                <a:spcPct val="50000"/>
              </a:spcBef>
              <a:defRPr/>
            </a:pPr>
            <a:r>
              <a:rPr lang="en-US" altLang="vi-VN">
                <a:solidFill>
                  <a:srgbClr val="0000CC"/>
                </a:solidFill>
                <a:effectLst>
                  <a:outerShdw blurRad="38100" dist="38100" dir="2700000" algn="tl">
                    <a:srgbClr val="000000"/>
                  </a:outerShdw>
                </a:effectLst>
              </a:rPr>
              <a:t>“Cả dân tộc Việt Nam đứng lên kháng chiến với tinh thần “thà…..nhất định không chịu làm nô lệ”.</a:t>
            </a:r>
          </a:p>
        </p:txBody>
      </p:sp>
      <p:sp>
        <p:nvSpPr>
          <p:cNvPr id="58404" name="Text Box 36"/>
          <p:cNvSpPr txBox="1">
            <a:spLocks noChangeArrowheads="1"/>
          </p:cNvSpPr>
          <p:nvPr/>
        </p:nvSpPr>
        <p:spPr bwMode="auto">
          <a:xfrm>
            <a:off x="506743" y="6019801"/>
            <a:ext cx="107429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7. Thà hy sinh tất cả, chứ nhất định không chịu mất nước…</a:t>
            </a:r>
          </a:p>
        </p:txBody>
      </p:sp>
      <p:sp>
        <p:nvSpPr>
          <p:cNvPr id="58405" name="Text Box 37"/>
          <p:cNvSpPr txBox="1">
            <a:spLocks noChangeArrowheads="1"/>
          </p:cNvSpPr>
          <p:nvPr/>
        </p:nvSpPr>
        <p:spPr bwMode="auto">
          <a:xfrm>
            <a:off x="608092" y="5943604"/>
            <a:ext cx="10337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3. Lời kêu gọi toàn quốc kháng chiến được phát đi chính thức vào sáng ngày 20-12-1946 từ Đài tiếng nói Việt Nam.</a:t>
            </a:r>
          </a:p>
        </p:txBody>
      </p:sp>
      <p:sp>
        <p:nvSpPr>
          <p:cNvPr id="58406" name="Text Box 38"/>
          <p:cNvSpPr txBox="1">
            <a:spLocks noChangeArrowheads="1"/>
          </p:cNvSpPr>
          <p:nvPr/>
        </p:nvSpPr>
        <p:spPr bwMode="auto">
          <a:xfrm>
            <a:off x="912138" y="61722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4. Đêm 18, rạng sáng 19-12-1946.</a:t>
            </a:r>
          </a:p>
        </p:txBody>
      </p:sp>
      <p:sp>
        <p:nvSpPr>
          <p:cNvPr id="58407" name="Text Box 39"/>
          <p:cNvSpPr txBox="1">
            <a:spLocks noChangeArrowheads="1"/>
          </p:cNvSpPr>
          <p:nvPr/>
        </p:nvSpPr>
        <p:spPr bwMode="auto">
          <a:xfrm>
            <a:off x="912138" y="60960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66"/>
                </a:solidFill>
                <a:effectLst>
                  <a:outerShdw blurRad="38100" dist="38100" dir="2700000" algn="tl">
                    <a:srgbClr val="000000"/>
                  </a:outerShdw>
                </a:effectLst>
              </a:rPr>
              <a:t>5. Thực dân Pháp</a:t>
            </a:r>
          </a:p>
        </p:txBody>
      </p:sp>
      <p:sp>
        <p:nvSpPr>
          <p:cNvPr id="58408" name="Text Box 40"/>
          <p:cNvSpPr txBox="1">
            <a:spLocks noChangeArrowheads="1"/>
          </p:cNvSpPr>
          <p:nvPr/>
        </p:nvSpPr>
        <p:spPr bwMode="auto">
          <a:xfrm>
            <a:off x="1013487" y="6096001"/>
            <a:ext cx="6283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vi-VN">
                <a:solidFill>
                  <a:srgbClr val="FF0000"/>
                </a:solidFill>
                <a:effectLst>
                  <a:outerShdw blurRad="38100" dist="38100" dir="2700000" algn="tl">
                    <a:srgbClr val="000000"/>
                  </a:outerShdw>
                </a:effectLst>
              </a:rPr>
              <a:t>6. Bom ba càng.</a:t>
            </a:r>
          </a:p>
        </p:txBody>
      </p:sp>
      <p:sp>
        <p:nvSpPr>
          <p:cNvPr id="58409" name="AutoShape 41"/>
          <p:cNvSpPr>
            <a:spLocks noChangeArrowheads="1"/>
          </p:cNvSpPr>
          <p:nvPr/>
        </p:nvSpPr>
        <p:spPr bwMode="auto">
          <a:xfrm>
            <a:off x="10540260" y="6096000"/>
            <a:ext cx="1621578" cy="838200"/>
          </a:xfrm>
          <a:prstGeom prst="smileyFace">
            <a:avLst>
              <a:gd name="adj" fmla="val 4653"/>
            </a:avLst>
          </a:prstGeom>
          <a:gradFill rotWithShape="1">
            <a:gsLst>
              <a:gs pos="0">
                <a:srgbClr val="FFCCCC"/>
              </a:gs>
              <a:gs pos="100000">
                <a:srgbClr val="00FFFF"/>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vi-VN" sz="1200">
                <a:effectLst>
                  <a:outerShdw blurRad="38100" dist="38100" dir="2700000" algn="tl">
                    <a:srgbClr val="FFFFFF"/>
                  </a:outerShdw>
                </a:effectLst>
              </a:rPr>
              <a:t>Từ khóa</a:t>
            </a:r>
          </a:p>
        </p:txBody>
      </p:sp>
      <p:sp>
        <p:nvSpPr>
          <p:cNvPr id="58411" name="Text Box 43"/>
          <p:cNvSpPr txBox="1">
            <a:spLocks noChangeArrowheads="1"/>
          </p:cNvSpPr>
          <p:nvPr/>
        </p:nvSpPr>
        <p:spPr bwMode="auto">
          <a:xfrm>
            <a:off x="3952598" y="2641602"/>
            <a:ext cx="36485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vi-VN" sz="2400" u="sng" dirty="0" err="1">
                <a:solidFill>
                  <a:srgbClr val="FF0000"/>
                </a:solidFill>
                <a:effectLst>
                  <a:outerShdw blurRad="38100" dist="38100" dir="2700000" algn="tl">
                    <a:srgbClr val="000000"/>
                  </a:outerShdw>
                </a:effectLst>
              </a:rPr>
              <a:t>Câu</a:t>
            </a:r>
            <a:r>
              <a:rPr lang="en-US" altLang="vi-VN" sz="2400" u="sng" dirty="0">
                <a:solidFill>
                  <a:srgbClr val="FF0000"/>
                </a:solidFill>
                <a:effectLst>
                  <a:outerShdw blurRad="38100" dist="38100" dir="2700000" algn="tl">
                    <a:srgbClr val="000000"/>
                  </a:outerShdw>
                </a:effectLst>
              </a:rPr>
              <a:t> </a:t>
            </a:r>
            <a:r>
              <a:rPr lang="en-US" altLang="vi-VN" sz="2400" u="sng" dirty="0" err="1">
                <a:solidFill>
                  <a:srgbClr val="FF0000"/>
                </a:solidFill>
                <a:effectLst>
                  <a:outerShdw blurRad="38100" dist="38100" dir="2700000" algn="tl">
                    <a:srgbClr val="000000"/>
                  </a:outerShdw>
                </a:effectLst>
              </a:rPr>
              <a:t>hỏi</a:t>
            </a:r>
            <a:endParaRPr lang="en-US" altLang="vi-VN" sz="2400" u="sng" dirty="0">
              <a:solidFill>
                <a:srgbClr val="FF0000"/>
              </a:solidFill>
              <a:effectLst>
                <a:outerShdw blurRad="38100" dist="38100" dir="2700000" algn="tl">
                  <a:srgbClr val="000000"/>
                </a:outerShdw>
              </a:effectLst>
            </a:endParaRPr>
          </a:p>
        </p:txBody>
      </p:sp>
      <p:pic>
        <p:nvPicPr>
          <p:cNvPr id="44" name="Doan-Ve-Quoc-Quan(1).mp3">
            <a:hlinkClick r:id="" action="ppaction://media"/>
          </p:cNvPr>
          <p:cNvPicPr>
            <a:picLocks noRot="1" noChangeAspect="1"/>
          </p:cNvPicPr>
          <p:nvPr>
            <a:audioFile r:link="rId1"/>
          </p:nvPr>
        </p:nvPicPr>
        <p:blipFill>
          <a:blip r:embed="rId4" cstate="print"/>
          <a:srcRect/>
          <a:stretch>
            <a:fillRect/>
          </a:stretch>
        </p:blipFill>
        <p:spPr bwMode="auto">
          <a:xfrm>
            <a:off x="11249700" y="4495800"/>
            <a:ext cx="810789" cy="609600"/>
          </a:xfrm>
          <a:prstGeom prst="rect">
            <a:avLst/>
          </a:prstGeom>
          <a:noFill/>
          <a:ln w="9525">
            <a:noFill/>
            <a:miter lim="800000"/>
            <a:headEnd/>
            <a:tailEnd/>
          </a:ln>
        </p:spPr>
      </p:pic>
      <p:pic>
        <p:nvPicPr>
          <p:cNvPr id="58410" name="Đoàn Vệ Quốc Quân - Sáng tác Phan Huỳnh Điểu (1945).wmv">
            <a:hlinkClick r:id="" action="ppaction://media"/>
          </p:cNvPr>
          <p:cNvPicPr>
            <a:picLocks noRot="1" noChangeAspect="1" noChangeArrowheads="1"/>
          </p:cNvPicPr>
          <p:nvPr>
            <a:videoFile r:link="rId2"/>
          </p:nvPr>
        </p:nvPicPr>
        <p:blipFill>
          <a:blip r:embed="rId5" cstate="print"/>
          <a:srcRect/>
          <a:stretch>
            <a:fillRect/>
          </a:stretch>
        </p:blipFill>
        <p:spPr bwMode="auto">
          <a:xfrm>
            <a:off x="152022" y="0"/>
            <a:ext cx="12161838" cy="52578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restart="whenNotActive" fill="hold" evtFilter="cancelBubble" nodeType="interactiveSeq">
                <p:stCondLst>
                  <p:cond evt="onClick" delay="0">
                    <p:tgtEl>
                      <p:spTgt spid="58388"/>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95"/>
                                        </p:tgtEl>
                                        <p:attrNameLst>
                                          <p:attrName>style.visibility</p:attrName>
                                        </p:attrNameLst>
                                      </p:cBhvr>
                                      <p:to>
                                        <p:strVal val="visible"/>
                                      </p:to>
                                    </p:set>
                                    <p:animEffect transition="in" filter="blinds(horizontal)">
                                      <p:cBhvr>
                                        <p:cTn id="7" dur="500"/>
                                        <p:tgtEl>
                                          <p:spTgt spid="58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58395"/>
                                        </p:tgtEl>
                                      </p:cBhvr>
                                    </p:animEffect>
                                    <p:set>
                                      <p:cBhvr>
                                        <p:cTn id="12" dur="1" fill="hold">
                                          <p:stCondLst>
                                            <p:cond delay="499"/>
                                          </p:stCondLst>
                                        </p:cTn>
                                        <p:tgtEl>
                                          <p:spTgt spid="58395"/>
                                        </p:tgtEl>
                                        <p:attrNameLst>
                                          <p:attrName>style.visibility</p:attrName>
                                        </p:attrNameLst>
                                      </p:cBhvr>
                                      <p:to>
                                        <p:strVal val="hidden"/>
                                      </p:to>
                                    </p:set>
                                  </p:childTnLst>
                                </p:cTn>
                              </p:par>
                            </p:childTnLst>
                          </p:cTn>
                        </p:par>
                      </p:childTnLst>
                    </p:cTn>
                  </p:par>
                </p:childTnLst>
              </p:cTn>
              <p:nextCondLst>
                <p:cond evt="onClick" delay="0">
                  <p:tgtEl>
                    <p:spTgt spid="58388"/>
                  </p:tgtEl>
                </p:cond>
              </p:nextCondLst>
            </p:seq>
            <p:seq concurrent="1" nextAc="seek">
              <p:cTn id="13" restart="whenNotActive" fill="hold" evtFilter="cancelBubble" nodeType="interactiveSeq">
                <p:stCondLst>
                  <p:cond evt="onClick" delay="0">
                    <p:tgtEl>
                      <p:spTgt spid="5838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8397"/>
                                        </p:tgtEl>
                                        <p:attrNameLst>
                                          <p:attrName>style.visibility</p:attrName>
                                        </p:attrNameLst>
                                      </p:cBhvr>
                                      <p:to>
                                        <p:strVal val="visible"/>
                                      </p:to>
                                    </p:set>
                                    <p:animEffect transition="in" filter="box(in)">
                                      <p:cBhvr>
                                        <p:cTn id="18" dur="500"/>
                                        <p:tgtEl>
                                          <p:spTgt spid="5839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xit" presetSubtype="16" fill="hold" grpId="1" nodeType="clickEffect">
                                  <p:stCondLst>
                                    <p:cond delay="0"/>
                                  </p:stCondLst>
                                  <p:childTnLst>
                                    <p:animEffect transition="out" filter="box(in)">
                                      <p:cBhvr>
                                        <p:cTn id="22" dur="500"/>
                                        <p:tgtEl>
                                          <p:spTgt spid="58397"/>
                                        </p:tgtEl>
                                      </p:cBhvr>
                                    </p:animEffect>
                                    <p:set>
                                      <p:cBhvr>
                                        <p:cTn id="23" dur="1" fill="hold">
                                          <p:stCondLst>
                                            <p:cond delay="499"/>
                                          </p:stCondLst>
                                        </p:cTn>
                                        <p:tgtEl>
                                          <p:spTgt spid="58397"/>
                                        </p:tgtEl>
                                        <p:attrNameLst>
                                          <p:attrName>style.visibility</p:attrName>
                                        </p:attrNameLst>
                                      </p:cBhvr>
                                      <p:to>
                                        <p:strVal val="hidden"/>
                                      </p:to>
                                    </p:set>
                                  </p:childTnLst>
                                </p:cTn>
                              </p:par>
                            </p:childTnLst>
                          </p:cTn>
                        </p:par>
                      </p:childTnLst>
                    </p:cTn>
                  </p:par>
                </p:childTnLst>
              </p:cTn>
              <p:nextCondLst>
                <p:cond evt="onClick" delay="0">
                  <p:tgtEl>
                    <p:spTgt spid="58389"/>
                  </p:tgtEl>
                </p:cond>
              </p:nextCondLst>
            </p:seq>
            <p:seq concurrent="1" nextAc="seek">
              <p:cTn id="24" restart="whenNotActive" fill="hold" evtFilter="cancelBubble" nodeType="interactiveSeq">
                <p:stCondLst>
                  <p:cond evt="onClick" delay="0">
                    <p:tgtEl>
                      <p:spTgt spid="58390"/>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58398"/>
                                        </p:tgtEl>
                                        <p:attrNameLst>
                                          <p:attrName>style.visibility</p:attrName>
                                        </p:attrNameLst>
                                      </p:cBhvr>
                                      <p:to>
                                        <p:strVal val="visible"/>
                                      </p:to>
                                    </p:set>
                                    <p:animEffect transition="in" filter="box(in)">
                                      <p:cBhvr>
                                        <p:cTn id="29" dur="500"/>
                                        <p:tgtEl>
                                          <p:spTgt spid="5839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xit" presetSubtype="16" fill="hold" grpId="1" nodeType="clickEffect">
                                  <p:stCondLst>
                                    <p:cond delay="0"/>
                                  </p:stCondLst>
                                  <p:childTnLst>
                                    <p:animEffect transition="out" filter="box(in)">
                                      <p:cBhvr>
                                        <p:cTn id="33" dur="500"/>
                                        <p:tgtEl>
                                          <p:spTgt spid="58398"/>
                                        </p:tgtEl>
                                      </p:cBhvr>
                                    </p:animEffect>
                                    <p:set>
                                      <p:cBhvr>
                                        <p:cTn id="34" dur="1" fill="hold">
                                          <p:stCondLst>
                                            <p:cond delay="499"/>
                                          </p:stCondLst>
                                        </p:cTn>
                                        <p:tgtEl>
                                          <p:spTgt spid="58398"/>
                                        </p:tgtEl>
                                        <p:attrNameLst>
                                          <p:attrName>style.visibility</p:attrName>
                                        </p:attrNameLst>
                                      </p:cBhvr>
                                      <p:to>
                                        <p:strVal val="hidden"/>
                                      </p:to>
                                    </p:set>
                                  </p:childTnLst>
                                </p:cTn>
                              </p:par>
                            </p:childTnLst>
                          </p:cTn>
                        </p:par>
                      </p:childTnLst>
                    </p:cTn>
                  </p:par>
                </p:childTnLst>
              </p:cTn>
              <p:nextCondLst>
                <p:cond evt="onClick" delay="0">
                  <p:tgtEl>
                    <p:spTgt spid="58390"/>
                  </p:tgtEl>
                </p:cond>
              </p:nextCondLst>
            </p:seq>
            <p:seq concurrent="1" nextAc="seek">
              <p:cTn id="35" restart="whenNotActive" fill="hold" evtFilter="cancelBubble" nodeType="interactiveSeq">
                <p:stCondLst>
                  <p:cond evt="onClick" delay="0">
                    <p:tgtEl>
                      <p:spTgt spid="58391"/>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58399"/>
                                        </p:tgtEl>
                                        <p:attrNameLst>
                                          <p:attrName>style.visibility</p:attrName>
                                        </p:attrNameLst>
                                      </p:cBhvr>
                                      <p:to>
                                        <p:strVal val="visible"/>
                                      </p:to>
                                    </p:set>
                                    <p:animEffect transition="in" filter="box(in)">
                                      <p:cBhvr>
                                        <p:cTn id="40" dur="500"/>
                                        <p:tgtEl>
                                          <p:spTgt spid="5839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58399"/>
                                        </p:tgtEl>
                                      </p:cBhvr>
                                    </p:animEffect>
                                    <p:set>
                                      <p:cBhvr>
                                        <p:cTn id="45" dur="1" fill="hold">
                                          <p:stCondLst>
                                            <p:cond delay="499"/>
                                          </p:stCondLst>
                                        </p:cTn>
                                        <p:tgtEl>
                                          <p:spTgt spid="58399"/>
                                        </p:tgtEl>
                                        <p:attrNameLst>
                                          <p:attrName>style.visibility</p:attrName>
                                        </p:attrNameLst>
                                      </p:cBhvr>
                                      <p:to>
                                        <p:strVal val="hidden"/>
                                      </p:to>
                                    </p:set>
                                  </p:childTnLst>
                                </p:cTn>
                              </p:par>
                            </p:childTnLst>
                          </p:cTn>
                        </p:par>
                      </p:childTnLst>
                    </p:cTn>
                  </p:par>
                </p:childTnLst>
              </p:cTn>
              <p:nextCondLst>
                <p:cond evt="onClick" delay="0">
                  <p:tgtEl>
                    <p:spTgt spid="58391"/>
                  </p:tgtEl>
                </p:cond>
              </p:nextCondLst>
            </p:seq>
            <p:seq concurrent="1" nextAc="seek">
              <p:cTn id="46" restart="whenNotActive" fill="hold" evtFilter="cancelBubble" nodeType="interactiveSeq">
                <p:stCondLst>
                  <p:cond evt="onClick" delay="0">
                    <p:tgtEl>
                      <p:spTgt spid="58392"/>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58400"/>
                                        </p:tgtEl>
                                        <p:attrNameLst>
                                          <p:attrName>style.visibility</p:attrName>
                                        </p:attrNameLst>
                                      </p:cBhvr>
                                      <p:to>
                                        <p:strVal val="visible"/>
                                      </p:to>
                                    </p:set>
                                    <p:animEffect transition="in" filter="box(in)">
                                      <p:cBhvr>
                                        <p:cTn id="51" dur="500"/>
                                        <p:tgtEl>
                                          <p:spTgt spid="5840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xit" presetSubtype="16" fill="hold" grpId="1" nodeType="clickEffect">
                                  <p:stCondLst>
                                    <p:cond delay="0"/>
                                  </p:stCondLst>
                                  <p:childTnLst>
                                    <p:animEffect transition="out" filter="box(in)">
                                      <p:cBhvr>
                                        <p:cTn id="55" dur="500"/>
                                        <p:tgtEl>
                                          <p:spTgt spid="58400"/>
                                        </p:tgtEl>
                                      </p:cBhvr>
                                    </p:animEffect>
                                    <p:set>
                                      <p:cBhvr>
                                        <p:cTn id="56" dur="1" fill="hold">
                                          <p:stCondLst>
                                            <p:cond delay="499"/>
                                          </p:stCondLst>
                                        </p:cTn>
                                        <p:tgtEl>
                                          <p:spTgt spid="58400"/>
                                        </p:tgtEl>
                                        <p:attrNameLst>
                                          <p:attrName>style.visibility</p:attrName>
                                        </p:attrNameLst>
                                      </p:cBhvr>
                                      <p:to>
                                        <p:strVal val="hidden"/>
                                      </p:to>
                                    </p:set>
                                  </p:childTnLst>
                                </p:cTn>
                              </p:par>
                            </p:childTnLst>
                          </p:cTn>
                        </p:par>
                      </p:childTnLst>
                    </p:cTn>
                  </p:par>
                </p:childTnLst>
              </p:cTn>
              <p:nextCondLst>
                <p:cond evt="onClick" delay="0">
                  <p:tgtEl>
                    <p:spTgt spid="58392"/>
                  </p:tgtEl>
                </p:cond>
              </p:nextCondLst>
            </p:seq>
            <p:seq concurrent="1" nextAc="seek">
              <p:cTn id="57" restart="whenNotActive" fill="hold" evtFilter="cancelBubble" nodeType="interactiveSeq">
                <p:stCondLst>
                  <p:cond evt="onClick" delay="0">
                    <p:tgtEl>
                      <p:spTgt spid="58393"/>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58401"/>
                                        </p:tgtEl>
                                        <p:attrNameLst>
                                          <p:attrName>style.visibility</p:attrName>
                                        </p:attrNameLst>
                                      </p:cBhvr>
                                      <p:to>
                                        <p:strVal val="visible"/>
                                      </p:to>
                                    </p:set>
                                    <p:animEffect transition="in" filter="box(in)">
                                      <p:cBhvr>
                                        <p:cTn id="62" dur="500"/>
                                        <p:tgtEl>
                                          <p:spTgt spid="5840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xit" presetSubtype="16" fill="hold" grpId="1" nodeType="clickEffect">
                                  <p:stCondLst>
                                    <p:cond delay="0"/>
                                  </p:stCondLst>
                                  <p:childTnLst>
                                    <p:animEffect transition="out" filter="box(in)">
                                      <p:cBhvr>
                                        <p:cTn id="66" dur="500"/>
                                        <p:tgtEl>
                                          <p:spTgt spid="58401"/>
                                        </p:tgtEl>
                                      </p:cBhvr>
                                    </p:animEffect>
                                    <p:set>
                                      <p:cBhvr>
                                        <p:cTn id="67" dur="1" fill="hold">
                                          <p:stCondLst>
                                            <p:cond delay="499"/>
                                          </p:stCondLst>
                                        </p:cTn>
                                        <p:tgtEl>
                                          <p:spTgt spid="58401"/>
                                        </p:tgtEl>
                                        <p:attrNameLst>
                                          <p:attrName>style.visibility</p:attrName>
                                        </p:attrNameLst>
                                      </p:cBhvr>
                                      <p:to>
                                        <p:strVal val="hidden"/>
                                      </p:to>
                                    </p:set>
                                  </p:childTnLst>
                                </p:cTn>
                              </p:par>
                            </p:childTnLst>
                          </p:cTn>
                        </p:par>
                      </p:childTnLst>
                    </p:cTn>
                  </p:par>
                </p:childTnLst>
              </p:cTn>
              <p:nextCondLst>
                <p:cond evt="onClick" delay="0">
                  <p:tgtEl>
                    <p:spTgt spid="58393"/>
                  </p:tgtEl>
                </p:cond>
              </p:nextCondLst>
            </p:seq>
            <p:seq concurrent="1" nextAc="seek">
              <p:cTn id="68" restart="whenNotActive" fill="hold" evtFilter="cancelBubble" nodeType="interactiveSeq">
                <p:stCondLst>
                  <p:cond evt="onClick" delay="0">
                    <p:tgtEl>
                      <p:spTgt spid="5839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58403"/>
                                        </p:tgtEl>
                                        <p:attrNameLst>
                                          <p:attrName>style.visibility</p:attrName>
                                        </p:attrNameLst>
                                      </p:cBhvr>
                                      <p:to>
                                        <p:strVal val="visible"/>
                                      </p:to>
                                    </p:set>
                                    <p:animEffect transition="in" filter="box(in)">
                                      <p:cBhvr>
                                        <p:cTn id="73" dur="500"/>
                                        <p:tgtEl>
                                          <p:spTgt spid="58403"/>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xit" presetSubtype="16" fill="hold" grpId="1" nodeType="clickEffect">
                                  <p:stCondLst>
                                    <p:cond delay="0"/>
                                  </p:stCondLst>
                                  <p:childTnLst>
                                    <p:animEffect transition="out" filter="box(in)">
                                      <p:cBhvr>
                                        <p:cTn id="77" dur="500"/>
                                        <p:tgtEl>
                                          <p:spTgt spid="58403"/>
                                        </p:tgtEl>
                                      </p:cBhvr>
                                    </p:animEffect>
                                    <p:set>
                                      <p:cBhvr>
                                        <p:cTn id="78" dur="1" fill="hold">
                                          <p:stCondLst>
                                            <p:cond delay="499"/>
                                          </p:stCondLst>
                                        </p:cTn>
                                        <p:tgtEl>
                                          <p:spTgt spid="58403"/>
                                        </p:tgtEl>
                                        <p:attrNameLst>
                                          <p:attrName>style.visibility</p:attrName>
                                        </p:attrNameLst>
                                      </p:cBhvr>
                                      <p:to>
                                        <p:strVal val="hidden"/>
                                      </p:to>
                                    </p:set>
                                  </p:childTnLst>
                                </p:cTn>
                              </p:par>
                            </p:childTnLst>
                          </p:cTn>
                        </p:par>
                      </p:childTnLst>
                    </p:cTn>
                  </p:par>
                </p:childTnLst>
              </p:cTn>
              <p:nextCondLst>
                <p:cond evt="onClick" delay="0">
                  <p:tgtEl>
                    <p:spTgt spid="58394"/>
                  </p:tgtEl>
                </p:cond>
              </p:nextCondLst>
            </p:seq>
            <p:seq concurrent="1" nextAc="seek">
              <p:cTn id="79" restart="whenNotActive" fill="hold" evtFilter="cancelBubble" nodeType="interactiveSeq">
                <p:stCondLst>
                  <p:cond evt="onClick" delay="0">
                    <p:tgtEl>
                      <p:spTgt spid="58379"/>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58402"/>
                                        </p:tgtEl>
                                        <p:attrNameLst>
                                          <p:attrName>style.visibility</p:attrName>
                                        </p:attrNameLst>
                                      </p:cBhvr>
                                      <p:to>
                                        <p:strVal val="visible"/>
                                      </p:to>
                                    </p:set>
                                    <p:animEffect transition="in" filter="box(in)">
                                      <p:cBhvr>
                                        <p:cTn id="84" dur="500"/>
                                        <p:tgtEl>
                                          <p:spTgt spid="5840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4" presetClass="exit" presetSubtype="16" fill="hold" grpId="1" nodeType="clickEffect">
                                  <p:stCondLst>
                                    <p:cond delay="0"/>
                                  </p:stCondLst>
                                  <p:childTnLst>
                                    <p:animEffect transition="out" filter="box(in)">
                                      <p:cBhvr>
                                        <p:cTn id="88" dur="500"/>
                                        <p:tgtEl>
                                          <p:spTgt spid="58402"/>
                                        </p:tgtEl>
                                      </p:cBhvr>
                                    </p:animEffect>
                                    <p:set>
                                      <p:cBhvr>
                                        <p:cTn id="89" dur="1" fill="hold">
                                          <p:stCondLst>
                                            <p:cond delay="499"/>
                                          </p:stCondLst>
                                        </p:cTn>
                                        <p:tgtEl>
                                          <p:spTgt spid="58402"/>
                                        </p:tgtEl>
                                        <p:attrNameLst>
                                          <p:attrName>style.visibility</p:attrName>
                                        </p:attrNameLst>
                                      </p:cBhvr>
                                      <p:to>
                                        <p:strVal val="hidden"/>
                                      </p:to>
                                    </p:set>
                                  </p:childTnLst>
                                </p:cTn>
                              </p:par>
                              <p:par>
                                <p:cTn id="90" presetID="4" presetClass="exit" presetSubtype="16" fill="hold" grpId="0" nodeType="withEffect">
                                  <p:stCondLst>
                                    <p:cond delay="0"/>
                                  </p:stCondLst>
                                  <p:childTnLst>
                                    <p:animEffect transition="out" filter="box(in)">
                                      <p:cBhvr>
                                        <p:cTn id="91" dur="500"/>
                                        <p:tgtEl>
                                          <p:spTgt spid="58379"/>
                                        </p:tgtEl>
                                      </p:cBhvr>
                                    </p:animEffect>
                                    <p:set>
                                      <p:cBhvr>
                                        <p:cTn id="92" dur="1" fill="hold">
                                          <p:stCondLst>
                                            <p:cond delay="499"/>
                                          </p:stCondLst>
                                        </p:cTn>
                                        <p:tgtEl>
                                          <p:spTgt spid="58379"/>
                                        </p:tgtEl>
                                        <p:attrNameLst>
                                          <p:attrName>style.visibility</p:attrName>
                                        </p:attrNameLst>
                                      </p:cBhvr>
                                      <p:to>
                                        <p:strVal val="hidden"/>
                                      </p:to>
                                    </p:set>
                                  </p:childTnLst>
                                </p:cTn>
                              </p:par>
                              <p:par>
                                <p:cTn id="93" presetID="4" presetClass="exit" presetSubtype="16" fill="hold" grpId="0" nodeType="withEffect">
                                  <p:stCondLst>
                                    <p:cond delay="0"/>
                                  </p:stCondLst>
                                  <p:childTnLst>
                                    <p:animEffect transition="out" filter="box(in)">
                                      <p:cBhvr>
                                        <p:cTn id="94" dur="500"/>
                                        <p:tgtEl>
                                          <p:spTgt spid="58388"/>
                                        </p:tgtEl>
                                      </p:cBhvr>
                                    </p:animEffect>
                                    <p:set>
                                      <p:cBhvr>
                                        <p:cTn id="95" dur="1" fill="hold">
                                          <p:stCondLst>
                                            <p:cond delay="499"/>
                                          </p:stCondLst>
                                        </p:cTn>
                                        <p:tgtEl>
                                          <p:spTgt spid="58388"/>
                                        </p:tgtEl>
                                        <p:attrNameLst>
                                          <p:attrName>style.visibility</p:attrName>
                                        </p:attrNameLst>
                                      </p:cBhvr>
                                      <p:to>
                                        <p:strVal val="hidden"/>
                                      </p:to>
                                    </p:set>
                                  </p:childTnLst>
                                </p:cTn>
                              </p:par>
                              <p:par>
                                <p:cTn id="96" presetID="3" presetClass="exit" presetSubtype="10" fill="hold" grpId="2" nodeType="withEffect">
                                  <p:stCondLst>
                                    <p:cond delay="0"/>
                                  </p:stCondLst>
                                  <p:childTnLst>
                                    <p:animEffect transition="out" filter="blinds(horizontal)">
                                      <p:cBhvr>
                                        <p:cTn id="97" dur="500"/>
                                        <p:tgtEl>
                                          <p:spTgt spid="58395"/>
                                        </p:tgtEl>
                                      </p:cBhvr>
                                    </p:animEffect>
                                    <p:set>
                                      <p:cBhvr>
                                        <p:cTn id="98" dur="1" fill="hold">
                                          <p:stCondLst>
                                            <p:cond delay="499"/>
                                          </p:stCondLst>
                                        </p:cTn>
                                        <p:tgtEl>
                                          <p:spTgt spid="58395"/>
                                        </p:tgtEl>
                                        <p:attrNameLst>
                                          <p:attrName>style.visibility</p:attrName>
                                        </p:attrNameLst>
                                      </p:cBhvr>
                                      <p:to>
                                        <p:strVal val="hidden"/>
                                      </p:to>
                                    </p:set>
                                  </p:childTnLst>
                                </p:cTn>
                              </p:par>
                            </p:childTnLst>
                          </p:cTn>
                        </p:par>
                      </p:childTnLst>
                    </p:cTn>
                  </p:par>
                </p:childTnLst>
              </p:cTn>
              <p:nextCondLst>
                <p:cond evt="onClick" delay="0">
                  <p:tgtEl>
                    <p:spTgt spid="58379"/>
                  </p:tgtEl>
                </p:cond>
              </p:nextCondLst>
            </p:seq>
            <p:seq concurrent="1" nextAc="seek">
              <p:cTn id="99" restart="whenNotActive" fill="hold" evtFilter="cancelBubble" nodeType="interactiveSeq">
                <p:stCondLst>
                  <p:cond evt="onClick" delay="0">
                    <p:tgtEl>
                      <p:spTgt spid="58380"/>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4" presetClass="entr" presetSubtype="16" fill="hold" grpId="0" nodeType="clickEffect">
                                  <p:stCondLst>
                                    <p:cond delay="0"/>
                                  </p:stCondLst>
                                  <p:childTnLst>
                                    <p:set>
                                      <p:cBhvr>
                                        <p:cTn id="103" dur="1" fill="hold">
                                          <p:stCondLst>
                                            <p:cond delay="0"/>
                                          </p:stCondLst>
                                        </p:cTn>
                                        <p:tgtEl>
                                          <p:spTgt spid="58396"/>
                                        </p:tgtEl>
                                        <p:attrNameLst>
                                          <p:attrName>style.visibility</p:attrName>
                                        </p:attrNameLst>
                                      </p:cBhvr>
                                      <p:to>
                                        <p:strVal val="visible"/>
                                      </p:to>
                                    </p:set>
                                    <p:animEffect transition="in" filter="box(in)">
                                      <p:cBhvr>
                                        <p:cTn id="104" dur="500"/>
                                        <p:tgtEl>
                                          <p:spTgt spid="58396"/>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4" presetClass="exit" presetSubtype="16" fill="hold" grpId="1" nodeType="clickEffect">
                                  <p:stCondLst>
                                    <p:cond delay="0"/>
                                  </p:stCondLst>
                                  <p:childTnLst>
                                    <p:animEffect transition="out" filter="box(in)">
                                      <p:cBhvr>
                                        <p:cTn id="108" dur="500"/>
                                        <p:tgtEl>
                                          <p:spTgt spid="58396"/>
                                        </p:tgtEl>
                                      </p:cBhvr>
                                    </p:animEffect>
                                    <p:set>
                                      <p:cBhvr>
                                        <p:cTn id="109" dur="1" fill="hold">
                                          <p:stCondLst>
                                            <p:cond delay="499"/>
                                          </p:stCondLst>
                                        </p:cTn>
                                        <p:tgtEl>
                                          <p:spTgt spid="58396"/>
                                        </p:tgtEl>
                                        <p:attrNameLst>
                                          <p:attrName>style.visibility</p:attrName>
                                        </p:attrNameLst>
                                      </p:cBhvr>
                                      <p:to>
                                        <p:strVal val="hidden"/>
                                      </p:to>
                                    </p:set>
                                  </p:childTnLst>
                                </p:cTn>
                              </p:par>
                              <p:par>
                                <p:cTn id="110" presetID="4" presetClass="exit" presetSubtype="16" fill="hold" grpId="0" nodeType="withEffect">
                                  <p:stCondLst>
                                    <p:cond delay="0"/>
                                  </p:stCondLst>
                                  <p:childTnLst>
                                    <p:animEffect transition="out" filter="box(in)">
                                      <p:cBhvr>
                                        <p:cTn id="111" dur="500"/>
                                        <p:tgtEl>
                                          <p:spTgt spid="58380"/>
                                        </p:tgtEl>
                                      </p:cBhvr>
                                    </p:animEffect>
                                    <p:set>
                                      <p:cBhvr>
                                        <p:cTn id="112" dur="1" fill="hold">
                                          <p:stCondLst>
                                            <p:cond delay="499"/>
                                          </p:stCondLst>
                                        </p:cTn>
                                        <p:tgtEl>
                                          <p:spTgt spid="58380"/>
                                        </p:tgtEl>
                                        <p:attrNameLst>
                                          <p:attrName>style.visibility</p:attrName>
                                        </p:attrNameLst>
                                      </p:cBhvr>
                                      <p:to>
                                        <p:strVal val="hidden"/>
                                      </p:to>
                                    </p:set>
                                  </p:childTnLst>
                                </p:cTn>
                              </p:par>
                              <p:par>
                                <p:cTn id="113" presetID="3" presetClass="exit" presetSubtype="10" fill="hold" grpId="0" nodeType="withEffect">
                                  <p:stCondLst>
                                    <p:cond delay="0"/>
                                  </p:stCondLst>
                                  <p:childTnLst>
                                    <p:animEffect transition="out" filter="blinds(horizontal)">
                                      <p:cBhvr>
                                        <p:cTn id="114" dur="500"/>
                                        <p:tgtEl>
                                          <p:spTgt spid="58389"/>
                                        </p:tgtEl>
                                      </p:cBhvr>
                                    </p:animEffect>
                                    <p:set>
                                      <p:cBhvr>
                                        <p:cTn id="115" dur="1" fill="hold">
                                          <p:stCondLst>
                                            <p:cond delay="499"/>
                                          </p:stCondLst>
                                        </p:cTn>
                                        <p:tgtEl>
                                          <p:spTgt spid="58389"/>
                                        </p:tgtEl>
                                        <p:attrNameLst>
                                          <p:attrName>style.visibility</p:attrName>
                                        </p:attrNameLst>
                                      </p:cBhvr>
                                      <p:to>
                                        <p:strVal val="hidden"/>
                                      </p:to>
                                    </p:set>
                                  </p:childTnLst>
                                </p:cTn>
                              </p:par>
                              <p:par>
                                <p:cTn id="116" presetID="3" presetClass="exit" presetSubtype="10" fill="hold" grpId="2" nodeType="withEffect">
                                  <p:stCondLst>
                                    <p:cond delay="0"/>
                                  </p:stCondLst>
                                  <p:childTnLst>
                                    <p:animEffect transition="out" filter="blinds(horizontal)">
                                      <p:cBhvr>
                                        <p:cTn id="117" dur="500"/>
                                        <p:tgtEl>
                                          <p:spTgt spid="58397"/>
                                        </p:tgtEl>
                                      </p:cBhvr>
                                    </p:animEffect>
                                    <p:set>
                                      <p:cBhvr>
                                        <p:cTn id="118" dur="1" fill="hold">
                                          <p:stCondLst>
                                            <p:cond delay="499"/>
                                          </p:stCondLst>
                                        </p:cTn>
                                        <p:tgtEl>
                                          <p:spTgt spid="58397"/>
                                        </p:tgtEl>
                                        <p:attrNameLst>
                                          <p:attrName>style.visibility</p:attrName>
                                        </p:attrNameLst>
                                      </p:cBhvr>
                                      <p:to>
                                        <p:strVal val="hidden"/>
                                      </p:to>
                                    </p:set>
                                  </p:childTnLst>
                                </p:cTn>
                              </p:par>
                            </p:childTnLst>
                          </p:cTn>
                        </p:par>
                      </p:childTnLst>
                    </p:cTn>
                  </p:par>
                </p:childTnLst>
              </p:cTn>
              <p:nextCondLst>
                <p:cond evt="onClick" delay="0">
                  <p:tgtEl>
                    <p:spTgt spid="58380"/>
                  </p:tgtEl>
                </p:cond>
              </p:nextCondLst>
            </p:seq>
            <p:seq concurrent="1" nextAc="seek">
              <p:cTn id="119" restart="whenNotActive" fill="hold" evtFilter="cancelBubble" nodeType="interactiveSeq">
                <p:stCondLst>
                  <p:cond evt="onClick" delay="0">
                    <p:tgtEl>
                      <p:spTgt spid="58381"/>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4" presetClass="entr" presetSubtype="16" fill="hold" grpId="0" nodeType="clickEffect">
                                  <p:stCondLst>
                                    <p:cond delay="0"/>
                                  </p:stCondLst>
                                  <p:childTnLst>
                                    <p:set>
                                      <p:cBhvr>
                                        <p:cTn id="123" dur="1" fill="hold">
                                          <p:stCondLst>
                                            <p:cond delay="0"/>
                                          </p:stCondLst>
                                        </p:cTn>
                                        <p:tgtEl>
                                          <p:spTgt spid="58405"/>
                                        </p:tgtEl>
                                        <p:attrNameLst>
                                          <p:attrName>style.visibility</p:attrName>
                                        </p:attrNameLst>
                                      </p:cBhvr>
                                      <p:to>
                                        <p:strVal val="visible"/>
                                      </p:to>
                                    </p:set>
                                    <p:animEffect transition="in" filter="box(in)">
                                      <p:cBhvr>
                                        <p:cTn id="124" dur="500"/>
                                        <p:tgtEl>
                                          <p:spTgt spid="58405"/>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4" presetClass="exit" presetSubtype="16" fill="hold" grpId="1" nodeType="clickEffect">
                                  <p:stCondLst>
                                    <p:cond delay="0"/>
                                  </p:stCondLst>
                                  <p:childTnLst>
                                    <p:animEffect transition="out" filter="box(in)">
                                      <p:cBhvr>
                                        <p:cTn id="128" dur="500"/>
                                        <p:tgtEl>
                                          <p:spTgt spid="58405"/>
                                        </p:tgtEl>
                                      </p:cBhvr>
                                    </p:animEffect>
                                    <p:set>
                                      <p:cBhvr>
                                        <p:cTn id="129" dur="1" fill="hold">
                                          <p:stCondLst>
                                            <p:cond delay="499"/>
                                          </p:stCondLst>
                                        </p:cTn>
                                        <p:tgtEl>
                                          <p:spTgt spid="58405"/>
                                        </p:tgtEl>
                                        <p:attrNameLst>
                                          <p:attrName>style.visibility</p:attrName>
                                        </p:attrNameLst>
                                      </p:cBhvr>
                                      <p:to>
                                        <p:strVal val="hidden"/>
                                      </p:to>
                                    </p:set>
                                  </p:childTnLst>
                                </p:cTn>
                              </p:par>
                              <p:par>
                                <p:cTn id="130" presetID="4" presetClass="exit" presetSubtype="16" fill="hold" grpId="0" nodeType="withEffect">
                                  <p:stCondLst>
                                    <p:cond delay="0"/>
                                  </p:stCondLst>
                                  <p:childTnLst>
                                    <p:animEffect transition="out" filter="box(in)">
                                      <p:cBhvr>
                                        <p:cTn id="131" dur="500"/>
                                        <p:tgtEl>
                                          <p:spTgt spid="58381"/>
                                        </p:tgtEl>
                                      </p:cBhvr>
                                    </p:animEffect>
                                    <p:set>
                                      <p:cBhvr>
                                        <p:cTn id="132" dur="1" fill="hold">
                                          <p:stCondLst>
                                            <p:cond delay="499"/>
                                          </p:stCondLst>
                                        </p:cTn>
                                        <p:tgtEl>
                                          <p:spTgt spid="58381"/>
                                        </p:tgtEl>
                                        <p:attrNameLst>
                                          <p:attrName>style.visibility</p:attrName>
                                        </p:attrNameLst>
                                      </p:cBhvr>
                                      <p:to>
                                        <p:strVal val="hidden"/>
                                      </p:to>
                                    </p:set>
                                  </p:childTnLst>
                                </p:cTn>
                              </p:par>
                              <p:par>
                                <p:cTn id="133" presetID="3" presetClass="exit" presetSubtype="10" fill="hold" grpId="0" nodeType="withEffect">
                                  <p:stCondLst>
                                    <p:cond delay="0"/>
                                  </p:stCondLst>
                                  <p:childTnLst>
                                    <p:animEffect transition="out" filter="blinds(horizontal)">
                                      <p:cBhvr>
                                        <p:cTn id="134" dur="500"/>
                                        <p:tgtEl>
                                          <p:spTgt spid="58390"/>
                                        </p:tgtEl>
                                      </p:cBhvr>
                                    </p:animEffect>
                                    <p:set>
                                      <p:cBhvr>
                                        <p:cTn id="135" dur="1" fill="hold">
                                          <p:stCondLst>
                                            <p:cond delay="499"/>
                                          </p:stCondLst>
                                        </p:cTn>
                                        <p:tgtEl>
                                          <p:spTgt spid="58390"/>
                                        </p:tgtEl>
                                        <p:attrNameLst>
                                          <p:attrName>style.visibility</p:attrName>
                                        </p:attrNameLst>
                                      </p:cBhvr>
                                      <p:to>
                                        <p:strVal val="hidden"/>
                                      </p:to>
                                    </p:set>
                                  </p:childTnLst>
                                </p:cTn>
                              </p:par>
                              <p:par>
                                <p:cTn id="136" presetID="3" presetClass="exit" presetSubtype="10" fill="hold" grpId="2" nodeType="withEffect">
                                  <p:stCondLst>
                                    <p:cond delay="0"/>
                                  </p:stCondLst>
                                  <p:childTnLst>
                                    <p:animEffect transition="out" filter="blinds(horizontal)">
                                      <p:cBhvr>
                                        <p:cTn id="137" dur="500"/>
                                        <p:tgtEl>
                                          <p:spTgt spid="58398"/>
                                        </p:tgtEl>
                                      </p:cBhvr>
                                    </p:animEffect>
                                    <p:set>
                                      <p:cBhvr>
                                        <p:cTn id="138" dur="1" fill="hold">
                                          <p:stCondLst>
                                            <p:cond delay="499"/>
                                          </p:stCondLst>
                                        </p:cTn>
                                        <p:tgtEl>
                                          <p:spTgt spid="58398"/>
                                        </p:tgtEl>
                                        <p:attrNameLst>
                                          <p:attrName>style.visibility</p:attrName>
                                        </p:attrNameLst>
                                      </p:cBhvr>
                                      <p:to>
                                        <p:strVal val="hidden"/>
                                      </p:to>
                                    </p:set>
                                  </p:childTnLst>
                                </p:cTn>
                              </p:par>
                            </p:childTnLst>
                          </p:cTn>
                        </p:par>
                      </p:childTnLst>
                    </p:cTn>
                  </p:par>
                </p:childTnLst>
              </p:cTn>
              <p:nextCondLst>
                <p:cond evt="onClick" delay="0">
                  <p:tgtEl>
                    <p:spTgt spid="58381"/>
                  </p:tgtEl>
                </p:cond>
              </p:nextCondLst>
            </p:seq>
            <p:seq concurrent="1" nextAc="seek">
              <p:cTn id="139" restart="whenNotActive" fill="hold" evtFilter="cancelBubble" nodeType="interactiveSeq">
                <p:stCondLst>
                  <p:cond evt="onClick" delay="0">
                    <p:tgtEl>
                      <p:spTgt spid="58382"/>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4" presetClass="entr" presetSubtype="16" fill="hold" grpId="0" nodeType="clickEffect">
                                  <p:stCondLst>
                                    <p:cond delay="0"/>
                                  </p:stCondLst>
                                  <p:childTnLst>
                                    <p:set>
                                      <p:cBhvr>
                                        <p:cTn id="143" dur="1" fill="hold">
                                          <p:stCondLst>
                                            <p:cond delay="0"/>
                                          </p:stCondLst>
                                        </p:cTn>
                                        <p:tgtEl>
                                          <p:spTgt spid="58406"/>
                                        </p:tgtEl>
                                        <p:attrNameLst>
                                          <p:attrName>style.visibility</p:attrName>
                                        </p:attrNameLst>
                                      </p:cBhvr>
                                      <p:to>
                                        <p:strVal val="visible"/>
                                      </p:to>
                                    </p:set>
                                    <p:animEffect transition="in" filter="box(in)">
                                      <p:cBhvr>
                                        <p:cTn id="144" dur="500"/>
                                        <p:tgtEl>
                                          <p:spTgt spid="58406"/>
                                        </p:tgtEl>
                                      </p:cBhvr>
                                    </p:animEffec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4" presetClass="exit" presetSubtype="16" fill="hold" grpId="1" nodeType="clickEffect">
                                  <p:stCondLst>
                                    <p:cond delay="0"/>
                                  </p:stCondLst>
                                  <p:childTnLst>
                                    <p:animEffect transition="out" filter="box(in)">
                                      <p:cBhvr>
                                        <p:cTn id="148" dur="500"/>
                                        <p:tgtEl>
                                          <p:spTgt spid="58406"/>
                                        </p:tgtEl>
                                      </p:cBhvr>
                                    </p:animEffect>
                                    <p:set>
                                      <p:cBhvr>
                                        <p:cTn id="149" dur="1" fill="hold">
                                          <p:stCondLst>
                                            <p:cond delay="499"/>
                                          </p:stCondLst>
                                        </p:cTn>
                                        <p:tgtEl>
                                          <p:spTgt spid="58406"/>
                                        </p:tgtEl>
                                        <p:attrNameLst>
                                          <p:attrName>style.visibility</p:attrName>
                                        </p:attrNameLst>
                                      </p:cBhvr>
                                      <p:to>
                                        <p:strVal val="hidden"/>
                                      </p:to>
                                    </p:set>
                                  </p:childTnLst>
                                </p:cTn>
                              </p:par>
                              <p:par>
                                <p:cTn id="150" presetID="4" presetClass="exit" presetSubtype="16" fill="hold" grpId="0" nodeType="withEffect">
                                  <p:stCondLst>
                                    <p:cond delay="0"/>
                                  </p:stCondLst>
                                  <p:childTnLst>
                                    <p:animEffect transition="out" filter="box(in)">
                                      <p:cBhvr>
                                        <p:cTn id="151" dur="500"/>
                                        <p:tgtEl>
                                          <p:spTgt spid="58382"/>
                                        </p:tgtEl>
                                      </p:cBhvr>
                                    </p:animEffect>
                                    <p:set>
                                      <p:cBhvr>
                                        <p:cTn id="152" dur="1" fill="hold">
                                          <p:stCondLst>
                                            <p:cond delay="499"/>
                                          </p:stCondLst>
                                        </p:cTn>
                                        <p:tgtEl>
                                          <p:spTgt spid="58382"/>
                                        </p:tgtEl>
                                        <p:attrNameLst>
                                          <p:attrName>style.visibility</p:attrName>
                                        </p:attrNameLst>
                                      </p:cBhvr>
                                      <p:to>
                                        <p:strVal val="hidden"/>
                                      </p:to>
                                    </p:set>
                                  </p:childTnLst>
                                </p:cTn>
                              </p:par>
                              <p:par>
                                <p:cTn id="153" presetID="3" presetClass="exit" presetSubtype="10" fill="hold" grpId="0" nodeType="withEffect">
                                  <p:stCondLst>
                                    <p:cond delay="0"/>
                                  </p:stCondLst>
                                  <p:childTnLst>
                                    <p:animEffect transition="out" filter="blinds(horizontal)">
                                      <p:cBhvr>
                                        <p:cTn id="154" dur="500"/>
                                        <p:tgtEl>
                                          <p:spTgt spid="58391"/>
                                        </p:tgtEl>
                                      </p:cBhvr>
                                    </p:animEffect>
                                    <p:set>
                                      <p:cBhvr>
                                        <p:cTn id="155" dur="1" fill="hold">
                                          <p:stCondLst>
                                            <p:cond delay="499"/>
                                          </p:stCondLst>
                                        </p:cTn>
                                        <p:tgtEl>
                                          <p:spTgt spid="58391"/>
                                        </p:tgtEl>
                                        <p:attrNameLst>
                                          <p:attrName>style.visibility</p:attrName>
                                        </p:attrNameLst>
                                      </p:cBhvr>
                                      <p:to>
                                        <p:strVal val="hidden"/>
                                      </p:to>
                                    </p:set>
                                  </p:childTnLst>
                                </p:cTn>
                              </p:par>
                              <p:par>
                                <p:cTn id="156" presetID="3" presetClass="exit" presetSubtype="10" fill="hold" grpId="2" nodeType="withEffect">
                                  <p:stCondLst>
                                    <p:cond delay="0"/>
                                  </p:stCondLst>
                                  <p:childTnLst>
                                    <p:animEffect transition="out" filter="blinds(horizontal)">
                                      <p:cBhvr>
                                        <p:cTn id="157" dur="500"/>
                                        <p:tgtEl>
                                          <p:spTgt spid="58399"/>
                                        </p:tgtEl>
                                      </p:cBhvr>
                                    </p:animEffect>
                                    <p:set>
                                      <p:cBhvr>
                                        <p:cTn id="158" dur="1" fill="hold">
                                          <p:stCondLst>
                                            <p:cond delay="499"/>
                                          </p:stCondLst>
                                        </p:cTn>
                                        <p:tgtEl>
                                          <p:spTgt spid="58399"/>
                                        </p:tgtEl>
                                        <p:attrNameLst>
                                          <p:attrName>style.visibility</p:attrName>
                                        </p:attrNameLst>
                                      </p:cBhvr>
                                      <p:to>
                                        <p:strVal val="hidden"/>
                                      </p:to>
                                    </p:set>
                                  </p:childTnLst>
                                </p:cTn>
                              </p:par>
                            </p:childTnLst>
                          </p:cTn>
                        </p:par>
                      </p:childTnLst>
                    </p:cTn>
                  </p:par>
                </p:childTnLst>
              </p:cTn>
              <p:nextCondLst>
                <p:cond evt="onClick" delay="0">
                  <p:tgtEl>
                    <p:spTgt spid="58382"/>
                  </p:tgtEl>
                </p:cond>
              </p:nextCondLst>
            </p:seq>
            <p:seq concurrent="1" nextAc="seek">
              <p:cTn id="159" restart="whenNotActive" fill="hold" evtFilter="cancelBubble" nodeType="interactiveSeq">
                <p:stCondLst>
                  <p:cond evt="onClick" delay="0">
                    <p:tgtEl>
                      <p:spTgt spid="58383"/>
                    </p:tgtEl>
                  </p:cond>
                </p:stCondLst>
                <p:endSync evt="end" delay="0">
                  <p:rtn val="all"/>
                </p:endSync>
                <p:childTnLst>
                  <p:par>
                    <p:cTn id="160" fill="hold" nodeType="clickPar">
                      <p:stCondLst>
                        <p:cond delay="0"/>
                      </p:stCondLst>
                      <p:childTnLst>
                        <p:par>
                          <p:cTn id="161" fill="hold" nodeType="withGroup">
                            <p:stCondLst>
                              <p:cond delay="0"/>
                            </p:stCondLst>
                            <p:childTnLst>
                              <p:par>
                                <p:cTn id="162" presetID="4" presetClass="entr" presetSubtype="16" fill="hold" grpId="0" nodeType="clickEffect">
                                  <p:stCondLst>
                                    <p:cond delay="0"/>
                                  </p:stCondLst>
                                  <p:childTnLst>
                                    <p:set>
                                      <p:cBhvr>
                                        <p:cTn id="163" dur="1" fill="hold">
                                          <p:stCondLst>
                                            <p:cond delay="0"/>
                                          </p:stCondLst>
                                        </p:cTn>
                                        <p:tgtEl>
                                          <p:spTgt spid="58407"/>
                                        </p:tgtEl>
                                        <p:attrNameLst>
                                          <p:attrName>style.visibility</p:attrName>
                                        </p:attrNameLst>
                                      </p:cBhvr>
                                      <p:to>
                                        <p:strVal val="visible"/>
                                      </p:to>
                                    </p:set>
                                    <p:animEffect transition="in" filter="box(in)">
                                      <p:cBhvr>
                                        <p:cTn id="164" dur="500"/>
                                        <p:tgtEl>
                                          <p:spTgt spid="58407"/>
                                        </p:tgtEl>
                                      </p:cBhvr>
                                    </p:animEffec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4" presetClass="exit" presetSubtype="16" fill="hold" grpId="1" nodeType="clickEffect">
                                  <p:stCondLst>
                                    <p:cond delay="0"/>
                                  </p:stCondLst>
                                  <p:childTnLst>
                                    <p:animEffect transition="out" filter="box(in)">
                                      <p:cBhvr>
                                        <p:cTn id="168" dur="500"/>
                                        <p:tgtEl>
                                          <p:spTgt spid="58407"/>
                                        </p:tgtEl>
                                      </p:cBhvr>
                                    </p:animEffect>
                                    <p:set>
                                      <p:cBhvr>
                                        <p:cTn id="169" dur="1" fill="hold">
                                          <p:stCondLst>
                                            <p:cond delay="499"/>
                                          </p:stCondLst>
                                        </p:cTn>
                                        <p:tgtEl>
                                          <p:spTgt spid="58407"/>
                                        </p:tgtEl>
                                        <p:attrNameLst>
                                          <p:attrName>style.visibility</p:attrName>
                                        </p:attrNameLst>
                                      </p:cBhvr>
                                      <p:to>
                                        <p:strVal val="hidden"/>
                                      </p:to>
                                    </p:set>
                                  </p:childTnLst>
                                </p:cTn>
                              </p:par>
                              <p:par>
                                <p:cTn id="170" presetID="4" presetClass="exit" presetSubtype="16" fill="hold" grpId="0" nodeType="withEffect">
                                  <p:stCondLst>
                                    <p:cond delay="0"/>
                                  </p:stCondLst>
                                  <p:childTnLst>
                                    <p:animEffect transition="out" filter="box(in)">
                                      <p:cBhvr>
                                        <p:cTn id="171" dur="500"/>
                                        <p:tgtEl>
                                          <p:spTgt spid="58383"/>
                                        </p:tgtEl>
                                      </p:cBhvr>
                                    </p:animEffect>
                                    <p:set>
                                      <p:cBhvr>
                                        <p:cTn id="172" dur="1" fill="hold">
                                          <p:stCondLst>
                                            <p:cond delay="499"/>
                                          </p:stCondLst>
                                        </p:cTn>
                                        <p:tgtEl>
                                          <p:spTgt spid="58383"/>
                                        </p:tgtEl>
                                        <p:attrNameLst>
                                          <p:attrName>style.visibility</p:attrName>
                                        </p:attrNameLst>
                                      </p:cBhvr>
                                      <p:to>
                                        <p:strVal val="hidden"/>
                                      </p:to>
                                    </p:set>
                                  </p:childTnLst>
                                </p:cTn>
                              </p:par>
                              <p:par>
                                <p:cTn id="173" presetID="3" presetClass="exit" presetSubtype="10" fill="hold" grpId="0" nodeType="withEffect">
                                  <p:stCondLst>
                                    <p:cond delay="0"/>
                                  </p:stCondLst>
                                  <p:childTnLst>
                                    <p:animEffect transition="out" filter="blinds(horizontal)">
                                      <p:cBhvr>
                                        <p:cTn id="174" dur="500"/>
                                        <p:tgtEl>
                                          <p:spTgt spid="58392"/>
                                        </p:tgtEl>
                                      </p:cBhvr>
                                    </p:animEffect>
                                    <p:set>
                                      <p:cBhvr>
                                        <p:cTn id="175" dur="1" fill="hold">
                                          <p:stCondLst>
                                            <p:cond delay="499"/>
                                          </p:stCondLst>
                                        </p:cTn>
                                        <p:tgtEl>
                                          <p:spTgt spid="58392"/>
                                        </p:tgtEl>
                                        <p:attrNameLst>
                                          <p:attrName>style.visibility</p:attrName>
                                        </p:attrNameLst>
                                      </p:cBhvr>
                                      <p:to>
                                        <p:strVal val="hidden"/>
                                      </p:to>
                                    </p:set>
                                  </p:childTnLst>
                                </p:cTn>
                              </p:par>
                              <p:par>
                                <p:cTn id="176" presetID="3" presetClass="exit" presetSubtype="10" fill="hold" grpId="2" nodeType="withEffect">
                                  <p:stCondLst>
                                    <p:cond delay="0"/>
                                  </p:stCondLst>
                                  <p:childTnLst>
                                    <p:animEffect transition="out" filter="blinds(horizontal)">
                                      <p:cBhvr>
                                        <p:cTn id="177" dur="500"/>
                                        <p:tgtEl>
                                          <p:spTgt spid="58400"/>
                                        </p:tgtEl>
                                      </p:cBhvr>
                                    </p:animEffect>
                                    <p:set>
                                      <p:cBhvr>
                                        <p:cTn id="178" dur="1" fill="hold">
                                          <p:stCondLst>
                                            <p:cond delay="499"/>
                                          </p:stCondLst>
                                        </p:cTn>
                                        <p:tgtEl>
                                          <p:spTgt spid="58400"/>
                                        </p:tgtEl>
                                        <p:attrNameLst>
                                          <p:attrName>style.visibility</p:attrName>
                                        </p:attrNameLst>
                                      </p:cBhvr>
                                      <p:to>
                                        <p:strVal val="hidden"/>
                                      </p:to>
                                    </p:set>
                                  </p:childTnLst>
                                </p:cTn>
                              </p:par>
                            </p:childTnLst>
                          </p:cTn>
                        </p:par>
                      </p:childTnLst>
                    </p:cTn>
                  </p:par>
                </p:childTnLst>
              </p:cTn>
              <p:nextCondLst>
                <p:cond evt="onClick" delay="0">
                  <p:tgtEl>
                    <p:spTgt spid="58383"/>
                  </p:tgtEl>
                </p:cond>
              </p:nextCondLst>
            </p:seq>
            <p:seq concurrent="1" nextAc="seek">
              <p:cTn id="179" restart="whenNotActive" fill="hold" evtFilter="cancelBubble" nodeType="interactiveSeq">
                <p:stCondLst>
                  <p:cond evt="onClick" delay="0">
                    <p:tgtEl>
                      <p:spTgt spid="58384"/>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4" presetClass="entr" presetSubtype="16" fill="hold" grpId="0" nodeType="clickEffect">
                                  <p:stCondLst>
                                    <p:cond delay="0"/>
                                  </p:stCondLst>
                                  <p:childTnLst>
                                    <p:set>
                                      <p:cBhvr>
                                        <p:cTn id="183" dur="1" fill="hold">
                                          <p:stCondLst>
                                            <p:cond delay="0"/>
                                          </p:stCondLst>
                                        </p:cTn>
                                        <p:tgtEl>
                                          <p:spTgt spid="58408"/>
                                        </p:tgtEl>
                                        <p:attrNameLst>
                                          <p:attrName>style.visibility</p:attrName>
                                        </p:attrNameLst>
                                      </p:cBhvr>
                                      <p:to>
                                        <p:strVal val="visible"/>
                                      </p:to>
                                    </p:set>
                                    <p:animEffect transition="in" filter="box(in)">
                                      <p:cBhvr>
                                        <p:cTn id="184" dur="500"/>
                                        <p:tgtEl>
                                          <p:spTgt spid="58408"/>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4" presetClass="exit" presetSubtype="16" fill="hold" grpId="1" nodeType="clickEffect">
                                  <p:stCondLst>
                                    <p:cond delay="0"/>
                                  </p:stCondLst>
                                  <p:childTnLst>
                                    <p:animEffect transition="out" filter="box(in)">
                                      <p:cBhvr>
                                        <p:cTn id="188" dur="500"/>
                                        <p:tgtEl>
                                          <p:spTgt spid="58408"/>
                                        </p:tgtEl>
                                      </p:cBhvr>
                                    </p:animEffect>
                                    <p:set>
                                      <p:cBhvr>
                                        <p:cTn id="189" dur="1" fill="hold">
                                          <p:stCondLst>
                                            <p:cond delay="499"/>
                                          </p:stCondLst>
                                        </p:cTn>
                                        <p:tgtEl>
                                          <p:spTgt spid="58408"/>
                                        </p:tgtEl>
                                        <p:attrNameLst>
                                          <p:attrName>style.visibility</p:attrName>
                                        </p:attrNameLst>
                                      </p:cBhvr>
                                      <p:to>
                                        <p:strVal val="hidden"/>
                                      </p:to>
                                    </p:set>
                                  </p:childTnLst>
                                </p:cTn>
                              </p:par>
                              <p:par>
                                <p:cTn id="190" presetID="4" presetClass="exit" presetSubtype="16" fill="hold" grpId="0" nodeType="withEffect">
                                  <p:stCondLst>
                                    <p:cond delay="0"/>
                                  </p:stCondLst>
                                  <p:childTnLst>
                                    <p:animEffect transition="out" filter="box(in)">
                                      <p:cBhvr>
                                        <p:cTn id="191" dur="500"/>
                                        <p:tgtEl>
                                          <p:spTgt spid="58384"/>
                                        </p:tgtEl>
                                      </p:cBhvr>
                                    </p:animEffect>
                                    <p:set>
                                      <p:cBhvr>
                                        <p:cTn id="192" dur="1" fill="hold">
                                          <p:stCondLst>
                                            <p:cond delay="499"/>
                                          </p:stCondLst>
                                        </p:cTn>
                                        <p:tgtEl>
                                          <p:spTgt spid="58384"/>
                                        </p:tgtEl>
                                        <p:attrNameLst>
                                          <p:attrName>style.visibility</p:attrName>
                                        </p:attrNameLst>
                                      </p:cBhvr>
                                      <p:to>
                                        <p:strVal val="hidden"/>
                                      </p:to>
                                    </p:set>
                                  </p:childTnLst>
                                </p:cTn>
                              </p:par>
                              <p:par>
                                <p:cTn id="193" presetID="3" presetClass="exit" presetSubtype="10" fill="hold" grpId="0" nodeType="withEffect">
                                  <p:stCondLst>
                                    <p:cond delay="0"/>
                                  </p:stCondLst>
                                  <p:childTnLst>
                                    <p:animEffect transition="out" filter="blinds(horizontal)">
                                      <p:cBhvr>
                                        <p:cTn id="194" dur="500"/>
                                        <p:tgtEl>
                                          <p:spTgt spid="58393"/>
                                        </p:tgtEl>
                                      </p:cBhvr>
                                    </p:animEffect>
                                    <p:set>
                                      <p:cBhvr>
                                        <p:cTn id="195" dur="1" fill="hold">
                                          <p:stCondLst>
                                            <p:cond delay="499"/>
                                          </p:stCondLst>
                                        </p:cTn>
                                        <p:tgtEl>
                                          <p:spTgt spid="58393"/>
                                        </p:tgtEl>
                                        <p:attrNameLst>
                                          <p:attrName>style.visibility</p:attrName>
                                        </p:attrNameLst>
                                      </p:cBhvr>
                                      <p:to>
                                        <p:strVal val="hidden"/>
                                      </p:to>
                                    </p:set>
                                  </p:childTnLst>
                                </p:cTn>
                              </p:par>
                              <p:par>
                                <p:cTn id="196" presetID="3" presetClass="exit" presetSubtype="10" fill="hold" grpId="2" nodeType="withEffect">
                                  <p:stCondLst>
                                    <p:cond delay="0"/>
                                  </p:stCondLst>
                                  <p:childTnLst>
                                    <p:animEffect transition="out" filter="blinds(horizontal)">
                                      <p:cBhvr>
                                        <p:cTn id="197" dur="500"/>
                                        <p:tgtEl>
                                          <p:spTgt spid="58401"/>
                                        </p:tgtEl>
                                      </p:cBhvr>
                                    </p:animEffect>
                                    <p:set>
                                      <p:cBhvr>
                                        <p:cTn id="198" dur="1" fill="hold">
                                          <p:stCondLst>
                                            <p:cond delay="499"/>
                                          </p:stCondLst>
                                        </p:cTn>
                                        <p:tgtEl>
                                          <p:spTgt spid="58401"/>
                                        </p:tgtEl>
                                        <p:attrNameLst>
                                          <p:attrName>style.visibility</p:attrName>
                                        </p:attrNameLst>
                                      </p:cBhvr>
                                      <p:to>
                                        <p:strVal val="hidden"/>
                                      </p:to>
                                    </p:set>
                                  </p:childTnLst>
                                </p:cTn>
                              </p:par>
                            </p:childTnLst>
                          </p:cTn>
                        </p:par>
                      </p:childTnLst>
                    </p:cTn>
                  </p:par>
                </p:childTnLst>
              </p:cTn>
              <p:nextCondLst>
                <p:cond evt="onClick" delay="0">
                  <p:tgtEl>
                    <p:spTgt spid="58384"/>
                  </p:tgtEl>
                </p:cond>
              </p:nextCondLst>
            </p:seq>
            <p:seq concurrent="1" nextAc="seek">
              <p:cTn id="199" restart="whenNotActive" fill="hold" evtFilter="cancelBubble" nodeType="interactiveSeq">
                <p:stCondLst>
                  <p:cond evt="onClick" delay="0">
                    <p:tgtEl>
                      <p:spTgt spid="58385"/>
                    </p:tgtEl>
                  </p:cond>
                </p:stCondLst>
                <p:endSync evt="end" delay="0">
                  <p:rtn val="all"/>
                </p:endSync>
                <p:childTnLst>
                  <p:par>
                    <p:cTn id="200" fill="hold" nodeType="clickPar">
                      <p:stCondLst>
                        <p:cond delay="0"/>
                      </p:stCondLst>
                      <p:childTnLst>
                        <p:par>
                          <p:cTn id="201" fill="hold" nodeType="withGroup">
                            <p:stCondLst>
                              <p:cond delay="0"/>
                            </p:stCondLst>
                            <p:childTnLst>
                              <p:par>
                                <p:cTn id="202" presetID="4" presetClass="entr" presetSubtype="16" fill="hold" grpId="0" nodeType="clickEffect">
                                  <p:stCondLst>
                                    <p:cond delay="0"/>
                                  </p:stCondLst>
                                  <p:childTnLst>
                                    <p:set>
                                      <p:cBhvr>
                                        <p:cTn id="203" dur="1" fill="hold">
                                          <p:stCondLst>
                                            <p:cond delay="0"/>
                                          </p:stCondLst>
                                        </p:cTn>
                                        <p:tgtEl>
                                          <p:spTgt spid="58404"/>
                                        </p:tgtEl>
                                        <p:attrNameLst>
                                          <p:attrName>style.visibility</p:attrName>
                                        </p:attrNameLst>
                                      </p:cBhvr>
                                      <p:to>
                                        <p:strVal val="visible"/>
                                      </p:to>
                                    </p:set>
                                    <p:animEffect transition="in" filter="box(in)">
                                      <p:cBhvr>
                                        <p:cTn id="204" dur="500"/>
                                        <p:tgtEl>
                                          <p:spTgt spid="58404"/>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4" presetClass="exit" presetSubtype="16" fill="hold" grpId="1" nodeType="clickEffect">
                                  <p:stCondLst>
                                    <p:cond delay="0"/>
                                  </p:stCondLst>
                                  <p:childTnLst>
                                    <p:animEffect transition="out" filter="box(in)">
                                      <p:cBhvr>
                                        <p:cTn id="208" dur="500"/>
                                        <p:tgtEl>
                                          <p:spTgt spid="58404"/>
                                        </p:tgtEl>
                                      </p:cBhvr>
                                    </p:animEffect>
                                    <p:set>
                                      <p:cBhvr>
                                        <p:cTn id="209" dur="1" fill="hold">
                                          <p:stCondLst>
                                            <p:cond delay="499"/>
                                          </p:stCondLst>
                                        </p:cTn>
                                        <p:tgtEl>
                                          <p:spTgt spid="58404"/>
                                        </p:tgtEl>
                                        <p:attrNameLst>
                                          <p:attrName>style.visibility</p:attrName>
                                        </p:attrNameLst>
                                      </p:cBhvr>
                                      <p:to>
                                        <p:strVal val="hidden"/>
                                      </p:to>
                                    </p:set>
                                  </p:childTnLst>
                                </p:cTn>
                              </p:par>
                              <p:par>
                                <p:cTn id="210" presetID="4" presetClass="exit" presetSubtype="16" fill="hold" grpId="0" nodeType="withEffect">
                                  <p:stCondLst>
                                    <p:cond delay="0"/>
                                  </p:stCondLst>
                                  <p:childTnLst>
                                    <p:animEffect transition="out" filter="box(in)">
                                      <p:cBhvr>
                                        <p:cTn id="211" dur="500"/>
                                        <p:tgtEl>
                                          <p:spTgt spid="58385"/>
                                        </p:tgtEl>
                                      </p:cBhvr>
                                    </p:animEffect>
                                    <p:set>
                                      <p:cBhvr>
                                        <p:cTn id="212" dur="1" fill="hold">
                                          <p:stCondLst>
                                            <p:cond delay="499"/>
                                          </p:stCondLst>
                                        </p:cTn>
                                        <p:tgtEl>
                                          <p:spTgt spid="58385"/>
                                        </p:tgtEl>
                                        <p:attrNameLst>
                                          <p:attrName>style.visibility</p:attrName>
                                        </p:attrNameLst>
                                      </p:cBhvr>
                                      <p:to>
                                        <p:strVal val="hidden"/>
                                      </p:to>
                                    </p:set>
                                  </p:childTnLst>
                                </p:cTn>
                              </p:par>
                              <p:par>
                                <p:cTn id="213" presetID="3" presetClass="exit" presetSubtype="10" fill="hold" grpId="0" nodeType="withEffect">
                                  <p:stCondLst>
                                    <p:cond delay="0"/>
                                  </p:stCondLst>
                                  <p:childTnLst>
                                    <p:animEffect transition="out" filter="blinds(horizontal)">
                                      <p:cBhvr>
                                        <p:cTn id="214" dur="500"/>
                                        <p:tgtEl>
                                          <p:spTgt spid="58394"/>
                                        </p:tgtEl>
                                      </p:cBhvr>
                                    </p:animEffect>
                                    <p:set>
                                      <p:cBhvr>
                                        <p:cTn id="215" dur="1" fill="hold">
                                          <p:stCondLst>
                                            <p:cond delay="499"/>
                                          </p:stCondLst>
                                        </p:cTn>
                                        <p:tgtEl>
                                          <p:spTgt spid="58394"/>
                                        </p:tgtEl>
                                        <p:attrNameLst>
                                          <p:attrName>style.visibility</p:attrName>
                                        </p:attrNameLst>
                                      </p:cBhvr>
                                      <p:to>
                                        <p:strVal val="hidden"/>
                                      </p:to>
                                    </p:set>
                                  </p:childTnLst>
                                </p:cTn>
                              </p:par>
                              <p:par>
                                <p:cTn id="216" presetID="3" presetClass="exit" presetSubtype="10" fill="hold" grpId="2" nodeType="withEffect">
                                  <p:stCondLst>
                                    <p:cond delay="0"/>
                                  </p:stCondLst>
                                  <p:childTnLst>
                                    <p:animEffect transition="out" filter="blinds(horizontal)">
                                      <p:cBhvr>
                                        <p:cTn id="217" dur="500"/>
                                        <p:tgtEl>
                                          <p:spTgt spid="58403"/>
                                        </p:tgtEl>
                                      </p:cBhvr>
                                    </p:animEffect>
                                    <p:set>
                                      <p:cBhvr>
                                        <p:cTn id="218" dur="1" fill="hold">
                                          <p:stCondLst>
                                            <p:cond delay="499"/>
                                          </p:stCondLst>
                                        </p:cTn>
                                        <p:tgtEl>
                                          <p:spTgt spid="58403"/>
                                        </p:tgtEl>
                                        <p:attrNameLst>
                                          <p:attrName>style.visibility</p:attrName>
                                        </p:attrNameLst>
                                      </p:cBhvr>
                                      <p:to>
                                        <p:strVal val="hidden"/>
                                      </p:to>
                                    </p:set>
                                  </p:childTnLst>
                                </p:cTn>
                              </p:par>
                            </p:childTnLst>
                          </p:cTn>
                        </p:par>
                      </p:childTnLst>
                    </p:cTn>
                  </p:par>
                </p:childTnLst>
              </p:cTn>
              <p:nextCondLst>
                <p:cond evt="onClick" delay="0">
                  <p:tgtEl>
                    <p:spTgt spid="58385"/>
                  </p:tgtEl>
                </p:cond>
              </p:nextCondLst>
            </p:seq>
            <p:seq concurrent="1" nextAc="seek">
              <p:cTn id="219" restart="whenNotActive" fill="hold" evtFilter="cancelBubble" nodeType="interactiveSeq">
                <p:stCondLst>
                  <p:cond evt="onClick" delay="0">
                    <p:tgtEl>
                      <p:spTgt spid="58409"/>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4" presetClass="exit" presetSubtype="16" fill="hold" grpId="1" nodeType="clickEffect">
                                  <p:stCondLst>
                                    <p:cond delay="0"/>
                                  </p:stCondLst>
                                  <p:childTnLst>
                                    <p:animEffect transition="out" filter="box(in)">
                                      <p:cBhvr>
                                        <p:cTn id="223" dur="500"/>
                                        <p:tgtEl>
                                          <p:spTgt spid="58379"/>
                                        </p:tgtEl>
                                      </p:cBhvr>
                                    </p:animEffect>
                                    <p:set>
                                      <p:cBhvr>
                                        <p:cTn id="224" dur="1" fill="hold">
                                          <p:stCondLst>
                                            <p:cond delay="499"/>
                                          </p:stCondLst>
                                        </p:cTn>
                                        <p:tgtEl>
                                          <p:spTgt spid="58379"/>
                                        </p:tgtEl>
                                        <p:attrNameLst>
                                          <p:attrName>style.visibility</p:attrName>
                                        </p:attrNameLst>
                                      </p:cBhvr>
                                      <p:to>
                                        <p:strVal val="hidden"/>
                                      </p:to>
                                    </p:set>
                                  </p:childTnLst>
                                </p:cTn>
                              </p:par>
                              <p:par>
                                <p:cTn id="225" presetID="4" presetClass="exit" presetSubtype="16" fill="hold" grpId="1" nodeType="withEffect">
                                  <p:stCondLst>
                                    <p:cond delay="0"/>
                                  </p:stCondLst>
                                  <p:childTnLst>
                                    <p:animEffect transition="out" filter="box(in)">
                                      <p:cBhvr>
                                        <p:cTn id="226" dur="500"/>
                                        <p:tgtEl>
                                          <p:spTgt spid="58380"/>
                                        </p:tgtEl>
                                      </p:cBhvr>
                                    </p:animEffect>
                                    <p:set>
                                      <p:cBhvr>
                                        <p:cTn id="227" dur="1" fill="hold">
                                          <p:stCondLst>
                                            <p:cond delay="499"/>
                                          </p:stCondLst>
                                        </p:cTn>
                                        <p:tgtEl>
                                          <p:spTgt spid="58380"/>
                                        </p:tgtEl>
                                        <p:attrNameLst>
                                          <p:attrName>style.visibility</p:attrName>
                                        </p:attrNameLst>
                                      </p:cBhvr>
                                      <p:to>
                                        <p:strVal val="hidden"/>
                                      </p:to>
                                    </p:set>
                                  </p:childTnLst>
                                </p:cTn>
                              </p:par>
                              <p:par>
                                <p:cTn id="228" presetID="4" presetClass="exit" presetSubtype="16" fill="hold" grpId="1" nodeType="withEffect">
                                  <p:stCondLst>
                                    <p:cond delay="0"/>
                                  </p:stCondLst>
                                  <p:childTnLst>
                                    <p:animEffect transition="out" filter="box(in)">
                                      <p:cBhvr>
                                        <p:cTn id="229" dur="500"/>
                                        <p:tgtEl>
                                          <p:spTgt spid="58381"/>
                                        </p:tgtEl>
                                      </p:cBhvr>
                                    </p:animEffect>
                                    <p:set>
                                      <p:cBhvr>
                                        <p:cTn id="230" dur="1" fill="hold">
                                          <p:stCondLst>
                                            <p:cond delay="499"/>
                                          </p:stCondLst>
                                        </p:cTn>
                                        <p:tgtEl>
                                          <p:spTgt spid="58381"/>
                                        </p:tgtEl>
                                        <p:attrNameLst>
                                          <p:attrName>style.visibility</p:attrName>
                                        </p:attrNameLst>
                                      </p:cBhvr>
                                      <p:to>
                                        <p:strVal val="hidden"/>
                                      </p:to>
                                    </p:set>
                                  </p:childTnLst>
                                </p:cTn>
                              </p:par>
                              <p:par>
                                <p:cTn id="231" presetID="4" presetClass="exit" presetSubtype="16" fill="hold" grpId="1" nodeType="withEffect">
                                  <p:stCondLst>
                                    <p:cond delay="0"/>
                                  </p:stCondLst>
                                  <p:childTnLst>
                                    <p:animEffect transition="out" filter="box(in)">
                                      <p:cBhvr>
                                        <p:cTn id="232" dur="500"/>
                                        <p:tgtEl>
                                          <p:spTgt spid="58382"/>
                                        </p:tgtEl>
                                      </p:cBhvr>
                                    </p:animEffect>
                                    <p:set>
                                      <p:cBhvr>
                                        <p:cTn id="233" dur="1" fill="hold">
                                          <p:stCondLst>
                                            <p:cond delay="499"/>
                                          </p:stCondLst>
                                        </p:cTn>
                                        <p:tgtEl>
                                          <p:spTgt spid="58382"/>
                                        </p:tgtEl>
                                        <p:attrNameLst>
                                          <p:attrName>style.visibility</p:attrName>
                                        </p:attrNameLst>
                                      </p:cBhvr>
                                      <p:to>
                                        <p:strVal val="hidden"/>
                                      </p:to>
                                    </p:set>
                                  </p:childTnLst>
                                </p:cTn>
                              </p:par>
                              <p:par>
                                <p:cTn id="234" presetID="4" presetClass="exit" presetSubtype="16" fill="hold" grpId="1" nodeType="withEffect">
                                  <p:stCondLst>
                                    <p:cond delay="0"/>
                                  </p:stCondLst>
                                  <p:childTnLst>
                                    <p:animEffect transition="out" filter="box(in)">
                                      <p:cBhvr>
                                        <p:cTn id="235" dur="500"/>
                                        <p:tgtEl>
                                          <p:spTgt spid="58383"/>
                                        </p:tgtEl>
                                      </p:cBhvr>
                                    </p:animEffect>
                                    <p:set>
                                      <p:cBhvr>
                                        <p:cTn id="236" dur="1" fill="hold">
                                          <p:stCondLst>
                                            <p:cond delay="499"/>
                                          </p:stCondLst>
                                        </p:cTn>
                                        <p:tgtEl>
                                          <p:spTgt spid="58383"/>
                                        </p:tgtEl>
                                        <p:attrNameLst>
                                          <p:attrName>style.visibility</p:attrName>
                                        </p:attrNameLst>
                                      </p:cBhvr>
                                      <p:to>
                                        <p:strVal val="hidden"/>
                                      </p:to>
                                    </p:set>
                                  </p:childTnLst>
                                </p:cTn>
                              </p:par>
                              <p:par>
                                <p:cTn id="237" presetID="4" presetClass="exit" presetSubtype="16" fill="hold" grpId="1" nodeType="withEffect">
                                  <p:stCondLst>
                                    <p:cond delay="0"/>
                                  </p:stCondLst>
                                  <p:childTnLst>
                                    <p:animEffect transition="out" filter="box(in)">
                                      <p:cBhvr>
                                        <p:cTn id="238" dur="500"/>
                                        <p:tgtEl>
                                          <p:spTgt spid="58384"/>
                                        </p:tgtEl>
                                      </p:cBhvr>
                                    </p:animEffect>
                                    <p:set>
                                      <p:cBhvr>
                                        <p:cTn id="239" dur="1" fill="hold">
                                          <p:stCondLst>
                                            <p:cond delay="499"/>
                                          </p:stCondLst>
                                        </p:cTn>
                                        <p:tgtEl>
                                          <p:spTgt spid="58384"/>
                                        </p:tgtEl>
                                        <p:attrNameLst>
                                          <p:attrName>style.visibility</p:attrName>
                                        </p:attrNameLst>
                                      </p:cBhvr>
                                      <p:to>
                                        <p:strVal val="hidden"/>
                                      </p:to>
                                    </p:set>
                                  </p:childTnLst>
                                </p:cTn>
                              </p:par>
                              <p:par>
                                <p:cTn id="240" presetID="4" presetClass="exit" presetSubtype="16" fill="hold" grpId="1" nodeType="withEffect">
                                  <p:stCondLst>
                                    <p:cond delay="0"/>
                                  </p:stCondLst>
                                  <p:childTnLst>
                                    <p:animEffect transition="out" filter="box(in)">
                                      <p:cBhvr>
                                        <p:cTn id="241" dur="500"/>
                                        <p:tgtEl>
                                          <p:spTgt spid="58385"/>
                                        </p:tgtEl>
                                      </p:cBhvr>
                                    </p:animEffect>
                                    <p:set>
                                      <p:cBhvr>
                                        <p:cTn id="242" dur="1" fill="hold">
                                          <p:stCondLst>
                                            <p:cond delay="499"/>
                                          </p:stCondLst>
                                        </p:cTn>
                                        <p:tgtEl>
                                          <p:spTgt spid="58385"/>
                                        </p:tgtEl>
                                        <p:attrNameLst>
                                          <p:attrName>style.visibility</p:attrName>
                                        </p:attrNameLst>
                                      </p:cBhvr>
                                      <p:to>
                                        <p:strVal val="hidden"/>
                                      </p:to>
                                    </p:set>
                                  </p:childTnLst>
                                </p:cTn>
                              </p:par>
                              <p:par>
                                <p:cTn id="243" presetID="4" presetClass="entr" presetSubtype="16" fill="hold" nodeType="withEffect">
                                  <p:stCondLst>
                                    <p:cond delay="0"/>
                                  </p:stCondLst>
                                  <p:childTnLst>
                                    <p:set>
                                      <p:cBhvr>
                                        <p:cTn id="244" dur="1" fill="hold">
                                          <p:stCondLst>
                                            <p:cond delay="0"/>
                                          </p:stCondLst>
                                        </p:cTn>
                                        <p:tgtEl>
                                          <p:spTgt spid="58410"/>
                                        </p:tgtEl>
                                        <p:attrNameLst>
                                          <p:attrName>style.visibility</p:attrName>
                                        </p:attrNameLst>
                                      </p:cBhvr>
                                      <p:to>
                                        <p:strVal val="visible"/>
                                      </p:to>
                                    </p:set>
                                    <p:animEffect transition="in" filter="box(in)">
                                      <p:cBhvr>
                                        <p:cTn id="245" dur="500"/>
                                        <p:tgtEl>
                                          <p:spTgt spid="58410"/>
                                        </p:tgtEl>
                                      </p:cBhvr>
                                    </p:animEffect>
                                  </p:childTnLst>
                                </p:cTn>
                              </p:par>
                              <p:par>
                                <p:cTn id="246" presetID="1" presetClass="mediacall" presetSubtype="0" fill="hold" nodeType="withEffect">
                                  <p:stCondLst>
                                    <p:cond delay="0"/>
                                  </p:stCondLst>
                                  <p:childTnLst>
                                    <p:cmd type="call" cmd="playFrom(0.0)">
                                      <p:cBhvr>
                                        <p:cTn id="247" dur="1" fill="hold"/>
                                        <p:tgtEl>
                                          <p:spTgt spid="44"/>
                                        </p:tgtEl>
                                      </p:cBhvr>
                                    </p:cmd>
                                  </p:childTnLst>
                                </p:cTn>
                              </p:par>
                              <p:par>
                                <p:cTn id="248" presetID="1" presetClass="emph" presetSubtype="2" repeatCount="indefinite" fill="hold" nodeType="withEffect">
                                  <p:stCondLst>
                                    <p:cond delay="5000"/>
                                  </p:stCondLst>
                                  <p:childTnLst>
                                    <p:animClr clrSpc="rgb" dir="cw">
                                      <p:cBhvr>
                                        <p:cTn id="249" dur="500" fill="hold"/>
                                        <p:tgtEl>
                                          <p:spTgt spid="58372"/>
                                        </p:tgtEl>
                                        <p:attrNameLst>
                                          <p:attrName>fillcolor</p:attrName>
                                        </p:attrNameLst>
                                      </p:cBhvr>
                                      <p:to>
                                        <a:schemeClr val="accent2"/>
                                      </p:to>
                                    </p:animClr>
                                    <p:set>
                                      <p:cBhvr>
                                        <p:cTn id="250" dur="500" fill="hold"/>
                                        <p:tgtEl>
                                          <p:spTgt spid="58372"/>
                                        </p:tgtEl>
                                        <p:attrNameLst>
                                          <p:attrName>fill.type</p:attrName>
                                        </p:attrNameLst>
                                      </p:cBhvr>
                                      <p:to>
                                        <p:strVal val="solid"/>
                                      </p:to>
                                    </p:set>
                                    <p:set>
                                      <p:cBhvr>
                                        <p:cTn id="251" dur="500" fill="hold"/>
                                        <p:tgtEl>
                                          <p:spTgt spid="58372"/>
                                        </p:tgtEl>
                                        <p:attrNameLst>
                                          <p:attrName>fill.on</p:attrName>
                                        </p:attrNameLst>
                                      </p:cBhvr>
                                      <p:to>
                                        <p:strVal val="true"/>
                                      </p:to>
                                    </p:set>
                                  </p:childTnLst>
                                </p:cTn>
                              </p:par>
                              <p:par>
                                <p:cTn id="252" presetID="1" presetClass="emph" presetSubtype="2" repeatCount="indefinite" fill="hold" nodeType="withEffect">
                                  <p:stCondLst>
                                    <p:cond delay="0"/>
                                  </p:stCondLst>
                                  <p:childTnLst>
                                    <p:animClr clrSpc="rgb" dir="cw">
                                      <p:cBhvr>
                                        <p:cTn id="253" dur="500" fill="hold"/>
                                        <p:tgtEl>
                                          <p:spTgt spid="58373"/>
                                        </p:tgtEl>
                                        <p:attrNameLst>
                                          <p:attrName>fillcolor</p:attrName>
                                        </p:attrNameLst>
                                      </p:cBhvr>
                                      <p:to>
                                        <a:schemeClr val="accent2"/>
                                      </p:to>
                                    </p:animClr>
                                    <p:set>
                                      <p:cBhvr>
                                        <p:cTn id="254" dur="500" fill="hold"/>
                                        <p:tgtEl>
                                          <p:spTgt spid="58373"/>
                                        </p:tgtEl>
                                        <p:attrNameLst>
                                          <p:attrName>fill.type</p:attrName>
                                        </p:attrNameLst>
                                      </p:cBhvr>
                                      <p:to>
                                        <p:strVal val="solid"/>
                                      </p:to>
                                    </p:set>
                                    <p:set>
                                      <p:cBhvr>
                                        <p:cTn id="255" dur="500" fill="hold"/>
                                        <p:tgtEl>
                                          <p:spTgt spid="58373"/>
                                        </p:tgtEl>
                                        <p:attrNameLst>
                                          <p:attrName>fill.on</p:attrName>
                                        </p:attrNameLst>
                                      </p:cBhvr>
                                      <p:to>
                                        <p:strVal val="true"/>
                                      </p:to>
                                    </p:set>
                                  </p:childTnLst>
                                </p:cTn>
                              </p:par>
                              <p:par>
                                <p:cTn id="256" presetID="1" presetClass="emph" presetSubtype="2" repeatCount="indefinite" fill="hold" nodeType="withEffect">
                                  <p:stCondLst>
                                    <p:cond delay="0"/>
                                  </p:stCondLst>
                                  <p:childTnLst>
                                    <p:animClr clrSpc="rgb" dir="cw">
                                      <p:cBhvr>
                                        <p:cTn id="257" dur="500" fill="hold"/>
                                        <p:tgtEl>
                                          <p:spTgt spid="58374"/>
                                        </p:tgtEl>
                                        <p:attrNameLst>
                                          <p:attrName>fillcolor</p:attrName>
                                        </p:attrNameLst>
                                      </p:cBhvr>
                                      <p:to>
                                        <a:schemeClr val="accent2"/>
                                      </p:to>
                                    </p:animClr>
                                    <p:set>
                                      <p:cBhvr>
                                        <p:cTn id="258" dur="500" fill="hold"/>
                                        <p:tgtEl>
                                          <p:spTgt spid="58374"/>
                                        </p:tgtEl>
                                        <p:attrNameLst>
                                          <p:attrName>fill.type</p:attrName>
                                        </p:attrNameLst>
                                      </p:cBhvr>
                                      <p:to>
                                        <p:strVal val="solid"/>
                                      </p:to>
                                    </p:set>
                                    <p:set>
                                      <p:cBhvr>
                                        <p:cTn id="259" dur="500" fill="hold"/>
                                        <p:tgtEl>
                                          <p:spTgt spid="58374"/>
                                        </p:tgtEl>
                                        <p:attrNameLst>
                                          <p:attrName>fill.on</p:attrName>
                                        </p:attrNameLst>
                                      </p:cBhvr>
                                      <p:to>
                                        <p:strVal val="true"/>
                                      </p:to>
                                    </p:set>
                                  </p:childTnLst>
                                </p:cTn>
                              </p:par>
                              <p:par>
                                <p:cTn id="260" presetID="1" presetClass="emph" presetSubtype="2" repeatCount="indefinite" fill="hold" nodeType="withEffect">
                                  <p:stCondLst>
                                    <p:cond delay="0"/>
                                  </p:stCondLst>
                                  <p:childTnLst>
                                    <p:animClr clrSpc="rgb" dir="cw">
                                      <p:cBhvr>
                                        <p:cTn id="261" dur="500" fill="hold"/>
                                        <p:tgtEl>
                                          <p:spTgt spid="58375"/>
                                        </p:tgtEl>
                                        <p:attrNameLst>
                                          <p:attrName>fillcolor</p:attrName>
                                        </p:attrNameLst>
                                      </p:cBhvr>
                                      <p:to>
                                        <a:schemeClr val="accent2"/>
                                      </p:to>
                                    </p:animClr>
                                    <p:set>
                                      <p:cBhvr>
                                        <p:cTn id="262" dur="500" fill="hold"/>
                                        <p:tgtEl>
                                          <p:spTgt spid="58375"/>
                                        </p:tgtEl>
                                        <p:attrNameLst>
                                          <p:attrName>fill.type</p:attrName>
                                        </p:attrNameLst>
                                      </p:cBhvr>
                                      <p:to>
                                        <p:strVal val="solid"/>
                                      </p:to>
                                    </p:set>
                                    <p:set>
                                      <p:cBhvr>
                                        <p:cTn id="263" dur="500" fill="hold"/>
                                        <p:tgtEl>
                                          <p:spTgt spid="58375"/>
                                        </p:tgtEl>
                                        <p:attrNameLst>
                                          <p:attrName>fill.on</p:attrName>
                                        </p:attrNameLst>
                                      </p:cBhvr>
                                      <p:to>
                                        <p:strVal val="true"/>
                                      </p:to>
                                    </p:set>
                                  </p:childTnLst>
                                </p:cTn>
                              </p:par>
                              <p:par>
                                <p:cTn id="264" presetID="1" presetClass="emph" presetSubtype="2" repeatCount="indefinite" fill="hold" nodeType="withEffect">
                                  <p:stCondLst>
                                    <p:cond delay="0"/>
                                  </p:stCondLst>
                                  <p:childTnLst>
                                    <p:animClr clrSpc="rgb" dir="cw">
                                      <p:cBhvr>
                                        <p:cTn id="265" dur="500" fill="hold"/>
                                        <p:tgtEl>
                                          <p:spTgt spid="58376"/>
                                        </p:tgtEl>
                                        <p:attrNameLst>
                                          <p:attrName>fillcolor</p:attrName>
                                        </p:attrNameLst>
                                      </p:cBhvr>
                                      <p:to>
                                        <a:schemeClr val="accent2"/>
                                      </p:to>
                                    </p:animClr>
                                    <p:set>
                                      <p:cBhvr>
                                        <p:cTn id="266" dur="500" fill="hold"/>
                                        <p:tgtEl>
                                          <p:spTgt spid="58376"/>
                                        </p:tgtEl>
                                        <p:attrNameLst>
                                          <p:attrName>fill.type</p:attrName>
                                        </p:attrNameLst>
                                      </p:cBhvr>
                                      <p:to>
                                        <p:strVal val="solid"/>
                                      </p:to>
                                    </p:set>
                                    <p:set>
                                      <p:cBhvr>
                                        <p:cTn id="267" dur="500" fill="hold"/>
                                        <p:tgtEl>
                                          <p:spTgt spid="58376"/>
                                        </p:tgtEl>
                                        <p:attrNameLst>
                                          <p:attrName>fill.on</p:attrName>
                                        </p:attrNameLst>
                                      </p:cBhvr>
                                      <p:to>
                                        <p:strVal val="true"/>
                                      </p:to>
                                    </p:set>
                                  </p:childTnLst>
                                </p:cTn>
                              </p:par>
                              <p:par>
                                <p:cTn id="268" presetID="1" presetClass="emph" presetSubtype="2" repeatCount="indefinite" fill="hold" nodeType="withEffect">
                                  <p:stCondLst>
                                    <p:cond delay="0"/>
                                  </p:stCondLst>
                                  <p:childTnLst>
                                    <p:animClr clrSpc="rgb" dir="cw">
                                      <p:cBhvr>
                                        <p:cTn id="269" dur="500" fill="hold"/>
                                        <p:tgtEl>
                                          <p:spTgt spid="58377"/>
                                        </p:tgtEl>
                                        <p:attrNameLst>
                                          <p:attrName>fillcolor</p:attrName>
                                        </p:attrNameLst>
                                      </p:cBhvr>
                                      <p:to>
                                        <a:schemeClr val="accent2"/>
                                      </p:to>
                                    </p:animClr>
                                    <p:set>
                                      <p:cBhvr>
                                        <p:cTn id="270" dur="500" fill="hold"/>
                                        <p:tgtEl>
                                          <p:spTgt spid="58377"/>
                                        </p:tgtEl>
                                        <p:attrNameLst>
                                          <p:attrName>fill.type</p:attrName>
                                        </p:attrNameLst>
                                      </p:cBhvr>
                                      <p:to>
                                        <p:strVal val="solid"/>
                                      </p:to>
                                    </p:set>
                                    <p:set>
                                      <p:cBhvr>
                                        <p:cTn id="271" dur="500" fill="hold"/>
                                        <p:tgtEl>
                                          <p:spTgt spid="58377"/>
                                        </p:tgtEl>
                                        <p:attrNameLst>
                                          <p:attrName>fill.on</p:attrName>
                                        </p:attrNameLst>
                                      </p:cBhvr>
                                      <p:to>
                                        <p:strVal val="true"/>
                                      </p:to>
                                    </p:set>
                                  </p:childTnLst>
                                </p:cTn>
                              </p:par>
                              <p:par>
                                <p:cTn id="272" presetID="1" presetClass="emph" presetSubtype="2" repeatCount="indefinite" fill="hold" nodeType="withEffect">
                                  <p:stCondLst>
                                    <p:cond delay="0"/>
                                  </p:stCondLst>
                                  <p:childTnLst>
                                    <p:animClr clrSpc="rgb" dir="cw">
                                      <p:cBhvr>
                                        <p:cTn id="273" dur="500" fill="hold"/>
                                        <p:tgtEl>
                                          <p:spTgt spid="58378"/>
                                        </p:tgtEl>
                                        <p:attrNameLst>
                                          <p:attrName>fillcolor</p:attrName>
                                        </p:attrNameLst>
                                      </p:cBhvr>
                                      <p:to>
                                        <a:schemeClr val="accent2"/>
                                      </p:to>
                                    </p:animClr>
                                    <p:set>
                                      <p:cBhvr>
                                        <p:cTn id="274" dur="500" fill="hold"/>
                                        <p:tgtEl>
                                          <p:spTgt spid="58378"/>
                                        </p:tgtEl>
                                        <p:attrNameLst>
                                          <p:attrName>fill.type</p:attrName>
                                        </p:attrNameLst>
                                      </p:cBhvr>
                                      <p:to>
                                        <p:strVal val="solid"/>
                                      </p:to>
                                    </p:set>
                                    <p:set>
                                      <p:cBhvr>
                                        <p:cTn id="275" dur="500" fill="hold"/>
                                        <p:tgtEl>
                                          <p:spTgt spid="58378"/>
                                        </p:tgtEl>
                                        <p:attrNameLst>
                                          <p:attrName>fill.on</p:attrName>
                                        </p:attrNameLst>
                                      </p:cBhvr>
                                      <p:to>
                                        <p:strVal val="true"/>
                                      </p:to>
                                    </p:set>
                                  </p:childTnLst>
                                </p:cTn>
                              </p:par>
                            </p:childTnLst>
                          </p:cTn>
                        </p:par>
                      </p:childTnLst>
                    </p:cTn>
                  </p:par>
                </p:childTnLst>
              </p:cTn>
              <p:nextCondLst>
                <p:cond evt="onClick" delay="0">
                  <p:tgtEl>
                    <p:spTgt spid="58409"/>
                  </p:tgtEl>
                </p:cond>
              </p:nextCondLst>
            </p:seq>
            <p:video>
              <p:cMediaNode vol="100000">
                <p:cTn id="276" fill="hold" display="0">
                  <p:stCondLst>
                    <p:cond delay="indefinite"/>
                  </p:stCondLst>
                  <p:endCondLst>
                    <p:cond evt="onNext" delay="0">
                      <p:tgtEl>
                        <p:sldTgt/>
                      </p:tgtEl>
                    </p:cond>
                    <p:cond evt="onPrev" delay="0">
                      <p:tgtEl>
                        <p:sldTgt/>
                      </p:tgtEl>
                    </p:cond>
                  </p:endCondLst>
                </p:cTn>
                <p:tgtEl>
                  <p:spTgt spid="58410"/>
                </p:tgtEl>
              </p:cMediaNode>
            </p:video>
            <p:audio>
              <p:cMediaNode vol="80000">
                <p:cTn id="277" fill="hold" display="0">
                  <p:stCondLst>
                    <p:cond delay="indefinite"/>
                  </p:stCondLst>
                  <p:endCondLst>
                    <p:cond evt="onStopAudio" delay="0">
                      <p:tgtEl>
                        <p:sldTgt/>
                      </p:tgtEl>
                    </p:cond>
                  </p:endCondLst>
                </p:cTn>
                <p:tgtEl>
                  <p:spTgt spid="44"/>
                </p:tgtEl>
              </p:cMediaNode>
            </p:audio>
          </p:childTnLst>
        </p:cTn>
      </p:par>
    </p:tnLst>
    <p:bldLst>
      <p:bldP spid="58379" grpId="0" animBg="1"/>
      <p:bldP spid="58379" grpId="1" animBg="1"/>
      <p:bldP spid="58380" grpId="0" animBg="1"/>
      <p:bldP spid="58380" grpId="1" animBg="1"/>
      <p:bldP spid="58381" grpId="0" animBg="1"/>
      <p:bldP spid="58381" grpId="1" animBg="1"/>
      <p:bldP spid="58382" grpId="0" animBg="1"/>
      <p:bldP spid="58382" grpId="1" animBg="1"/>
      <p:bldP spid="58383" grpId="0" animBg="1"/>
      <p:bldP spid="58383" grpId="1" animBg="1"/>
      <p:bldP spid="58384" grpId="0" animBg="1"/>
      <p:bldP spid="58384" grpId="1" animBg="1"/>
      <p:bldP spid="58385" grpId="0" animBg="1"/>
      <p:bldP spid="58385" grpId="1" animBg="1"/>
      <p:bldP spid="58388" grpId="0" animBg="1"/>
      <p:bldP spid="58389" grpId="0" animBg="1"/>
      <p:bldP spid="58390" grpId="0" animBg="1"/>
      <p:bldP spid="58391" grpId="0" animBg="1"/>
      <p:bldP spid="58392" grpId="0" animBg="1"/>
      <p:bldP spid="58393" grpId="0" animBg="1"/>
      <p:bldP spid="58394" grpId="0" animBg="1"/>
      <p:bldP spid="58395" grpId="0"/>
      <p:bldP spid="58395" grpId="1"/>
      <p:bldP spid="58395" grpId="2"/>
      <p:bldP spid="58396" grpId="0"/>
      <p:bldP spid="58396" grpId="1"/>
      <p:bldP spid="58397" grpId="0"/>
      <p:bldP spid="58397" grpId="1"/>
      <p:bldP spid="58397" grpId="2"/>
      <p:bldP spid="58398" grpId="0"/>
      <p:bldP spid="58398" grpId="1"/>
      <p:bldP spid="58398" grpId="2"/>
      <p:bldP spid="58399" grpId="0"/>
      <p:bldP spid="58399" grpId="1"/>
      <p:bldP spid="58399" grpId="2"/>
      <p:bldP spid="58400" grpId="0"/>
      <p:bldP spid="58400" grpId="1"/>
      <p:bldP spid="58400" grpId="2"/>
      <p:bldP spid="58401" grpId="0"/>
      <p:bldP spid="58401" grpId="1"/>
      <p:bldP spid="58401" grpId="2"/>
      <p:bldP spid="58402" grpId="0"/>
      <p:bldP spid="58402" grpId="1"/>
      <p:bldP spid="58403" grpId="0"/>
      <p:bldP spid="58403" grpId="1"/>
      <p:bldP spid="58403" grpId="2"/>
      <p:bldP spid="58404" grpId="0"/>
      <p:bldP spid="58404" grpId="1"/>
      <p:bldP spid="58405" grpId="0"/>
      <p:bldP spid="58405" grpId="1"/>
      <p:bldP spid="58406" grpId="0"/>
      <p:bldP spid="58406" grpId="1"/>
      <p:bldP spid="58407" grpId="0"/>
      <p:bldP spid="58407" grpId="1"/>
      <p:bldP spid="58408" grpId="0"/>
      <p:bldP spid="5840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8227" y="1404594"/>
            <a:ext cx="9219414" cy="2308324"/>
          </a:xfrm>
          <a:prstGeom prst="rect">
            <a:avLst/>
          </a:prstGeom>
          <a:noFill/>
        </p:spPr>
        <p:txBody>
          <a:bodyPr wrap="square" rtlCol="0">
            <a:spAutoFit/>
          </a:bodyPr>
          <a:lstStyle/>
          <a:p>
            <a:pPr algn="ctr"/>
            <a:r>
              <a:rPr lang="en-US" sz="3600" dirty="0" err="1">
                <a:solidFill>
                  <a:srgbClr val="0000FF"/>
                </a:solidFill>
                <a:latin typeface="Times New Roman" panose="02020603050405020304" pitchFamily="18" charset="0"/>
                <a:cs typeface="Times New Roman" panose="02020603050405020304" pitchFamily="18" charset="0"/>
              </a:rPr>
              <a:t>Dặn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dò</a:t>
            </a:r>
            <a:endParaRPr lang="en-US" sz="3600" dirty="0">
              <a:solidFill>
                <a:srgbClr val="0000FF"/>
              </a:solidFill>
              <a:latin typeface="Times New Roman" panose="02020603050405020304" pitchFamily="18" charset="0"/>
              <a:cs typeface="Times New Roman" panose="02020603050405020304" pitchFamily="18" charset="0"/>
            </a:endParaRPr>
          </a:p>
          <a:p>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Trả</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lời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lại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câu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hỏi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cuối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bài</a:t>
            </a:r>
            <a:endParaRPr lang="en-US" sz="3600" dirty="0">
              <a:solidFill>
                <a:srgbClr val="0000FF"/>
              </a:solidFill>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Chuẩn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bị</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bài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sau</a:t>
            </a:r>
            <a:r>
              <a:rPr lang="en-US" sz="3600" dirty="0">
                <a:solidFill>
                  <a:srgbClr val="0000FF"/>
                </a:solidFill>
                <a:latin typeface="Times New Roman" panose="02020603050405020304" pitchFamily="18" charset="0"/>
                <a:cs typeface="Times New Roman" panose="02020603050405020304" pitchFamily="18" charset="0"/>
              </a:rPr>
              <a:t>: Thu – </a:t>
            </a:r>
            <a:r>
              <a:rPr lang="en-US" sz="3600" dirty="0" err="1">
                <a:solidFill>
                  <a:srgbClr val="0000FF"/>
                </a:solidFill>
                <a:latin typeface="Times New Roman" panose="02020603050405020304" pitchFamily="18" charset="0"/>
                <a:cs typeface="Times New Roman" panose="02020603050405020304" pitchFamily="18" charset="0"/>
              </a:rPr>
              <a:t>đông</a:t>
            </a:r>
            <a:r>
              <a:rPr lang="en-US" sz="3600" dirty="0">
                <a:solidFill>
                  <a:srgbClr val="0000FF"/>
                </a:solidFill>
                <a:latin typeface="Times New Roman" panose="02020603050405020304" pitchFamily="18" charset="0"/>
                <a:cs typeface="Times New Roman" panose="02020603050405020304" pitchFamily="18" charset="0"/>
              </a:rPr>
              <a:t> 1947, </a:t>
            </a:r>
            <a:r>
              <a:rPr lang="en-US" sz="3600" dirty="0" err="1">
                <a:solidFill>
                  <a:srgbClr val="0000FF"/>
                </a:solidFill>
                <a:latin typeface="Times New Roman" panose="02020603050405020304" pitchFamily="18" charset="0"/>
                <a:cs typeface="Times New Roman" panose="02020603050405020304" pitchFamily="18" charset="0"/>
              </a:rPr>
              <a:t>Việt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Bắc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mồ</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chôn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giặc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Pháp</a:t>
            </a:r>
            <a:r>
              <a:rPr lang="en-US" sz="3600"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C:\Documents and Settings\All Users\Documents\My Pictures\Sample Pictures\Water lili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12769930" cy="796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6"/>
          <p:cNvSpPr>
            <a:spLocks noGrp="1" noChangeArrowheads="1"/>
          </p:cNvSpPr>
          <p:nvPr>
            <p:ph type="title" idx="4294967295"/>
          </p:nvPr>
        </p:nvSpPr>
        <p:spPr/>
        <p:txBody>
          <a:bodyPr/>
          <a:lstStyle/>
          <a:p>
            <a:pPr eaLnBrk="1" hangingPunct="1">
              <a:defRPr/>
            </a:pPr>
            <a:r>
              <a:rPr lang="en-US">
                <a:effectLst>
                  <a:outerShdw blurRad="38100" dist="38100" dir="2700000" algn="tl">
                    <a:srgbClr val="000000"/>
                  </a:outerShdw>
                </a:effectLst>
              </a:rPr>
              <a:t>	</a:t>
            </a:r>
          </a:p>
        </p:txBody>
      </p:sp>
      <p:sp>
        <p:nvSpPr>
          <p:cNvPr id="50183" name="WordArt 7"/>
          <p:cNvSpPr>
            <a:spLocks noChangeArrowheads="1" noChangeShapeType="1" noTextEdit="1"/>
          </p:cNvSpPr>
          <p:nvPr/>
        </p:nvSpPr>
        <p:spPr bwMode="auto">
          <a:xfrm>
            <a:off x="405395" y="1524000"/>
            <a:ext cx="11756443" cy="3276600"/>
          </a:xfrm>
          <a:prstGeom prst="rect">
            <a:avLst/>
          </a:prstGeom>
        </p:spPr>
        <p:txBody>
          <a:bodyPr wrap="none" fromWordArt="1">
            <a:prstTxWarp prst="textDoubleWave1">
              <a:avLst>
                <a:gd name="adj1" fmla="val 6500"/>
                <a:gd name="adj2" fmla="val 0"/>
              </a:avLst>
            </a:prstTxWarp>
          </a:bodyPr>
          <a:lstStyle/>
          <a:p>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rPr>
              <a:t>XIN CHÀO HẸN GẶP LẠI</a:t>
            </a:r>
          </a:p>
        </p:txBody>
      </p:sp>
    </p:spTree>
    <p:extLst>
      <p:ext uri="{BB962C8B-B14F-4D97-AF65-F5344CB8AC3E}">
        <p14:creationId xmlns:p14="http://schemas.microsoft.com/office/powerpoint/2010/main" val="3345560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p:cTn id="7" dur="500" fill="hold"/>
                                        <p:tgtEl>
                                          <p:spTgt spid="50183"/>
                                        </p:tgtEl>
                                        <p:attrNameLst>
                                          <p:attrName>ppt_w</p:attrName>
                                        </p:attrNameLst>
                                      </p:cBhvr>
                                      <p:tavLst>
                                        <p:tav tm="0">
                                          <p:val>
                                            <p:fltVal val="0"/>
                                          </p:val>
                                        </p:tav>
                                        <p:tav tm="100000">
                                          <p:val>
                                            <p:strVal val="#ppt_w"/>
                                          </p:val>
                                        </p:tav>
                                      </p:tavLst>
                                    </p:anim>
                                    <p:anim calcmode="lin" valueType="num">
                                      <p:cBhvr>
                                        <p:cTn id="8" dur="500" fill="hold"/>
                                        <p:tgtEl>
                                          <p:spTgt spid="501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BanDoVietNam"/>
          <p:cNvPicPr>
            <a:picLocks noChangeAspect="1" noChangeArrowheads="1"/>
          </p:cNvPicPr>
          <p:nvPr/>
        </p:nvPicPr>
        <p:blipFill>
          <a:blip r:embed="rId2" cstate="print"/>
          <a:srcRect/>
          <a:stretch>
            <a:fillRect/>
          </a:stretch>
        </p:blipFill>
        <p:spPr bwMode="auto">
          <a:xfrm>
            <a:off x="3344507" y="-210115"/>
            <a:ext cx="6689011" cy="6781800"/>
          </a:xfrm>
          <a:prstGeom prst="rect">
            <a:avLst/>
          </a:prstGeom>
          <a:noFill/>
          <a:ln w="57150">
            <a:solidFill>
              <a:srgbClr val="FF0000"/>
            </a:solidFill>
            <a:miter lim="800000"/>
            <a:headEnd/>
            <a:tailEnd/>
          </a:ln>
        </p:spPr>
      </p:pic>
      <p:sp>
        <p:nvSpPr>
          <p:cNvPr id="23555" name="AutoShape 6"/>
          <p:cNvSpPr>
            <a:spLocks noChangeArrowheads="1"/>
          </p:cNvSpPr>
          <p:nvPr/>
        </p:nvSpPr>
        <p:spPr bwMode="auto">
          <a:xfrm>
            <a:off x="5863446" y="1111251"/>
            <a:ext cx="403283" cy="336550"/>
          </a:xfrm>
          <a:prstGeom prst="flowChartConnector">
            <a:avLst/>
          </a:prstGeom>
          <a:solidFill>
            <a:srgbClr val="FF0000"/>
          </a:solidFill>
          <a:ln w="9525">
            <a:solidFill>
              <a:srgbClr val="274E75"/>
            </a:solidFill>
            <a:round/>
            <a:headEnd/>
            <a:tailEnd/>
          </a:ln>
        </p:spPr>
        <p:txBody>
          <a:bodyPr wrap="none" anchor="ctr"/>
          <a:lstStyle/>
          <a:p>
            <a:pPr algn="ctr" eaLnBrk="1" hangingPunct="1"/>
            <a:endParaRPr lang="vi-VN" altLang="vi-VN" sz="2400"/>
          </a:p>
        </p:txBody>
      </p:sp>
      <p:sp>
        <p:nvSpPr>
          <p:cNvPr id="23556" name="AutoShape 7"/>
          <p:cNvSpPr>
            <a:spLocks noChangeArrowheads="1"/>
          </p:cNvSpPr>
          <p:nvPr/>
        </p:nvSpPr>
        <p:spPr bwMode="auto">
          <a:xfrm>
            <a:off x="6689012" y="1271590"/>
            <a:ext cx="301936" cy="252413"/>
          </a:xfrm>
          <a:prstGeom prst="flowChartConnector">
            <a:avLst/>
          </a:prstGeom>
          <a:solidFill>
            <a:srgbClr val="FF0000"/>
          </a:solidFill>
          <a:ln w="9525">
            <a:solidFill>
              <a:srgbClr val="274E75"/>
            </a:solidFill>
            <a:round/>
            <a:headEnd/>
            <a:tailEnd/>
          </a:ln>
        </p:spPr>
        <p:txBody>
          <a:bodyPr wrap="none" anchor="ctr"/>
          <a:lstStyle/>
          <a:p>
            <a:pPr algn="ctr" eaLnBrk="1" hangingPunct="1"/>
            <a:endParaRPr lang="vi-VN" altLang="vi-VN" sz="2400"/>
          </a:p>
        </p:txBody>
      </p:sp>
      <p:sp>
        <p:nvSpPr>
          <p:cNvPr id="23557" name="AutoShape 8"/>
          <p:cNvSpPr>
            <a:spLocks noChangeArrowheads="1"/>
          </p:cNvSpPr>
          <p:nvPr/>
        </p:nvSpPr>
        <p:spPr bwMode="auto">
          <a:xfrm>
            <a:off x="7195754" y="5562605"/>
            <a:ext cx="270263" cy="231775"/>
          </a:xfrm>
          <a:prstGeom prst="flowChartConnector">
            <a:avLst/>
          </a:prstGeom>
          <a:solidFill>
            <a:srgbClr val="FF0000"/>
          </a:solidFill>
          <a:ln w="9525">
            <a:solidFill>
              <a:srgbClr val="274E75"/>
            </a:solidFill>
            <a:round/>
            <a:headEnd/>
            <a:tailEnd/>
          </a:ln>
        </p:spPr>
        <p:txBody>
          <a:bodyPr wrap="none" anchor="ctr"/>
          <a:lstStyle/>
          <a:p>
            <a:pPr algn="ctr" eaLnBrk="1" hangingPunct="1"/>
            <a:endParaRPr lang="vi-VN" altLang="vi-VN" sz="2400"/>
          </a:p>
        </p:txBody>
      </p:sp>
      <p:sp>
        <p:nvSpPr>
          <p:cNvPr id="21516" name="AutoShape 12"/>
          <p:cNvSpPr>
            <a:spLocks noChangeArrowheads="1"/>
          </p:cNvSpPr>
          <p:nvPr/>
        </p:nvSpPr>
        <p:spPr bwMode="auto">
          <a:xfrm rot="-4684524">
            <a:off x="6951319" y="5934289"/>
            <a:ext cx="457200" cy="17102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517" name="AutoShape 13"/>
          <p:cNvSpPr>
            <a:spLocks noChangeArrowheads="1"/>
          </p:cNvSpPr>
          <p:nvPr/>
        </p:nvSpPr>
        <p:spPr bwMode="auto">
          <a:xfrm rot="13304883" flipV="1">
            <a:off x="7398451" y="5867400"/>
            <a:ext cx="633429" cy="133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1527" name="AutoShape 23"/>
          <p:cNvSpPr>
            <a:spLocks noChangeArrowheads="1"/>
          </p:cNvSpPr>
          <p:nvPr/>
        </p:nvSpPr>
        <p:spPr bwMode="auto">
          <a:xfrm rot="-4831294">
            <a:off x="5814219" y="1613152"/>
            <a:ext cx="533400" cy="20269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528" name="AutoShape 24"/>
          <p:cNvSpPr>
            <a:spLocks noChangeArrowheads="1"/>
          </p:cNvSpPr>
          <p:nvPr/>
        </p:nvSpPr>
        <p:spPr bwMode="auto">
          <a:xfrm rot="12050760" flipV="1">
            <a:off x="6264616" y="1273176"/>
            <a:ext cx="323048" cy="1603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1529" name="AutoShape 25"/>
          <p:cNvSpPr>
            <a:spLocks noChangeArrowheads="1"/>
          </p:cNvSpPr>
          <p:nvPr/>
        </p:nvSpPr>
        <p:spPr bwMode="auto">
          <a:xfrm rot="-3903835">
            <a:off x="6422311" y="1689352"/>
            <a:ext cx="533400" cy="20269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530" name="AutoShape 26"/>
          <p:cNvSpPr>
            <a:spLocks noChangeArrowheads="1"/>
          </p:cNvSpPr>
          <p:nvPr/>
        </p:nvSpPr>
        <p:spPr bwMode="auto">
          <a:xfrm rot="-6669297">
            <a:off x="6929054" y="1689352"/>
            <a:ext cx="533400" cy="20269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vert="eaVert" wrap="none" anchor="ctr"/>
          <a:lstStyle/>
          <a:p>
            <a:endParaRPr lang="en-US"/>
          </a:p>
        </p:txBody>
      </p:sp>
      <p:sp>
        <p:nvSpPr>
          <p:cNvPr id="21806" name="Text Box 302"/>
          <p:cNvSpPr txBox="1">
            <a:spLocks noChangeArrowheads="1"/>
          </p:cNvSpPr>
          <p:nvPr/>
        </p:nvSpPr>
        <p:spPr bwMode="auto">
          <a:xfrm>
            <a:off x="506743" y="2057404"/>
            <a:ext cx="4763387" cy="2246769"/>
          </a:xfrm>
          <a:prstGeom prst="rect">
            <a:avLst/>
          </a:prstGeom>
          <a:solidFill>
            <a:schemeClr val="accent1"/>
          </a:solidFill>
          <a:ln w="9525">
            <a:noFill/>
            <a:miter lim="800000"/>
            <a:headEnd/>
            <a:tailEnd/>
          </a:ln>
        </p:spPr>
        <p:txBody>
          <a:bodyPr>
            <a:spAutoFit/>
          </a:bodyPr>
          <a:lstStyle/>
          <a:p>
            <a:pPr>
              <a:spcBef>
                <a:spcPct val="50000"/>
              </a:spcBef>
            </a:pPr>
            <a:r>
              <a:rPr lang="en-US" altLang="vi-VN" sz="2800" b="1" dirty="0">
                <a:latin typeface="Times New Roman" pitchFamily="18" charset="0"/>
                <a:cs typeface="Times New Roman" pitchFamily="18" charset="0"/>
              </a:rPr>
              <a:t> </a:t>
            </a:r>
            <a:r>
              <a:rPr lang="en-US" altLang="vi-VN" sz="2800" b="1" dirty="0">
                <a:solidFill>
                  <a:srgbClr val="FF9900"/>
                </a:solidFill>
                <a:latin typeface="Times New Roman" pitchFamily="18" charset="0"/>
                <a:cs typeface="Times New Roman" pitchFamily="18" charset="0"/>
              </a:rPr>
              <a:t>*</a:t>
            </a:r>
            <a:r>
              <a:rPr lang="en-US" altLang="vi-VN" sz="2800" b="1" dirty="0">
                <a:solidFill>
                  <a:srgbClr val="FF0000"/>
                </a:solidFill>
                <a:latin typeface="Times New Roman" pitchFamily="18" charset="0"/>
                <a:cs typeface="Times New Roman" pitchFamily="18" charset="0"/>
              </a:rPr>
              <a:t>18-12-1946,</a:t>
            </a:r>
            <a:r>
              <a:rPr lang="en-US" altLang="vi-VN" sz="2800" b="1" dirty="0">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Pháp</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gửi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tối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hậu</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thư</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đòi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Chính</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phủ</a:t>
            </a:r>
            <a:r>
              <a:rPr lang="en-US" altLang="vi-VN" sz="2800" b="1" dirty="0">
                <a:solidFill>
                  <a:srgbClr val="CC0099"/>
                </a:solidFill>
                <a:latin typeface="Times New Roman" pitchFamily="18" charset="0"/>
                <a:cs typeface="Times New Roman" pitchFamily="18" charset="0"/>
              </a:rPr>
              <a:t> ta </a:t>
            </a:r>
            <a:r>
              <a:rPr lang="en-US" altLang="vi-VN" sz="2800" b="1" dirty="0" err="1">
                <a:solidFill>
                  <a:srgbClr val="CC0099"/>
                </a:solidFill>
                <a:latin typeface="Times New Roman" pitchFamily="18" charset="0"/>
                <a:cs typeface="Times New Roman" pitchFamily="18" charset="0"/>
              </a:rPr>
              <a:t>giải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tán</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lực</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lượng</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tự</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vệ</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và</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giao</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quyền</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kiểm</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soát</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Hà</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Nội</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cho</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chúng</a:t>
            </a:r>
            <a:r>
              <a:rPr lang="en-US" altLang="vi-VN" sz="2800" b="1" dirty="0">
                <a:solidFill>
                  <a:srgbClr val="CC0099"/>
                </a:solidFill>
                <a:latin typeface="Times New Roman" pitchFamily="18" charset="0"/>
                <a:cs typeface="Times New Roman" pitchFamily="18" charset="0"/>
              </a:rPr>
              <a:t>.</a:t>
            </a:r>
          </a:p>
        </p:txBody>
      </p:sp>
      <p:sp>
        <p:nvSpPr>
          <p:cNvPr id="21807" name="Text Box 303"/>
          <p:cNvSpPr txBox="1">
            <a:spLocks noChangeArrowheads="1"/>
          </p:cNvSpPr>
          <p:nvPr/>
        </p:nvSpPr>
        <p:spPr bwMode="auto">
          <a:xfrm>
            <a:off x="500410" y="4748217"/>
            <a:ext cx="4357992" cy="1384995"/>
          </a:xfrm>
          <a:prstGeom prst="rect">
            <a:avLst/>
          </a:prstGeom>
          <a:solidFill>
            <a:schemeClr val="accent1"/>
          </a:solidFill>
          <a:ln w="9525">
            <a:noFill/>
            <a:miter lim="800000"/>
            <a:headEnd/>
            <a:tailEnd/>
          </a:ln>
        </p:spPr>
        <p:txBody>
          <a:bodyPr>
            <a:spAutoFit/>
          </a:bodyPr>
          <a:lstStyle/>
          <a:p>
            <a:pPr>
              <a:spcBef>
                <a:spcPct val="50000"/>
              </a:spcBef>
            </a:pPr>
            <a:r>
              <a:rPr lang="en-US" altLang="vi-VN" sz="2800" b="1" dirty="0">
                <a:cs typeface="Times New Roman" pitchFamily="18" charset="0"/>
              </a:rPr>
              <a:t>  </a:t>
            </a:r>
            <a:r>
              <a:rPr lang="en-US" altLang="vi-VN" sz="2800" b="1" dirty="0" err="1">
                <a:solidFill>
                  <a:srgbClr val="CC0099"/>
                </a:solidFill>
                <a:latin typeface="Times New Roman" pitchFamily="18" charset="0"/>
                <a:cs typeface="Times New Roman" pitchFamily="18" charset="0"/>
              </a:rPr>
              <a:t>Từ</a:t>
            </a:r>
            <a:r>
              <a:rPr lang="en-US" altLang="vi-VN" sz="2800" b="1" dirty="0">
                <a:latin typeface="Times New Roman" pitchFamily="18" charset="0"/>
                <a:cs typeface="Times New Roman" pitchFamily="18" charset="0"/>
              </a:rPr>
              <a:t> </a:t>
            </a:r>
            <a:r>
              <a:rPr lang="en-US" altLang="vi-VN" sz="2800" b="1" dirty="0">
                <a:solidFill>
                  <a:srgbClr val="FF0000"/>
                </a:solidFill>
                <a:latin typeface="Times New Roman" pitchFamily="18" charset="0"/>
                <a:cs typeface="Times New Roman" pitchFamily="18" charset="0"/>
              </a:rPr>
              <a:t>20-12-1946,</a:t>
            </a:r>
            <a:r>
              <a:rPr lang="en-US" altLang="vi-VN" sz="2800" b="1" dirty="0">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quân</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Pháp</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sẽ</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đảm</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nhiệm</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việc</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trị</a:t>
            </a:r>
            <a:r>
              <a:rPr lang="en-US" altLang="vi-VN" sz="2800" b="1" dirty="0">
                <a:solidFill>
                  <a:srgbClr val="CC0099"/>
                </a:solidFill>
                <a:latin typeface="Times New Roman" pitchFamily="18" charset="0"/>
                <a:cs typeface="Times New Roman" pitchFamily="18" charset="0"/>
              </a:rPr>
              <a:t> an ở </a:t>
            </a:r>
            <a:r>
              <a:rPr lang="en-US" altLang="vi-VN" sz="2800" b="1" dirty="0" err="1">
                <a:solidFill>
                  <a:srgbClr val="CC0099"/>
                </a:solidFill>
                <a:latin typeface="Times New Roman" pitchFamily="18" charset="0"/>
                <a:cs typeface="Times New Roman" pitchFamily="18" charset="0"/>
              </a:rPr>
              <a:t>Hà</a:t>
            </a:r>
            <a:r>
              <a:rPr lang="en-US" altLang="vi-VN" sz="2800" b="1" dirty="0">
                <a:solidFill>
                  <a:srgbClr val="CC0099"/>
                </a:solidFill>
                <a:latin typeface="Times New Roman" pitchFamily="18" charset="0"/>
                <a:cs typeface="Times New Roman" pitchFamily="18" charset="0"/>
              </a:rPr>
              <a:t> </a:t>
            </a:r>
            <a:r>
              <a:rPr lang="en-US" altLang="vi-VN" sz="2800" b="1" dirty="0" err="1">
                <a:solidFill>
                  <a:srgbClr val="CC0099"/>
                </a:solidFill>
                <a:latin typeface="Times New Roman" pitchFamily="18" charset="0"/>
                <a:cs typeface="Times New Roman" pitchFamily="18" charset="0"/>
              </a:rPr>
              <a:t>Nội</a:t>
            </a:r>
            <a:r>
              <a:rPr lang="en-US" altLang="vi-VN" sz="2800" b="1" dirty="0">
                <a:solidFill>
                  <a:srgbClr val="CC0099"/>
                </a:solidFill>
                <a:cs typeface="Times New Roman" pitchFamily="18" charset="0"/>
              </a:rPr>
              <a:t>.</a:t>
            </a:r>
          </a:p>
        </p:txBody>
      </p:sp>
      <p:sp>
        <p:nvSpPr>
          <p:cNvPr id="21811" name="AutoShape 307"/>
          <p:cNvSpPr>
            <a:spLocks noChangeArrowheads="1"/>
          </p:cNvSpPr>
          <p:nvPr/>
        </p:nvSpPr>
        <p:spPr bwMode="auto">
          <a:xfrm>
            <a:off x="7623263" y="990600"/>
            <a:ext cx="3997978" cy="1752600"/>
          </a:xfrm>
          <a:prstGeom prst="wedgeEllipseCallout">
            <a:avLst>
              <a:gd name="adj1" fmla="val -66027"/>
              <a:gd name="adj2" fmla="val -26195"/>
            </a:avLst>
          </a:prstGeom>
          <a:solidFill>
            <a:srgbClr val="FF3300"/>
          </a:solidFill>
          <a:ln w="9525">
            <a:solidFill>
              <a:schemeClr val="tx1"/>
            </a:solidFill>
            <a:miter lim="800000"/>
            <a:headEnd/>
            <a:tailEnd/>
          </a:ln>
        </p:spPr>
        <p:txBody>
          <a:bodyPr/>
          <a:lstStyle/>
          <a:p>
            <a:pPr algn="ctr"/>
            <a:endParaRPr lang="vi-VN" altLang="vi-VN" sz="1800"/>
          </a:p>
        </p:txBody>
      </p:sp>
      <p:sp>
        <p:nvSpPr>
          <p:cNvPr id="21812" name="Text Box 308"/>
          <p:cNvSpPr txBox="1">
            <a:spLocks noChangeArrowheads="1"/>
          </p:cNvSpPr>
          <p:nvPr/>
        </p:nvSpPr>
        <p:spPr bwMode="auto">
          <a:xfrm>
            <a:off x="8113950" y="1203328"/>
            <a:ext cx="3280974" cy="1200329"/>
          </a:xfrm>
          <a:prstGeom prst="rect">
            <a:avLst/>
          </a:prstGeom>
          <a:noFill/>
          <a:ln w="9525">
            <a:noFill/>
            <a:miter lim="800000"/>
            <a:headEnd/>
            <a:tailEnd/>
          </a:ln>
        </p:spPr>
        <p:txBody>
          <a:bodyPr wrap="square">
            <a:spAutoFit/>
          </a:bodyPr>
          <a:lstStyle/>
          <a:p>
            <a:pPr algn="ctr">
              <a:spcBef>
                <a:spcPct val="50000"/>
              </a:spcBef>
            </a:pP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Ngày</a:t>
            </a:r>
            <a:r>
              <a:rPr lang="en-US" altLang="vi-VN" sz="2400" b="1" dirty="0">
                <a:solidFill>
                  <a:schemeClr val="bg1"/>
                </a:solidFill>
                <a:latin typeface="Times New Roman" pitchFamily="18" charset="0"/>
                <a:cs typeface="Times New Roman" pitchFamily="18" charset="0"/>
              </a:rPr>
              <a:t> 23-11-1946, </a:t>
            </a:r>
            <a:r>
              <a:rPr lang="en-US" altLang="vi-VN" sz="2400" b="1" dirty="0" err="1">
                <a:solidFill>
                  <a:schemeClr val="bg1"/>
                </a:solidFill>
                <a:latin typeface="Times New Roman" pitchFamily="18" charset="0"/>
                <a:cs typeface="Times New Roman" pitchFamily="18" charset="0"/>
              </a:rPr>
              <a:t>quân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Pháp</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đánh</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chiếm</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Hải</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Phòng</a:t>
            </a:r>
            <a:r>
              <a:rPr lang="en-US" altLang="vi-VN" sz="2400" b="1" dirty="0">
                <a:solidFill>
                  <a:schemeClr val="bg1"/>
                </a:solidFill>
                <a:latin typeface="Times New Roman" pitchFamily="18" charset="0"/>
                <a:cs typeface="Times New Roman" pitchFamily="18" charset="0"/>
              </a:rPr>
              <a:t>.</a:t>
            </a:r>
          </a:p>
        </p:txBody>
      </p:sp>
      <p:sp>
        <p:nvSpPr>
          <p:cNvPr id="21813" name="AutoShape 309"/>
          <p:cNvSpPr>
            <a:spLocks noChangeArrowheads="1"/>
          </p:cNvSpPr>
          <p:nvPr/>
        </p:nvSpPr>
        <p:spPr bwMode="auto">
          <a:xfrm>
            <a:off x="202697" y="0"/>
            <a:ext cx="4864735" cy="1866900"/>
          </a:xfrm>
          <a:prstGeom prst="wedgeEllipseCallout">
            <a:avLst>
              <a:gd name="adj1" fmla="val 65319"/>
              <a:gd name="adj2" fmla="val 25991"/>
            </a:avLst>
          </a:prstGeom>
          <a:solidFill>
            <a:srgbClr val="FF3300"/>
          </a:solidFill>
          <a:ln w="9525">
            <a:solidFill>
              <a:schemeClr val="tx1"/>
            </a:solidFill>
            <a:miter lim="800000"/>
            <a:headEnd/>
            <a:tailEnd/>
          </a:ln>
        </p:spPr>
        <p:txBody>
          <a:bodyPr/>
          <a:lstStyle/>
          <a:p>
            <a:pPr algn="ctr"/>
            <a:endParaRPr lang="vi-VN" altLang="vi-VN" sz="1800"/>
          </a:p>
        </p:txBody>
      </p:sp>
      <p:sp>
        <p:nvSpPr>
          <p:cNvPr id="21814" name="Text Box 310"/>
          <p:cNvSpPr txBox="1">
            <a:spLocks noChangeArrowheads="1"/>
          </p:cNvSpPr>
          <p:nvPr/>
        </p:nvSpPr>
        <p:spPr bwMode="auto">
          <a:xfrm>
            <a:off x="697067" y="287118"/>
            <a:ext cx="3964683" cy="1292662"/>
          </a:xfrm>
          <a:prstGeom prst="rect">
            <a:avLst/>
          </a:prstGeom>
          <a:noFill/>
          <a:ln w="9525">
            <a:noFill/>
            <a:miter lim="800000"/>
            <a:headEnd/>
            <a:tailEnd/>
          </a:ln>
        </p:spPr>
        <p:txBody>
          <a:bodyPr wrap="square">
            <a:spAutoFit/>
          </a:bodyPr>
          <a:lstStyle/>
          <a:p>
            <a:pPr>
              <a:spcBef>
                <a:spcPct val="50000"/>
              </a:spcBef>
            </a:pPr>
            <a:r>
              <a:rPr lang="en-US" altLang="vi-VN" sz="2600" b="1" dirty="0" err="1">
                <a:solidFill>
                  <a:schemeClr val="bg1"/>
                </a:solidFill>
                <a:latin typeface="Times New Roman" pitchFamily="18" charset="0"/>
                <a:cs typeface="Times New Roman" pitchFamily="18" charset="0"/>
              </a:rPr>
              <a:t>Ngày</a:t>
            </a:r>
            <a:r>
              <a:rPr lang="en-US" altLang="vi-VN" sz="2600" b="1" dirty="0">
                <a:solidFill>
                  <a:schemeClr val="bg1"/>
                </a:solidFill>
                <a:latin typeface="Times New Roman" pitchFamily="18" charset="0"/>
                <a:cs typeface="Times New Roman" pitchFamily="18" charset="0"/>
              </a:rPr>
              <a:t> 17-12-1946, </a:t>
            </a:r>
            <a:r>
              <a:rPr lang="en-US" altLang="vi-VN" sz="2600" b="1" dirty="0" err="1">
                <a:solidFill>
                  <a:schemeClr val="bg1"/>
                </a:solidFill>
                <a:latin typeface="Times New Roman" pitchFamily="18" charset="0"/>
                <a:cs typeface="Times New Roman" pitchFamily="18" charset="0"/>
              </a:rPr>
              <a:t>Pháp</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bắn</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phá</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một</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số</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khu</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phố</a:t>
            </a:r>
            <a:r>
              <a:rPr lang="en-US" altLang="vi-VN" sz="2600" b="1" dirty="0">
                <a:solidFill>
                  <a:schemeClr val="bg1"/>
                </a:solidFill>
                <a:latin typeface="Times New Roman" pitchFamily="18" charset="0"/>
                <a:cs typeface="Times New Roman" pitchFamily="18" charset="0"/>
              </a:rPr>
              <a:t> ở </a:t>
            </a:r>
            <a:r>
              <a:rPr lang="en-US" altLang="vi-VN" sz="2600" b="1" dirty="0" err="1">
                <a:solidFill>
                  <a:schemeClr val="bg1"/>
                </a:solidFill>
                <a:latin typeface="Times New Roman" pitchFamily="18" charset="0"/>
                <a:cs typeface="Times New Roman" pitchFamily="18" charset="0"/>
              </a:rPr>
              <a:t>Hà</a:t>
            </a:r>
            <a:r>
              <a:rPr lang="en-US" altLang="vi-VN" sz="2600" b="1" dirty="0">
                <a:solidFill>
                  <a:schemeClr val="bg1"/>
                </a:solidFill>
                <a:latin typeface="Times New Roman" pitchFamily="18" charset="0"/>
                <a:cs typeface="Times New Roman" pitchFamily="18" charset="0"/>
              </a:rPr>
              <a:t> </a:t>
            </a:r>
            <a:r>
              <a:rPr lang="en-US" altLang="vi-VN" sz="2600" b="1" dirty="0" err="1">
                <a:solidFill>
                  <a:schemeClr val="bg1"/>
                </a:solidFill>
                <a:latin typeface="Times New Roman" pitchFamily="18" charset="0"/>
                <a:cs typeface="Times New Roman" pitchFamily="18" charset="0"/>
              </a:rPr>
              <a:t>Nội</a:t>
            </a:r>
            <a:r>
              <a:rPr lang="en-US" altLang="vi-VN" sz="2600" b="1" dirty="0">
                <a:solidFill>
                  <a:schemeClr val="bg1"/>
                </a:solidFill>
                <a:cs typeface="Times New Roman" pitchFamily="18" charset="0"/>
              </a:rPr>
              <a:t>.</a:t>
            </a:r>
          </a:p>
        </p:txBody>
      </p:sp>
      <p:sp>
        <p:nvSpPr>
          <p:cNvPr id="21817" name="AutoShape 313"/>
          <p:cNvSpPr>
            <a:spLocks noChangeArrowheads="1"/>
          </p:cNvSpPr>
          <p:nvPr/>
        </p:nvSpPr>
        <p:spPr bwMode="auto">
          <a:xfrm>
            <a:off x="8209241" y="3075914"/>
            <a:ext cx="3952597" cy="2133600"/>
          </a:xfrm>
          <a:prstGeom prst="wedgeEllipseCallout">
            <a:avLst>
              <a:gd name="adj1" fmla="val -73685"/>
              <a:gd name="adj2" fmla="val 66147"/>
            </a:avLst>
          </a:prstGeom>
          <a:solidFill>
            <a:srgbClr val="FF3300"/>
          </a:solidFill>
          <a:ln w="9525">
            <a:solidFill>
              <a:schemeClr val="tx1"/>
            </a:solidFill>
            <a:miter lim="800000"/>
            <a:headEnd/>
            <a:tailEnd/>
          </a:ln>
        </p:spPr>
        <p:txBody>
          <a:bodyPr/>
          <a:lstStyle/>
          <a:p>
            <a:pPr algn="ctr"/>
            <a:endParaRPr lang="vi-VN" altLang="vi-VN" sz="1800"/>
          </a:p>
        </p:txBody>
      </p:sp>
      <p:sp>
        <p:nvSpPr>
          <p:cNvPr id="21818" name="Text Box 314"/>
          <p:cNvSpPr txBox="1">
            <a:spLocks noChangeArrowheads="1"/>
          </p:cNvSpPr>
          <p:nvPr/>
        </p:nvSpPr>
        <p:spPr bwMode="auto">
          <a:xfrm>
            <a:off x="8498236" y="3539907"/>
            <a:ext cx="3460906" cy="1200329"/>
          </a:xfrm>
          <a:prstGeom prst="rect">
            <a:avLst/>
          </a:prstGeom>
          <a:noFill/>
          <a:ln w="9525">
            <a:noFill/>
            <a:miter lim="800000"/>
            <a:headEnd/>
            <a:tailEnd/>
          </a:ln>
        </p:spPr>
        <p:txBody>
          <a:bodyPr wrap="square">
            <a:spAutoFit/>
          </a:bodyPr>
          <a:lstStyle/>
          <a:p>
            <a:pPr algn="ctr">
              <a:spcBef>
                <a:spcPct val="50000"/>
              </a:spcBef>
            </a:pPr>
            <a:r>
              <a:rPr lang="en-US" altLang="vi-VN" sz="2400" b="1" dirty="0">
                <a:solidFill>
                  <a:schemeClr val="bg1"/>
                </a:solidFill>
                <a:cs typeface="Times New Roman" pitchFamily="18" charset="0"/>
              </a:rPr>
              <a:t>  </a:t>
            </a:r>
            <a:r>
              <a:rPr lang="en-US" altLang="vi-VN" sz="2400" b="1" dirty="0" err="1">
                <a:solidFill>
                  <a:schemeClr val="bg1"/>
                </a:solidFill>
                <a:latin typeface="Times New Roman" pitchFamily="18" charset="0"/>
                <a:cs typeface="Times New Roman" pitchFamily="18" charset="0"/>
              </a:rPr>
              <a:t>Thực</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dân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Pháp</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đánh</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chiếm</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Sài</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Gòn</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mở</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rộng</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xâm</a:t>
            </a:r>
            <a:r>
              <a:rPr lang="en-US" altLang="vi-VN" sz="2400" b="1" dirty="0">
                <a:solidFill>
                  <a:schemeClr val="bg1"/>
                </a:solidFill>
                <a:latin typeface="Times New Roman" pitchFamily="18" charset="0"/>
                <a:cs typeface="Times New Roman" pitchFamily="18" charset="0"/>
              </a:rPr>
              <a:t> </a:t>
            </a:r>
            <a:r>
              <a:rPr lang="en-US" altLang="vi-VN" sz="2400" b="1" dirty="0" err="1">
                <a:solidFill>
                  <a:schemeClr val="bg1"/>
                </a:solidFill>
                <a:latin typeface="Times New Roman" pitchFamily="18" charset="0"/>
                <a:cs typeface="Times New Roman" pitchFamily="18" charset="0"/>
              </a:rPr>
              <a:t>lược</a:t>
            </a:r>
            <a:r>
              <a:rPr lang="en-US" altLang="vi-VN" sz="2400" b="1" dirty="0">
                <a:solidFill>
                  <a:schemeClr val="bg1"/>
                </a:solidFill>
                <a:latin typeface="Times New Roman" pitchFamily="18" charset="0"/>
                <a:cs typeface="Times New Roman" pitchFamily="18" charset="0"/>
              </a:rPr>
              <a:t> Nam </a:t>
            </a:r>
            <a:r>
              <a:rPr lang="en-US" altLang="vi-VN" sz="2400" b="1" dirty="0" err="1">
                <a:solidFill>
                  <a:schemeClr val="bg1"/>
                </a:solidFill>
                <a:latin typeface="Times New Roman" pitchFamily="18" charset="0"/>
                <a:cs typeface="Times New Roman" pitchFamily="18" charset="0"/>
              </a:rPr>
              <a:t>Bô</a:t>
            </a:r>
            <a:r>
              <a:rPr lang="en-US" altLang="vi-VN" sz="2400" b="1"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6"/>
                                        </p:tgtEl>
                                        <p:attrNameLst>
                                          <p:attrName>style.visibility</p:attrName>
                                        </p:attrNameLst>
                                      </p:cBhvr>
                                      <p:to>
                                        <p:strVal val="visible"/>
                                      </p:to>
                                    </p:set>
                                    <p:anim calcmode="lin" valueType="num">
                                      <p:cBhvr>
                                        <p:cTn id="7" dur="1000" fill="hold"/>
                                        <p:tgtEl>
                                          <p:spTgt spid="21516"/>
                                        </p:tgtEl>
                                        <p:attrNameLst>
                                          <p:attrName>ppt_w</p:attrName>
                                        </p:attrNameLst>
                                      </p:cBhvr>
                                      <p:tavLst>
                                        <p:tav tm="0">
                                          <p:val>
                                            <p:strVal val="#ppt_w*0.70"/>
                                          </p:val>
                                        </p:tav>
                                        <p:tav tm="100000">
                                          <p:val>
                                            <p:strVal val="#ppt_w"/>
                                          </p:val>
                                        </p:tav>
                                      </p:tavLst>
                                    </p:anim>
                                    <p:anim calcmode="lin" valueType="num">
                                      <p:cBhvr>
                                        <p:cTn id="8" dur="1000" fill="hold"/>
                                        <p:tgtEl>
                                          <p:spTgt spid="21516"/>
                                        </p:tgtEl>
                                        <p:attrNameLst>
                                          <p:attrName>ppt_h</p:attrName>
                                        </p:attrNameLst>
                                      </p:cBhvr>
                                      <p:tavLst>
                                        <p:tav tm="0">
                                          <p:val>
                                            <p:strVal val="#ppt_h"/>
                                          </p:val>
                                        </p:tav>
                                        <p:tav tm="100000">
                                          <p:val>
                                            <p:strVal val="#ppt_h"/>
                                          </p:val>
                                        </p:tav>
                                      </p:tavLst>
                                    </p:anim>
                                    <p:animEffect transition="in" filter="fade">
                                      <p:cBhvr>
                                        <p:cTn id="9" dur="1000"/>
                                        <p:tgtEl>
                                          <p:spTgt spid="2151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1517"/>
                                        </p:tgtEl>
                                        <p:attrNameLst>
                                          <p:attrName>style.visibility</p:attrName>
                                        </p:attrNameLst>
                                      </p:cBhvr>
                                      <p:to>
                                        <p:strVal val="visible"/>
                                      </p:to>
                                    </p:set>
                                    <p:anim calcmode="lin" valueType="num">
                                      <p:cBhvr>
                                        <p:cTn id="12" dur="1000" fill="hold"/>
                                        <p:tgtEl>
                                          <p:spTgt spid="21517"/>
                                        </p:tgtEl>
                                        <p:attrNameLst>
                                          <p:attrName>ppt_w</p:attrName>
                                        </p:attrNameLst>
                                      </p:cBhvr>
                                      <p:tavLst>
                                        <p:tav tm="0">
                                          <p:val>
                                            <p:strVal val="#ppt_w*0.70"/>
                                          </p:val>
                                        </p:tav>
                                        <p:tav tm="100000">
                                          <p:val>
                                            <p:strVal val="#ppt_w"/>
                                          </p:val>
                                        </p:tav>
                                      </p:tavLst>
                                    </p:anim>
                                    <p:anim calcmode="lin" valueType="num">
                                      <p:cBhvr>
                                        <p:cTn id="13" dur="1000" fill="hold"/>
                                        <p:tgtEl>
                                          <p:spTgt spid="21517"/>
                                        </p:tgtEl>
                                        <p:attrNameLst>
                                          <p:attrName>ppt_h</p:attrName>
                                        </p:attrNameLst>
                                      </p:cBhvr>
                                      <p:tavLst>
                                        <p:tav tm="0">
                                          <p:val>
                                            <p:strVal val="#ppt_h"/>
                                          </p:val>
                                        </p:tav>
                                        <p:tav tm="100000">
                                          <p:val>
                                            <p:strVal val="#ppt_h"/>
                                          </p:val>
                                        </p:tav>
                                      </p:tavLst>
                                    </p:anim>
                                    <p:animEffect transition="in" filter="fade">
                                      <p:cBhvr>
                                        <p:cTn id="14" dur="1000"/>
                                        <p:tgtEl>
                                          <p:spTgt spid="2151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1818"/>
                                        </p:tgtEl>
                                        <p:attrNameLst>
                                          <p:attrName>style.visibility</p:attrName>
                                        </p:attrNameLst>
                                      </p:cBhvr>
                                      <p:to>
                                        <p:strVal val="visible"/>
                                      </p:to>
                                    </p:set>
                                    <p:anim calcmode="lin" valueType="num">
                                      <p:cBhvr>
                                        <p:cTn id="17" dur="500" fill="hold"/>
                                        <p:tgtEl>
                                          <p:spTgt spid="21818"/>
                                        </p:tgtEl>
                                        <p:attrNameLst>
                                          <p:attrName>ppt_w</p:attrName>
                                        </p:attrNameLst>
                                      </p:cBhvr>
                                      <p:tavLst>
                                        <p:tav tm="0">
                                          <p:val>
                                            <p:strVal val="#ppt_w*0.70"/>
                                          </p:val>
                                        </p:tav>
                                        <p:tav tm="100000">
                                          <p:val>
                                            <p:strVal val="#ppt_w"/>
                                          </p:val>
                                        </p:tav>
                                      </p:tavLst>
                                    </p:anim>
                                    <p:anim calcmode="lin" valueType="num">
                                      <p:cBhvr>
                                        <p:cTn id="18" dur="500" fill="hold"/>
                                        <p:tgtEl>
                                          <p:spTgt spid="21818"/>
                                        </p:tgtEl>
                                        <p:attrNameLst>
                                          <p:attrName>ppt_h</p:attrName>
                                        </p:attrNameLst>
                                      </p:cBhvr>
                                      <p:tavLst>
                                        <p:tav tm="0">
                                          <p:val>
                                            <p:strVal val="#ppt_h"/>
                                          </p:val>
                                        </p:tav>
                                        <p:tav tm="100000">
                                          <p:val>
                                            <p:strVal val="#ppt_h"/>
                                          </p:val>
                                        </p:tav>
                                      </p:tavLst>
                                    </p:anim>
                                    <p:animEffect transition="in" filter="fade">
                                      <p:cBhvr>
                                        <p:cTn id="19" dur="500"/>
                                        <p:tgtEl>
                                          <p:spTgt spid="218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1817"/>
                                        </p:tgtEl>
                                        <p:attrNameLst>
                                          <p:attrName>style.visibility</p:attrName>
                                        </p:attrNameLst>
                                      </p:cBhvr>
                                      <p:to>
                                        <p:strVal val="visible"/>
                                      </p:to>
                                    </p:set>
                                    <p:anim calcmode="lin" valueType="num">
                                      <p:cBhvr>
                                        <p:cTn id="22" dur="500" fill="hold"/>
                                        <p:tgtEl>
                                          <p:spTgt spid="21817"/>
                                        </p:tgtEl>
                                        <p:attrNameLst>
                                          <p:attrName>ppt_w</p:attrName>
                                        </p:attrNameLst>
                                      </p:cBhvr>
                                      <p:tavLst>
                                        <p:tav tm="0">
                                          <p:val>
                                            <p:strVal val="#ppt_w*0.70"/>
                                          </p:val>
                                        </p:tav>
                                        <p:tav tm="100000">
                                          <p:val>
                                            <p:strVal val="#ppt_w"/>
                                          </p:val>
                                        </p:tav>
                                      </p:tavLst>
                                    </p:anim>
                                    <p:anim calcmode="lin" valueType="num">
                                      <p:cBhvr>
                                        <p:cTn id="23" dur="500" fill="hold"/>
                                        <p:tgtEl>
                                          <p:spTgt spid="21817"/>
                                        </p:tgtEl>
                                        <p:attrNameLst>
                                          <p:attrName>ppt_h</p:attrName>
                                        </p:attrNameLst>
                                      </p:cBhvr>
                                      <p:tavLst>
                                        <p:tav tm="0">
                                          <p:val>
                                            <p:strVal val="#ppt_h"/>
                                          </p:val>
                                        </p:tav>
                                        <p:tav tm="100000">
                                          <p:val>
                                            <p:strVal val="#ppt_h"/>
                                          </p:val>
                                        </p:tav>
                                      </p:tavLst>
                                    </p:anim>
                                    <p:animEffect transition="in" filter="fade">
                                      <p:cBhvr>
                                        <p:cTn id="24" dur="500"/>
                                        <p:tgtEl>
                                          <p:spTgt spid="218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1529"/>
                                        </p:tgtEl>
                                        <p:attrNameLst>
                                          <p:attrName>style.visibility</p:attrName>
                                        </p:attrNameLst>
                                      </p:cBhvr>
                                      <p:to>
                                        <p:strVal val="visible"/>
                                      </p:to>
                                    </p:set>
                                    <p:anim calcmode="lin" valueType="num">
                                      <p:cBhvr>
                                        <p:cTn id="29" dur="500" fill="hold"/>
                                        <p:tgtEl>
                                          <p:spTgt spid="21529"/>
                                        </p:tgtEl>
                                        <p:attrNameLst>
                                          <p:attrName>ppt_w</p:attrName>
                                        </p:attrNameLst>
                                      </p:cBhvr>
                                      <p:tavLst>
                                        <p:tav tm="0">
                                          <p:val>
                                            <p:fltVal val="0"/>
                                          </p:val>
                                        </p:tav>
                                        <p:tav tm="100000">
                                          <p:val>
                                            <p:strVal val="#ppt_w"/>
                                          </p:val>
                                        </p:tav>
                                      </p:tavLst>
                                    </p:anim>
                                    <p:anim calcmode="lin" valueType="num">
                                      <p:cBhvr>
                                        <p:cTn id="30" dur="500" fill="hold"/>
                                        <p:tgtEl>
                                          <p:spTgt spid="21529"/>
                                        </p:tgtEl>
                                        <p:attrNameLst>
                                          <p:attrName>ppt_h</p:attrName>
                                        </p:attrNameLst>
                                      </p:cBhvr>
                                      <p:tavLst>
                                        <p:tav tm="0">
                                          <p:val>
                                            <p:fltVal val="0"/>
                                          </p:val>
                                        </p:tav>
                                        <p:tav tm="100000">
                                          <p:val>
                                            <p:strVal val="#ppt_h"/>
                                          </p:val>
                                        </p:tav>
                                      </p:tavLst>
                                    </p:anim>
                                    <p:animEffect transition="in" filter="fade">
                                      <p:cBhvr>
                                        <p:cTn id="31" dur="500"/>
                                        <p:tgtEl>
                                          <p:spTgt spid="21529"/>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21530"/>
                                        </p:tgtEl>
                                        <p:attrNameLst>
                                          <p:attrName>style.visibility</p:attrName>
                                        </p:attrNameLst>
                                      </p:cBhvr>
                                      <p:to>
                                        <p:strVal val="visible"/>
                                      </p:to>
                                    </p:set>
                                    <p:anim calcmode="lin" valueType="num">
                                      <p:cBhvr>
                                        <p:cTn id="34" dur="500" fill="hold"/>
                                        <p:tgtEl>
                                          <p:spTgt spid="21530"/>
                                        </p:tgtEl>
                                        <p:attrNameLst>
                                          <p:attrName>ppt_w</p:attrName>
                                        </p:attrNameLst>
                                      </p:cBhvr>
                                      <p:tavLst>
                                        <p:tav tm="0">
                                          <p:val>
                                            <p:fltVal val="0"/>
                                          </p:val>
                                        </p:tav>
                                        <p:tav tm="100000">
                                          <p:val>
                                            <p:strVal val="#ppt_w"/>
                                          </p:val>
                                        </p:tav>
                                      </p:tavLst>
                                    </p:anim>
                                    <p:anim calcmode="lin" valueType="num">
                                      <p:cBhvr>
                                        <p:cTn id="35" dur="500" fill="hold"/>
                                        <p:tgtEl>
                                          <p:spTgt spid="21530"/>
                                        </p:tgtEl>
                                        <p:attrNameLst>
                                          <p:attrName>ppt_h</p:attrName>
                                        </p:attrNameLst>
                                      </p:cBhvr>
                                      <p:tavLst>
                                        <p:tav tm="0">
                                          <p:val>
                                            <p:fltVal val="0"/>
                                          </p:val>
                                        </p:tav>
                                        <p:tav tm="100000">
                                          <p:val>
                                            <p:strVal val="#ppt_h"/>
                                          </p:val>
                                        </p:tav>
                                      </p:tavLst>
                                    </p:anim>
                                    <p:animEffect transition="in" filter="fade">
                                      <p:cBhvr>
                                        <p:cTn id="36" dur="500"/>
                                        <p:tgtEl>
                                          <p:spTgt spid="21530"/>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21811"/>
                                        </p:tgtEl>
                                        <p:attrNameLst>
                                          <p:attrName>style.visibility</p:attrName>
                                        </p:attrNameLst>
                                      </p:cBhvr>
                                      <p:to>
                                        <p:strVal val="visible"/>
                                      </p:to>
                                    </p:set>
                                    <p:anim calcmode="lin" valueType="num">
                                      <p:cBhvr>
                                        <p:cTn id="39" dur="500" fill="hold"/>
                                        <p:tgtEl>
                                          <p:spTgt spid="21811"/>
                                        </p:tgtEl>
                                        <p:attrNameLst>
                                          <p:attrName>ppt_w</p:attrName>
                                        </p:attrNameLst>
                                      </p:cBhvr>
                                      <p:tavLst>
                                        <p:tav tm="0">
                                          <p:val>
                                            <p:fltVal val="0"/>
                                          </p:val>
                                        </p:tav>
                                        <p:tav tm="100000">
                                          <p:val>
                                            <p:strVal val="#ppt_w"/>
                                          </p:val>
                                        </p:tav>
                                      </p:tavLst>
                                    </p:anim>
                                    <p:anim calcmode="lin" valueType="num">
                                      <p:cBhvr>
                                        <p:cTn id="40" dur="500" fill="hold"/>
                                        <p:tgtEl>
                                          <p:spTgt spid="21811"/>
                                        </p:tgtEl>
                                        <p:attrNameLst>
                                          <p:attrName>ppt_h</p:attrName>
                                        </p:attrNameLst>
                                      </p:cBhvr>
                                      <p:tavLst>
                                        <p:tav tm="0">
                                          <p:val>
                                            <p:fltVal val="0"/>
                                          </p:val>
                                        </p:tav>
                                        <p:tav tm="100000">
                                          <p:val>
                                            <p:strVal val="#ppt_h"/>
                                          </p:val>
                                        </p:tav>
                                      </p:tavLst>
                                    </p:anim>
                                    <p:animEffect transition="in" filter="fade">
                                      <p:cBhvr>
                                        <p:cTn id="41" dur="500"/>
                                        <p:tgtEl>
                                          <p:spTgt spid="21811"/>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21812"/>
                                        </p:tgtEl>
                                        <p:attrNameLst>
                                          <p:attrName>style.visibility</p:attrName>
                                        </p:attrNameLst>
                                      </p:cBhvr>
                                      <p:to>
                                        <p:strVal val="visible"/>
                                      </p:to>
                                    </p:set>
                                    <p:anim calcmode="lin" valueType="num">
                                      <p:cBhvr>
                                        <p:cTn id="44" dur="500" fill="hold"/>
                                        <p:tgtEl>
                                          <p:spTgt spid="21812"/>
                                        </p:tgtEl>
                                        <p:attrNameLst>
                                          <p:attrName>ppt_w</p:attrName>
                                        </p:attrNameLst>
                                      </p:cBhvr>
                                      <p:tavLst>
                                        <p:tav tm="0">
                                          <p:val>
                                            <p:fltVal val="0"/>
                                          </p:val>
                                        </p:tav>
                                        <p:tav tm="100000">
                                          <p:val>
                                            <p:strVal val="#ppt_w"/>
                                          </p:val>
                                        </p:tav>
                                      </p:tavLst>
                                    </p:anim>
                                    <p:anim calcmode="lin" valueType="num">
                                      <p:cBhvr>
                                        <p:cTn id="45" dur="500" fill="hold"/>
                                        <p:tgtEl>
                                          <p:spTgt spid="21812"/>
                                        </p:tgtEl>
                                        <p:attrNameLst>
                                          <p:attrName>ppt_h</p:attrName>
                                        </p:attrNameLst>
                                      </p:cBhvr>
                                      <p:tavLst>
                                        <p:tav tm="0">
                                          <p:val>
                                            <p:fltVal val="0"/>
                                          </p:val>
                                        </p:tav>
                                        <p:tav tm="100000">
                                          <p:val>
                                            <p:strVal val="#ppt_h"/>
                                          </p:val>
                                        </p:tav>
                                      </p:tavLst>
                                    </p:anim>
                                    <p:animEffect transition="in" filter="fade">
                                      <p:cBhvr>
                                        <p:cTn id="46" dur="500"/>
                                        <p:tgtEl>
                                          <p:spTgt spid="2181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21528"/>
                                        </p:tgtEl>
                                        <p:attrNameLst>
                                          <p:attrName>style.visibility</p:attrName>
                                        </p:attrNameLst>
                                      </p:cBhvr>
                                      <p:to>
                                        <p:strVal val="visible"/>
                                      </p:to>
                                    </p:set>
                                    <p:anim calcmode="lin" valueType="num">
                                      <p:cBhvr>
                                        <p:cTn id="51" dur="1000" fill="hold"/>
                                        <p:tgtEl>
                                          <p:spTgt spid="21528"/>
                                        </p:tgtEl>
                                        <p:attrNameLst>
                                          <p:attrName>ppt_w</p:attrName>
                                        </p:attrNameLst>
                                      </p:cBhvr>
                                      <p:tavLst>
                                        <p:tav tm="0">
                                          <p:val>
                                            <p:strVal val="#ppt_w*0.70"/>
                                          </p:val>
                                        </p:tav>
                                        <p:tav tm="100000">
                                          <p:val>
                                            <p:strVal val="#ppt_w"/>
                                          </p:val>
                                        </p:tav>
                                      </p:tavLst>
                                    </p:anim>
                                    <p:anim calcmode="lin" valueType="num">
                                      <p:cBhvr>
                                        <p:cTn id="52" dur="1000" fill="hold"/>
                                        <p:tgtEl>
                                          <p:spTgt spid="21528"/>
                                        </p:tgtEl>
                                        <p:attrNameLst>
                                          <p:attrName>ppt_h</p:attrName>
                                        </p:attrNameLst>
                                      </p:cBhvr>
                                      <p:tavLst>
                                        <p:tav tm="0">
                                          <p:val>
                                            <p:strVal val="#ppt_h"/>
                                          </p:val>
                                        </p:tav>
                                        <p:tav tm="100000">
                                          <p:val>
                                            <p:strVal val="#ppt_h"/>
                                          </p:val>
                                        </p:tav>
                                      </p:tavLst>
                                    </p:anim>
                                    <p:animEffect transition="in" filter="fade">
                                      <p:cBhvr>
                                        <p:cTn id="53" dur="1000"/>
                                        <p:tgtEl>
                                          <p:spTgt spid="21528"/>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21527"/>
                                        </p:tgtEl>
                                        <p:attrNameLst>
                                          <p:attrName>style.visibility</p:attrName>
                                        </p:attrNameLst>
                                      </p:cBhvr>
                                      <p:to>
                                        <p:strVal val="visible"/>
                                      </p:to>
                                    </p:set>
                                    <p:anim calcmode="lin" valueType="num">
                                      <p:cBhvr>
                                        <p:cTn id="56" dur="1000" fill="hold"/>
                                        <p:tgtEl>
                                          <p:spTgt spid="21527"/>
                                        </p:tgtEl>
                                        <p:attrNameLst>
                                          <p:attrName>ppt_w</p:attrName>
                                        </p:attrNameLst>
                                      </p:cBhvr>
                                      <p:tavLst>
                                        <p:tav tm="0">
                                          <p:val>
                                            <p:strVal val="#ppt_w*0.70"/>
                                          </p:val>
                                        </p:tav>
                                        <p:tav tm="100000">
                                          <p:val>
                                            <p:strVal val="#ppt_w"/>
                                          </p:val>
                                        </p:tav>
                                      </p:tavLst>
                                    </p:anim>
                                    <p:anim calcmode="lin" valueType="num">
                                      <p:cBhvr>
                                        <p:cTn id="57" dur="1000" fill="hold"/>
                                        <p:tgtEl>
                                          <p:spTgt spid="21527"/>
                                        </p:tgtEl>
                                        <p:attrNameLst>
                                          <p:attrName>ppt_h</p:attrName>
                                        </p:attrNameLst>
                                      </p:cBhvr>
                                      <p:tavLst>
                                        <p:tav tm="0">
                                          <p:val>
                                            <p:strVal val="#ppt_h"/>
                                          </p:val>
                                        </p:tav>
                                        <p:tav tm="100000">
                                          <p:val>
                                            <p:strVal val="#ppt_h"/>
                                          </p:val>
                                        </p:tav>
                                      </p:tavLst>
                                    </p:anim>
                                    <p:animEffect transition="in" filter="fade">
                                      <p:cBhvr>
                                        <p:cTn id="58" dur="1000"/>
                                        <p:tgtEl>
                                          <p:spTgt spid="2152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21813"/>
                                        </p:tgtEl>
                                        <p:attrNameLst>
                                          <p:attrName>style.visibility</p:attrName>
                                        </p:attrNameLst>
                                      </p:cBhvr>
                                      <p:to>
                                        <p:strVal val="visible"/>
                                      </p:to>
                                    </p:set>
                                    <p:anim calcmode="lin" valueType="num">
                                      <p:cBhvr>
                                        <p:cTn id="61" dur="500" fill="hold"/>
                                        <p:tgtEl>
                                          <p:spTgt spid="21813"/>
                                        </p:tgtEl>
                                        <p:attrNameLst>
                                          <p:attrName>ppt_w</p:attrName>
                                        </p:attrNameLst>
                                      </p:cBhvr>
                                      <p:tavLst>
                                        <p:tav tm="0">
                                          <p:val>
                                            <p:strVal val="#ppt_w*0.70"/>
                                          </p:val>
                                        </p:tav>
                                        <p:tav tm="100000">
                                          <p:val>
                                            <p:strVal val="#ppt_w"/>
                                          </p:val>
                                        </p:tav>
                                      </p:tavLst>
                                    </p:anim>
                                    <p:anim calcmode="lin" valueType="num">
                                      <p:cBhvr>
                                        <p:cTn id="62" dur="500" fill="hold"/>
                                        <p:tgtEl>
                                          <p:spTgt spid="21813"/>
                                        </p:tgtEl>
                                        <p:attrNameLst>
                                          <p:attrName>ppt_h</p:attrName>
                                        </p:attrNameLst>
                                      </p:cBhvr>
                                      <p:tavLst>
                                        <p:tav tm="0">
                                          <p:val>
                                            <p:strVal val="#ppt_h"/>
                                          </p:val>
                                        </p:tav>
                                        <p:tav tm="100000">
                                          <p:val>
                                            <p:strVal val="#ppt_h"/>
                                          </p:val>
                                        </p:tav>
                                      </p:tavLst>
                                    </p:anim>
                                    <p:animEffect transition="in" filter="fade">
                                      <p:cBhvr>
                                        <p:cTn id="63" dur="500"/>
                                        <p:tgtEl>
                                          <p:spTgt spid="21813"/>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21814"/>
                                        </p:tgtEl>
                                        <p:attrNameLst>
                                          <p:attrName>style.visibility</p:attrName>
                                        </p:attrNameLst>
                                      </p:cBhvr>
                                      <p:to>
                                        <p:strVal val="visible"/>
                                      </p:to>
                                    </p:set>
                                    <p:anim calcmode="lin" valueType="num">
                                      <p:cBhvr>
                                        <p:cTn id="66" dur="500" fill="hold"/>
                                        <p:tgtEl>
                                          <p:spTgt spid="21814"/>
                                        </p:tgtEl>
                                        <p:attrNameLst>
                                          <p:attrName>ppt_w</p:attrName>
                                        </p:attrNameLst>
                                      </p:cBhvr>
                                      <p:tavLst>
                                        <p:tav tm="0">
                                          <p:val>
                                            <p:strVal val="#ppt_w*0.70"/>
                                          </p:val>
                                        </p:tav>
                                        <p:tav tm="100000">
                                          <p:val>
                                            <p:strVal val="#ppt_w"/>
                                          </p:val>
                                        </p:tav>
                                      </p:tavLst>
                                    </p:anim>
                                    <p:anim calcmode="lin" valueType="num">
                                      <p:cBhvr>
                                        <p:cTn id="67" dur="500" fill="hold"/>
                                        <p:tgtEl>
                                          <p:spTgt spid="21814"/>
                                        </p:tgtEl>
                                        <p:attrNameLst>
                                          <p:attrName>ppt_h</p:attrName>
                                        </p:attrNameLst>
                                      </p:cBhvr>
                                      <p:tavLst>
                                        <p:tav tm="0">
                                          <p:val>
                                            <p:strVal val="#ppt_h"/>
                                          </p:val>
                                        </p:tav>
                                        <p:tav tm="100000">
                                          <p:val>
                                            <p:strVal val="#ppt_h"/>
                                          </p:val>
                                        </p:tav>
                                      </p:tavLst>
                                    </p:anim>
                                    <p:animEffect transition="in" filter="fade">
                                      <p:cBhvr>
                                        <p:cTn id="68" dur="500"/>
                                        <p:tgtEl>
                                          <p:spTgt spid="2181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21806"/>
                                        </p:tgtEl>
                                        <p:attrNameLst>
                                          <p:attrName>style.visibility</p:attrName>
                                        </p:attrNameLst>
                                      </p:cBhvr>
                                      <p:to>
                                        <p:strVal val="visible"/>
                                      </p:to>
                                    </p:set>
                                    <p:animEffect transition="in" filter="strips(downLeft)">
                                      <p:cBhvr>
                                        <p:cTn id="73" dur="500"/>
                                        <p:tgtEl>
                                          <p:spTgt spid="2180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16" fill="hold" grpId="0" nodeType="clickEffect">
                                  <p:stCondLst>
                                    <p:cond delay="0"/>
                                  </p:stCondLst>
                                  <p:childTnLst>
                                    <p:set>
                                      <p:cBhvr>
                                        <p:cTn id="77" dur="1" fill="hold">
                                          <p:stCondLst>
                                            <p:cond delay="0"/>
                                          </p:stCondLst>
                                        </p:cTn>
                                        <p:tgtEl>
                                          <p:spTgt spid="21807"/>
                                        </p:tgtEl>
                                        <p:attrNameLst>
                                          <p:attrName>style.visibility</p:attrName>
                                        </p:attrNameLst>
                                      </p:cBhvr>
                                      <p:to>
                                        <p:strVal val="visible"/>
                                      </p:to>
                                    </p:set>
                                    <p:anim calcmode="lin" valueType="num">
                                      <p:cBhvr>
                                        <p:cTn id="78" dur="500" fill="hold"/>
                                        <p:tgtEl>
                                          <p:spTgt spid="21807"/>
                                        </p:tgtEl>
                                        <p:attrNameLst>
                                          <p:attrName>ppt_w</p:attrName>
                                        </p:attrNameLst>
                                      </p:cBhvr>
                                      <p:tavLst>
                                        <p:tav tm="0">
                                          <p:val>
                                            <p:fltVal val="0"/>
                                          </p:val>
                                        </p:tav>
                                        <p:tav tm="100000">
                                          <p:val>
                                            <p:strVal val="#ppt_w"/>
                                          </p:val>
                                        </p:tav>
                                      </p:tavLst>
                                    </p:anim>
                                    <p:anim calcmode="lin" valueType="num">
                                      <p:cBhvr>
                                        <p:cTn id="79" dur="500" fill="hold"/>
                                        <p:tgtEl>
                                          <p:spTgt spid="218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animBg="1"/>
      <p:bldP spid="21517" grpId="0" animBg="1"/>
      <p:bldP spid="21527" grpId="0" animBg="1"/>
      <p:bldP spid="21528" grpId="0" animBg="1"/>
      <p:bldP spid="21529" grpId="0" animBg="1"/>
      <p:bldP spid="21530" grpId="0" animBg="1"/>
      <p:bldP spid="21806" grpId="0" animBg="1"/>
      <p:bldP spid="21807" grpId="0" animBg="1"/>
      <p:bldP spid="21811" grpId="0" animBg="1"/>
      <p:bldP spid="21812" grpId="0"/>
      <p:bldP spid="21813" grpId="0" animBg="1"/>
      <p:bldP spid="21814" grpId="0"/>
      <p:bldP spid="21817" grpId="0" animBg="1"/>
      <p:bldP spid="218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30142" y="534431"/>
            <a:ext cx="8767414" cy="523220"/>
          </a:xfrm>
          <a:prstGeom prst="rect">
            <a:avLst/>
          </a:prstGeom>
          <a:noFill/>
          <a:ln w="9525">
            <a:noFill/>
            <a:miter lim="800000"/>
            <a:headEnd/>
            <a:tailEnd/>
          </a:ln>
        </p:spPr>
        <p:txBody>
          <a:bodyPr wrap="square">
            <a:spAutoFit/>
          </a:bodyPr>
          <a:lstStyle/>
          <a:p>
            <a:r>
              <a:rPr lang="en-US" sz="2800" b="1" dirty="0">
                <a:solidFill>
                  <a:srgbClr val="00B050"/>
                </a:solidFill>
                <a:latin typeface="Times New Roman" pitchFamily="18" charset="0"/>
                <a:cs typeface="Times New Roman" pitchFamily="18" charset="0"/>
              </a:rPr>
              <a:t>1. </a:t>
            </a:r>
            <a:r>
              <a:rPr lang="nl-NL" sz="2800" b="1" dirty="0">
                <a:solidFill>
                  <a:srgbClr val="00B050"/>
                </a:solidFill>
                <a:latin typeface="Times New Roman" pitchFamily="18" charset="0"/>
                <a:cs typeface="Times New Roman" pitchFamily="18" charset="0"/>
              </a:rPr>
              <a:t>Âm mưu của thực dân Pháp.</a:t>
            </a:r>
            <a:endParaRPr lang="en-US" sz="2800" dirty="0">
              <a:solidFill>
                <a:srgbClr val="00B050"/>
              </a:solidFill>
              <a:latin typeface="Times New Roman" pitchFamily="18" charset="0"/>
              <a:cs typeface="Times New Roman" pitchFamily="18" charset="0"/>
            </a:endParaRPr>
          </a:p>
        </p:txBody>
      </p:sp>
      <p:sp>
        <p:nvSpPr>
          <p:cNvPr id="2" name="TextBox 1"/>
          <p:cNvSpPr txBox="1"/>
          <p:nvPr/>
        </p:nvSpPr>
        <p:spPr>
          <a:xfrm>
            <a:off x="1311563" y="1145308"/>
            <a:ext cx="5366327" cy="483017"/>
          </a:xfrm>
          <a:prstGeom prst="rect">
            <a:avLst/>
          </a:prstGeom>
          <a:noFill/>
        </p:spPr>
        <p:txBody>
          <a:bodyPr wrap="square" rtlCol="0">
            <a:spAutoFit/>
          </a:bodyPr>
          <a:lstStyle/>
          <a:p>
            <a:pPr>
              <a:lnSpc>
                <a:spcPct val="115000"/>
              </a:lnSpc>
              <a:spcAft>
                <a:spcPts val="1000"/>
              </a:spcAft>
              <a:tabLst>
                <a:tab pos="4274185" algn="l"/>
              </a:tabLst>
            </a:pPr>
            <a:r>
              <a:rPr lang="vi-VN"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- 18/12/1946, Pháp gửi tối hậu thư đe dọa.</a:t>
            </a:r>
            <a:endPar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45052" y="1070140"/>
            <a:ext cx="8767414" cy="523220"/>
          </a:xfrm>
          <a:prstGeom prst="rect">
            <a:avLst/>
          </a:prstGeom>
          <a:noFill/>
          <a:ln w="9525">
            <a:noFill/>
            <a:miter lim="800000"/>
            <a:headEnd/>
            <a:tailEnd/>
          </a:ln>
        </p:spPr>
        <p:txBody>
          <a:bodyPr wrap="square">
            <a:spAutoFit/>
          </a:bodyPr>
          <a:lstStyle/>
          <a:p>
            <a:r>
              <a:rPr lang="en-US" sz="2800" b="1" dirty="0">
                <a:solidFill>
                  <a:srgbClr val="00B050"/>
                </a:solidFill>
                <a:latin typeface="Times New Roman" pitchFamily="18" charset="0"/>
                <a:cs typeface="Times New Roman" pitchFamily="18" charset="0"/>
              </a:rPr>
              <a:t>1. </a:t>
            </a:r>
            <a:r>
              <a:rPr lang="nl-NL" sz="2800" b="1" dirty="0">
                <a:solidFill>
                  <a:srgbClr val="00B050"/>
                </a:solidFill>
                <a:latin typeface="Times New Roman" pitchFamily="18" charset="0"/>
                <a:cs typeface="Times New Roman" pitchFamily="18" charset="0"/>
              </a:rPr>
              <a:t>Âm mưu của thực dân Pháp.</a:t>
            </a:r>
            <a:endParaRPr lang="en-US" sz="2800" dirty="0">
              <a:solidFill>
                <a:srgbClr val="00B050"/>
              </a:solidFill>
              <a:latin typeface="Times New Roman" pitchFamily="18" charset="0"/>
              <a:cs typeface="Times New Roman" pitchFamily="18" charset="0"/>
            </a:endParaRPr>
          </a:p>
        </p:txBody>
      </p:sp>
      <p:sp>
        <p:nvSpPr>
          <p:cNvPr id="13" name="Text Box 5"/>
          <p:cNvSpPr txBox="1">
            <a:spLocks noChangeArrowheads="1"/>
          </p:cNvSpPr>
          <p:nvPr/>
        </p:nvSpPr>
        <p:spPr bwMode="auto">
          <a:xfrm>
            <a:off x="245052" y="1743763"/>
            <a:ext cx="9284732" cy="523220"/>
          </a:xfrm>
          <a:prstGeom prst="rect">
            <a:avLst/>
          </a:prstGeom>
          <a:noFill/>
          <a:ln w="9525">
            <a:noFill/>
            <a:miter lim="800000"/>
            <a:headEnd/>
            <a:tailEnd/>
          </a:ln>
          <a:effectLst/>
        </p:spPr>
        <p:txBody>
          <a:bodyPr wrap="square">
            <a:spAutoFit/>
          </a:bodyPr>
          <a:lstStyle/>
          <a:p>
            <a:pPr>
              <a:spcBef>
                <a:spcPct val="50000"/>
              </a:spcBef>
            </a:pPr>
            <a:r>
              <a:rPr lang="en-US" altLang="vi-VN" sz="2800"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Những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việc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làm</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của</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chúng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thể</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hiện</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dã</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tâm</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gì</a:t>
            </a:r>
            <a:r>
              <a:rPr lang="en-US" altLang="vi-VN" sz="2800" b="1" dirty="0">
                <a:latin typeface="Times New Roman" pitchFamily="18" charset="0"/>
                <a:cs typeface="Times New Roman" pitchFamily="18" charset="0"/>
              </a:rPr>
              <a:t>?</a:t>
            </a:r>
          </a:p>
        </p:txBody>
      </p:sp>
      <p:sp>
        <p:nvSpPr>
          <p:cNvPr id="14" name="Text Box 5"/>
          <p:cNvSpPr txBox="1">
            <a:spLocks noChangeArrowheads="1"/>
          </p:cNvSpPr>
          <p:nvPr/>
        </p:nvSpPr>
        <p:spPr bwMode="auto">
          <a:xfrm>
            <a:off x="190610" y="2307460"/>
            <a:ext cx="11971228" cy="954107"/>
          </a:xfrm>
          <a:prstGeom prst="rect">
            <a:avLst/>
          </a:prstGeom>
          <a:noFill/>
          <a:ln w="9525">
            <a:noFill/>
            <a:miter lim="800000"/>
            <a:headEnd/>
            <a:tailEnd/>
          </a:ln>
          <a:effectLst/>
        </p:spPr>
        <p:txBody>
          <a:bodyPr wrap="square">
            <a:spAutoFit/>
          </a:bodyPr>
          <a:lstStyle/>
          <a:p>
            <a:pPr>
              <a:spcBef>
                <a:spcPct val="50000"/>
              </a:spcBef>
            </a:pPr>
            <a:r>
              <a:rPr lang="en-US" altLang="vi-VN" sz="2800"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Những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việc</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làm</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trên</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cho</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thấy</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thực</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dân</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Pháp</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quyết</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tâm</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xâm</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lược</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nước</a:t>
            </a:r>
            <a:r>
              <a:rPr lang="en-US" altLang="vi-VN" sz="2800" b="1" dirty="0">
                <a:solidFill>
                  <a:srgbClr val="0000FF"/>
                </a:solidFill>
                <a:latin typeface="Times New Roman" pitchFamily="18" charset="0"/>
                <a:cs typeface="Times New Roman" pitchFamily="18" charset="0"/>
              </a:rPr>
              <a:t> ta </a:t>
            </a:r>
            <a:r>
              <a:rPr lang="en-US" altLang="vi-VN" sz="2800" b="1" dirty="0" err="1">
                <a:solidFill>
                  <a:srgbClr val="0000FF"/>
                </a:solidFill>
                <a:latin typeface="Times New Roman" pitchFamily="18" charset="0"/>
                <a:cs typeface="Times New Roman" pitchFamily="18" charset="0"/>
              </a:rPr>
              <a:t>một</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lần</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nữa</a:t>
            </a:r>
            <a:r>
              <a:rPr lang="en-US" altLang="vi-VN" sz="2800" b="1" dirty="0">
                <a:solidFill>
                  <a:srgbClr val="0000FF"/>
                </a:solidFill>
                <a:latin typeface="Times New Roman" pitchFamily="18" charset="0"/>
                <a:cs typeface="Times New Roman" pitchFamily="18" charset="0"/>
              </a:rPr>
              <a:t>.</a:t>
            </a:r>
          </a:p>
        </p:txBody>
      </p:sp>
      <p:sp>
        <p:nvSpPr>
          <p:cNvPr id="15" name="Text Box 5"/>
          <p:cNvSpPr txBox="1">
            <a:spLocks noChangeArrowheads="1"/>
          </p:cNvSpPr>
          <p:nvPr/>
        </p:nvSpPr>
        <p:spPr bwMode="auto">
          <a:xfrm>
            <a:off x="245052" y="3468703"/>
            <a:ext cx="10700590" cy="523220"/>
          </a:xfrm>
          <a:prstGeom prst="rect">
            <a:avLst/>
          </a:prstGeom>
          <a:noFill/>
          <a:ln w="9525">
            <a:noFill/>
            <a:miter lim="800000"/>
            <a:headEnd/>
            <a:tailEnd/>
          </a:ln>
          <a:effectLst/>
        </p:spPr>
        <p:txBody>
          <a:bodyPr wrap="square">
            <a:spAutoFit/>
          </a:bodyPr>
          <a:lstStyle/>
          <a:p>
            <a:pPr>
              <a:spcBef>
                <a:spcPct val="50000"/>
              </a:spcBef>
            </a:pPr>
            <a:r>
              <a:rPr lang="en-US" altLang="vi-VN" sz="2800" dirty="0">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Trước</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hoàn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cảnh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đó</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Đảng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Chính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phủ</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và</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nhân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dân</a:t>
            </a:r>
            <a:r>
              <a:rPr lang="en-US" altLang="vi-VN" sz="2800" b="1" dirty="0">
                <a:solidFill>
                  <a:srgbClr val="00B050"/>
                </a:solidFill>
                <a:latin typeface="Times New Roman" pitchFamily="18" charset="0"/>
                <a:cs typeface="Times New Roman" pitchFamily="18" charset="0"/>
              </a:rPr>
              <a:t> ta </a:t>
            </a:r>
            <a:r>
              <a:rPr lang="en-US" altLang="vi-VN" sz="2800" b="1" dirty="0" err="1">
                <a:solidFill>
                  <a:srgbClr val="00B050"/>
                </a:solidFill>
                <a:latin typeface="Times New Roman" pitchFamily="18" charset="0"/>
                <a:cs typeface="Times New Roman" pitchFamily="18" charset="0"/>
              </a:rPr>
              <a:t>phải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làm</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gì</a:t>
            </a:r>
            <a:r>
              <a:rPr lang="en-US" altLang="vi-VN" sz="2800" b="1" dirty="0">
                <a:solidFill>
                  <a:srgbClr val="00B050"/>
                </a:solidFill>
                <a:latin typeface="Times New Roman" pitchFamily="18" charset="0"/>
                <a:cs typeface="Times New Roman" pitchFamily="18" charset="0"/>
              </a:rPr>
              <a:t>?</a:t>
            </a:r>
          </a:p>
        </p:txBody>
      </p:sp>
      <p:sp>
        <p:nvSpPr>
          <p:cNvPr id="16" name="Text Box 5"/>
          <p:cNvSpPr txBox="1">
            <a:spLocks noChangeArrowheads="1"/>
          </p:cNvSpPr>
          <p:nvPr/>
        </p:nvSpPr>
        <p:spPr bwMode="auto">
          <a:xfrm>
            <a:off x="70537" y="4199059"/>
            <a:ext cx="11971228" cy="954107"/>
          </a:xfrm>
          <a:prstGeom prst="rect">
            <a:avLst/>
          </a:prstGeom>
          <a:noFill/>
          <a:ln w="9525">
            <a:noFill/>
            <a:miter lim="800000"/>
            <a:headEnd/>
            <a:tailEnd/>
          </a:ln>
          <a:effectLst/>
        </p:spPr>
        <p:txBody>
          <a:bodyPr wrap="square">
            <a:spAutoFit/>
          </a:bodyPr>
          <a:lstStyle/>
          <a:p>
            <a:pPr>
              <a:spcBef>
                <a:spcPct val="50000"/>
              </a:spcBef>
            </a:pPr>
            <a:r>
              <a:rPr lang="en-US" sz="2800" b="1" dirty="0">
                <a:solidFill>
                  <a:srgbClr val="0000FF"/>
                </a:solidFill>
                <a:latin typeface="Times New Roman" pitchFamily="18" charset="0"/>
                <a:cs typeface="Times New Roman" pitchFamily="18" charset="0"/>
              </a:rPr>
              <a:t>  - </a:t>
            </a:r>
            <a:r>
              <a:rPr lang="en-US" sz="2800" b="1" dirty="0" err="1">
                <a:solidFill>
                  <a:srgbClr val="0000FF"/>
                </a:solidFill>
                <a:latin typeface="Times New Roman" pitchFamily="18" charset="0"/>
                <a:cs typeface="Times New Roman" pitchFamily="18" charset="0"/>
              </a:rPr>
              <a:t>Trước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Đảng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phủ</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quyết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định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toàn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kháng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chiến</a:t>
            </a:r>
            <a:r>
              <a:rPr lang="en-US" sz="28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2683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03550" y="520346"/>
            <a:ext cx="11700288"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2. </a:t>
            </a:r>
            <a:r>
              <a:rPr lang="nl-NL" sz="3200" b="1" dirty="0">
                <a:solidFill>
                  <a:srgbClr val="00B050"/>
                </a:solidFill>
                <a:latin typeface="Times New Roman" pitchFamily="18" charset="0"/>
                <a:cs typeface="Times New Roman" pitchFamily="18" charset="0"/>
              </a:rPr>
              <a:t>Lời kêu gọi toàn quốc kháng chiến của Chủ tịch Hồ Chí Minh.</a:t>
            </a:r>
            <a:endParaRPr lang="en-US" sz="3200" dirty="0">
              <a:solidFill>
                <a:srgbClr val="00B050"/>
              </a:solidFill>
              <a:latin typeface="Times New Roman" pitchFamily="18" charset="0"/>
              <a:cs typeface="Times New Roman" pitchFamily="18" charset="0"/>
            </a:endParaRPr>
          </a:p>
        </p:txBody>
      </p:sp>
      <p:sp>
        <p:nvSpPr>
          <p:cNvPr id="8" name="TextBox 7"/>
          <p:cNvSpPr txBox="1">
            <a:spLocks noChangeArrowheads="1"/>
          </p:cNvSpPr>
          <p:nvPr/>
        </p:nvSpPr>
        <p:spPr bwMode="auto">
          <a:xfrm>
            <a:off x="424873" y="1300183"/>
            <a:ext cx="11166763" cy="954107"/>
          </a:xfrm>
          <a:prstGeom prst="rect">
            <a:avLst/>
          </a:prstGeom>
          <a:noFill/>
          <a:ln w="9525">
            <a:noFill/>
            <a:miter lim="800000"/>
            <a:headEnd/>
            <a:tailEnd/>
          </a:ln>
        </p:spPr>
        <p:txBody>
          <a:bodyPr wrap="square">
            <a:spAutoFit/>
          </a:bodyPr>
          <a:lstStyle/>
          <a:p>
            <a:r>
              <a:rPr lang="nl-NL" sz="2800" b="1" dirty="0">
                <a:latin typeface="Times New Roman" pitchFamily="18" charset="0"/>
                <a:cs typeface="Times New Roman" pitchFamily="18" charset="0"/>
              </a:rPr>
              <a:t>  </a:t>
            </a:r>
            <a:r>
              <a:rPr lang="nl-NL" sz="2800" b="1" dirty="0">
                <a:solidFill>
                  <a:srgbClr val="009900"/>
                </a:solidFill>
                <a:latin typeface="Times New Roman" pitchFamily="18" charset="0"/>
                <a:cs typeface="Times New Roman" pitchFamily="18" charset="0"/>
              </a:rPr>
              <a:t>Đọc SGK đoạn: “Từ </a:t>
            </a:r>
            <a:r>
              <a:rPr lang="nl-NL" sz="2800" i="1" dirty="0">
                <a:solidFill>
                  <a:srgbClr val="009900"/>
                </a:solidFill>
                <a:latin typeface="Times New Roman" pitchFamily="18" charset="0"/>
                <a:cs typeface="Times New Roman" pitchFamily="18" charset="0"/>
              </a:rPr>
              <a:t>Đêm 18 rạng sáng 19-12-1946</a:t>
            </a:r>
            <a:r>
              <a:rPr lang="nl-NL" sz="2800" b="1" dirty="0">
                <a:solidFill>
                  <a:srgbClr val="009900"/>
                </a:solidFill>
                <a:latin typeface="Times New Roman" pitchFamily="18" charset="0"/>
                <a:cs typeface="Times New Roman" pitchFamily="18" charset="0"/>
              </a:rPr>
              <a:t>  đến </a:t>
            </a:r>
            <a:r>
              <a:rPr lang="nl-NL" sz="2800" i="1" dirty="0">
                <a:solidFill>
                  <a:srgbClr val="009900"/>
                </a:solidFill>
                <a:latin typeface="Times New Roman" pitchFamily="18" charset="0"/>
                <a:cs typeface="Times New Roman" pitchFamily="18" charset="0"/>
              </a:rPr>
              <a:t>nhất định không chịu làm nô lệ</a:t>
            </a:r>
            <a:r>
              <a:rPr lang="nl-NL" sz="2800" b="1" i="1" dirty="0">
                <a:solidFill>
                  <a:srgbClr val="009900"/>
                </a:solidFill>
                <a:latin typeface="Times New Roman" pitchFamily="18" charset="0"/>
                <a:cs typeface="Times New Roman" pitchFamily="18" charset="0"/>
              </a:rPr>
              <a:t>”</a:t>
            </a:r>
            <a:r>
              <a:rPr lang="nl-NL" sz="2800" i="1" dirty="0">
                <a:solidFill>
                  <a:srgbClr val="009900"/>
                </a:solidFill>
                <a:latin typeface="Times New Roman" pitchFamily="18" charset="0"/>
                <a:cs typeface="Times New Roman" pitchFamily="18" charset="0"/>
              </a:rPr>
              <a:t>.</a:t>
            </a:r>
            <a:endParaRPr lang="en-US" sz="2800" i="1" dirty="0">
              <a:solidFill>
                <a:srgbClr val="009900"/>
              </a:solidFill>
              <a:latin typeface="Times New Roman" pitchFamily="18" charset="0"/>
              <a:cs typeface="Times New Roman" pitchFamily="18" charset="0"/>
            </a:endParaRPr>
          </a:p>
        </p:txBody>
      </p:sp>
      <p:sp>
        <p:nvSpPr>
          <p:cNvPr id="10" name="Text Box 4"/>
          <p:cNvSpPr txBox="1">
            <a:spLocks noChangeArrowheads="1"/>
          </p:cNvSpPr>
          <p:nvPr/>
        </p:nvSpPr>
        <p:spPr bwMode="auto">
          <a:xfrm>
            <a:off x="295563" y="2609211"/>
            <a:ext cx="11102109" cy="954107"/>
          </a:xfrm>
          <a:prstGeom prst="rect">
            <a:avLst/>
          </a:prstGeom>
          <a:noFill/>
          <a:ln w="9525">
            <a:noFill/>
            <a:miter lim="800000"/>
            <a:headEnd/>
            <a:tailEnd/>
          </a:ln>
          <a:effectLst/>
        </p:spPr>
        <p:txBody>
          <a:bodyPr wrap="square">
            <a:spAutoFit/>
          </a:bodyPr>
          <a:lstStyle/>
          <a:p>
            <a:pPr algn="just" eaLnBrk="1" hangingPunct="1">
              <a:spcBef>
                <a:spcPct val="50000"/>
              </a:spcBef>
            </a:pPr>
            <a:r>
              <a:rPr lang="vi-VN" altLang="vi-VN" sz="2800" dirty="0">
                <a:solidFill>
                  <a:srgbClr val="00B050"/>
                </a:solidFill>
                <a:latin typeface="Times New Roman" pitchFamily="18" charset="0"/>
                <a:cs typeface="Times New Roman" pitchFamily="18" charset="0"/>
              </a:rPr>
              <a:t>-</a:t>
            </a:r>
            <a:r>
              <a:rPr lang="en-US" altLang="vi-VN" sz="2800" dirty="0">
                <a:solidFill>
                  <a:srgbClr val="00B05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Trung</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ương</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Đảng</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và</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Chính</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phủ</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họp</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quyết</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định</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phát</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động</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toàn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dân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kháng</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chiến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vào</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thời</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gian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nào</a:t>
            </a:r>
            <a:r>
              <a:rPr lang="en-US" altLang="vi-VN" sz="2800" b="1" dirty="0">
                <a:solidFill>
                  <a:srgbClr val="009900"/>
                </a:solidFill>
                <a:latin typeface="Times New Roman" pitchFamily="18" charset="0"/>
                <a:cs typeface="Times New Roman" pitchFamily="18" charset="0"/>
              </a:rPr>
              <a:t>?</a:t>
            </a:r>
          </a:p>
        </p:txBody>
      </p:sp>
      <p:sp>
        <p:nvSpPr>
          <p:cNvPr id="11" name="Text Box 4"/>
          <p:cNvSpPr txBox="1">
            <a:spLocks noChangeArrowheads="1"/>
          </p:cNvSpPr>
          <p:nvPr/>
        </p:nvSpPr>
        <p:spPr bwMode="auto">
          <a:xfrm>
            <a:off x="295562" y="3918239"/>
            <a:ext cx="11919061" cy="523220"/>
          </a:xfrm>
          <a:prstGeom prst="rect">
            <a:avLst/>
          </a:prstGeom>
          <a:noFill/>
          <a:ln w="9525">
            <a:noFill/>
            <a:miter lim="800000"/>
            <a:headEnd/>
            <a:tailEnd/>
          </a:ln>
          <a:effectLst/>
        </p:spPr>
        <p:txBody>
          <a:bodyPr wrap="square">
            <a:spAutoFit/>
          </a:bodyPr>
          <a:lstStyle/>
          <a:p>
            <a:pPr eaLnBrk="1" hangingPunct="1">
              <a:spcBef>
                <a:spcPct val="50000"/>
              </a:spcBef>
            </a:pPr>
            <a:r>
              <a:rPr lang="vi-VN" altLang="vi-VN" sz="2800" dirty="0">
                <a:solidFill>
                  <a:schemeClr val="tx2"/>
                </a:solidFill>
                <a:latin typeface="Times New Roman" pitchFamily="18" charset="0"/>
                <a:cs typeface="Times New Roman" pitchFamily="18" charset="0"/>
              </a:rPr>
              <a:t>-</a:t>
            </a:r>
            <a:r>
              <a:rPr lang="en-US" altLang="vi-VN" sz="2800" dirty="0">
                <a:solidFill>
                  <a:schemeClr val="tx2"/>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Ngày</a:t>
            </a:r>
            <a:r>
              <a:rPr lang="en-US" altLang="vi-VN" sz="2800" b="1" dirty="0">
                <a:solidFill>
                  <a:srgbClr val="009900"/>
                </a:solidFill>
                <a:latin typeface="Times New Roman" pitchFamily="18" charset="0"/>
                <a:cs typeface="Times New Roman" pitchFamily="18" charset="0"/>
              </a:rPr>
              <a:t> 20-12-1946 </a:t>
            </a:r>
            <a:r>
              <a:rPr lang="en-US" altLang="vi-VN" sz="2800" b="1" dirty="0" err="1">
                <a:solidFill>
                  <a:srgbClr val="009900"/>
                </a:solidFill>
                <a:latin typeface="Times New Roman" pitchFamily="18" charset="0"/>
                <a:cs typeface="Times New Roman" pitchFamily="18" charset="0"/>
              </a:rPr>
              <a:t>có</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sự</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kiện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gì</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xảy</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ra</a:t>
            </a:r>
            <a:r>
              <a:rPr lang="en-US" altLang="vi-VN" sz="2800" b="1" dirty="0">
                <a:solidFill>
                  <a:srgbClr val="009900"/>
                </a:solidFill>
                <a:latin typeface="Times New Roman" pitchFamily="18" charset="0"/>
                <a:cs typeface="Times New Roman" pitchFamily="18" charset="0"/>
              </a:rPr>
              <a:t>?</a:t>
            </a:r>
          </a:p>
        </p:txBody>
      </p:sp>
      <p:sp>
        <p:nvSpPr>
          <p:cNvPr id="12" name="Text Box 4"/>
          <p:cNvSpPr txBox="1">
            <a:spLocks noChangeArrowheads="1"/>
          </p:cNvSpPr>
          <p:nvPr/>
        </p:nvSpPr>
        <p:spPr bwMode="auto">
          <a:xfrm>
            <a:off x="295562" y="4953464"/>
            <a:ext cx="10760365" cy="954107"/>
          </a:xfrm>
          <a:prstGeom prst="rect">
            <a:avLst/>
          </a:prstGeom>
          <a:noFill/>
          <a:ln w="9525">
            <a:noFill/>
            <a:miter lim="800000"/>
            <a:headEnd/>
            <a:tailEnd/>
          </a:ln>
          <a:effectLst/>
        </p:spPr>
        <p:txBody>
          <a:bodyPr wrap="square">
            <a:spAutoFit/>
          </a:bodyPr>
          <a:lstStyle/>
          <a:p>
            <a:pPr algn="just" eaLnBrk="1" hangingPunct="1">
              <a:spcBef>
                <a:spcPct val="50000"/>
              </a:spcBef>
            </a:pPr>
            <a:r>
              <a:rPr lang="vi-VN" altLang="vi-VN" sz="2800" dirty="0">
                <a:latin typeface="Times New Roman" pitchFamily="18" charset="0"/>
                <a:cs typeface="Times New Roman" pitchFamily="18" charset="0"/>
              </a:rPr>
              <a:t>-</a:t>
            </a:r>
            <a:r>
              <a:rPr lang="en-US" altLang="vi-VN" sz="2800" dirty="0">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Lời</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kêu</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gọi</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toàn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quốc</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kháng</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chiến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của</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Chủ</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tịch</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Hồ</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Chí</a:t>
            </a:r>
            <a:r>
              <a:rPr lang="en-US" altLang="vi-VN" sz="2800" b="1" dirty="0">
                <a:solidFill>
                  <a:srgbClr val="009900"/>
                </a:solidFill>
                <a:latin typeface="Times New Roman" pitchFamily="18" charset="0"/>
                <a:cs typeface="Times New Roman" pitchFamily="18" charset="0"/>
              </a:rPr>
              <a:t> Minh </a:t>
            </a:r>
            <a:r>
              <a:rPr lang="en-US" altLang="vi-VN" sz="2800" b="1" dirty="0" err="1">
                <a:solidFill>
                  <a:srgbClr val="009900"/>
                </a:solidFill>
                <a:latin typeface="Times New Roman" pitchFamily="18" charset="0"/>
                <a:cs typeface="Times New Roman" pitchFamily="18" charset="0"/>
              </a:rPr>
              <a:t>thể</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hiện</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điều</a:t>
            </a:r>
            <a:r>
              <a:rPr lang="en-US" altLang="vi-VN" sz="2800" b="1" dirty="0">
                <a:solidFill>
                  <a:srgbClr val="009900"/>
                </a:solidFill>
                <a:latin typeface="Times New Roman" pitchFamily="18" charset="0"/>
                <a:cs typeface="Times New Roman" pitchFamily="18" charset="0"/>
              </a:rPr>
              <a:t> </a:t>
            </a:r>
            <a:r>
              <a:rPr lang="en-US" altLang="vi-VN" sz="2800" b="1" dirty="0" err="1">
                <a:solidFill>
                  <a:srgbClr val="009900"/>
                </a:solidFill>
                <a:latin typeface="Times New Roman" pitchFamily="18" charset="0"/>
                <a:cs typeface="Times New Roman" pitchFamily="18" charset="0"/>
              </a:rPr>
              <a:t>gì</a:t>
            </a:r>
            <a:r>
              <a:rPr lang="en-US" altLang="vi-VN" sz="2800" b="1" dirty="0">
                <a:solidFill>
                  <a:srgbClr val="0099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461068" y="1744251"/>
            <a:ext cx="4548927" cy="1815882"/>
          </a:xfrm>
          <a:prstGeom prst="rect">
            <a:avLst/>
          </a:prstGeom>
          <a:noFill/>
          <a:ln w="9525">
            <a:noFill/>
            <a:miter lim="800000"/>
            <a:headEnd/>
            <a:tailEnd/>
          </a:ln>
          <a:effectLst/>
        </p:spPr>
        <p:txBody>
          <a:bodyPr wrap="square">
            <a:spAutoFit/>
          </a:bodyPr>
          <a:lstStyle/>
          <a:p>
            <a:pPr algn="just" eaLnBrk="1" hangingPunct="1">
              <a:spcBef>
                <a:spcPct val="50000"/>
              </a:spcBef>
            </a:pPr>
            <a:r>
              <a:rPr lang="vi-VN" altLang="vi-VN" sz="2800" dirty="0">
                <a:solidFill>
                  <a:srgbClr val="00B050"/>
                </a:solidFill>
                <a:latin typeface="Times New Roman" pitchFamily="18" charset="0"/>
                <a:cs typeface="Times New Roman" pitchFamily="18" charset="0"/>
              </a:rPr>
              <a:t>-</a:t>
            </a:r>
            <a:r>
              <a:rPr lang="en-US" altLang="vi-VN" sz="2800" b="1" dirty="0" err="1">
                <a:solidFill>
                  <a:srgbClr val="00B050"/>
                </a:solidFill>
                <a:latin typeface="Times New Roman" pitchFamily="18" charset="0"/>
                <a:cs typeface="Times New Roman" pitchFamily="18" charset="0"/>
              </a:rPr>
              <a:t>Trung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ương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Đảng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và</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Chính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phủ</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họp</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quyết</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định</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phát</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động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toàn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dân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kháng</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chiến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vào</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thời</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gian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nào</a:t>
            </a:r>
            <a:r>
              <a:rPr lang="en-US" altLang="vi-VN" sz="2800" b="1" dirty="0">
                <a:solidFill>
                  <a:srgbClr val="00B050"/>
                </a:solidFill>
                <a:latin typeface="Times New Roman" pitchFamily="18" charset="0"/>
                <a:cs typeface="Times New Roman" pitchFamily="18" charset="0"/>
              </a:rPr>
              <a:t>?</a:t>
            </a:r>
          </a:p>
        </p:txBody>
      </p:sp>
      <p:sp>
        <p:nvSpPr>
          <p:cNvPr id="17" name="TextBox 16"/>
          <p:cNvSpPr txBox="1">
            <a:spLocks noChangeArrowheads="1"/>
          </p:cNvSpPr>
          <p:nvPr/>
        </p:nvSpPr>
        <p:spPr bwMode="auto">
          <a:xfrm>
            <a:off x="461550" y="480642"/>
            <a:ext cx="11435077"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2. </a:t>
            </a:r>
            <a:r>
              <a:rPr lang="nl-NL" sz="3200" b="1" dirty="0">
                <a:solidFill>
                  <a:srgbClr val="00B050"/>
                </a:solidFill>
                <a:latin typeface="Times New Roman" pitchFamily="18" charset="0"/>
                <a:cs typeface="Times New Roman" pitchFamily="18" charset="0"/>
              </a:rPr>
              <a:t>Lời kêu gọi toàn quốc kháng chiến của Chủ tịch Hồ Chí Minh.</a:t>
            </a:r>
            <a:endParaRPr lang="en-US" sz="3200" dirty="0">
              <a:solidFill>
                <a:srgbClr val="00B050"/>
              </a:solidFill>
              <a:latin typeface="Times New Roman" pitchFamily="18" charset="0"/>
              <a:cs typeface="Times New Roman" pitchFamily="18" charset="0"/>
            </a:endParaRPr>
          </a:p>
        </p:txBody>
      </p:sp>
      <p:sp>
        <p:nvSpPr>
          <p:cNvPr id="18" name="Text Box 4"/>
          <p:cNvSpPr txBox="1">
            <a:spLocks noChangeArrowheads="1"/>
          </p:cNvSpPr>
          <p:nvPr/>
        </p:nvSpPr>
        <p:spPr bwMode="auto">
          <a:xfrm>
            <a:off x="331696" y="3815512"/>
            <a:ext cx="4678300" cy="2246769"/>
          </a:xfrm>
          <a:prstGeom prst="rect">
            <a:avLst/>
          </a:prstGeom>
          <a:noFill/>
          <a:ln w="9525">
            <a:noFill/>
            <a:miter lim="800000"/>
            <a:headEnd/>
            <a:tailEnd/>
          </a:ln>
          <a:effectLst/>
        </p:spPr>
        <p:txBody>
          <a:bodyPr wrap="square">
            <a:spAutoFit/>
          </a:bodyPr>
          <a:lstStyle/>
          <a:p>
            <a:pPr>
              <a:spcBef>
                <a:spcPct val="50000"/>
              </a:spcBef>
            </a:pPr>
            <a:r>
              <a:rPr lang="vi-VN" altLang="vi-VN" sz="2800" dirty="0">
                <a:solidFill>
                  <a:srgbClr val="0000FF"/>
                </a:solidFill>
                <a:latin typeface="Times New Roman" pitchFamily="18" charset="0"/>
                <a:cs typeface="Times New Roman" pitchFamily="18" charset="0"/>
              </a:rPr>
              <a:t>-</a:t>
            </a:r>
            <a:r>
              <a:rPr lang="en-US" altLang="vi-VN" sz="2800" dirty="0">
                <a:solidFill>
                  <a:srgbClr val="0000FF"/>
                </a:solidFill>
                <a:latin typeface="Times New Roman" pitchFamily="18" charset="0"/>
                <a:cs typeface="Times New Roman" pitchFamily="18" charset="0"/>
              </a:rPr>
              <a:t> </a:t>
            </a:r>
            <a:r>
              <a:rPr lang="en-US" altLang="vi-VN" sz="2800" b="1" dirty="0">
                <a:solidFill>
                  <a:srgbClr val="0000FF"/>
                </a:solidFill>
                <a:latin typeface="Times New Roman" pitchFamily="18" charset="0"/>
                <a:cs typeface="Times New Roman" pitchFamily="18" charset="0"/>
              </a:rPr>
              <a:t>Đ</a:t>
            </a:r>
            <a:r>
              <a:rPr lang="nl-NL" sz="2800" b="1" dirty="0">
                <a:solidFill>
                  <a:srgbClr val="0000FF"/>
                </a:solidFill>
                <a:latin typeface="Times New Roman" pitchFamily="18" charset="0"/>
                <a:cs typeface="Times New Roman" pitchFamily="18" charset="0"/>
              </a:rPr>
              <a:t>êm 18, rạng sáng 19/12/1946 </a:t>
            </a:r>
            <a:r>
              <a:rPr lang="en-US" altLang="vi-VN" sz="2800" b="1" dirty="0" err="1">
                <a:solidFill>
                  <a:srgbClr val="0000FF"/>
                </a:solidFill>
                <a:latin typeface="Times New Roman" pitchFamily="18" charset="0"/>
                <a:cs typeface="Times New Roman" pitchFamily="18" charset="0"/>
              </a:rPr>
              <a:t>Trung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ương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Đảng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và</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Chính</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phủ</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đã</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họp</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quyết</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định</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phát</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động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toàn</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quốc</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kháng</a:t>
            </a:r>
            <a:r>
              <a:rPr lang="en-US" altLang="vi-VN" sz="2800" b="1" dirty="0">
                <a:solidFill>
                  <a:srgbClr val="0000FF"/>
                </a:solidFill>
                <a:latin typeface="Times New Roman" pitchFamily="18" charset="0"/>
                <a:cs typeface="Times New Roman" pitchFamily="18" charset="0"/>
              </a:rPr>
              <a:t> </a:t>
            </a:r>
            <a:r>
              <a:rPr lang="en-US" altLang="vi-VN" sz="2800" b="1" dirty="0" err="1">
                <a:solidFill>
                  <a:srgbClr val="0000FF"/>
                </a:solidFill>
                <a:latin typeface="Times New Roman" pitchFamily="18" charset="0"/>
                <a:cs typeface="Times New Roman" pitchFamily="18" charset="0"/>
              </a:rPr>
              <a:t>chiến</a:t>
            </a:r>
            <a:r>
              <a:rPr lang="en-US" altLang="vi-VN" sz="2800" b="1" dirty="0">
                <a:solidFill>
                  <a:srgbClr val="0000FF"/>
                </a:solidFill>
                <a:latin typeface="Times New Roman" pitchFamily="18" charset="0"/>
                <a:cs typeface="Times New Roman" pitchFamily="18" charset="0"/>
              </a:rPr>
              <a:t>.</a:t>
            </a:r>
          </a:p>
        </p:txBody>
      </p:sp>
      <p:pic>
        <p:nvPicPr>
          <p:cNvPr id="19" name="Picture 12" descr="ANd9GcRINwU34V4j_z2Cs0LkrWIi9HX287Ge-ZETOAK9ZIehCMMXBPQ&amp;t=1&amp;usg=__aHPp3cnG0fzjSEl2dDuXc_1VtqI="/>
          <p:cNvPicPr>
            <a:picLocks noChangeAspect="1" noChangeArrowheads="1"/>
          </p:cNvPicPr>
          <p:nvPr/>
        </p:nvPicPr>
        <p:blipFill>
          <a:blip r:embed="rId3" cstate="print"/>
          <a:srcRect/>
          <a:stretch>
            <a:fillRect/>
          </a:stretch>
        </p:blipFill>
        <p:spPr bwMode="auto">
          <a:xfrm>
            <a:off x="5675524" y="1960775"/>
            <a:ext cx="6334291" cy="4827375"/>
          </a:xfrm>
          <a:prstGeom prst="rect">
            <a:avLst/>
          </a:prstGeom>
          <a:noFill/>
          <a:ln w="38100">
            <a:solidFill>
              <a:srgbClr val="9900CC"/>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0" y="2143839"/>
            <a:ext cx="4966084" cy="954107"/>
          </a:xfrm>
          <a:prstGeom prst="rect">
            <a:avLst/>
          </a:prstGeom>
          <a:noFill/>
          <a:ln w="9525">
            <a:noFill/>
            <a:miter lim="800000"/>
            <a:headEnd/>
            <a:tailEnd/>
          </a:ln>
          <a:effectLst/>
        </p:spPr>
        <p:txBody>
          <a:bodyPr>
            <a:spAutoFit/>
          </a:bodyPr>
          <a:lstStyle/>
          <a:p>
            <a:pPr algn="just" eaLnBrk="1" hangingPunct="1">
              <a:spcBef>
                <a:spcPct val="50000"/>
              </a:spcBef>
            </a:pPr>
            <a:r>
              <a:rPr lang="en-US" altLang="vi-VN" sz="2800" dirty="0">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Ngày</a:t>
            </a:r>
            <a:r>
              <a:rPr lang="en-US" altLang="vi-VN" sz="2800" b="1" dirty="0">
                <a:solidFill>
                  <a:srgbClr val="00B050"/>
                </a:solidFill>
                <a:latin typeface="Times New Roman" pitchFamily="18" charset="0"/>
                <a:cs typeface="Times New Roman" pitchFamily="18" charset="0"/>
              </a:rPr>
              <a:t> 20-12-1946 </a:t>
            </a:r>
            <a:r>
              <a:rPr lang="en-US" altLang="vi-VN" sz="2800" b="1" dirty="0" err="1">
                <a:solidFill>
                  <a:srgbClr val="00B050"/>
                </a:solidFill>
                <a:latin typeface="Times New Roman" pitchFamily="18" charset="0"/>
                <a:cs typeface="Times New Roman" pitchFamily="18" charset="0"/>
              </a:rPr>
              <a:t>có</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sự</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kiện</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gì</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xảy</a:t>
            </a:r>
            <a:r>
              <a:rPr lang="en-US" altLang="vi-VN" sz="2800" b="1" dirty="0">
                <a:solidFill>
                  <a:srgbClr val="00B050"/>
                </a:solidFill>
                <a:latin typeface="Times New Roman" pitchFamily="18" charset="0"/>
                <a:cs typeface="Times New Roman" pitchFamily="18" charset="0"/>
              </a:rPr>
              <a:t> </a:t>
            </a:r>
            <a:r>
              <a:rPr lang="en-US" altLang="vi-VN" sz="2800" b="1" dirty="0" err="1">
                <a:solidFill>
                  <a:srgbClr val="00B050"/>
                </a:solidFill>
                <a:latin typeface="Times New Roman" pitchFamily="18" charset="0"/>
                <a:cs typeface="Times New Roman" pitchFamily="18" charset="0"/>
              </a:rPr>
              <a:t>ra</a:t>
            </a:r>
            <a:r>
              <a:rPr lang="en-US" altLang="vi-VN" sz="2800" b="1" dirty="0">
                <a:solidFill>
                  <a:srgbClr val="00B050"/>
                </a:solidFill>
                <a:latin typeface="Times New Roman" pitchFamily="18" charset="0"/>
                <a:cs typeface="Times New Roman" pitchFamily="18" charset="0"/>
              </a:rPr>
              <a:t>?</a:t>
            </a:r>
          </a:p>
        </p:txBody>
      </p:sp>
      <p:sp>
        <p:nvSpPr>
          <p:cNvPr id="14" name="Text Box 4"/>
          <p:cNvSpPr txBox="1">
            <a:spLocks noChangeArrowheads="1"/>
          </p:cNvSpPr>
          <p:nvPr/>
        </p:nvSpPr>
        <p:spPr bwMode="auto">
          <a:xfrm>
            <a:off x="0" y="3409668"/>
            <a:ext cx="5067433" cy="1384995"/>
          </a:xfrm>
          <a:prstGeom prst="rect">
            <a:avLst/>
          </a:prstGeom>
          <a:noFill/>
          <a:ln w="9525">
            <a:noFill/>
            <a:miter lim="800000"/>
            <a:headEnd/>
            <a:tailEnd/>
          </a:ln>
          <a:effectLst/>
        </p:spPr>
        <p:txBody>
          <a:bodyPr>
            <a:spAutoFit/>
          </a:bodyPr>
          <a:lstStyle/>
          <a:p>
            <a:pPr algn="just" eaLnBrk="1" hangingPunct="1">
              <a:spcBef>
                <a:spcPct val="50000"/>
              </a:spcBef>
            </a:pPr>
            <a:r>
              <a:rPr lang="vi-VN" sz="2800" dirty="0">
                <a:solidFill>
                  <a:srgbClr val="0000FF"/>
                </a:solidFill>
                <a:latin typeface="Times New Roman" pitchFamily="18" charset="0"/>
                <a:cs typeface="Times New Roman" pitchFamily="18" charset="0"/>
              </a:rPr>
              <a:t>-</a:t>
            </a:r>
            <a:r>
              <a:rPr lang="en-US" sz="2800" dirty="0">
                <a:solidFill>
                  <a:srgbClr val="0000FF"/>
                </a:solidFill>
                <a:latin typeface="Times New Roman" pitchFamily="18" charset="0"/>
                <a:cs typeface="Times New Roman" pitchFamily="18" charset="0"/>
              </a:rPr>
              <a:t> </a:t>
            </a:r>
            <a:r>
              <a:rPr lang="nl-NL" sz="2800" b="1" dirty="0">
                <a:solidFill>
                  <a:srgbClr val="0000FF"/>
                </a:solidFill>
                <a:latin typeface="Times New Roman" pitchFamily="18" charset="0"/>
                <a:cs typeface="Times New Roman" pitchFamily="18" charset="0"/>
              </a:rPr>
              <a:t>Ngày 20- 12- 1946, Đài tiếng nói Việt Nam phát đi lời kêu gọi của Chủ tịch Hồ Chí Minh.</a:t>
            </a:r>
            <a:endParaRPr lang="en-US" altLang="vi-VN" sz="2800" b="1" dirty="0">
              <a:solidFill>
                <a:srgbClr val="0000FF"/>
              </a:solidFill>
              <a:latin typeface="Times New Roman" pitchFamily="18" charset="0"/>
              <a:cs typeface="Times New Roman" pitchFamily="18" charset="0"/>
            </a:endParaRPr>
          </a:p>
        </p:txBody>
      </p:sp>
      <p:pic>
        <p:nvPicPr>
          <p:cNvPr id="29700" name="Picture 18" descr="loi keu goi toan quoc kc 2"/>
          <p:cNvPicPr>
            <a:picLocks noChangeAspect="1" noChangeArrowheads="1"/>
          </p:cNvPicPr>
          <p:nvPr/>
        </p:nvPicPr>
        <p:blipFill>
          <a:blip r:embed="rId3" cstate="print"/>
          <a:srcRect/>
          <a:stretch>
            <a:fillRect/>
          </a:stretch>
        </p:blipFill>
        <p:spPr bwMode="auto">
          <a:xfrm>
            <a:off x="5159706" y="2570163"/>
            <a:ext cx="6799436" cy="4191000"/>
          </a:xfrm>
          <a:prstGeom prst="rect">
            <a:avLst/>
          </a:prstGeom>
          <a:noFill/>
          <a:ln w="9525">
            <a:noFill/>
            <a:miter lim="800000"/>
            <a:headEnd/>
            <a:tailEnd/>
          </a:ln>
        </p:spPr>
      </p:pic>
      <p:sp>
        <p:nvSpPr>
          <p:cNvPr id="13" name="Text Box 3"/>
          <p:cNvSpPr txBox="1">
            <a:spLocks noChangeArrowheads="1"/>
          </p:cNvSpPr>
          <p:nvPr/>
        </p:nvSpPr>
        <p:spPr bwMode="auto">
          <a:xfrm>
            <a:off x="-328428" y="518741"/>
            <a:ext cx="12161838" cy="646331"/>
          </a:xfrm>
          <a:prstGeom prst="rect">
            <a:avLst/>
          </a:prstGeom>
          <a:noFill/>
          <a:ln w="9525">
            <a:noFill/>
            <a:miter lim="800000"/>
            <a:headEnd/>
            <a:tailEnd/>
          </a:ln>
          <a:effectLst/>
        </p:spPr>
        <p:txBody>
          <a:bodyPr>
            <a:spAutoFit/>
          </a:bodyPr>
          <a:lstStyle/>
          <a:p>
            <a:pPr algn="ctr"/>
            <a:r>
              <a:rPr lang="en-US" altLang="vi-VN" sz="3600" b="1" dirty="0">
                <a:solidFill>
                  <a:srgbClr val="FF0000"/>
                </a:solidFill>
                <a:latin typeface="Times New Roman" pitchFamily="18" charset="0"/>
                <a:cs typeface="Times New Roman" pitchFamily="18" charset="0"/>
              </a:rPr>
              <a:t>“</a:t>
            </a:r>
            <a:r>
              <a:rPr lang="en-US" altLang="vi-VN" sz="3600" b="1" dirty="0" err="1">
                <a:solidFill>
                  <a:srgbClr val="FF0000"/>
                </a:solidFill>
                <a:latin typeface="Times New Roman" pitchFamily="18" charset="0"/>
                <a:cs typeface="Times New Roman" pitchFamily="18" charset="0"/>
              </a:rPr>
              <a:t>Thà</a:t>
            </a:r>
            <a:r>
              <a:rPr lang="en-US" altLang="vi-VN" sz="3600" b="1" dirty="0">
                <a:solidFill>
                  <a:srgbClr val="FF0000"/>
                </a:solidFill>
                <a:latin typeface="Times New Roman" pitchFamily="18" charset="0"/>
                <a:cs typeface="Times New Roman" pitchFamily="18" charset="0"/>
              </a:rPr>
              <a:t> hi </a:t>
            </a:r>
            <a:r>
              <a:rPr lang="en-US" altLang="vi-VN" sz="3600" b="1" dirty="0" err="1">
                <a:solidFill>
                  <a:srgbClr val="FF0000"/>
                </a:solidFill>
                <a:latin typeface="Times New Roman" pitchFamily="18" charset="0"/>
                <a:cs typeface="Times New Roman" pitchFamily="18" charset="0"/>
              </a:rPr>
              <a:t>sinh</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tất</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cả</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chứ</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nhất</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định</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không</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chịu</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mất</a:t>
            </a:r>
            <a:r>
              <a:rPr lang="en-US" altLang="vi-VN" sz="3600" b="1" dirty="0">
                <a:solidFill>
                  <a:srgbClr val="FF0000"/>
                </a:solidFill>
                <a:latin typeface="Times New Roman" pitchFamily="18" charset="0"/>
                <a:cs typeface="Times New Roman" pitchFamily="18" charset="0"/>
              </a:rPr>
              <a:t> </a:t>
            </a:r>
            <a:r>
              <a:rPr lang="en-US" altLang="vi-VN" sz="3600" b="1" dirty="0" err="1">
                <a:solidFill>
                  <a:srgbClr val="FF0000"/>
                </a:solidFill>
                <a:latin typeface="Times New Roman" pitchFamily="18" charset="0"/>
                <a:cs typeface="Times New Roman" pitchFamily="18" charset="0"/>
              </a:rPr>
              <a:t>nước</a:t>
            </a:r>
            <a:r>
              <a:rPr lang="en-US" altLang="vi-VN" sz="3600" b="1" dirty="0">
                <a:solidFill>
                  <a:srgbClr val="FF0000"/>
                </a:solidFill>
                <a:latin typeface="Times New Roman" pitchFamily="18" charset="0"/>
                <a:cs typeface="Times New Roman" pitchFamily="18" charset="0"/>
              </a:rPr>
              <a:t>”</a:t>
            </a:r>
          </a:p>
        </p:txBody>
      </p:sp>
      <p:sp>
        <p:nvSpPr>
          <p:cNvPr id="15" name="TextBox 14"/>
          <p:cNvSpPr txBox="1">
            <a:spLocks noChangeArrowheads="1"/>
          </p:cNvSpPr>
          <p:nvPr/>
        </p:nvSpPr>
        <p:spPr bwMode="auto">
          <a:xfrm>
            <a:off x="258854" y="1301736"/>
            <a:ext cx="11700288" cy="584775"/>
          </a:xfrm>
          <a:prstGeom prst="rect">
            <a:avLst/>
          </a:prstGeom>
          <a:noFill/>
          <a:ln w="9525">
            <a:noFill/>
            <a:miter lim="800000"/>
            <a:headEnd/>
            <a:tailEnd/>
          </a:ln>
        </p:spPr>
        <p:txBody>
          <a:bodyPr wrap="square">
            <a:spAutoFit/>
          </a:bodyPr>
          <a:lstStyle/>
          <a:p>
            <a:r>
              <a:rPr lang="en-US" sz="3200" b="1" dirty="0">
                <a:solidFill>
                  <a:srgbClr val="00B050"/>
                </a:solidFill>
                <a:latin typeface="Times New Roman" pitchFamily="18" charset="0"/>
                <a:cs typeface="Times New Roman" pitchFamily="18" charset="0"/>
              </a:rPr>
              <a:t>2. </a:t>
            </a:r>
            <a:r>
              <a:rPr lang="nl-NL" sz="3200" b="1" dirty="0">
                <a:solidFill>
                  <a:srgbClr val="00B050"/>
                </a:solidFill>
                <a:latin typeface="Times New Roman" pitchFamily="18" charset="0"/>
                <a:cs typeface="Times New Roman" pitchFamily="18" charset="0"/>
              </a:rPr>
              <a:t>Lời kêu gọi toàn quốc kháng chiến của Chủ tịch Hồ Chí Minh.</a:t>
            </a:r>
            <a:endParaRPr lang="en-US" sz="3200" dirty="0">
              <a:solidFill>
                <a:srgbClr val="00B050"/>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20" presetClass="entr" presetSubtype="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wedge">
                                      <p:cBhvr>
                                        <p:cTn id="10"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Hộp_Văn_Bản 8"/>
          <p:cNvSpPr txBox="1">
            <a:spLocks noChangeArrowheads="1"/>
          </p:cNvSpPr>
          <p:nvPr/>
        </p:nvSpPr>
        <p:spPr bwMode="auto">
          <a:xfrm>
            <a:off x="40845" y="5936783"/>
            <a:ext cx="12161838" cy="923330"/>
          </a:xfrm>
          <a:prstGeom prst="rect">
            <a:avLst/>
          </a:prstGeom>
          <a:noFill/>
          <a:ln w="9525">
            <a:noFill/>
            <a:miter lim="800000"/>
            <a:headEnd/>
            <a:tailEnd/>
          </a:ln>
        </p:spPr>
        <p:txBody>
          <a:bodyPr>
            <a:spAutoFit/>
          </a:bodyPr>
          <a:lstStyle/>
          <a:p>
            <a:pPr algn="just"/>
            <a:r>
              <a:rPr lang="en-US" altLang="vi-VN" sz="2700" b="1">
                <a:solidFill>
                  <a:srgbClr val="0000FF"/>
                </a:solidFill>
                <a:latin typeface="Times New Roman" pitchFamily="18" charset="0"/>
                <a:cs typeface="Times New Roman" pitchFamily="18" charset="0"/>
              </a:rPr>
              <a:t>Ngôi nhà ở làng Vạn Phúc (Hà Đông), nơi chủ tịch Hồ Chí Minh viết Lời kêu gọi toàn quốc kháng chiến.</a:t>
            </a:r>
          </a:p>
        </p:txBody>
      </p:sp>
      <p:grpSp>
        <p:nvGrpSpPr>
          <p:cNvPr id="6" name="Group 22"/>
          <p:cNvGrpSpPr>
            <a:grpSpLocks/>
          </p:cNvGrpSpPr>
          <p:nvPr/>
        </p:nvGrpSpPr>
        <p:grpSpPr bwMode="auto">
          <a:xfrm>
            <a:off x="-1" y="13648"/>
            <a:ext cx="12161839" cy="6431212"/>
            <a:chOff x="0" y="1313"/>
            <a:chExt cx="5616" cy="2486"/>
          </a:xfrm>
        </p:grpSpPr>
        <p:grpSp>
          <p:nvGrpSpPr>
            <p:cNvPr id="7" name="Group 13"/>
            <p:cNvGrpSpPr>
              <a:grpSpLocks/>
            </p:cNvGrpSpPr>
            <p:nvPr/>
          </p:nvGrpSpPr>
          <p:grpSpPr bwMode="auto">
            <a:xfrm>
              <a:off x="0" y="1321"/>
              <a:ext cx="2832" cy="2430"/>
              <a:chOff x="48" y="24"/>
              <a:chExt cx="3080" cy="2764"/>
            </a:xfrm>
          </p:grpSpPr>
          <p:pic>
            <p:nvPicPr>
              <p:cNvPr id="11" name="Picture 14"/>
              <p:cNvPicPr>
                <a:picLocks noChangeAspect="1" noChangeArrowheads="1"/>
              </p:cNvPicPr>
              <p:nvPr/>
            </p:nvPicPr>
            <p:blipFill>
              <a:blip r:embed="rId3" cstate="print"/>
              <a:srcRect/>
              <a:stretch>
                <a:fillRect/>
              </a:stretch>
            </p:blipFill>
            <p:spPr bwMode="auto">
              <a:xfrm>
                <a:off x="56" y="24"/>
                <a:ext cx="3072" cy="2592"/>
              </a:xfrm>
              <a:prstGeom prst="rect">
                <a:avLst/>
              </a:prstGeom>
              <a:noFill/>
              <a:ln w="38100">
                <a:solidFill>
                  <a:srgbClr val="9900CC"/>
                </a:solidFill>
                <a:miter lim="800000"/>
                <a:headEnd/>
                <a:tailEnd/>
              </a:ln>
            </p:spPr>
          </p:pic>
          <p:sp>
            <p:nvSpPr>
              <p:cNvPr id="12" name="Text Box 15"/>
              <p:cNvSpPr txBox="1">
                <a:spLocks noChangeArrowheads="1"/>
              </p:cNvSpPr>
              <p:nvPr/>
            </p:nvSpPr>
            <p:spPr bwMode="auto">
              <a:xfrm>
                <a:off x="48" y="2585"/>
                <a:ext cx="3048" cy="203"/>
              </a:xfrm>
              <a:prstGeom prst="rect">
                <a:avLst/>
              </a:prstGeom>
              <a:noFill/>
              <a:ln w="38100">
                <a:noFill/>
                <a:miter lim="800000"/>
                <a:headEnd/>
                <a:tailEnd/>
              </a:ln>
              <a:effectLst/>
            </p:spPr>
            <p:txBody>
              <a:bodyPr>
                <a:spAutoFit/>
              </a:bodyPr>
              <a:lstStyle/>
              <a:p>
                <a:pPr algn="ctr" eaLnBrk="1" hangingPunct="1">
                  <a:spcBef>
                    <a:spcPct val="50000"/>
                  </a:spcBef>
                </a:pPr>
                <a:endParaRPr lang="en-US" sz="2400" b="1">
                  <a:solidFill>
                    <a:srgbClr val="0000CC"/>
                  </a:solidFill>
                  <a:latin typeface="Times New Roman" pitchFamily="18" charset="0"/>
                </a:endParaRPr>
              </a:p>
            </p:txBody>
          </p:sp>
        </p:grpSp>
        <p:grpSp>
          <p:nvGrpSpPr>
            <p:cNvPr id="8" name="Group 16"/>
            <p:cNvGrpSpPr>
              <a:grpSpLocks/>
            </p:cNvGrpSpPr>
            <p:nvPr/>
          </p:nvGrpSpPr>
          <p:grpSpPr bwMode="auto">
            <a:xfrm>
              <a:off x="2880" y="1313"/>
              <a:ext cx="2736" cy="2486"/>
              <a:chOff x="3192" y="64"/>
              <a:chExt cx="2544" cy="2725"/>
            </a:xfrm>
          </p:grpSpPr>
          <p:sp>
            <p:nvSpPr>
              <p:cNvPr id="9" name="Text Box 17"/>
              <p:cNvSpPr txBox="1">
                <a:spLocks noChangeArrowheads="1"/>
              </p:cNvSpPr>
              <p:nvPr/>
            </p:nvSpPr>
            <p:spPr bwMode="auto">
              <a:xfrm>
                <a:off x="3192" y="2593"/>
                <a:ext cx="2544" cy="196"/>
              </a:xfrm>
              <a:prstGeom prst="rect">
                <a:avLst/>
              </a:prstGeom>
              <a:noFill/>
              <a:ln w="38100">
                <a:noFill/>
                <a:miter lim="800000"/>
                <a:headEnd type="none" w="sm" len="sm"/>
                <a:tailEnd type="none" w="sm" len="sm"/>
              </a:ln>
              <a:effectLst/>
            </p:spPr>
            <p:txBody>
              <a:bodyPr>
                <a:spAutoFit/>
              </a:bodyPr>
              <a:lstStyle/>
              <a:p>
                <a:pPr algn="ctr" eaLnBrk="1" hangingPunct="1">
                  <a:spcBef>
                    <a:spcPct val="50000"/>
                  </a:spcBef>
                </a:pPr>
                <a:endParaRPr lang="en-US" sz="2400" b="1">
                  <a:solidFill>
                    <a:srgbClr val="0000FF"/>
                  </a:solidFill>
                  <a:latin typeface="Times New Roman" pitchFamily="18" charset="0"/>
                </a:endParaRPr>
              </a:p>
            </p:txBody>
          </p:sp>
          <p:pic>
            <p:nvPicPr>
              <p:cNvPr id="10" name="Picture 18"/>
              <p:cNvPicPr>
                <a:picLocks noChangeAspect="1" noChangeArrowheads="1"/>
              </p:cNvPicPr>
              <p:nvPr/>
            </p:nvPicPr>
            <p:blipFill>
              <a:blip r:embed="rId4" cstate="print"/>
              <a:srcRect/>
              <a:stretch>
                <a:fillRect/>
              </a:stretch>
            </p:blipFill>
            <p:spPr bwMode="auto">
              <a:xfrm>
                <a:off x="3192" y="64"/>
                <a:ext cx="2544" cy="2496"/>
              </a:xfrm>
              <a:prstGeom prst="rect">
                <a:avLst/>
              </a:prstGeom>
              <a:noFill/>
              <a:ln w="38100">
                <a:solidFill>
                  <a:srgbClr val="9900CC"/>
                </a:solidFill>
                <a:miter lim="800000"/>
                <a:headEnd/>
                <a:tailEnd/>
              </a:ln>
            </p:spPr>
          </p:pic>
        </p:grpSp>
      </p:gr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TIMING" val="|11.987|2.55|3.642"/>
  <p:tag name="ISPRING_SLIDE_INDENT_LEVEL" val="0"/>
  <p:tag name="ISPRING_PRESENTER_ID" val="{5C5E9840-4451-4456-83E6-03F56664F31F}"/>
  <p:tag name="ISPRING_PLAYER_LAYOUT_TYPE" val="Full"/>
  <p:tag name="GENSWF_SLIDE_TITLE" val="Lược đồ KC ở Huế"/>
  <p:tag name="ISPRING_SLIDE_ID_2" val="{D8089C24-EA25-4FB2-919C-3144D88EFB28}"/>
  <p:tag name="GENSWF_ADVANCE_TIME" val="35"/>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TIMING" val="|2.699|1.776|3.658"/>
  <p:tag name="ISPRING_SLIDE_INDENT_LEVEL" val="0"/>
  <p:tag name="ISPRING_PRESENTER_ID" val="{5C5E9840-4451-4456-83E6-03F56664F31F}"/>
  <p:tag name="ISPRING_PLAYER_LAYOUT_TYPE" val="Full"/>
  <p:tag name="GENSWF_SLIDE_TITLE" val="Lược đồ KC ở Đà Nẵng"/>
  <p:tag name="ISPRING_SLIDE_ID_2" val="{49635457-73B6-41FF-944F-98A5D29CCD47}"/>
  <p:tag name="GENSWF_ADVANCE_TIME" val="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oud_skipper">
  <a:themeElements>
    <a:clrScheme name="cloud_skipp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cloud_skipper">
      <a:majorFont>
        <a:latin typeface="Impact"/>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oud_skipp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_skipp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_skipp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_skipp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_skipp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_skipp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_skipp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5317</TotalTime>
  <Words>2002</Words>
  <Application>Microsoft Office PowerPoint</Application>
  <PresentationFormat>Custom</PresentationFormat>
  <Paragraphs>157</Paragraphs>
  <Slides>29</Slides>
  <Notes>5</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Eurostile</vt:lpstr>
      <vt:lpstr>Impact</vt:lpstr>
      <vt:lpstr>Times New Roman</vt:lpstr>
      <vt:lpstr>Office Theme</vt:lpstr>
      <vt:lpstr>cloud_skipper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Truong Nguyen phi</dc:creator>
  <cp:lastModifiedBy>Đặng Nguyễn</cp:lastModifiedBy>
  <cp:revision>595</cp:revision>
  <dcterms:created xsi:type="dcterms:W3CDTF">2016-10-10T07:28:48Z</dcterms:created>
  <dcterms:modified xsi:type="dcterms:W3CDTF">2023-12-04T03:14:00Z</dcterms:modified>
</cp:coreProperties>
</file>