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507" r:id="rId3"/>
    <p:sldId id="259" r:id="rId4"/>
    <p:sldId id="509" r:id="rId5"/>
    <p:sldId id="510" r:id="rId6"/>
    <p:sldId id="512" r:id="rId7"/>
    <p:sldId id="465" r:id="rId8"/>
    <p:sldId id="506" r:id="rId9"/>
    <p:sldId id="513" r:id="rId10"/>
    <p:sldId id="517" r:id="rId11"/>
  </p:sldIdLst>
  <p:sldSz cx="12192000" cy="6858000"/>
  <p:notesSz cx="6858000" cy="9144000"/>
  <p:embeddedFontLst>
    <p:embeddedFont>
      <p:font typeface="#9Slide02 Noi dung dai" panose="020B0604020202020204" charset="0"/>
      <p:regular r:id="rId13"/>
    </p:embeddedFont>
    <p:embeddedFont>
      <p:font typeface="#9Slide02 Tieu de dai" panose="020B060402020202020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UTM Diana" panose="02040603050506020204" pitchFamily="18" charset="0"/>
      <p:regular r:id="rId19"/>
    </p:embeddedFont>
    <p:embeddedFont>
      <p:font typeface="UTM Isadora" panose="02040603050506020204" pitchFamily="18" charset="0"/>
      <p:regular r:id="rId20"/>
      <p:bold r:id="rId21"/>
    </p:embeddedFont>
    <p:embeddedFont>
      <p:font typeface="UVN Mang Cau Nang" panose="03060902050402020B05" pitchFamily="66" charset="0"/>
      <p:regular r:id="rId22"/>
      <p:italic r:id="rId23"/>
    </p:embeddedFont>
    <p:embeddedFont>
      <p:font typeface="Wingdings 2" panose="05020102010507070707" pitchFamily="18" charset="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BA5"/>
    <a:srgbClr val="995601"/>
    <a:srgbClr val="E6E6E6"/>
    <a:srgbClr val="FFAF2E"/>
    <a:srgbClr val="FCE2C0"/>
    <a:srgbClr val="F5C453"/>
    <a:srgbClr val="FFAD2C"/>
    <a:srgbClr val="DCCF14"/>
    <a:srgbClr val="9F5901"/>
    <a:srgbClr val="A65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0927" autoAdjust="0"/>
  </p:normalViewPr>
  <p:slideViewPr>
    <p:cSldViewPr showGuides="1">
      <p:cViewPr varScale="1">
        <p:scale>
          <a:sx n="66" d="100"/>
          <a:sy n="66" d="100"/>
        </p:scale>
        <p:origin x="19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6D4C6-9D14-4EED-B6FD-19F6437AC0A7}" type="doc">
      <dgm:prSet loTypeId="urn:microsoft.com/office/officeart/2009/3/layout/StepUpProcess" loCatId="process" qsTypeId="urn:microsoft.com/office/officeart/2005/8/quickstyle/3d1" qsCatId="3D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607C22C-C6E6-4BB0-B2DE-F3171729FDBB}">
      <dgm:prSet custT="1"/>
      <dgm:spPr/>
      <dgm:t>
        <a:bodyPr/>
        <a:lstStyle/>
        <a:p>
          <a:r>
            <a:rPr lang="en-US" sz="2800">
              <a:latin typeface="UTM Isadora" panose="02040603050506020204" pitchFamily="18" charset="0"/>
            </a:rPr>
            <a:t>- Chia lớp thành 2 đội (nếu lớp trực tiếp).</a:t>
          </a:r>
        </a:p>
      </dgm:t>
    </dgm:pt>
    <dgm:pt modelId="{FAD4D002-319F-4D54-B1D7-BE92707ACAA9}" type="parTrans" cxnId="{C1FBCC1D-3371-40D9-BC2B-6E1591A5DC23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DAB380CA-FDE4-4716-BF6D-035F4607CC68}" type="sibTrans" cxnId="{C1FBCC1D-3371-40D9-BC2B-6E1591A5DC23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486793F2-BA4B-4B30-A9E5-4C1CA70B2D64}">
      <dgm:prSet custT="1"/>
      <dgm:spPr/>
      <dgm:t>
        <a:bodyPr/>
        <a:lstStyle/>
        <a:p>
          <a:r>
            <a:rPr lang="en-US" sz="2800">
              <a:latin typeface="UTM Isadora" panose="02040603050506020204" pitchFamily="18" charset="0"/>
            </a:rPr>
            <a:t>- Giáo viên chọn lần lượt các bạn bất kì để tham gia trò chơi.</a:t>
          </a:r>
        </a:p>
      </dgm:t>
    </dgm:pt>
    <dgm:pt modelId="{4CEF07CF-D9CE-4D57-9442-C7568B3ADFAC}" type="parTrans" cxnId="{94792916-C3A1-40F0-8526-4D6DFEE5E646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E60E3B36-D047-4F59-A555-5E6CC01D9E5C}" type="sibTrans" cxnId="{94792916-C3A1-40F0-8526-4D6DFEE5E646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3E9DCC08-2D10-4009-861C-EC981747F901}">
      <dgm:prSet custT="1"/>
      <dgm:spPr/>
      <dgm:t>
        <a:bodyPr/>
        <a:lstStyle/>
        <a:p>
          <a:r>
            <a:rPr lang="en-US" sz="2800">
              <a:latin typeface="UTM Isadora" panose="02040603050506020204" pitchFamily="18" charset="0"/>
            </a:rPr>
            <a:t>- Trong thời gian 5 giây kể từ khi giáo viên nêu tên địa danh, học sinh đó phải xác định được vị trí địa danh đó trên bản đồ.</a:t>
          </a:r>
        </a:p>
      </dgm:t>
    </dgm:pt>
    <dgm:pt modelId="{8DA54115-DA48-41A2-B14B-87057E298718}" type="parTrans" cxnId="{8F51F1E0-67B8-4904-8A69-CD4B56618402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FE37F40D-9954-421D-AD4B-754677C9228E}" type="sibTrans" cxnId="{8F51F1E0-67B8-4904-8A69-CD4B56618402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3E2A038C-4AE8-4877-AB67-FDB155D6B346}">
      <dgm:prSet custT="1"/>
      <dgm:spPr/>
      <dgm:t>
        <a:bodyPr/>
        <a:lstStyle/>
        <a:p>
          <a:r>
            <a:rPr lang="en-US" sz="2800">
              <a:latin typeface="UTM Isadora" panose="02040603050506020204" pitchFamily="18" charset="0"/>
            </a:rPr>
            <a:t>- Nếu đúng sẽ được cộng 1 điểm. Đội nào có nhiều điểm hơn sẽ giành chiến thắng.</a:t>
          </a:r>
        </a:p>
      </dgm:t>
    </dgm:pt>
    <dgm:pt modelId="{9C0C0898-728A-4EDD-80EE-2F173AC7E762}" type="parTrans" cxnId="{01F1412A-C122-407B-A260-4DB7B5C5DC54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CC604676-4A69-44B1-A912-A8289A7AF602}" type="sibTrans" cxnId="{01F1412A-C122-407B-A260-4DB7B5C5DC54}">
      <dgm:prSet/>
      <dgm:spPr/>
      <dgm:t>
        <a:bodyPr/>
        <a:lstStyle/>
        <a:p>
          <a:endParaRPr lang="en-US" sz="2800">
            <a:latin typeface="UTM Isadora" panose="02040603050506020204" pitchFamily="18" charset="0"/>
          </a:endParaRPr>
        </a:p>
      </dgm:t>
    </dgm:pt>
    <dgm:pt modelId="{29AA596D-69ED-4F25-8E72-3806408D2896}" type="pres">
      <dgm:prSet presAssocID="{74E6D4C6-9D14-4EED-B6FD-19F6437AC0A7}" presName="rootnode" presStyleCnt="0">
        <dgm:presLayoutVars>
          <dgm:chMax/>
          <dgm:chPref/>
          <dgm:dir/>
          <dgm:animLvl val="lvl"/>
        </dgm:presLayoutVars>
      </dgm:prSet>
      <dgm:spPr/>
    </dgm:pt>
    <dgm:pt modelId="{D997F348-7215-4C2D-B902-177D0753079B}" type="pres">
      <dgm:prSet presAssocID="{A607C22C-C6E6-4BB0-B2DE-F3171729FDBB}" presName="composite" presStyleCnt="0"/>
      <dgm:spPr/>
    </dgm:pt>
    <dgm:pt modelId="{7D371C0A-5BE1-4A37-9C71-7BFBD99EEA46}" type="pres">
      <dgm:prSet presAssocID="{A607C22C-C6E6-4BB0-B2DE-F3171729FDBB}" presName="LShape" presStyleLbl="alignNode1" presStyleIdx="0" presStyleCnt="7"/>
      <dgm:spPr/>
    </dgm:pt>
    <dgm:pt modelId="{C6DF7669-559A-4961-B4A4-B4B3613A4482}" type="pres">
      <dgm:prSet presAssocID="{A607C22C-C6E6-4BB0-B2DE-F3171729FDB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D656C18-35DB-45C7-A1E7-4A612C207F07}" type="pres">
      <dgm:prSet presAssocID="{A607C22C-C6E6-4BB0-B2DE-F3171729FDBB}" presName="Triangle" presStyleLbl="alignNode1" presStyleIdx="1" presStyleCnt="7"/>
      <dgm:spPr/>
    </dgm:pt>
    <dgm:pt modelId="{041E939D-A81F-4A6B-84A9-9AF285EAC86E}" type="pres">
      <dgm:prSet presAssocID="{DAB380CA-FDE4-4716-BF6D-035F4607CC68}" presName="sibTrans" presStyleCnt="0"/>
      <dgm:spPr/>
    </dgm:pt>
    <dgm:pt modelId="{B69B64BB-8942-4101-97A7-9BB3259A38F1}" type="pres">
      <dgm:prSet presAssocID="{DAB380CA-FDE4-4716-BF6D-035F4607CC68}" presName="space" presStyleCnt="0"/>
      <dgm:spPr/>
    </dgm:pt>
    <dgm:pt modelId="{AB1069D3-E94D-49DC-B44A-792AEF96AED0}" type="pres">
      <dgm:prSet presAssocID="{486793F2-BA4B-4B30-A9E5-4C1CA70B2D64}" presName="composite" presStyleCnt="0"/>
      <dgm:spPr/>
    </dgm:pt>
    <dgm:pt modelId="{B3FEBC14-A0F9-4427-813F-4D8198E5C38F}" type="pres">
      <dgm:prSet presAssocID="{486793F2-BA4B-4B30-A9E5-4C1CA70B2D64}" presName="LShape" presStyleLbl="alignNode1" presStyleIdx="2" presStyleCnt="7"/>
      <dgm:spPr/>
    </dgm:pt>
    <dgm:pt modelId="{2DF62C7A-C039-43B5-ABC6-ACA86BCF2821}" type="pres">
      <dgm:prSet presAssocID="{486793F2-BA4B-4B30-A9E5-4C1CA70B2D6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21C6F94-CD0A-4D3A-B8B9-68044749B7E9}" type="pres">
      <dgm:prSet presAssocID="{486793F2-BA4B-4B30-A9E5-4C1CA70B2D64}" presName="Triangle" presStyleLbl="alignNode1" presStyleIdx="3" presStyleCnt="7"/>
      <dgm:spPr/>
    </dgm:pt>
    <dgm:pt modelId="{48F114EC-EDE0-427C-9D4E-A9757D9882B8}" type="pres">
      <dgm:prSet presAssocID="{E60E3B36-D047-4F59-A555-5E6CC01D9E5C}" presName="sibTrans" presStyleCnt="0"/>
      <dgm:spPr/>
    </dgm:pt>
    <dgm:pt modelId="{2ED2AFDB-129C-44DE-9FBD-6C544C13C7B4}" type="pres">
      <dgm:prSet presAssocID="{E60E3B36-D047-4F59-A555-5E6CC01D9E5C}" presName="space" presStyleCnt="0"/>
      <dgm:spPr/>
    </dgm:pt>
    <dgm:pt modelId="{8A289A9A-7A46-4FD7-BF3F-BD515B380955}" type="pres">
      <dgm:prSet presAssocID="{3E9DCC08-2D10-4009-861C-EC981747F901}" presName="composite" presStyleCnt="0"/>
      <dgm:spPr/>
    </dgm:pt>
    <dgm:pt modelId="{B140C9C0-7797-4FDC-96BA-120541B6739B}" type="pres">
      <dgm:prSet presAssocID="{3E9DCC08-2D10-4009-861C-EC981747F901}" presName="LShape" presStyleLbl="alignNode1" presStyleIdx="4" presStyleCnt="7"/>
      <dgm:spPr/>
    </dgm:pt>
    <dgm:pt modelId="{AB1BB4AA-0143-4441-B8F7-41DA7EAFEB7F}" type="pres">
      <dgm:prSet presAssocID="{3E9DCC08-2D10-4009-861C-EC981747F901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5E03D0-9FCF-46F0-B68D-ABA3E0E2EDB3}" type="pres">
      <dgm:prSet presAssocID="{3E9DCC08-2D10-4009-861C-EC981747F901}" presName="Triangle" presStyleLbl="alignNode1" presStyleIdx="5" presStyleCnt="7"/>
      <dgm:spPr/>
    </dgm:pt>
    <dgm:pt modelId="{DC1C5E7A-2B74-4C69-A16A-A9B0E816BB92}" type="pres">
      <dgm:prSet presAssocID="{FE37F40D-9954-421D-AD4B-754677C9228E}" presName="sibTrans" presStyleCnt="0"/>
      <dgm:spPr/>
    </dgm:pt>
    <dgm:pt modelId="{818DB623-95D8-442D-B886-0CF04C6D2A4E}" type="pres">
      <dgm:prSet presAssocID="{FE37F40D-9954-421D-AD4B-754677C9228E}" presName="space" presStyleCnt="0"/>
      <dgm:spPr/>
    </dgm:pt>
    <dgm:pt modelId="{3165121C-95CE-4385-83F1-8CFDDDC6FE52}" type="pres">
      <dgm:prSet presAssocID="{3E2A038C-4AE8-4877-AB67-FDB155D6B346}" presName="composite" presStyleCnt="0"/>
      <dgm:spPr/>
    </dgm:pt>
    <dgm:pt modelId="{46FE0973-B4AC-462F-97C8-2D7DCF1415E6}" type="pres">
      <dgm:prSet presAssocID="{3E2A038C-4AE8-4877-AB67-FDB155D6B346}" presName="LShape" presStyleLbl="alignNode1" presStyleIdx="6" presStyleCnt="7"/>
      <dgm:spPr/>
    </dgm:pt>
    <dgm:pt modelId="{07B7BAA6-5984-467A-863E-71340EDE57AC}" type="pres">
      <dgm:prSet presAssocID="{3E2A038C-4AE8-4877-AB67-FDB155D6B34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9B93D03-0DF0-4B30-9A52-AFDC56CE3633}" type="presOf" srcId="{74E6D4C6-9D14-4EED-B6FD-19F6437AC0A7}" destId="{29AA596D-69ED-4F25-8E72-3806408D2896}" srcOrd="0" destOrd="0" presId="urn:microsoft.com/office/officeart/2009/3/layout/StepUpProcess"/>
    <dgm:cxn modelId="{222AE208-85C4-4D4B-860A-791C459E6B20}" type="presOf" srcId="{3E2A038C-4AE8-4877-AB67-FDB155D6B346}" destId="{07B7BAA6-5984-467A-863E-71340EDE57AC}" srcOrd="0" destOrd="0" presId="urn:microsoft.com/office/officeart/2009/3/layout/StepUpProcess"/>
    <dgm:cxn modelId="{94792916-C3A1-40F0-8526-4D6DFEE5E646}" srcId="{74E6D4C6-9D14-4EED-B6FD-19F6437AC0A7}" destId="{486793F2-BA4B-4B30-A9E5-4C1CA70B2D64}" srcOrd="1" destOrd="0" parTransId="{4CEF07CF-D9CE-4D57-9442-C7568B3ADFAC}" sibTransId="{E60E3B36-D047-4F59-A555-5E6CC01D9E5C}"/>
    <dgm:cxn modelId="{C1FBCC1D-3371-40D9-BC2B-6E1591A5DC23}" srcId="{74E6D4C6-9D14-4EED-B6FD-19F6437AC0A7}" destId="{A607C22C-C6E6-4BB0-B2DE-F3171729FDBB}" srcOrd="0" destOrd="0" parTransId="{FAD4D002-319F-4D54-B1D7-BE92707ACAA9}" sibTransId="{DAB380CA-FDE4-4716-BF6D-035F4607CC68}"/>
    <dgm:cxn modelId="{01F1412A-C122-407B-A260-4DB7B5C5DC54}" srcId="{74E6D4C6-9D14-4EED-B6FD-19F6437AC0A7}" destId="{3E2A038C-4AE8-4877-AB67-FDB155D6B346}" srcOrd="3" destOrd="0" parTransId="{9C0C0898-728A-4EDD-80EE-2F173AC7E762}" sibTransId="{CC604676-4A69-44B1-A912-A8289A7AF602}"/>
    <dgm:cxn modelId="{640E6BBE-3036-4B2C-B2FE-F9469D085507}" type="presOf" srcId="{A607C22C-C6E6-4BB0-B2DE-F3171729FDBB}" destId="{C6DF7669-559A-4961-B4A4-B4B3613A4482}" srcOrd="0" destOrd="0" presId="urn:microsoft.com/office/officeart/2009/3/layout/StepUpProcess"/>
    <dgm:cxn modelId="{4AB0CCDE-F683-4A02-9B24-9A06649BD029}" type="presOf" srcId="{486793F2-BA4B-4B30-A9E5-4C1CA70B2D64}" destId="{2DF62C7A-C039-43B5-ABC6-ACA86BCF2821}" srcOrd="0" destOrd="0" presId="urn:microsoft.com/office/officeart/2009/3/layout/StepUpProcess"/>
    <dgm:cxn modelId="{8F51F1E0-67B8-4904-8A69-CD4B56618402}" srcId="{74E6D4C6-9D14-4EED-B6FD-19F6437AC0A7}" destId="{3E9DCC08-2D10-4009-861C-EC981747F901}" srcOrd="2" destOrd="0" parTransId="{8DA54115-DA48-41A2-B14B-87057E298718}" sibTransId="{FE37F40D-9954-421D-AD4B-754677C9228E}"/>
    <dgm:cxn modelId="{D73A81F4-AAA7-4F6B-A9E1-3060C4B8A821}" type="presOf" srcId="{3E9DCC08-2D10-4009-861C-EC981747F901}" destId="{AB1BB4AA-0143-4441-B8F7-41DA7EAFEB7F}" srcOrd="0" destOrd="0" presId="urn:microsoft.com/office/officeart/2009/3/layout/StepUpProcess"/>
    <dgm:cxn modelId="{111343DB-604D-4AD8-A3CB-0AC66C1D0C37}" type="presParOf" srcId="{29AA596D-69ED-4F25-8E72-3806408D2896}" destId="{D997F348-7215-4C2D-B902-177D0753079B}" srcOrd="0" destOrd="0" presId="urn:microsoft.com/office/officeart/2009/3/layout/StepUpProcess"/>
    <dgm:cxn modelId="{7BE1762F-EC15-4D57-93A8-40995A322DD8}" type="presParOf" srcId="{D997F348-7215-4C2D-B902-177D0753079B}" destId="{7D371C0A-5BE1-4A37-9C71-7BFBD99EEA46}" srcOrd="0" destOrd="0" presId="urn:microsoft.com/office/officeart/2009/3/layout/StepUpProcess"/>
    <dgm:cxn modelId="{7E31BEAA-8CF3-4F0F-8FFB-A353260600F9}" type="presParOf" srcId="{D997F348-7215-4C2D-B902-177D0753079B}" destId="{C6DF7669-559A-4961-B4A4-B4B3613A4482}" srcOrd="1" destOrd="0" presId="urn:microsoft.com/office/officeart/2009/3/layout/StepUpProcess"/>
    <dgm:cxn modelId="{88EC481F-7C33-4CD5-9A8C-E8047DE7C48A}" type="presParOf" srcId="{D997F348-7215-4C2D-B902-177D0753079B}" destId="{7D656C18-35DB-45C7-A1E7-4A612C207F07}" srcOrd="2" destOrd="0" presId="urn:microsoft.com/office/officeart/2009/3/layout/StepUpProcess"/>
    <dgm:cxn modelId="{31E0A787-BFAD-48BE-8FD4-CC41ED149F10}" type="presParOf" srcId="{29AA596D-69ED-4F25-8E72-3806408D2896}" destId="{041E939D-A81F-4A6B-84A9-9AF285EAC86E}" srcOrd="1" destOrd="0" presId="urn:microsoft.com/office/officeart/2009/3/layout/StepUpProcess"/>
    <dgm:cxn modelId="{9CC0A5B2-637E-4E7A-A8D7-56591DD8DDA9}" type="presParOf" srcId="{041E939D-A81F-4A6B-84A9-9AF285EAC86E}" destId="{B69B64BB-8942-4101-97A7-9BB3259A38F1}" srcOrd="0" destOrd="0" presId="urn:microsoft.com/office/officeart/2009/3/layout/StepUpProcess"/>
    <dgm:cxn modelId="{0A0407CA-1FC2-42C0-9B2E-74BB54BE3466}" type="presParOf" srcId="{29AA596D-69ED-4F25-8E72-3806408D2896}" destId="{AB1069D3-E94D-49DC-B44A-792AEF96AED0}" srcOrd="2" destOrd="0" presId="urn:microsoft.com/office/officeart/2009/3/layout/StepUpProcess"/>
    <dgm:cxn modelId="{5C845556-4DF7-4FC9-BB16-2AFF21952975}" type="presParOf" srcId="{AB1069D3-E94D-49DC-B44A-792AEF96AED0}" destId="{B3FEBC14-A0F9-4427-813F-4D8198E5C38F}" srcOrd="0" destOrd="0" presId="urn:microsoft.com/office/officeart/2009/3/layout/StepUpProcess"/>
    <dgm:cxn modelId="{698121A7-99B6-4338-8A77-51875AB1CBB7}" type="presParOf" srcId="{AB1069D3-E94D-49DC-B44A-792AEF96AED0}" destId="{2DF62C7A-C039-43B5-ABC6-ACA86BCF2821}" srcOrd="1" destOrd="0" presId="urn:microsoft.com/office/officeart/2009/3/layout/StepUpProcess"/>
    <dgm:cxn modelId="{7E906AEC-378A-47E7-9B61-414568EE11F0}" type="presParOf" srcId="{AB1069D3-E94D-49DC-B44A-792AEF96AED0}" destId="{B21C6F94-CD0A-4D3A-B8B9-68044749B7E9}" srcOrd="2" destOrd="0" presId="urn:microsoft.com/office/officeart/2009/3/layout/StepUpProcess"/>
    <dgm:cxn modelId="{61195880-16B3-4A9E-9640-AF02EE72016F}" type="presParOf" srcId="{29AA596D-69ED-4F25-8E72-3806408D2896}" destId="{48F114EC-EDE0-427C-9D4E-A9757D9882B8}" srcOrd="3" destOrd="0" presId="urn:microsoft.com/office/officeart/2009/3/layout/StepUpProcess"/>
    <dgm:cxn modelId="{C3DC5D9B-FE54-4242-AAF0-E6DD322656D7}" type="presParOf" srcId="{48F114EC-EDE0-427C-9D4E-A9757D9882B8}" destId="{2ED2AFDB-129C-44DE-9FBD-6C544C13C7B4}" srcOrd="0" destOrd="0" presId="urn:microsoft.com/office/officeart/2009/3/layout/StepUpProcess"/>
    <dgm:cxn modelId="{0D0749BF-AD0B-4669-97BC-193167E7333A}" type="presParOf" srcId="{29AA596D-69ED-4F25-8E72-3806408D2896}" destId="{8A289A9A-7A46-4FD7-BF3F-BD515B380955}" srcOrd="4" destOrd="0" presId="urn:microsoft.com/office/officeart/2009/3/layout/StepUpProcess"/>
    <dgm:cxn modelId="{0F24907F-A733-457E-BE83-E81D5415B460}" type="presParOf" srcId="{8A289A9A-7A46-4FD7-BF3F-BD515B380955}" destId="{B140C9C0-7797-4FDC-96BA-120541B6739B}" srcOrd="0" destOrd="0" presId="urn:microsoft.com/office/officeart/2009/3/layout/StepUpProcess"/>
    <dgm:cxn modelId="{B78C1780-C72B-49CE-ABB2-C93F10829F8A}" type="presParOf" srcId="{8A289A9A-7A46-4FD7-BF3F-BD515B380955}" destId="{AB1BB4AA-0143-4441-B8F7-41DA7EAFEB7F}" srcOrd="1" destOrd="0" presId="urn:microsoft.com/office/officeart/2009/3/layout/StepUpProcess"/>
    <dgm:cxn modelId="{B371893C-15AA-4B65-AFFE-185AFC82BC40}" type="presParOf" srcId="{8A289A9A-7A46-4FD7-BF3F-BD515B380955}" destId="{D55E03D0-9FCF-46F0-B68D-ABA3E0E2EDB3}" srcOrd="2" destOrd="0" presId="urn:microsoft.com/office/officeart/2009/3/layout/StepUpProcess"/>
    <dgm:cxn modelId="{60326CBF-25EB-475A-85FB-2F0BD7944D12}" type="presParOf" srcId="{29AA596D-69ED-4F25-8E72-3806408D2896}" destId="{DC1C5E7A-2B74-4C69-A16A-A9B0E816BB92}" srcOrd="5" destOrd="0" presId="urn:microsoft.com/office/officeart/2009/3/layout/StepUpProcess"/>
    <dgm:cxn modelId="{187CF38D-F412-48A2-A266-28A9F7DB38D0}" type="presParOf" srcId="{DC1C5E7A-2B74-4C69-A16A-A9B0E816BB92}" destId="{818DB623-95D8-442D-B886-0CF04C6D2A4E}" srcOrd="0" destOrd="0" presId="urn:microsoft.com/office/officeart/2009/3/layout/StepUpProcess"/>
    <dgm:cxn modelId="{EA3D1440-EA1A-49D1-BC73-E0F34191DA2E}" type="presParOf" srcId="{29AA596D-69ED-4F25-8E72-3806408D2896}" destId="{3165121C-95CE-4385-83F1-8CFDDDC6FE52}" srcOrd="6" destOrd="0" presId="urn:microsoft.com/office/officeart/2009/3/layout/StepUpProcess"/>
    <dgm:cxn modelId="{63865BAD-70F1-457E-B019-0EC44D0E2746}" type="presParOf" srcId="{3165121C-95CE-4385-83F1-8CFDDDC6FE52}" destId="{46FE0973-B4AC-462F-97C8-2D7DCF1415E6}" srcOrd="0" destOrd="0" presId="urn:microsoft.com/office/officeart/2009/3/layout/StepUpProcess"/>
    <dgm:cxn modelId="{7E2173A0-1FEC-4DB9-B526-B407E59BBAFD}" type="presParOf" srcId="{3165121C-95CE-4385-83F1-8CFDDDC6FE52}" destId="{07B7BAA6-5984-467A-863E-71340EDE57A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71C0A-5BE1-4A37-9C71-7BFBD99EEA46}">
      <dsp:nvSpPr>
        <dsp:cNvPr id="0" name=""/>
        <dsp:cNvSpPr/>
      </dsp:nvSpPr>
      <dsp:spPr>
        <a:xfrm rot="5400000">
          <a:off x="571280" y="1962819"/>
          <a:ext cx="1697359" cy="28243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DF7669-559A-4961-B4A4-B4B3613A4482}">
      <dsp:nvSpPr>
        <dsp:cNvPr id="0" name=""/>
        <dsp:cNvSpPr/>
      </dsp:nvSpPr>
      <dsp:spPr>
        <a:xfrm>
          <a:off x="287948" y="2806697"/>
          <a:ext cx="2549855" cy="223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UTM Isadora" panose="02040603050506020204" pitchFamily="18" charset="0"/>
            </a:rPr>
            <a:t>- Chia lớp thành 2 đội (nếu lớp trực tiếp).</a:t>
          </a:r>
        </a:p>
      </dsp:txBody>
      <dsp:txXfrm>
        <a:off x="287948" y="2806697"/>
        <a:ext cx="2549855" cy="2235097"/>
      </dsp:txXfrm>
    </dsp:sp>
    <dsp:sp modelId="{7D656C18-35DB-45C7-A1E7-4A612C207F07}">
      <dsp:nvSpPr>
        <dsp:cNvPr id="0" name=""/>
        <dsp:cNvSpPr/>
      </dsp:nvSpPr>
      <dsp:spPr>
        <a:xfrm>
          <a:off x="2356699" y="1754886"/>
          <a:ext cx="481104" cy="48110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501791"/>
                <a:satOff val="7388"/>
                <a:lumOff val="2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501791"/>
                <a:satOff val="7388"/>
                <a:lumOff val="2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501791"/>
                <a:satOff val="7388"/>
                <a:lumOff val="2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501791"/>
              <a:satOff val="7388"/>
              <a:lumOff val="2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EBC14-A0F9-4427-813F-4D8198E5C38F}">
      <dsp:nvSpPr>
        <dsp:cNvPr id="0" name=""/>
        <dsp:cNvSpPr/>
      </dsp:nvSpPr>
      <dsp:spPr>
        <a:xfrm rot="5400000">
          <a:off x="3692801" y="1190396"/>
          <a:ext cx="1697359" cy="28243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1003583"/>
                <a:satOff val="14777"/>
                <a:lumOff val="5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003583"/>
                <a:satOff val="14777"/>
                <a:lumOff val="5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003583"/>
                <a:satOff val="14777"/>
                <a:lumOff val="5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1003583"/>
              <a:satOff val="14777"/>
              <a:lumOff val="52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F62C7A-C039-43B5-ABC6-ACA86BCF2821}">
      <dsp:nvSpPr>
        <dsp:cNvPr id="0" name=""/>
        <dsp:cNvSpPr/>
      </dsp:nvSpPr>
      <dsp:spPr>
        <a:xfrm>
          <a:off x="3409469" y="2034274"/>
          <a:ext cx="2549855" cy="223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UTM Isadora" panose="02040603050506020204" pitchFamily="18" charset="0"/>
            </a:rPr>
            <a:t>- Giáo viên chọn lần lượt các bạn bất kì để tham gia trò chơi.</a:t>
          </a:r>
        </a:p>
      </dsp:txBody>
      <dsp:txXfrm>
        <a:off x="3409469" y="2034274"/>
        <a:ext cx="2549855" cy="2235097"/>
      </dsp:txXfrm>
    </dsp:sp>
    <dsp:sp modelId="{B21C6F94-CD0A-4D3A-B8B9-68044749B7E9}">
      <dsp:nvSpPr>
        <dsp:cNvPr id="0" name=""/>
        <dsp:cNvSpPr/>
      </dsp:nvSpPr>
      <dsp:spPr>
        <a:xfrm>
          <a:off x="5478220" y="982463"/>
          <a:ext cx="481104" cy="48110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1505374"/>
                <a:satOff val="22165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505374"/>
                <a:satOff val="22165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505374"/>
                <a:satOff val="22165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1505374"/>
              <a:satOff val="22165"/>
              <a:lumOff val="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40C9C0-7797-4FDC-96BA-120541B6739B}">
      <dsp:nvSpPr>
        <dsp:cNvPr id="0" name=""/>
        <dsp:cNvSpPr/>
      </dsp:nvSpPr>
      <dsp:spPr>
        <a:xfrm rot="5400000">
          <a:off x="6814322" y="417972"/>
          <a:ext cx="1697359" cy="28243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2007166"/>
                <a:satOff val="29553"/>
                <a:lumOff val="10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007166"/>
                <a:satOff val="29553"/>
                <a:lumOff val="10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007166"/>
                <a:satOff val="29553"/>
                <a:lumOff val="10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2007166"/>
              <a:satOff val="29553"/>
              <a:lumOff val="10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BB4AA-0143-4441-B8F7-41DA7EAFEB7F}">
      <dsp:nvSpPr>
        <dsp:cNvPr id="0" name=""/>
        <dsp:cNvSpPr/>
      </dsp:nvSpPr>
      <dsp:spPr>
        <a:xfrm>
          <a:off x="6530990" y="1261850"/>
          <a:ext cx="2549855" cy="223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UTM Isadora" panose="02040603050506020204" pitchFamily="18" charset="0"/>
            </a:rPr>
            <a:t>- Trong thời gian 5 giây kể từ khi giáo viên nêu tên địa danh, học sinh đó phải xác định được vị trí địa danh đó trên bản đồ.</a:t>
          </a:r>
        </a:p>
      </dsp:txBody>
      <dsp:txXfrm>
        <a:off x="6530990" y="1261850"/>
        <a:ext cx="2549855" cy="2235097"/>
      </dsp:txXfrm>
    </dsp:sp>
    <dsp:sp modelId="{D55E03D0-9FCF-46F0-B68D-ABA3E0E2EDB3}">
      <dsp:nvSpPr>
        <dsp:cNvPr id="0" name=""/>
        <dsp:cNvSpPr/>
      </dsp:nvSpPr>
      <dsp:spPr>
        <a:xfrm>
          <a:off x="8599741" y="210039"/>
          <a:ext cx="481104" cy="48110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2508957"/>
                <a:satOff val="36942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508957"/>
                <a:satOff val="36942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508957"/>
                <a:satOff val="36942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2508957"/>
              <a:satOff val="36942"/>
              <a:lumOff val="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FE0973-B4AC-462F-97C8-2D7DCF1415E6}">
      <dsp:nvSpPr>
        <dsp:cNvPr id="0" name=""/>
        <dsp:cNvSpPr/>
      </dsp:nvSpPr>
      <dsp:spPr>
        <a:xfrm rot="5400000">
          <a:off x="9935843" y="-354450"/>
          <a:ext cx="1697359" cy="28243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3010749"/>
                <a:satOff val="44330"/>
                <a:lumOff val="1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010749"/>
                <a:satOff val="44330"/>
                <a:lumOff val="1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010749"/>
                <a:satOff val="44330"/>
                <a:lumOff val="1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3010749"/>
              <a:satOff val="44330"/>
              <a:lumOff val="15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B7BAA6-5984-467A-863E-71340EDE57AC}">
      <dsp:nvSpPr>
        <dsp:cNvPr id="0" name=""/>
        <dsp:cNvSpPr/>
      </dsp:nvSpPr>
      <dsp:spPr>
        <a:xfrm>
          <a:off x="9652511" y="489427"/>
          <a:ext cx="2549855" cy="223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UTM Isadora" panose="02040603050506020204" pitchFamily="18" charset="0"/>
            </a:rPr>
            <a:t>- Nếu đúng sẽ được cộng 1 điểm. Đội nào có nhiều điểm hơn sẽ giành chiến thắng.</a:t>
          </a:r>
        </a:p>
      </dsp:txBody>
      <dsp:txXfrm>
        <a:off x="9652511" y="489427"/>
        <a:ext cx="2549855" cy="2235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BE169-E4DC-4A5D-9D74-B3B2A5901BB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AC26-A5E9-443B-A95E-DD78534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69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4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04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601" y="-26412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8199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2" y="990600"/>
            <a:ext cx="4419598" cy="8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26DA113F-BAF0-4135-A24B-F55A9367A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DBEDE0C-B91A-4B79-9B92-D63A2485C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08228254-6439-4D13-BB40-6F210234E69B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21">
            <a:extLst>
              <a:ext uri="{FF2B5EF4-FFF2-40B4-BE49-F238E27FC236}">
                <a16:creationId xmlns:a16="http://schemas.microsoft.com/office/drawing/2014/main" id="{C0D13011-0DC8-4CD8-A4C3-4C1227B27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2" y="5562600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26DA113F-BAF0-4135-A24B-F55A9367A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DBEDE0C-B91A-4B79-9B92-D63A2485C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08228254-6439-4D13-BB40-6F210234E69B}"/>
              </a:ext>
            </a:extLst>
          </p:cNvPr>
          <p:cNvSpPr/>
          <p:nvPr userDrawn="1"/>
        </p:nvSpPr>
        <p:spPr>
          <a:xfrm>
            <a:off x="185738" y="360885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609E732-9A58-4173-A919-CAFF719CE06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600A2E-118C-44B1-804E-F75B1C1ADF91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-4648200" y="-1707356"/>
            <a:ext cx="1128712" cy="1128712"/>
          </a:xfrm>
          <a:prstGeom prst="ellipse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ABD4E7-062B-44F7-ACA2-6DFC80C43B0B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-3166506" y="2558256"/>
            <a:ext cx="1462088" cy="1462088"/>
          </a:xfrm>
          <a:prstGeom prst="ellipse">
            <a:avLst/>
          </a:prstGeom>
          <a:blipFill dpi="0" rotWithShape="1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8" r:id="rId6"/>
    <p:sldLayoutId id="2147483659" r:id="rId7"/>
    <p:sldLayoutId id="2147483702" r:id="rId8"/>
    <p:sldLayoutId id="214748370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6A1BEDE8-CF62-4329-AC2C-51784429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AA631BBD-613B-4EF7-BAE5-7C101D6BD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14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540CF260-962D-4B15-86F5-5EBA83B43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5" name="图片 9" descr="图片包含 鲜花, 植物&#10;&#10;描述已自动生成">
            <a:extLst>
              <a:ext uri="{FF2B5EF4-FFF2-40B4-BE49-F238E27FC236}">
                <a16:creationId xmlns:a16="http://schemas.microsoft.com/office/drawing/2014/main" id="{E175369A-E3A9-40E4-B7FE-672E5BC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DE09D36F-EDD4-4788-B43F-D1D93E640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9E3EC48-5A79-459A-AF34-D29A17DF1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DBA8A4A-E3F5-4FE4-BCAC-93E42A426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0A6DCF-2F84-4EFA-8F13-4401DBAB8A00}"/>
              </a:ext>
            </a:extLst>
          </p:cNvPr>
          <p:cNvSpPr txBox="1"/>
          <p:nvPr/>
        </p:nvSpPr>
        <p:spPr>
          <a:xfrm>
            <a:off x="2081436" y="1531610"/>
            <a:ext cx="156934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ĐỊA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26626-14FB-4381-8C67-DD71FF2251B7}"/>
              </a:ext>
            </a:extLst>
          </p:cNvPr>
          <p:cNvSpPr txBox="1"/>
          <p:nvPr/>
        </p:nvSpPr>
        <p:spPr>
          <a:xfrm>
            <a:off x="3819307" y="1531610"/>
            <a:ext cx="86882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LÍ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D25341-6B91-4919-93DB-C1AA6D103860}"/>
              </a:ext>
            </a:extLst>
          </p:cNvPr>
          <p:cNvSpPr txBox="1"/>
          <p:nvPr/>
        </p:nvSpPr>
        <p:spPr>
          <a:xfrm>
            <a:off x="4856666" y="1531610"/>
            <a:ext cx="179215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LỚP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5741A5-9620-4001-B5D0-3D499640AE5A}"/>
              </a:ext>
            </a:extLst>
          </p:cNvPr>
          <p:cNvSpPr txBox="1"/>
          <p:nvPr/>
        </p:nvSpPr>
        <p:spPr>
          <a:xfrm>
            <a:off x="6817354" y="1531610"/>
            <a:ext cx="46006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5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3406327" y="2794289"/>
            <a:ext cx="4074129" cy="584775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200">
                <a:solidFill>
                  <a:srgbClr val="F8A139"/>
                </a:solidFill>
                <a:latin typeface="UVN Mang Cau Nang" panose="03060902050402020B05" pitchFamily="66" charset="0"/>
              </a:rPr>
              <a:t>Thực hiện: EduFive</a:t>
            </a:r>
            <a:endParaRPr lang="zh-CN" altLang="en-US" sz="3200" dirty="0">
              <a:solidFill>
                <a:srgbClr val="F8A139"/>
              </a:solidFill>
              <a:latin typeface="UVN Mang Cau Nang" panose="03060902050402020B05" pitchFamily="66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82" y="4279988"/>
            <a:ext cx="1409466" cy="1089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01B8C-EDC7-4273-913F-883FCF1CD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5" y="2452321"/>
            <a:ext cx="1211405" cy="1993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06BDDE-4F99-4BB0-8BA1-ACA881F26E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19" y="3295207"/>
            <a:ext cx="2135538" cy="35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056 0.20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103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4076 -0.0039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0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Text Box 8">
            <a:extLst>
              <a:ext uri="{FF2B5EF4-FFF2-40B4-BE49-F238E27FC236}">
                <a16:creationId xmlns:a16="http://schemas.microsoft.com/office/drawing/2014/main" id="{4B2F4D99-49BF-426E-8159-31CB591F473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860398"/>
            <a:ext cx="956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- Toán: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 Luyện tập/trang 19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- TLV: Luyện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 tập làm báo cáo thống kê.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en-US" altLang="en-US" sz="4000" b="1" noProof="0">
                <a:latin typeface="UTM Isadora" panose="02040603050506020204" pitchFamily="18" charset="0"/>
                <a:cs typeface="Arial" panose="020B0604020202020204" pitchFamily="34" charset="0"/>
              </a:rPr>
              <a:t>- Lịch sử: Bài 2, bài 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altLang="en-US" sz="40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 Địa lí: Địa hình và khoáng sản.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1C4A8-0044-4D1A-B91A-D278F18D3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7689" y="679049"/>
            <a:ext cx="3576620" cy="1439368"/>
          </a:xfrm>
        </p:spPr>
        <p:txBody>
          <a:bodyPr/>
          <a:lstStyle/>
          <a:p>
            <a:r>
              <a:rPr lang="en-US" altLang="en-US" sz="4400" b="1" spc="3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Thứ 6</a:t>
            </a:r>
          </a:p>
          <a:p>
            <a:r>
              <a:rPr lang="en-US" altLang="en-US" sz="4400" b="1" spc="3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15/10/2021</a:t>
            </a:r>
            <a:endParaRPr lang="en-US" altLang="en-US" sz="4400" b="1" spc="300" dirty="0">
              <a:solidFill>
                <a:srgbClr val="9F59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52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6A1BEDE8-CF62-4329-AC2C-51784429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AA631BBD-613B-4EF7-BAE5-7C101D6BD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14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540CF260-962D-4B15-86F5-5EBA83B43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5" name="图片 9" descr="图片包含 鲜花, 植物&#10;&#10;描述已自动生成">
            <a:extLst>
              <a:ext uri="{FF2B5EF4-FFF2-40B4-BE49-F238E27FC236}">
                <a16:creationId xmlns:a16="http://schemas.microsoft.com/office/drawing/2014/main" id="{E175369A-E3A9-40E4-B7FE-672E5BC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DE09D36F-EDD4-4788-B43F-D1D93E640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9E3EC48-5A79-459A-AF34-D29A17DF1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DBA8A4A-E3F5-4FE4-BCAC-93E42A426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0A6DCF-2F84-4EFA-8F13-4401DBAB8A00}"/>
              </a:ext>
            </a:extLst>
          </p:cNvPr>
          <p:cNvSpPr txBox="1"/>
          <p:nvPr/>
        </p:nvSpPr>
        <p:spPr>
          <a:xfrm>
            <a:off x="2081436" y="1531610"/>
            <a:ext cx="197650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8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BÀI</a:t>
            </a:r>
            <a:endParaRPr lang="zh-CN" altLang="en-US" sz="8000" dirty="0">
              <a:solidFill>
                <a:srgbClr val="9956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26626-14FB-4381-8C67-DD71FF2251B7}"/>
              </a:ext>
            </a:extLst>
          </p:cNvPr>
          <p:cNvSpPr txBox="1"/>
          <p:nvPr/>
        </p:nvSpPr>
        <p:spPr>
          <a:xfrm>
            <a:off x="4081131" y="1531610"/>
            <a:ext cx="9185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8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7:</a:t>
            </a:r>
            <a:endParaRPr lang="zh-CN" altLang="en-US" sz="8000" dirty="0">
              <a:solidFill>
                <a:srgbClr val="9956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D25341-6B91-4919-93DB-C1AA6D103860}"/>
              </a:ext>
            </a:extLst>
          </p:cNvPr>
          <p:cNvSpPr txBox="1"/>
          <p:nvPr/>
        </p:nvSpPr>
        <p:spPr>
          <a:xfrm>
            <a:off x="5022844" y="1531610"/>
            <a:ext cx="177131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8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ÔN</a:t>
            </a:r>
            <a:endParaRPr lang="zh-CN" altLang="en-US" sz="8000" dirty="0">
              <a:solidFill>
                <a:srgbClr val="9956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5741A5-9620-4001-B5D0-3D499640AE5A}"/>
              </a:ext>
            </a:extLst>
          </p:cNvPr>
          <p:cNvSpPr txBox="1"/>
          <p:nvPr/>
        </p:nvSpPr>
        <p:spPr>
          <a:xfrm>
            <a:off x="6817354" y="1531610"/>
            <a:ext cx="219592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8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TẬP</a:t>
            </a:r>
            <a:endParaRPr lang="zh-CN" altLang="en-US" sz="8000" dirty="0">
              <a:solidFill>
                <a:srgbClr val="9956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4480041" y="2932990"/>
            <a:ext cx="2116285" cy="584775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200">
                <a:solidFill>
                  <a:srgbClr val="F8A139"/>
                </a:solidFill>
                <a:latin typeface="UVN Mang Cau Nang" panose="03060902050402020B05" pitchFamily="66" charset="0"/>
              </a:rPr>
              <a:t>Trang: 82</a:t>
            </a:r>
            <a:endParaRPr lang="zh-CN" altLang="en-US" sz="3200" dirty="0">
              <a:solidFill>
                <a:srgbClr val="F8A139"/>
              </a:solidFill>
              <a:latin typeface="UVN Mang Cau Nang" panose="03060902050402020B05" pitchFamily="66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44" y="4133745"/>
            <a:ext cx="1409466" cy="108913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F1551-EBBD-4757-9127-740AAB6F5364}"/>
              </a:ext>
            </a:extLst>
          </p:cNvPr>
          <p:cNvGrpSpPr/>
          <p:nvPr/>
        </p:nvGrpSpPr>
        <p:grpSpPr>
          <a:xfrm rot="20798715">
            <a:off x="12980499" y="-1898508"/>
            <a:ext cx="2389624" cy="1828800"/>
            <a:chOff x="-6557034" y="4459518"/>
            <a:chExt cx="12879718" cy="98569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55EAEA-B3BD-4C1B-AB8F-F3544737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7034" y="5501287"/>
              <a:ext cx="12879718" cy="872958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550D35C-897C-4667-A543-E590E907CD01}"/>
                </a:ext>
              </a:extLst>
            </p:cNvPr>
            <p:cNvGrpSpPr/>
            <p:nvPr/>
          </p:nvGrpSpPr>
          <p:grpSpPr>
            <a:xfrm>
              <a:off x="-6557034" y="4459518"/>
              <a:ext cx="12879718" cy="9856963"/>
              <a:chOff x="7734422" y="3779597"/>
              <a:chExt cx="12879718" cy="985696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A56CF06-7664-4778-894A-92E1C129A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4810" y="4227053"/>
                <a:ext cx="3631941" cy="68580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7C21963-0ED9-463C-9313-4FE128F98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0780" y="3779597"/>
                <a:ext cx="4135158" cy="68580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77EAF7A-62FD-4765-A1D3-0AC78E5C6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148" b="96885" l="2000" r="96333">
                            <a14:foregroundMark x1="2333" y1="23279" x2="4000" y2="69508"/>
                            <a14:foregroundMark x1="31444" y1="2787" x2="34222" y2="10820"/>
                            <a14:foregroundMark x1="34222" y1="10820" x2="36000" y2="34754"/>
                            <a14:foregroundMark x1="31444" y1="2787" x2="36738" y2="19825"/>
                            <a14:foregroundMark x1="31444" y1="1311" x2="35222" y2="7705"/>
                            <a14:foregroundMark x1="35222" y1="7705" x2="37222" y2="18197"/>
                            <a14:foregroundMark x1="32811" y1="2520" x2="33889" y2="6066"/>
                            <a14:foregroundMark x1="39222" y1="50984" x2="68333" y2="97049"/>
                            <a14:foregroundMark x1="68333" y1="97049" x2="69889" y2="80656"/>
                            <a14:foregroundMark x1="69889" y1="80656" x2="56222" y2="54426"/>
                            <a14:foregroundMark x1="56222" y1="54426" x2="50111" y2="48197"/>
                            <a14:foregroundMark x1="50111" y1="48197" x2="50111" y2="48197"/>
                            <a14:foregroundMark x1="91111" y1="23443" x2="96333" y2="52787"/>
                            <a14:foregroundMark x1="90444" y1="25738" x2="88556" y2="38525"/>
                            <a14:foregroundMark x1="88556" y1="38525" x2="88556" y2="38525"/>
                            <a14:backgroundMark x1="33667" y1="2131" x2="32333" y2="328"/>
                            <a14:backgroundMark x1="37778" y1="19672" x2="38000" y2="22951"/>
                            <a14:backgroundMark x1="38111" y1="30820" x2="39778" y2="37049"/>
                            <a14:backgroundMark x1="39778" y1="37049" x2="47111" y2="38361"/>
                            <a14:backgroundMark x1="47111" y1="38361" x2="56000" y2="37705"/>
                            <a14:backgroundMark x1="56000" y1="37705" x2="65333" y2="304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4422" y="4906974"/>
                <a:ext cx="12879718" cy="8729586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E5CB61-7FDA-44DA-9B93-595E2F4EFBDE}"/>
              </a:ext>
            </a:extLst>
          </p:cNvPr>
          <p:cNvGrpSpPr/>
          <p:nvPr/>
        </p:nvGrpSpPr>
        <p:grpSpPr>
          <a:xfrm rot="200989" flipH="1">
            <a:off x="-2682297" y="-2145415"/>
            <a:ext cx="2389626" cy="1732028"/>
            <a:chOff x="-7010400" y="-743524"/>
            <a:chExt cx="12879718" cy="933537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65993F-AE0E-4672-A64D-9083DE20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C4FB34-4D0A-49BF-9BEA-0522D8E3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4059" y="0"/>
              <a:ext cx="2558809" cy="421106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9F92DE-4131-4855-BB70-AD4C905DE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1455" y="-743524"/>
              <a:ext cx="314706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E04A207-3186-4E2A-83CB-099AE0DDE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  <a14:backgroundMark x1="38111" y1="31311" x2="45556" y2="37541"/>
                          <a14:backgroundMark x1="45556" y1="37541" x2="53556" y2="37541"/>
                          <a14:backgroundMark x1="53556" y1="37541" x2="66111" y2="30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</p:grpSp>
      <p:sp>
        <p:nvSpPr>
          <p:cNvPr id="26" name="文本框 3">
            <a:extLst>
              <a:ext uri="{FF2B5EF4-FFF2-40B4-BE49-F238E27FC236}">
                <a16:creationId xmlns:a16="http://schemas.microsoft.com/office/drawing/2014/main" id="{2617C957-5A34-4731-8194-87B96D255B8C}"/>
              </a:ext>
            </a:extLst>
          </p:cNvPr>
          <p:cNvSpPr txBox="1"/>
          <p:nvPr/>
        </p:nvSpPr>
        <p:spPr>
          <a:xfrm>
            <a:off x="4057939" y="338281"/>
            <a:ext cx="156934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ĐỊA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576F12EA-DFD0-4307-ACF7-1CDA92125BE2}"/>
              </a:ext>
            </a:extLst>
          </p:cNvPr>
          <p:cNvSpPr txBox="1"/>
          <p:nvPr/>
        </p:nvSpPr>
        <p:spPr>
          <a:xfrm>
            <a:off x="5795810" y="338281"/>
            <a:ext cx="86882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LÍ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5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10"/>
                            </p:stCondLst>
                            <p:childTnLst>
                              <p:par>
                                <p:cTn id="5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90"/>
                            </p:stCondLst>
                            <p:childTnLst>
                              <p:par>
                                <p:cTn id="5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7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30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81 L -0.00312 0.0081 C -0.00716 0.01042 -0.0112 0.01181 -0.0151 0.01458 C -0.0194 0.01759 -0.022 0.02292 -0.02578 0.02732 C -0.02891 0.03102 -0.03203 0.03449 -0.03529 0.03773 C -0.03763 0.04028 -0.04023 0.04167 -0.04245 0.04421 C -0.04505 0.04722 -0.047 0.05185 -0.04961 0.05486 C -0.05221 0.05764 -0.05534 0.05857 -0.05794 0.06111 C -0.0612 0.06435 -0.06419 0.06875 -0.06745 0.07176 C -0.06966 0.07361 -0.07227 0.07431 -0.07461 0.07593 C -0.07825 0.07847 -0.08177 0.08148 -0.08529 0.08449 C -0.11029 0.10533 -0.08464 0.0838 -0.10794 0.10764 C -0.11732 0.11736 -0.12695 0.12616 -0.13659 0.13519 C -0.14245 0.14097 -0.14883 0.14514 -0.15443 0.15185 L -0.17578 0.17732 C -0.17891 0.18102 -0.18229 0.18403 -0.18529 0.18796 C -0.19271 0.19699 -0.19909 0.20579 -0.20677 0.2132 C -0.21315 0.21968 -0.21016 0.21574 -0.21745 0.22176 C -0.21992 0.22361 -0.22227 0.2257 -0.22461 0.22801 C -0.24818 0.25093 -0.25156 0.25602 -0.27109 0.27246 C -0.27539 0.27616 -0.27969 0.27986 -0.28411 0.2831 C -0.28815 0.28588 -0.29219 0.28843 -0.29609 0.29167 C -0.30247 0.29676 -0.30859 0.30347 -0.3151 0.30857 C -0.31771 0.31065 -0.3207 0.31111 -0.32344 0.31273 C -0.32708 0.31482 -0.33047 0.31736 -0.33411 0.31898 C -0.34714 0.32523 -0.36068 0.32847 -0.37344 0.33611 C -0.38424 0.34236 -0.38711 0.34491 -0.39727 0.34861 C -0.41172 0.35417 -0.39648 0.34699 -0.41393 0.35301 C -0.41914 0.35463 -0.42422 0.35718 -0.42943 0.35926 C -0.44727 0.35857 -0.4651 0.35972 -0.48294 0.35718 C -0.48568 0.35671 -0.48763 0.35232 -0.4901 0.35093 C -0.49206 0.34954 -0.49401 0.34931 -0.49609 0.34861 C -0.49805 0.34653 -0.50013 0.34491 -0.50195 0.34236 C -0.50339 0.34051 -0.50443 0.3382 -0.5056 0.33611 C -0.51055 0.32593 -0.51081 0.325 -0.51393 0.31273 C -0.51484 0.30926 -0.51562 0.30579 -0.51628 0.30208 C -0.51771 0.2956 -0.51914 0.28796 -0.51992 0.28102 C -0.52031 0.27685 -0.52057 0.27246 -0.52109 0.26829 C -0.52135 0.26482 -0.52187 0.26111 -0.52227 0.25764 C -0.52148 0.24421 -0.52174 0.23056 -0.51992 0.21759 C -0.51888 0.21065 -0.51172 0.20255 -0.50911 0.19838 C -0.50742 0.19583 -0.50625 0.19236 -0.50443 0.19005 C -0.49727 0.18079 -0.49727 0.18195 -0.4901 0.1794 C -0.48737 0.17732 -0.48437 0.1757 -0.48177 0.17315 C -0.48008 0.1713 -0.47878 0.16806 -0.47695 0.16667 C -0.47266 0.1632 -0.46628 0.16181 -0.46159 0.16042 C -0.45833 0.15833 -0.45521 0.15579 -0.45195 0.15394 C -0.45013 0.15301 -0.44805 0.15278 -0.44609 0.15185 C -0.44323 0.1507 -0.44049 0.14908 -0.43776 0.14769 L -0.36992 0.14977 C -0.36602 0.15023 -0.36289 0.15602 -0.35911 0.15833 C -0.35612 0.16019 -0.35286 0.16111 -0.34961 0.1625 C -0.34648 0.16667 -0.34336 0.17107 -0.3401 0.17523 C -0.33776 0.17801 -0.33516 0.18056 -0.33294 0.18357 C -0.32969 0.1882 -0.32656 0.19329 -0.32344 0.19838 C -0.32214 0.20046 -0.32083 0.20232 -0.31992 0.20486 C -0.31797 0.20949 -0.31654 0.21458 -0.3151 0.21968 C -0.31263 0.22824 -0.3099 0.24236 -0.30794 0.25139 C -0.30443 0.29607 -0.30365 0.29792 -0.31159 0.37199 C -0.31302 0.38565 -0.32331 0.40463 -0.32943 0.41435 C -0.33906 0.4294 -0.34648 0.43958 -0.35794 0.45023 C -0.37682 0.46783 -0.39557 0.48588 -0.4151 0.50116 C -0.43854 0.51945 -0.4612 0.54121 -0.48529 0.55602 C -0.49687 0.5632 -0.50859 0.56898 -0.51992 0.57732 C -0.53086 0.58519 -0.54089 0.59722 -0.55195 0.60486 C -0.56354 0.61273 -0.57591 0.61667 -0.58776 0.62384 C -0.6125 0.63866 -0.63633 0.6581 -0.66159 0.67037 L -0.73529 0.70625 C -0.74883 0.71273 -0.7625 0.71806 -0.77578 0.72546 C -0.78854 0.73241 -0.8013 0.73889 -0.81393 0.74653 C -0.82318 0.75232 -0.83203 0.75996 -0.84128 0.76551 C -0.8901 0.79537 -0.88307 0.79144 -0.91745 0.80579 C -0.94661 0.83403 -0.91406 0.80347 -0.94492 0.82917 C -0.95208 0.83519 -0.95872 0.84375 -0.96628 0.84815 L -0.97695 0.8544 L -0.9806 0.85648 C -0.98529 0.86227 -0.98724 0.86482 -0.99362 0.86921 C -0.99714 0.87176 -0.99883 0.8713 -1.00195 0.8713 L -1.00195 0.8713 " pathEditMode="relative" ptsTypes="AAAAAAAAAAAAAAAAAAAAAAAAAAAAAAAAAAAAAAAAAAAAAAAAAAAAAAAAAAAAAAAAAAAAAAAAAAAAAAA">
                                      <p:cBhvr>
                                        <p:cTn id="75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648 L -0.00299 0.00648 C -0.00091 0.01713 0.00092 0.02778 0.003 0.03842 C 0.00378 0.0419 0.00469 0.04537 0.00547 0.04884 C 0.00625 0.05301 0.00665 0.05764 0.00782 0.06157 C 0.00873 0.06481 0.01055 0.0669 0.01133 0.07014 C 0.01368 0.07893 0.01498 0.08865 0.01732 0.09768 C 0.01941 0.10555 0.02227 0.11296 0.02448 0.12083 C 0.02696 0.12986 0.02904 0.13935 0.03165 0.14838 C 0.03412 0.15717 0.0375 0.16504 0.03998 0.17384 C 0.04219 0.18194 0.04349 0.19074 0.04584 0.19907 C 0.04909 0.20995 0.05339 0.21967 0.05665 0.23078 C 0.06459 0.25787 0.07253 0.28495 0.07917 0.31319 C 0.08256 0.32754 0.08972 0.36157 0.09584 0.37685 C 0.09896 0.38449 0.10287 0.3912 0.10665 0.39791 C 0.11407 0.41111 0.12175 0.42129 0.13034 0.43171 C 0.13855 0.4419 0.15456 0.45972 0.16368 0.46782 C 0.16902 0.47268 0.17487 0.47546 0.18034 0.48055 C 0.20743 0.50532 0.18842 0.49444 0.21602 0.51435 C 0.2293 0.52384 0.26368 0.54143 0.27201 0.55254 C 0.27514 0.55671 0.27787 0.56203 0.28152 0.56504 C 0.28516 0.56852 0.28946 0.56921 0.29336 0.57153 C 0.3043 0.57801 0.31042 0.58356 0.32201 0.58842 C 0.32865 0.5912 0.33542 0.59259 0.34219 0.59467 C 0.35495 0.59328 0.36758 0.59282 0.38034 0.59051 C 0.39024 0.58865 0.40014 0.58495 0.41003 0.58217 C 0.41524 0.58055 0.42045 0.58009 0.42553 0.57778 C 0.44362 0.56967 0.4349 0.57245 0.4517 0.56944 C 0.45612 0.56666 0.46042 0.56319 0.46485 0.56088 C 0.46836 0.55903 0.47214 0.55926 0.47553 0.55671 C 0.4823 0.55185 0.48881 0.54097 0.49336 0.53125 C 0.49493 0.52801 0.49571 0.5243 0.49701 0.5206 C 0.50261 0.48102 0.49948 0.49768 0.50534 0.4699 C 0.50665 0.44004 0.50938 0.41088 0.50652 0.38102 C 0.50573 0.37291 0.50365 0.36528 0.5017 0.35764 C 0.49831 0.34444 0.49389 0.33287 0.48868 0.32176 C 0.48165 0.30671 0.47631 0.28842 0.46719 0.27731 C 0.4625 0.27153 0.44297 0.24606 0.43503 0.2412 C 0.4254 0.23565 0.40534 0.2287 0.40534 0.2287 C 0.39493 0.23009 0.38451 0.22916 0.37435 0.23287 C 0.36719 0.23541 0.36055 0.24166 0.35404 0.24768 C 0.3431 0.25787 0.33008 0.26481 0.32201 0.28148 C 0.31485 0.29629 0.30599 0.30903 0.30053 0.32592 C 0.2974 0.33588 0.29375 0.34537 0.29102 0.35555 C 0.28933 0.36157 0.28881 0.36852 0.28737 0.37453 C 0.28568 0.38264 0.2836 0.39028 0.28152 0.39791 C 0.27618 0.41666 0.27279 0.42268 0.26954 0.44236 C 0.26784 0.45278 0.26342 0.49653 0.26237 0.50578 C 0.26172 0.52523 0.26003 0.55 0.26237 0.56944 C 0.26394 0.58125 0.2668 0.59213 0.26954 0.60324 C 0.27461 0.62361 0.28152 0.64745 0.28985 0.66458 C 0.30586 0.69768 0.31185 0.71134 0.33034 0.73032 C 0.33764 0.73773 0.34493 0.74629 0.35287 0.75139 C 0.38503 0.77153 0.38724 0.76967 0.41368 0.77268 C 0.43477 0.76759 0.4474 0.76967 0.46485 0.75347 C 0.47149 0.74745 0.47748 0.73935 0.48386 0.7324 C 0.48777 0.72801 0.49154 0.72268 0.49571 0.71967 C 0.5017 0.71528 0.5224 0.70162 0.53152 0.69213 C 0.53516 0.68819 0.53855 0.68333 0.54219 0.6794 C 0.5586 0.6618 0.54805 0.67546 0.56719 0.65625 C 0.61055 0.6125 0.61485 0.60092 0.66602 0.56504 C 0.68829 0.54953 0.71003 0.53194 0.73269 0.51852 C 0.74219 0.51296 0.75183 0.50787 0.7612 0.50162 C 0.77253 0.49444 0.78334 0.48565 0.79454 0.47847 C 0.80639 0.47083 0.81875 0.46574 0.83034 0.45717 C 0.83907 0.45092 0.84766 0.44375 0.85652 0.43819 C 0.86211 0.43472 0.86771 0.43171 0.87318 0.42754 C 0.88568 0.41759 0.8974 0.40463 0.91003 0.39583 C 1.01732 0.3206 0.90912 0.39815 0.98152 0.34282 C 0.98659 0.33912 0.99193 0.33634 0.99701 0.3324 C 1.00183 0.32847 1.00652 0.32384 1.01133 0.31967 L 1.01133 0.31967 " pathEditMode="relative" ptsTypes="AAAAAAAAAAAAAAAAAAAAAAAAAAAAAAAAAAAAAAAAAAAAAAAAAAAAAAAAAAAAAAAAAAAAAAAA">
                                      <p:cBhvr>
                                        <p:cTn id="7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3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975E31E-B223-476F-8C43-BC2FFE456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0" y="161"/>
            <a:ext cx="12192001" cy="6857678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01731C4A-2906-402B-A6A1-91D1650C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98C2121E-4200-4E8A-8A8B-3F731B929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8567" y="0"/>
            <a:ext cx="10377715" cy="2671762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24C9C4F4-4243-4E15-8CF8-EC7D71399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3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08B0C304-AE5D-46A7-A807-9D32804D39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159FC9F-E3CC-4697-834E-B57682AB2CD1}"/>
              </a:ext>
            </a:extLst>
          </p:cNvPr>
          <p:cNvSpPr txBox="1"/>
          <p:nvPr/>
        </p:nvSpPr>
        <p:spPr>
          <a:xfrm rot="16200000">
            <a:off x="696863" y="-368394"/>
            <a:ext cx="830997" cy="1795363"/>
          </a:xfrm>
          <a:prstGeom prst="rect">
            <a:avLst/>
          </a:prstGeom>
          <a:noFill/>
          <a:effectLst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bg2">
                    <a:lumMod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en-US" altLang="zh-CN" sz="5400">
                <a:solidFill>
                  <a:srgbClr val="FFAD2C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MỤC</a:t>
            </a:r>
            <a:endParaRPr lang="zh-CN" altLang="en-US" sz="5400" dirty="0">
              <a:solidFill>
                <a:srgbClr val="FFAD2C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B3C1F24-CBE5-45EC-959B-ACDE8FF745EA}"/>
              </a:ext>
            </a:extLst>
          </p:cNvPr>
          <p:cNvSpPr txBox="1"/>
          <p:nvPr/>
        </p:nvSpPr>
        <p:spPr>
          <a:xfrm rot="16200000">
            <a:off x="2782046" y="-143704"/>
            <a:ext cx="830997" cy="1897955"/>
          </a:xfrm>
          <a:prstGeom prst="rect">
            <a:avLst/>
          </a:prstGeom>
          <a:noFill/>
          <a:effectLst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bg2">
                    <a:lumMod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en-US" altLang="zh-CN" sz="5400">
                <a:solidFill>
                  <a:srgbClr val="FFAD2C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TIÊU</a:t>
            </a:r>
            <a:endParaRPr lang="zh-CN" altLang="en-US" sz="5400" dirty="0">
              <a:solidFill>
                <a:srgbClr val="FFAD2C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216591-F7C9-4617-8725-28870A64D045}"/>
              </a:ext>
            </a:extLst>
          </p:cNvPr>
          <p:cNvSpPr/>
          <p:nvPr/>
        </p:nvSpPr>
        <p:spPr>
          <a:xfrm>
            <a:off x="1184910" y="1378052"/>
            <a:ext cx="638175" cy="638175"/>
          </a:xfrm>
          <a:prstGeom prst="ellipse">
            <a:avLst/>
          </a:prstGeom>
          <a:solidFill>
            <a:srgbClr val="D9F0E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zh-CN" sz="4000">
                <a:solidFill>
                  <a:srgbClr val="9F5901"/>
                </a:solidFill>
                <a:latin typeface="UTM Isadora" panose="02040603050506020204" pitchFamily="18" charset="0"/>
              </a:rPr>
              <a:t>1</a:t>
            </a:r>
            <a:endParaRPr lang="zh-CN" altLang="en-US" sz="4000" dirty="0">
              <a:solidFill>
                <a:srgbClr val="9F5901"/>
              </a:solidFill>
              <a:latin typeface="UTM Isadora" panose="02040603050506020204" pitchFamily="18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F14CA10-DA05-433F-92CE-B115B7EE5890}"/>
              </a:ext>
            </a:extLst>
          </p:cNvPr>
          <p:cNvSpPr/>
          <p:nvPr/>
        </p:nvSpPr>
        <p:spPr>
          <a:xfrm>
            <a:off x="2229517" y="2463345"/>
            <a:ext cx="742281" cy="808481"/>
          </a:xfrm>
          <a:prstGeom prst="ellipse">
            <a:avLst/>
          </a:prstGeom>
          <a:solidFill>
            <a:srgbClr val="D9F0E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zh-CN" sz="3600" spc="-150">
                <a:solidFill>
                  <a:srgbClr val="9F5901"/>
                </a:solidFill>
                <a:latin typeface="UTM Isadora" panose="02040603050506020204" pitchFamily="18" charset="0"/>
              </a:rPr>
              <a:t>2</a:t>
            </a:r>
            <a:endParaRPr lang="zh-CN" altLang="en-US" sz="3600" spc="-150" dirty="0">
              <a:solidFill>
                <a:srgbClr val="9F5901"/>
              </a:solidFill>
              <a:latin typeface="UTM Isadora" panose="02040603050506020204" pitchFamily="18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F08FB56-C3F1-4AD0-86BA-A5C85FF97819}"/>
              </a:ext>
            </a:extLst>
          </p:cNvPr>
          <p:cNvSpPr/>
          <p:nvPr/>
        </p:nvSpPr>
        <p:spPr>
          <a:xfrm>
            <a:off x="3145610" y="4053547"/>
            <a:ext cx="740590" cy="637822"/>
          </a:xfrm>
          <a:prstGeom prst="ellipse">
            <a:avLst/>
          </a:prstGeom>
          <a:solidFill>
            <a:srgbClr val="D9F0E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US" altLang="zh-CN" sz="3600" spc="-150">
                <a:solidFill>
                  <a:srgbClr val="9F5901"/>
                </a:solidFill>
                <a:latin typeface="UTM Isadora" panose="02040603050506020204" pitchFamily="18" charset="0"/>
              </a:rPr>
              <a:t>3</a:t>
            </a:r>
            <a:endParaRPr lang="zh-CN" altLang="en-US" sz="3600" spc="-150" dirty="0">
              <a:solidFill>
                <a:srgbClr val="9F5901"/>
              </a:solidFill>
              <a:latin typeface="UTM Isadora" panose="020406030505060202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E38D583-6686-45F9-B13D-5D265B9DC6E3}"/>
              </a:ext>
            </a:extLst>
          </p:cNvPr>
          <p:cNvSpPr txBox="1"/>
          <p:nvPr/>
        </p:nvSpPr>
        <p:spPr>
          <a:xfrm rot="16200000">
            <a:off x="6726142" y="-3491718"/>
            <a:ext cx="553998" cy="1037771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r>
              <a:rPr lang="en-US" altLang="zh-CN" sz="3600" spc="-150">
                <a:solidFill>
                  <a:srgbClr val="9F5901"/>
                </a:solidFill>
                <a:latin typeface="UTM Isadora" panose="02040603050506020204" pitchFamily="18" charset="0"/>
                <a:ea typeface="+mn-ea"/>
              </a:rPr>
              <a:t>Xác định và mô tả được vị trí địa lí nước ta trên bản đồ</a:t>
            </a:r>
            <a:endParaRPr lang="zh-CN" altLang="en-US" sz="3600" spc="-150" dirty="0">
              <a:solidFill>
                <a:srgbClr val="9F5901"/>
              </a:solidFill>
              <a:latin typeface="UTM Isadora" panose="02040603050506020204" pitchFamily="18" charset="0"/>
              <a:ea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CB8604A-5AEA-4B57-8EE1-BAE7B634C529}"/>
              </a:ext>
            </a:extLst>
          </p:cNvPr>
          <p:cNvSpPr txBox="1"/>
          <p:nvPr/>
        </p:nvSpPr>
        <p:spPr>
          <a:xfrm rot="16200000">
            <a:off x="7027903" y="-1713801"/>
            <a:ext cx="1107996" cy="9220202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r>
              <a:rPr lang="en-US" altLang="zh-CN" sz="3600" spc="-150">
                <a:solidFill>
                  <a:srgbClr val="9F5901"/>
                </a:solidFill>
                <a:latin typeface="UTM Isadora" panose="02040603050506020204" pitchFamily="18" charset="0"/>
                <a:ea typeface="+mn-ea"/>
              </a:rPr>
              <a:t>Hệ thống hóa các kiến thức đã học về địa lí tự nhiên Việt Nam</a:t>
            </a:r>
            <a:endParaRPr lang="zh-CN" altLang="en-US" sz="3600" spc="-150" dirty="0">
              <a:solidFill>
                <a:srgbClr val="9F5901"/>
              </a:solidFill>
              <a:latin typeface="UTM Isadora" panose="02040603050506020204" pitchFamily="18" charset="0"/>
              <a:ea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8E8C38F-F318-4878-AD36-6F2DB183B68B}"/>
              </a:ext>
            </a:extLst>
          </p:cNvPr>
          <p:cNvSpPr txBox="1"/>
          <p:nvPr/>
        </p:nvSpPr>
        <p:spPr>
          <a:xfrm rot="16200000">
            <a:off x="7561302" y="295759"/>
            <a:ext cx="1107996" cy="8153399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r>
              <a:rPr lang="en-US" altLang="zh-CN" sz="3600" spc="-150">
                <a:solidFill>
                  <a:srgbClr val="9F5901"/>
                </a:solidFill>
                <a:latin typeface="UTM Isadora" panose="02040603050506020204" pitchFamily="18" charset="0"/>
                <a:ea typeface="+mn-ea"/>
              </a:rPr>
              <a:t>Nêu tên và chỉ được vị trí một số dãy núi, đồng bằng, sông lớn của nước ta trên bản đồ.</a:t>
            </a:r>
            <a:endParaRPr lang="zh-CN" altLang="en-US" sz="3600" spc="-150" dirty="0">
              <a:solidFill>
                <a:srgbClr val="9F5901"/>
              </a:solidFill>
              <a:latin typeface="UTM Isadora" panose="020406030505060202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30" grpId="0" animBg="1"/>
      <p:bldP spid="34" grpId="0" animBg="1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0527-C95E-425B-9009-54E8DEDB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4833023" y="-720088"/>
            <a:ext cx="923330" cy="6003246"/>
          </a:xfrm>
        </p:spPr>
        <p:txBody>
          <a:bodyPr/>
          <a:lstStyle/>
          <a:p>
            <a:r>
              <a:rPr lang="en-US" sz="60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VỊ TRÍ ĐỊA LÍ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5CD-9C07-4425-BBF5-CE5AF0D1C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6200000">
            <a:off x="4879189" y="918557"/>
            <a:ext cx="830997" cy="652423"/>
          </a:xfrm>
        </p:spPr>
        <p:txBody>
          <a:bodyPr/>
          <a:lstStyle/>
          <a:p>
            <a:r>
              <a:rPr lang="en-US" sz="60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1.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6B09AF-86F5-4095-84A8-060E6DBE74B5}"/>
              </a:ext>
            </a:extLst>
          </p:cNvPr>
          <p:cNvGrpSpPr/>
          <p:nvPr/>
        </p:nvGrpSpPr>
        <p:grpSpPr>
          <a:xfrm rot="748193" flipH="1">
            <a:off x="-3727391" y="-1969591"/>
            <a:ext cx="2389626" cy="1732028"/>
            <a:chOff x="-7010400" y="-743524"/>
            <a:chExt cx="12879718" cy="93353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F00877-FF9D-49D2-B7A7-13E0A214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8E7358-6737-47FB-870B-0D358F66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4059" y="0"/>
              <a:ext cx="2558809" cy="42110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C2EB6F-50D7-4467-B096-D52F22A5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1455" y="-743524"/>
              <a:ext cx="314706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0B6702-3C3A-41B0-B48C-79FEBEE0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  <a14:backgroundMark x1="38111" y1="31311" x2="45556" y2="37541"/>
                          <a14:backgroundMark x1="45556" y1="37541" x2="53556" y2="37541"/>
                          <a14:backgroundMark x1="53556" y1="37541" x2="66111" y2="30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651A8F-A7F3-46F0-9F18-C9C20D68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53" y="4114801"/>
            <a:ext cx="1666875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48B144-AA1D-4D99-886C-3E4EB071C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79340"/>
            <a:ext cx="1366874" cy="2978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CBE63-68C2-4749-A617-DEF95B074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" b="98361" l="3222" r="98778">
                        <a14:foregroundMark x1="32278" y1="5396" x2="35222" y2="38197"/>
                        <a14:foregroundMark x1="89556" y1="22459" x2="94889" y2="51148"/>
                        <a14:foregroundMark x1="53111" y1="83770" x2="65000" y2="92623"/>
                        <a14:foregroundMark x1="65000" y1="92623" x2="72111" y2="92623"/>
                        <a14:foregroundMark x1="72111" y1="92623" x2="72778" y2="92295"/>
                        <a14:foregroundMark x1="98556" y1="46721" x2="98778" y2="51475"/>
                        <a14:foregroundMark x1="67667" y1="98361" x2="76222" y2="98361"/>
                        <a14:foregroundMark x1="5159" y1="40589" x2="6191" y2="51309"/>
                        <a14:foregroundMark x1="3444" y1="22787" x2="4873" y2="37626"/>
                        <a14:foregroundMark x1="3717" y1="53336" x2="4111" y2="70328"/>
                        <a14:foregroundMark x1="3682" y1="51803" x2="3704" y2="52743"/>
                        <a14:foregroundMark x1="3667" y1="51148" x2="3682" y2="51803"/>
                        <a14:foregroundMark x1="32047" y1="2569" x2="34778" y2="18689"/>
                        <a14:foregroundMark x1="36222" y1="12623" x2="33444" y2="4262"/>
                        <a14:foregroundMark x1="33444" y1="4262" x2="31111" y2="820"/>
                        <a14:foregroundMark x1="33556" y1="4426" x2="31667" y2="1148"/>
                        <a14:foregroundMark x1="31556" y1="820" x2="31556" y2="820"/>
                        <a14:backgroundMark x1="5333" y1="51803" x2="5333" y2="51803"/>
                        <a14:backgroundMark x1="5333" y1="51803" x2="6889" y2="57377"/>
                        <a14:backgroundMark x1="6000" y1="38525" x2="5333" y2="40164"/>
                        <a14:backgroundMark x1="5778" y1="38197" x2="5333" y2="40656"/>
                        <a14:backgroundMark x1="34333" y1="820" x2="33825" y2="1570"/>
                        <a14:backgroundMark x1="36111" y1="3934" x2="34160" y2="3551"/>
                        <a14:backgroundMark x1="32508" y1="820" x2="31882" y2="479"/>
                        <a14:backgroundMark x1="33111" y1="1148" x2="32508" y2="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200" y="5039538"/>
            <a:ext cx="2682976" cy="18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1.08268 0.9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28" y="4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6A1BEDE8-CF62-4329-AC2C-51784429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AA631BBD-613B-4EF7-BAE5-7C101D6BD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14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540CF260-962D-4B15-86F5-5EBA83B43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5" name="图片 9" descr="图片包含 鲜花, 植物&#10;&#10;描述已自动生成">
            <a:extLst>
              <a:ext uri="{FF2B5EF4-FFF2-40B4-BE49-F238E27FC236}">
                <a16:creationId xmlns:a16="http://schemas.microsoft.com/office/drawing/2014/main" id="{E175369A-E3A9-40E4-B7FE-672E5BC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DE09D36F-EDD4-4788-B43F-D1D93E640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9E3EC48-5A79-459A-AF34-D29A17DF1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DBA8A4A-E3F5-4FE4-BCAC-93E42A426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0A6DCF-2F84-4EFA-8F13-4401DBAB8A00}"/>
              </a:ext>
            </a:extLst>
          </p:cNvPr>
          <p:cNvSpPr txBox="1"/>
          <p:nvPr/>
        </p:nvSpPr>
        <p:spPr>
          <a:xfrm>
            <a:off x="1474269" y="1738507"/>
            <a:ext cx="163025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ĐỐI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995601"/>
              </a:solidFill>
              <a:effectLst/>
              <a:uLnTx/>
              <a:uFillTx/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26626-14FB-4381-8C67-DD71FF2251B7}"/>
              </a:ext>
            </a:extLst>
          </p:cNvPr>
          <p:cNvSpPr txBox="1"/>
          <p:nvPr/>
        </p:nvSpPr>
        <p:spPr>
          <a:xfrm>
            <a:off x="3511872" y="1738507"/>
            <a:ext cx="18129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solidFill>
                  <a:srgbClr val="9956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ĐÁP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995601"/>
              </a:solidFill>
              <a:effectLst/>
              <a:uLnTx/>
              <a:uFillTx/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D25341-6B91-4919-93DB-C1AA6D103860}"/>
              </a:ext>
            </a:extLst>
          </p:cNvPr>
          <p:cNvSpPr txBox="1"/>
          <p:nvPr/>
        </p:nvSpPr>
        <p:spPr>
          <a:xfrm>
            <a:off x="5439441" y="1738507"/>
            <a:ext cx="325569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995601"/>
                </a:solidFill>
                <a:effectLst/>
                <a:uLnTx/>
                <a:uFillTx/>
                <a:latin typeface="UVN Mang Cau Nang" panose="03060902050402020B05" pitchFamily="66" charset="0"/>
                <a:ea typeface="字魂108号-新潮卡通体" panose="00000500000000000000" pitchFamily="2" charset="-122"/>
                <a:cs typeface="+mn-cs"/>
              </a:rPr>
              <a:t>NHANH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995601"/>
              </a:solidFill>
              <a:effectLst/>
              <a:uLnTx/>
              <a:uFillTx/>
              <a:latin typeface="UVN Mang Cau Nang" panose="03060902050402020B05" pitchFamily="66" charset="0"/>
              <a:ea typeface="字魂108号-新潮卡通体" panose="00000500000000000000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96" y="4071911"/>
            <a:ext cx="1409466" cy="10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61140-7F0F-46C5-851E-EEA29FDB7B2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0" y="762000"/>
            <a:ext cx="2816225" cy="84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5400" b="1" spc="300" err="1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Quy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spc="3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tắc</a:t>
            </a:r>
            <a:endParaRPr lang="en-US" altLang="en-US" sz="5400" b="1" spc="300" dirty="0">
              <a:solidFill>
                <a:srgbClr val="9F59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83A9DF-74B1-4B7C-BEA5-B1EF0CA6D3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413644"/>
              </p:ext>
            </p:extLst>
          </p:nvPr>
        </p:nvGraphicFramePr>
        <p:xfrm>
          <a:off x="-18143" y="957331"/>
          <a:ext cx="12210143" cy="5250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3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371C0A-5BE1-4A37-9C71-7BFBD99EE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7D371C0A-5BE1-4A37-9C71-7BFBD99EE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656C18-35DB-45C7-A1E7-4A612C207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7D656C18-35DB-45C7-A1E7-4A612C207F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DF7669-559A-4961-B4A4-B4B3613A4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C6DF7669-559A-4961-B4A4-B4B3613A44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1C6F94-CD0A-4D3A-B8B9-68044749B7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B21C6F94-CD0A-4D3A-B8B9-68044749B7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FEBC14-A0F9-4427-813F-4D8198E5C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B3FEBC14-A0F9-4427-813F-4D8198E5C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F62C7A-C039-43B5-ABC6-ACA86BCF2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2DF62C7A-C039-43B5-ABC6-ACA86BCF2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5E03D0-9FCF-46F0-B68D-ABA3E0E2E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D55E03D0-9FCF-46F0-B68D-ABA3E0E2ED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40C9C0-7797-4FDC-96BA-120541B67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B140C9C0-7797-4FDC-96BA-120541B67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1BB4AA-0143-4441-B8F7-41DA7EAFE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AB1BB4AA-0143-4441-B8F7-41DA7EAFE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FE0973-B4AC-462F-97C8-2D7DCF141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46FE0973-B4AC-462F-97C8-2D7DCF141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7BAA6-5984-467A-863E-71340EDE5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07B7BAA6-5984-467A-863E-71340EDE5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D8C138-46A1-4A38-8F5D-83AA6B62A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60763"/>
              </p:ext>
            </p:extLst>
          </p:nvPr>
        </p:nvGraphicFramePr>
        <p:xfrm>
          <a:off x="516000" y="1364782"/>
          <a:ext cx="11160000" cy="548338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580000">
                  <a:extLst>
                    <a:ext uri="{9D8B030D-6E8A-4147-A177-3AD203B41FA5}">
                      <a16:colId xmlns:a16="http://schemas.microsoft.com/office/drawing/2014/main" val="1901726264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3357950793"/>
                    </a:ext>
                  </a:extLst>
                </a:gridCol>
              </a:tblGrid>
              <a:tr h="947386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tự nhiên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93879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05974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7409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158187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61075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8306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FFEFF7C-502C-4A48-87C8-ED2DD87D393A}"/>
              </a:ext>
            </a:extLst>
          </p:cNvPr>
          <p:cNvSpPr txBox="1"/>
          <p:nvPr/>
        </p:nvSpPr>
        <p:spPr>
          <a:xfrm>
            <a:off x="1905000" y="2488275"/>
            <a:ext cx="2209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 hình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71C5B-ABD6-45A7-994A-E7F0D72F26B5}"/>
              </a:ext>
            </a:extLst>
          </p:cNvPr>
          <p:cNvSpPr txBox="1"/>
          <p:nvPr/>
        </p:nvSpPr>
        <p:spPr>
          <a:xfrm>
            <a:off x="1905000" y="3376294"/>
            <a:ext cx="2209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 hậu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574A4-0C44-4241-A2DB-F601C6A4F2FF}"/>
              </a:ext>
            </a:extLst>
          </p:cNvPr>
          <p:cNvSpPr txBox="1"/>
          <p:nvPr/>
        </p:nvSpPr>
        <p:spPr>
          <a:xfrm>
            <a:off x="1905000" y="4264313"/>
            <a:ext cx="2209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ngòi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9257E-C2EB-49F1-8A75-0C89639CCF92}"/>
              </a:ext>
            </a:extLst>
          </p:cNvPr>
          <p:cNvSpPr txBox="1"/>
          <p:nvPr/>
        </p:nvSpPr>
        <p:spPr>
          <a:xfrm>
            <a:off x="1905000" y="5152332"/>
            <a:ext cx="2209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E4B7A-D27D-42A3-AA6E-B75574C72201}"/>
              </a:ext>
            </a:extLst>
          </p:cNvPr>
          <p:cNvSpPr txBox="1"/>
          <p:nvPr/>
        </p:nvSpPr>
        <p:spPr>
          <a:xfrm>
            <a:off x="1905000" y="6040352"/>
            <a:ext cx="2209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D3B15-AB9B-4EDC-A159-476E18CC61C5}"/>
              </a:ext>
            </a:extLst>
          </p:cNvPr>
          <p:cNvSpPr txBox="1"/>
          <p:nvPr/>
        </p:nvSpPr>
        <p:spPr>
          <a:xfrm>
            <a:off x="677100" y="662274"/>
            <a:ext cx="108378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>
                <a:solidFill>
                  <a:srgbClr val="995601"/>
                </a:solidFill>
                <a:latin typeface="UTM Diana" panose="02040603050506020204" pitchFamily="18" charset="0"/>
              </a:rPr>
              <a:t>Hoàn thành bảng sau: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A0824-3A5D-4BB7-AFB6-DD84AAA6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" y="5152332"/>
            <a:ext cx="1272484" cy="2110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E7A8F-C756-4C40-8984-94718A5F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09" y="5152332"/>
            <a:ext cx="1117632" cy="21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Text Box 8">
            <a:extLst>
              <a:ext uri="{FF2B5EF4-FFF2-40B4-BE49-F238E27FC236}">
                <a16:creationId xmlns:a16="http://schemas.microsoft.com/office/drawing/2014/main" id="{4B2F4D99-49BF-426E-8159-31CB591F473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2600" y="2362200"/>
            <a:ext cx="95631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- Ôn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 tập lại nội dung bài học.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Isadora" panose="02040603050506020204" pitchFamily="18" charset="0"/>
                <a:cs typeface="Arial" panose="020B0604020202020204" pitchFamily="34" charset="0"/>
              </a:rPr>
              <a:t>- Chuẩn bị bài mới: Dân số nước ta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1C4A8-0044-4D1A-B91A-D278F18D3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2711" y="937068"/>
            <a:ext cx="3823932" cy="923330"/>
          </a:xfrm>
        </p:spPr>
        <p:txBody>
          <a:bodyPr/>
          <a:lstStyle/>
          <a:p>
            <a:r>
              <a:rPr lang="en-US" altLang="en-US" sz="6000" b="1" spc="300">
                <a:solidFill>
                  <a:srgbClr val="9F5901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DẶN DÒ</a:t>
            </a:r>
            <a:endParaRPr lang="en-US" altLang="en-US" sz="6000" b="1" spc="300" dirty="0">
              <a:solidFill>
                <a:srgbClr val="9F5901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6A1BEDE8-CF62-4329-AC2C-51784429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AA631BBD-613B-4EF7-BAE5-7C101D6BD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14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540CF260-962D-4B15-86F5-5EBA83B43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5" name="图片 9" descr="图片包含 鲜花, 植物&#10;&#10;描述已自动生成">
            <a:extLst>
              <a:ext uri="{FF2B5EF4-FFF2-40B4-BE49-F238E27FC236}">
                <a16:creationId xmlns:a16="http://schemas.microsoft.com/office/drawing/2014/main" id="{E175369A-E3A9-40E4-B7FE-672E5BC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DE09D36F-EDD4-4788-B43F-D1D93E640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9E3EC48-5A79-459A-AF34-D29A17DF1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DBA8A4A-E3F5-4FE4-BCAC-93E42A426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0A6DCF-2F84-4EFA-8F13-4401DBAB8A00}"/>
              </a:ext>
            </a:extLst>
          </p:cNvPr>
          <p:cNvSpPr txBox="1"/>
          <p:nvPr/>
        </p:nvSpPr>
        <p:spPr>
          <a:xfrm>
            <a:off x="245582" y="407897"/>
            <a:ext cx="249587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CHÚC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26626-14FB-4381-8C67-DD71FF2251B7}"/>
              </a:ext>
            </a:extLst>
          </p:cNvPr>
          <p:cNvSpPr txBox="1"/>
          <p:nvPr/>
        </p:nvSpPr>
        <p:spPr>
          <a:xfrm>
            <a:off x="2614365" y="1579193"/>
            <a:ext cx="182261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CÁC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D25341-6B91-4919-93DB-C1AA6D103860}"/>
              </a:ext>
            </a:extLst>
          </p:cNvPr>
          <p:cNvSpPr txBox="1"/>
          <p:nvPr/>
        </p:nvSpPr>
        <p:spPr>
          <a:xfrm>
            <a:off x="4309887" y="407897"/>
            <a:ext cx="135293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EM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5741A5-9620-4001-B5D0-3D499640AE5A}"/>
              </a:ext>
            </a:extLst>
          </p:cNvPr>
          <p:cNvSpPr txBox="1"/>
          <p:nvPr/>
        </p:nvSpPr>
        <p:spPr>
          <a:xfrm>
            <a:off x="5535728" y="1579193"/>
            <a:ext cx="193001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HỌC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3203954" y="2980779"/>
            <a:ext cx="4074129" cy="584775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200">
                <a:solidFill>
                  <a:srgbClr val="F8A139"/>
                </a:solidFill>
                <a:latin typeface="UVN Mang Cau Nang" panose="03060902050402020B05" pitchFamily="66" charset="0"/>
              </a:rPr>
              <a:t>Thực hiện: EduFive</a:t>
            </a:r>
            <a:endParaRPr lang="zh-CN" altLang="en-US" sz="3200" dirty="0">
              <a:solidFill>
                <a:srgbClr val="F8A139"/>
              </a:solidFill>
              <a:latin typeface="UVN Mang Cau Nang" panose="03060902050402020B05" pitchFamily="66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33" y="4368748"/>
            <a:ext cx="1409466" cy="1089133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492FEBDB-A71C-4320-8B8F-2A97CF636F89}"/>
              </a:ext>
            </a:extLst>
          </p:cNvPr>
          <p:cNvSpPr txBox="1"/>
          <p:nvPr/>
        </p:nvSpPr>
        <p:spPr>
          <a:xfrm>
            <a:off x="7338650" y="407897"/>
            <a:ext cx="185467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0700"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r>
              <a:rPr lang="en-US" altLang="zh-CN" sz="6000">
                <a:solidFill>
                  <a:srgbClr val="F8A139"/>
                </a:solidFill>
                <a:latin typeface="UVN Mang Cau Nang" panose="03060902050402020B05" pitchFamily="66" charset="0"/>
                <a:ea typeface="字魂108号-新潮卡通体" panose="00000500000000000000" pitchFamily="2" charset="-122"/>
              </a:rPr>
              <a:t>TỐT</a:t>
            </a:r>
            <a:endParaRPr lang="zh-CN" altLang="en-US" sz="6000" dirty="0">
              <a:solidFill>
                <a:srgbClr val="F8A139"/>
              </a:solidFill>
              <a:latin typeface="UVN Mang Cau Nang" panose="03060902050402020B05" pitchFamily="66" charset="0"/>
              <a:ea typeface="字魂108号-新潮卡通体" panose="00000500000000000000" pitchFamily="2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934DAD-CB9A-404F-9E1E-F82613D1A9AA}"/>
              </a:ext>
            </a:extLst>
          </p:cNvPr>
          <p:cNvGrpSpPr/>
          <p:nvPr/>
        </p:nvGrpSpPr>
        <p:grpSpPr>
          <a:xfrm rot="21294892" flipH="1">
            <a:off x="-3013428" y="5450971"/>
            <a:ext cx="2389624" cy="1828800"/>
            <a:chOff x="-6557034" y="4459518"/>
            <a:chExt cx="12879718" cy="98569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06647D-955F-4EB6-9D8D-8CA31D24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7034" y="5501287"/>
              <a:ext cx="12879718" cy="872958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A5F2CE0-FA1F-4C71-97A1-0A71AE007FDA}"/>
                </a:ext>
              </a:extLst>
            </p:cNvPr>
            <p:cNvGrpSpPr/>
            <p:nvPr/>
          </p:nvGrpSpPr>
          <p:grpSpPr>
            <a:xfrm>
              <a:off x="-6557034" y="4459518"/>
              <a:ext cx="12879718" cy="9856963"/>
              <a:chOff x="7734422" y="3779597"/>
              <a:chExt cx="12879718" cy="9856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4936671-788C-41D9-AA53-5092CB866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4810" y="4227053"/>
                <a:ext cx="3631941" cy="6858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A0561BA-B046-4DD1-9044-20407B7E7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0780" y="3779597"/>
                <a:ext cx="4135158" cy="68580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8A1AD83-C402-4083-8886-6D3271079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148" b="96885" l="2000" r="96333">
                            <a14:foregroundMark x1="2333" y1="23279" x2="4000" y2="69508"/>
                            <a14:foregroundMark x1="31444" y1="2787" x2="34222" y2="10820"/>
                            <a14:foregroundMark x1="34222" y1="10820" x2="36000" y2="34754"/>
                            <a14:foregroundMark x1="31444" y1="2787" x2="36738" y2="19825"/>
                            <a14:foregroundMark x1="31444" y1="1311" x2="35222" y2="7705"/>
                            <a14:foregroundMark x1="35222" y1="7705" x2="37222" y2="18197"/>
                            <a14:foregroundMark x1="32811" y1="2520" x2="33889" y2="6066"/>
                            <a14:foregroundMark x1="39222" y1="50984" x2="68333" y2="97049"/>
                            <a14:foregroundMark x1="68333" y1="97049" x2="69889" y2="80656"/>
                            <a14:foregroundMark x1="69889" y1="80656" x2="56222" y2="54426"/>
                            <a14:foregroundMark x1="56222" y1="54426" x2="50111" y2="48197"/>
                            <a14:foregroundMark x1="50111" y1="48197" x2="50111" y2="48197"/>
                            <a14:foregroundMark x1="91111" y1="23443" x2="96333" y2="52787"/>
                            <a14:foregroundMark x1="90444" y1="25738" x2="88556" y2="38525"/>
                            <a14:foregroundMark x1="88556" y1="38525" x2="88556" y2="38525"/>
                            <a14:backgroundMark x1="33667" y1="2131" x2="32333" y2="328"/>
                            <a14:backgroundMark x1="37778" y1="19672" x2="38000" y2="22951"/>
                            <a14:backgroundMark x1="38111" y1="30820" x2="39778" y2="37049"/>
                            <a14:backgroundMark x1="39778" y1="37049" x2="47111" y2="38361"/>
                            <a14:backgroundMark x1="47111" y1="38361" x2="56000" y2="37705"/>
                            <a14:backgroundMark x1="56000" y1="37705" x2="65333" y2="304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4422" y="4906974"/>
                <a:ext cx="12879718" cy="872958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4D5FB2-FCE1-4256-8F83-364328B032AA}"/>
              </a:ext>
            </a:extLst>
          </p:cNvPr>
          <p:cNvGrpSpPr/>
          <p:nvPr/>
        </p:nvGrpSpPr>
        <p:grpSpPr>
          <a:xfrm rot="157064">
            <a:off x="14124550" y="5086573"/>
            <a:ext cx="2389626" cy="1732028"/>
            <a:chOff x="-7010400" y="-743524"/>
            <a:chExt cx="12879718" cy="93353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4682C3F-9D39-4C7B-B3B2-159B0D4B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259ADDF-C032-4142-B736-2AEC7063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4059" y="0"/>
              <a:ext cx="2558809" cy="421106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4924A2C-18D7-4566-9FEB-0A285579A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1455" y="-743524"/>
              <a:ext cx="3147060" cy="6858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D64DEAF-AFF6-466A-AF5D-DB1AE4F62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8" b="96885" l="2000" r="96333">
                          <a14:foregroundMark x1="2333" y1="23279" x2="4000" y2="69508"/>
                          <a14:foregroundMark x1="31444" y1="2787" x2="34222" y2="10820"/>
                          <a14:foregroundMark x1="34222" y1="10820" x2="36000" y2="34754"/>
                          <a14:foregroundMark x1="31444" y1="2787" x2="36738" y2="19825"/>
                          <a14:foregroundMark x1="31444" y1="1311" x2="35222" y2="7705"/>
                          <a14:foregroundMark x1="35222" y1="7705" x2="37222" y2="18197"/>
                          <a14:foregroundMark x1="32811" y1="2520" x2="33889" y2="6066"/>
                          <a14:foregroundMark x1="39222" y1="50984" x2="68333" y2="97049"/>
                          <a14:foregroundMark x1="68333" y1="97049" x2="69889" y2="80656"/>
                          <a14:foregroundMark x1="69889" y1="80656" x2="56222" y2="54426"/>
                          <a14:foregroundMark x1="56222" y1="54426" x2="50111" y2="48197"/>
                          <a14:foregroundMark x1="50111" y1="48197" x2="50111" y2="48197"/>
                          <a14:foregroundMark x1="91111" y1="23443" x2="96333" y2="52787"/>
                          <a14:foregroundMark x1="90444" y1="25738" x2="88556" y2="38525"/>
                          <a14:foregroundMark x1="88556" y1="38525" x2="88556" y2="38525"/>
                          <a14:backgroundMark x1="33667" y1="2131" x2="32333" y2="328"/>
                          <a14:backgroundMark x1="37778" y1="19672" x2="38000" y2="22951"/>
                          <a14:backgroundMark x1="38111" y1="31311" x2="45556" y2="37541"/>
                          <a14:backgroundMark x1="45556" y1="37541" x2="53556" y2="37541"/>
                          <a14:backgroundMark x1="53556" y1="37541" x2="66111" y2="30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10400" y="-137740"/>
              <a:ext cx="12879718" cy="8729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0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753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3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4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4"/>
                            </p:stCondLst>
                            <p:childTnLst>
                              <p:par>
                                <p:cTn id="4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5"/>
                            </p:stCondLst>
                            <p:childTnLst>
                              <p:par>
                                <p:cTn id="5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6"/>
                            </p:stCondLst>
                            <p:childTnLst>
                              <p:par>
                                <p:cTn id="6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756"/>
                            </p:stCondLst>
                            <p:childTnLst>
                              <p:par>
                                <p:cTn id="7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1.49401 -0.7960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01" y="-3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756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1.30378 -1.03935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82" y="-5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3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9&quot;/&gt;&lt;lineCharCount val=&quot;54&quot;/&gt;&lt;lineCharCount val=&quot;59&quot;/&gt;&lt;lineCharCount val=&quot;52&quot;/&gt;&lt;lineCharCount val=&quot;74&quot;/&gt;&lt;lineCharCount val=&quot;2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9&quot;/&gt;&lt;lineCharCount val=&quot;54&quot;/&gt;&lt;lineCharCount val=&quot;59&quot;/&gt;&lt;lineCharCount val=&quot;52&quot;/&gt;&lt;lineCharCount val=&quot;74&quot;/&gt;&lt;lineCharCount val=&quot;2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421</TotalTime>
  <Words>265</Words>
  <Application>Microsoft Office PowerPoint</Application>
  <PresentationFormat>Màn hình rộng</PresentationFormat>
  <Paragraphs>58</Paragraphs>
  <Slides>10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20" baseType="lpstr">
      <vt:lpstr>Wingdings 2</vt:lpstr>
      <vt:lpstr>#9Slide02 Noi dung dai</vt:lpstr>
      <vt:lpstr>Arial</vt:lpstr>
      <vt:lpstr>UTM Diana</vt:lpstr>
      <vt:lpstr>Times New Roman</vt:lpstr>
      <vt:lpstr>#9Slide02 Tieu de dai</vt:lpstr>
      <vt:lpstr>Calibri</vt:lpstr>
      <vt:lpstr>UVN Mang Cau Nang</vt:lpstr>
      <vt:lpstr>UTM Isadora</vt:lpstr>
      <vt:lpstr>Office Theme</vt:lpstr>
      <vt:lpstr>Bản trình bày PowerPoint</vt:lpstr>
      <vt:lpstr>Bản trình bày PowerPoint</vt:lpstr>
      <vt:lpstr>Bản trình bày PowerPoint</vt:lpstr>
      <vt:lpstr>VỊ TRÍ ĐỊA LÍ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WINDOWS</cp:lastModifiedBy>
  <cp:revision>24</cp:revision>
  <dcterms:created xsi:type="dcterms:W3CDTF">2021-10-11T12:48:51Z</dcterms:created>
  <dcterms:modified xsi:type="dcterms:W3CDTF">2023-10-12T05:21:30Z</dcterms:modified>
  <cp:category>9Slide.vn</cp:category>
  <cp:contentStatus>9Slide</cp:contentStatus>
</cp:coreProperties>
</file>