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89" r:id="rId4"/>
    <p:sldId id="258" r:id="rId5"/>
    <p:sldId id="274" r:id="rId6"/>
    <p:sldId id="275" r:id="rId7"/>
    <p:sldId id="291" r:id="rId8"/>
    <p:sldId id="276" r:id="rId9"/>
    <p:sldId id="294" r:id="rId10"/>
    <p:sldId id="277" r:id="rId11"/>
    <p:sldId id="278" r:id="rId12"/>
    <p:sldId id="296" r:id="rId13"/>
    <p:sldId id="299" r:id="rId14"/>
    <p:sldId id="298" r:id="rId15"/>
    <p:sldId id="300" r:id="rId16"/>
    <p:sldId id="301" r:id="rId17"/>
    <p:sldId id="302" r:id="rId18"/>
    <p:sldId id="303" r:id="rId19"/>
    <p:sldId id="304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7E48B2E-EED0-5C7E-16F0-FBEE0AB169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52808" cy="7615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518" y="1638692"/>
            <a:ext cx="8560526" cy="22576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b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112592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" y="-108857"/>
            <a:ext cx="12479383" cy="7994469"/>
          </a:xfrm>
        </p:spPr>
      </p:pic>
      <p:sp>
        <p:nvSpPr>
          <p:cNvPr id="3" name="Rectangle 2"/>
          <p:cNvSpPr/>
          <p:nvPr/>
        </p:nvSpPr>
        <p:spPr>
          <a:xfrm>
            <a:off x="1121229" y="1492902"/>
            <a:ext cx="1023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 phần đất liền giống hình chữ  S</a:t>
            </a:r>
            <a:r>
              <a:rPr lang="vi-V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1228" y="1908400"/>
            <a:ext cx="1023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1650 km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1229" y="2749590"/>
            <a:ext cx="10232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km.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1230" y="4095001"/>
            <a:ext cx="1023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330.000 km</a:t>
            </a:r>
            <a:r>
              <a:rPr lang="en-US" altLang="en-US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41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3" name="Rectangle 2"/>
          <p:cNvSpPr/>
          <p:nvPr/>
        </p:nvSpPr>
        <p:spPr>
          <a:xfrm>
            <a:off x="761440" y="1537363"/>
            <a:ext cx="10974931" cy="277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Phần đất liền của nước ta hẹp ngang, chạy dài theo chiều Bắc – Nam với đường bờ biển cong như hình chữ S.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1650 km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km.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1156" y="559945"/>
            <a:ext cx="283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 LUẬN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3216379" cy="7631006"/>
          </a:xfrm>
          <a:prstGeom prst="rect">
            <a:avLst/>
          </a:prstGeom>
        </p:spPr>
      </p:pic>
      <p:graphicFrame>
        <p:nvGraphicFramePr>
          <p:cNvPr id="6045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0646114"/>
              </p:ext>
            </p:extLst>
          </p:nvPr>
        </p:nvGraphicFramePr>
        <p:xfrm>
          <a:off x="685800" y="831781"/>
          <a:ext cx="8077200" cy="4331072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3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9597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Lào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-chia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609600" y="5329976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Hãy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nhỏ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hơn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 ta?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2672836" y="-10858"/>
            <a:ext cx="55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cs typeface="Arial" panose="020B0604020202020204" pitchFamily="34" charset="0"/>
              </a:rPr>
              <a:t>Dựa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vào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bảng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liệu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93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3" name="Rectangle 2"/>
          <p:cNvSpPr/>
          <p:nvPr/>
        </p:nvSpPr>
        <p:spPr>
          <a:xfrm>
            <a:off x="936508" y="1518591"/>
            <a:ext cx="9622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So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-chia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545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6" name="Rectangle 5"/>
          <p:cNvSpPr/>
          <p:nvPr/>
        </p:nvSpPr>
        <p:spPr>
          <a:xfrm>
            <a:off x="838200" y="1755825"/>
            <a:ext cx="10841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nằm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bán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Đông Dương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khu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vực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Nam Á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phần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liền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có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giống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vùng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rộng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lớn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quần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8828" y="706532"/>
            <a:ext cx="2634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GHI NHỚ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21" y="6373542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645531" y="2861627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" y="0"/>
            <a:ext cx="12192000" cy="7381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356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08" y="3371271"/>
            <a:ext cx="7023414" cy="38034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270377" y="5084044"/>
            <a:ext cx="2017058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166676" y="3844656"/>
            <a:ext cx="416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310334" y="5791200"/>
            <a:ext cx="1977101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39158" y="5084044"/>
            <a:ext cx="1860250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8" y="5800165"/>
            <a:ext cx="1860250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9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45685" y="3397885"/>
            <a:ext cx="487363" cy="48736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36218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79072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7022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80" y="3594847"/>
            <a:ext cx="6741543" cy="3650772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405707" y="4975412"/>
            <a:ext cx="2014359" cy="6432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A.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306235" y="3863789"/>
            <a:ext cx="40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km2?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405707" y="5713137"/>
            <a:ext cx="2033450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C.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20067" y="4973977"/>
            <a:ext cx="1676342" cy="64463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B.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7" y="5713137"/>
            <a:ext cx="1657251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D.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3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77672" y="1295053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5173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3858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8920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4483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779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004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08920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5003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" y="165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717416" y="5170198"/>
            <a:ext cx="1691476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717416" y="4068381"/>
            <a:ext cx="361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717416" y="5902690"/>
            <a:ext cx="1691476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640574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4" y="5902690"/>
            <a:ext cx="1640575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5557" y="5957967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3051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846668" y="5029200"/>
            <a:ext cx="1592489" cy="58003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50km?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846669" y="5692588"/>
            <a:ext cx="1592488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029200"/>
            <a:ext cx="1640574" cy="58941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692588"/>
            <a:ext cx="1640574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0137" y="5992495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9394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41" y="2411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4097" y="1289752"/>
            <a:ext cx="72186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17041" y="2003786"/>
            <a:ext cx="11000477" cy="416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Lãnh thổ Việt Nam bao gồm những phần nào?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đất liền của nước ta giáp với những nước nào?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bao bọc phía nào phần đất liền của nước ta?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biển là gì?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5632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1" y="108858"/>
            <a:ext cx="1186759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5" y="1919289"/>
            <a:ext cx="7620001" cy="12954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14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9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24542" y="3686177"/>
            <a:ext cx="80118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6602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uoc_do_Viet_Nam_trong_khu_vuc_Dong_Nam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4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50" y="1692728"/>
            <a:ext cx="3734764" cy="34725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trên bản đồ vị trí và giới hạn của nước ta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Luoc_do_mat_do_dan_so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463" y="539798"/>
            <a:ext cx="4969012" cy="542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13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8"/>
          <a:stretch/>
        </p:blipFill>
        <p:spPr>
          <a:xfrm>
            <a:off x="0" y="0"/>
            <a:ext cx="12192000" cy="7183225"/>
          </a:xfrm>
        </p:spPr>
      </p:pic>
      <p:sp>
        <p:nvSpPr>
          <p:cNvPr id="3" name="Rectangle 2"/>
          <p:cNvSpPr/>
          <p:nvPr/>
        </p:nvSpPr>
        <p:spPr>
          <a:xfrm>
            <a:off x="461128" y="878108"/>
            <a:ext cx="11454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Việt Nam nằm trên bán đảo Đông Dương, thuộc khu vực Đông Nam Á.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Lãnh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gồm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phần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đất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liền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biển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quần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đảo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nước giáp phần đất liền với nước ta có: Trung Quốc; Lào và Cam-pu-chia.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số đảo và quần đảo của nước ta như: Cát Bà; Bạch Long Vĩ; Phú Quốc; Côn Đảo … Quần đảo: Hoàng sa và Trường Sa ...</a:t>
            </a:r>
          </a:p>
        </p:txBody>
      </p:sp>
    </p:spTree>
    <p:extLst>
      <p:ext uri="{BB962C8B-B14F-4D97-AF65-F5344CB8AC3E}">
        <p14:creationId xmlns:p14="http://schemas.microsoft.com/office/powerpoint/2010/main" val="38360351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479383" cy="7994469"/>
          </a:xfrm>
        </p:spPr>
      </p:pic>
      <p:sp>
        <p:nvSpPr>
          <p:cNvPr id="6" name="Speech Bubble: Oval 5"/>
          <p:cNvSpPr/>
          <p:nvPr/>
        </p:nvSpPr>
        <p:spPr>
          <a:xfrm>
            <a:off x="1179887" y="1263192"/>
            <a:ext cx="7709589" cy="4044099"/>
          </a:xfrm>
          <a:prstGeom prst="wedgeEllipseCallout">
            <a:avLst>
              <a:gd name="adj1" fmla="val 59283"/>
              <a:gd name="adj2" fmla="val 4266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Với vị trí như vậy nước ta lại có vùng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thông với đại dương nên thuận lợi gì cho việc giao lưu với các nước  khác trong khu vực và trên thế giới?</a:t>
            </a:r>
          </a:p>
        </p:txBody>
      </p:sp>
    </p:spTree>
    <p:extLst>
      <p:ext uri="{BB962C8B-B14F-4D97-AF65-F5344CB8AC3E}">
        <p14:creationId xmlns:p14="http://schemas.microsoft.com/office/powerpoint/2010/main" val="27477366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3"/>
            <a:ext cx="6019800" cy="73836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326960" cy="73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3" y="2080695"/>
            <a:ext cx="5018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 lợi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Vị trí nước  ta thuận lợi cho việc </a:t>
            </a:r>
            <a:r>
              <a:rPr lang="en-US" altLang="en-US" sz="30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lưu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nước trên thế giới bằng đường bộ, đường biển, đường hàng không.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3457" y="2080695"/>
            <a:ext cx="5606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altLang="en-US" sz="3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ở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alt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37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1"/>
          <a:stretch/>
        </p:blipFill>
        <p:spPr>
          <a:xfrm>
            <a:off x="0" y="0"/>
            <a:ext cx="12192000" cy="7994469"/>
          </a:xfrm>
        </p:spPr>
      </p:pic>
      <p:sp>
        <p:nvSpPr>
          <p:cNvPr id="10" name="Rectangle 9"/>
          <p:cNvSpPr/>
          <p:nvPr/>
        </p:nvSpPr>
        <p:spPr>
          <a:xfrm>
            <a:off x="4681411" y="643185"/>
            <a:ext cx="31165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577660"/>
            <a:ext cx="10515600" cy="439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Á.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Á.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5310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7"/>
          <a:stretch/>
        </p:blipFill>
        <p:spPr>
          <a:xfrm>
            <a:off x="0" y="0"/>
            <a:ext cx="12191999" cy="7994469"/>
          </a:xfrm>
        </p:spPr>
      </p:pic>
      <p:pic>
        <p:nvPicPr>
          <p:cNvPr id="75780" name="Picture 4" descr="luoc do song ngoi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9" y="94269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uong-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0" y="2304070"/>
            <a:ext cx="14509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570482" y="3429000"/>
            <a:ext cx="3962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Bắc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cs typeface="Arial" panose="020B0604020202020204" pitchFamily="34" charset="0"/>
              </a:rPr>
              <a:t> Nam,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liền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cs typeface="Arial" panose="020B0604020202020204" pitchFamily="34" charset="0"/>
              </a:rPr>
              <a:t>dài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nhiêu</a:t>
            </a:r>
            <a:r>
              <a:rPr lang="en-US" altLang="en-US" sz="2800" dirty="0">
                <a:cs typeface="Arial" panose="020B0604020202020204" pitchFamily="34" charset="0"/>
              </a:rPr>
              <a:t> km?</a:t>
            </a: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1572017" y="260958"/>
            <a:ext cx="182562" cy="640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 rot="16200000">
            <a:off x="329798" y="3043050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1650 km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6570482" y="5364638"/>
            <a:ext cx="3962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cs typeface="Arial" panose="020B0604020202020204" pitchFamily="34" charset="0"/>
              </a:rPr>
              <a:t>Nơi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hẹp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nhiêu</a:t>
            </a:r>
            <a:r>
              <a:rPr lang="en-US" altLang="en-US" sz="2800" dirty="0">
                <a:cs typeface="Arial" panose="020B0604020202020204" pitchFamily="34" charset="0"/>
              </a:rPr>
              <a:t> km?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V="1">
            <a:off x="2033979" y="2970819"/>
            <a:ext cx="228600" cy="152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18979318">
            <a:off x="1957779" y="2604217"/>
            <a:ext cx="1905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Hới</a:t>
            </a:r>
            <a:endParaRPr lang="en-U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 50 km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70482" y="1998643"/>
            <a:ext cx="39624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+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liền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cs typeface="Arial" panose="020B0604020202020204" pitchFamily="34" charset="0"/>
              </a:rPr>
              <a:t>giống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gì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176C2-BE0D-7690-DC9D-AA6A55F090CF}"/>
              </a:ext>
            </a:extLst>
          </p:cNvPr>
          <p:cNvSpPr/>
          <p:nvPr/>
        </p:nvSpPr>
        <p:spPr>
          <a:xfrm>
            <a:off x="5033158" y="611129"/>
            <a:ext cx="7313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6806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311" grpId="0"/>
      <p:bldP spid="97316" grpId="0" animBg="1"/>
      <p:bldP spid="9731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1583</TotalTime>
  <Words>892</Words>
  <Application>Microsoft Office PowerPoint</Application>
  <PresentationFormat>Màn hình rộng</PresentationFormat>
  <Paragraphs>118</Paragraphs>
  <Slides>20</Slides>
  <Notes>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Bản trình bày PowerPoint</vt:lpstr>
      <vt:lpstr>1. Vị trí địa lí và giới hạn của nước ta</vt:lpstr>
      <vt:lpstr>Bản trình bày PowerPoint</vt:lpstr>
      <vt:lpstr>Chỉ trên bản đồ vị trí và giới hạn của nước ta</vt:lpstr>
      <vt:lpstr>Việt Nam – Đất nước chúng ta </vt:lpstr>
      <vt:lpstr>Việt Nam – Đất nước chúng ta </vt:lpstr>
      <vt:lpstr>Bản trình bày PowerPoint</vt:lpstr>
      <vt:lpstr>Việt Nam – Đất nước chúng ta </vt:lpstr>
      <vt:lpstr>Bản trình bày PowerPoint</vt:lpstr>
      <vt:lpstr>Việt Nam – Đất nước chúng ta </vt:lpstr>
      <vt:lpstr>Việt Nam – Đất nước chúng ta </vt:lpstr>
      <vt:lpstr>Bản trình bày PowerPoint</vt:lpstr>
      <vt:lpstr>Việt Nam – Đất nước chúng ta </vt:lpstr>
      <vt:lpstr>Việt Nam – Đất nước chúng ta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24 tháng 8 năm 2021 Địa Lí</dc:title>
  <dc:subject>9Slide.vn</dc:subject>
  <dc:creator>MinhThangPC.VN</dc:creator>
  <dc:description>9Slide.vn</dc:description>
  <cp:lastModifiedBy>WINDOWS</cp:lastModifiedBy>
  <cp:revision>22</cp:revision>
  <dcterms:created xsi:type="dcterms:W3CDTF">2021-08-20T13:14:35Z</dcterms:created>
  <dcterms:modified xsi:type="dcterms:W3CDTF">2023-09-11T06:47:45Z</dcterms:modified>
  <cp:category>9Slide.vn</cp:category>
</cp:coreProperties>
</file>