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 id="2147483685" r:id="rId4"/>
  </p:sldMasterIdLst>
  <p:notesMasterIdLst>
    <p:notesMasterId r:id="rId33"/>
  </p:notesMasterIdLst>
  <p:sldIdLst>
    <p:sldId id="281" r:id="rId5"/>
    <p:sldId id="544" r:id="rId6"/>
    <p:sldId id="527" r:id="rId7"/>
    <p:sldId id="534" r:id="rId8"/>
    <p:sldId id="546" r:id="rId9"/>
    <p:sldId id="548" r:id="rId10"/>
    <p:sldId id="547" r:id="rId11"/>
    <p:sldId id="550" r:id="rId12"/>
    <p:sldId id="551" r:id="rId13"/>
    <p:sldId id="552" r:id="rId14"/>
    <p:sldId id="553" r:id="rId15"/>
    <p:sldId id="554" r:id="rId16"/>
    <p:sldId id="555" r:id="rId17"/>
    <p:sldId id="556" r:id="rId18"/>
    <p:sldId id="557" r:id="rId19"/>
    <p:sldId id="558" r:id="rId20"/>
    <p:sldId id="559" r:id="rId21"/>
    <p:sldId id="560" r:id="rId22"/>
    <p:sldId id="561" r:id="rId23"/>
    <p:sldId id="562" r:id="rId24"/>
    <p:sldId id="570" r:id="rId25"/>
    <p:sldId id="573" r:id="rId26"/>
    <p:sldId id="574" r:id="rId27"/>
    <p:sldId id="565" r:id="rId28"/>
    <p:sldId id="566" r:id="rId29"/>
    <p:sldId id="567" r:id="rId30"/>
    <p:sldId id="290" r:id="rId31"/>
    <p:sldId id="291" r:id="rId32"/>
  </p:sldIdLst>
  <p:sldSz cx="12192000" cy="6858000"/>
  <p:notesSz cx="6858000" cy="9144000"/>
  <p:embeddedFontLst>
    <p:embeddedFont>
      <p:font typeface="Calibri" pitchFamily="34" charset="0"/>
      <p:regular r:id="rId34"/>
      <p:bold r:id="rId35"/>
      <p:italic r:id="rId36"/>
      <p:boldItalic r:id="rId37"/>
    </p:embeddedFont>
    <p:embeddedFont>
      <p:font typeface="Impact" pitchFamily="34" charset="0"/>
      <p:regular r:id="rId38"/>
    </p:embeddedFont>
    <p:embeddedFont>
      <p:font typeface=".VnHelvetInsH"/>
      <p:regular r:id="rId39"/>
    </p:embeddedFont>
    <p:embeddedFont>
      <p:font typeface="Calibri Light" pitchFamily="34" charset="0"/>
      <p:regular r:id="rId40"/>
      <p: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66"/>
    <a:srgbClr val="6600FF"/>
    <a:srgbClr val="660033"/>
    <a:srgbClr val="80008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000" autoAdjust="0"/>
    <p:restoredTop sz="91474" autoAdjust="0"/>
  </p:normalViewPr>
  <p:slideViewPr>
    <p:cSldViewPr snapToGrid="0">
      <p:cViewPr varScale="1">
        <p:scale>
          <a:sx n="83" d="100"/>
          <a:sy n="83" d="100"/>
        </p:scale>
        <p:origin x="-816"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5C1FD7-0860-4948-B859-B0565D85DB67}" type="doc">
      <dgm:prSet loTypeId="urn:microsoft.com/office/officeart/2005/8/layout/vList5" loCatId="list" qsTypeId="urn:microsoft.com/office/officeart/2005/8/quickstyle/simple1" qsCatId="simple" csTypeId="urn:microsoft.com/office/officeart/2005/8/colors/colorful1#1" csCatId="colorful" phldr="1"/>
      <dgm:spPr/>
      <dgm:t>
        <a:bodyPr/>
        <a:lstStyle/>
        <a:p>
          <a:endParaRPr lang="en-US"/>
        </a:p>
      </dgm:t>
    </dgm:pt>
    <dgm:pt modelId="{E320EED3-77AF-4004-9F7C-43998D1A1893}">
      <dgm:prSet custT="1"/>
      <dgm:spPr>
        <a:solidFill>
          <a:schemeClr val="accent6">
            <a:lumMod val="40000"/>
            <a:lumOff val="60000"/>
          </a:schemeClr>
        </a:solidFill>
      </dgm:spPr>
      <dgm:t>
        <a:bodyPr/>
        <a:lstStyle/>
        <a:p>
          <a:pPr algn="l" rtl="0"/>
          <a:r>
            <a:rPr lang="en-US" sz="2400" b="1" dirty="0">
              <a:solidFill>
                <a:srgbClr val="000066"/>
              </a:solidFill>
              <a:latin typeface="Times New Roman" pitchFamily="18" charset="0"/>
              <a:cs typeface="Times New Roman" pitchFamily="18" charset="0"/>
            </a:rPr>
            <a:t>CÂU 1:Trường </a:t>
          </a:r>
          <a:r>
            <a:rPr lang="en-US" sz="2400" b="1" dirty="0" err="1">
              <a:solidFill>
                <a:srgbClr val="000066"/>
              </a:solidFill>
              <a:latin typeface="Times New Roman" pitchFamily="18" charset="0"/>
              <a:cs typeface="Times New Roman" pitchFamily="18" charset="0"/>
            </a:rPr>
            <a:t>làng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có</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hàng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tre</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xanh</a:t>
          </a:r>
          <a:r>
            <a:rPr lang="en-US" sz="2400" b="1" dirty="0">
              <a:solidFill>
                <a:srgbClr val="000066"/>
              </a:solidFill>
              <a:latin typeface="Times New Roman" pitchFamily="18" charset="0"/>
              <a:cs typeface="Times New Roman" pitchFamily="18" charset="0"/>
            </a:rPr>
            <a:t> . </a:t>
          </a:r>
          <a:r>
            <a:rPr lang="en-US" sz="2400" b="1" dirty="0" err="1">
              <a:solidFill>
                <a:srgbClr val="000066"/>
              </a:solidFill>
              <a:latin typeface="Times New Roman" pitchFamily="18" charset="0"/>
              <a:cs typeface="Times New Roman" pitchFamily="18" charset="0"/>
            </a:rPr>
            <a:t>Cây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rợp</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bóng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mát</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đời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lành</a:t>
          </a:r>
          <a:r>
            <a:rPr lang="en-US" sz="2400" b="1" dirty="0">
              <a:solidFill>
                <a:srgbClr val="000066"/>
              </a:solidFill>
              <a:latin typeface="Times New Roman" pitchFamily="18" charset="0"/>
              <a:cs typeface="Times New Roman" pitchFamily="18" charset="0"/>
            </a:rPr>
            <a:t>.</a:t>
          </a:r>
          <a:endParaRPr lang="en-US" sz="2400" dirty="0">
            <a:solidFill>
              <a:srgbClr val="000066"/>
            </a:solidFill>
            <a:latin typeface="Times New Roman" pitchFamily="18" charset="0"/>
            <a:cs typeface="Times New Roman" pitchFamily="18" charset="0"/>
          </a:endParaRPr>
        </a:p>
      </dgm:t>
    </dgm:pt>
    <dgm:pt modelId="{8F09986B-30AD-4604-9495-03015C9EA061}" type="parTrans" cxnId="{75DC973A-D175-459A-9402-5F7E866E1997}">
      <dgm:prSet/>
      <dgm:spPr/>
      <dgm:t>
        <a:bodyPr/>
        <a:lstStyle/>
        <a:p>
          <a:endParaRPr lang="en-US">
            <a:latin typeface="Times New Roman" pitchFamily="18" charset="0"/>
            <a:cs typeface="Times New Roman" pitchFamily="18" charset="0"/>
          </a:endParaRPr>
        </a:p>
      </dgm:t>
    </dgm:pt>
    <dgm:pt modelId="{91903131-8E23-439A-8E40-06A2A897BCA4}" type="sibTrans" cxnId="{75DC973A-D175-459A-9402-5F7E866E1997}">
      <dgm:prSet/>
      <dgm:spPr/>
      <dgm:t>
        <a:bodyPr/>
        <a:lstStyle/>
        <a:p>
          <a:endParaRPr lang="en-US">
            <a:latin typeface="Times New Roman" pitchFamily="18" charset="0"/>
            <a:cs typeface="Times New Roman" pitchFamily="18" charset="0"/>
          </a:endParaRPr>
        </a:p>
      </dgm:t>
    </dgm:pt>
    <dgm:pt modelId="{CC506B8B-2C94-4E44-A7E8-8D03245F2AAA}">
      <dgm:prSet custT="1"/>
      <dgm:spPr>
        <a:solidFill>
          <a:schemeClr val="accent4">
            <a:lumMod val="40000"/>
            <a:lumOff val="60000"/>
          </a:schemeClr>
        </a:solidFill>
      </dgm:spPr>
      <dgm:t>
        <a:bodyPr/>
        <a:lstStyle/>
        <a:p>
          <a:pPr algn="l" rtl="0"/>
          <a:r>
            <a:rPr lang="en-US" sz="2400" b="1" dirty="0">
              <a:solidFill>
                <a:srgbClr val="000066"/>
              </a:solidFill>
              <a:latin typeface="Times New Roman" pitchFamily="18" charset="0"/>
              <a:cs typeface="Times New Roman" pitchFamily="18" charset="0"/>
            </a:rPr>
            <a:t>CÂU 2: </a:t>
          </a:r>
          <a:r>
            <a:rPr lang="en-US" sz="2400" b="1" dirty="0" err="1">
              <a:solidFill>
                <a:srgbClr val="000066"/>
              </a:solidFill>
              <a:latin typeface="Times New Roman" pitchFamily="18" charset="0"/>
              <a:cs typeface="Times New Roman" pitchFamily="18" charset="0"/>
            </a:rPr>
            <a:t>Nhịp</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cầu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tre</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lối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về</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nhà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qua </a:t>
          </a:r>
          <a:r>
            <a:rPr lang="en-US" sz="2400" b="1" dirty="0" err="1">
              <a:solidFill>
                <a:srgbClr val="000066"/>
              </a:solidFill>
              <a:latin typeface="Times New Roman" pitchFamily="18" charset="0"/>
              <a:cs typeface="Times New Roman" pitchFamily="18" charset="0"/>
            </a:rPr>
            <a:t>rẫy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nương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xanh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thấy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vui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êm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đềm</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9DD9BA4B-7AC1-4F0F-9FA1-C17B4053BCF2}" type="parTrans" cxnId="{ECB55E5A-495D-4EA2-B13E-A1A86F56B64C}">
      <dgm:prSet/>
      <dgm:spPr/>
      <dgm:t>
        <a:bodyPr/>
        <a:lstStyle/>
        <a:p>
          <a:endParaRPr lang="en-US">
            <a:latin typeface="Times New Roman" pitchFamily="18" charset="0"/>
            <a:cs typeface="Times New Roman" pitchFamily="18" charset="0"/>
          </a:endParaRPr>
        </a:p>
      </dgm:t>
    </dgm:pt>
    <dgm:pt modelId="{FC11D717-59B3-4C49-AB94-0F579C88C69E}" type="sibTrans" cxnId="{ECB55E5A-495D-4EA2-B13E-A1A86F56B64C}">
      <dgm:prSet/>
      <dgm:spPr/>
      <dgm:t>
        <a:bodyPr/>
        <a:lstStyle/>
        <a:p>
          <a:endParaRPr lang="en-US">
            <a:latin typeface="Times New Roman" pitchFamily="18" charset="0"/>
            <a:cs typeface="Times New Roman" pitchFamily="18" charset="0"/>
          </a:endParaRPr>
        </a:p>
      </dgm:t>
    </dgm:pt>
    <dgm:pt modelId="{12DAD0AE-100B-4E3D-B53C-6A46A8CF44F8}">
      <dgm:prSet custT="1"/>
      <dgm:spPr>
        <a:solidFill>
          <a:schemeClr val="accent2">
            <a:lumMod val="60000"/>
            <a:lumOff val="40000"/>
          </a:schemeClr>
        </a:solidFill>
      </dgm:spPr>
      <dgm:t>
        <a:bodyPr/>
        <a:lstStyle/>
        <a:p>
          <a:pPr algn="l" rtl="0"/>
          <a:r>
            <a:rPr lang="en-US" sz="2400" b="1" dirty="0">
              <a:solidFill>
                <a:srgbClr val="000066"/>
              </a:solidFill>
              <a:latin typeface="Times New Roman" pitchFamily="18" charset="0"/>
              <a:cs typeface="Times New Roman" pitchFamily="18" charset="0"/>
            </a:rPr>
            <a:t>CÂU 3; </a:t>
          </a:r>
          <a:r>
            <a:rPr lang="en-US" sz="2400" b="1" dirty="0" err="1">
              <a:solidFill>
                <a:srgbClr val="000066"/>
              </a:solidFill>
              <a:latin typeface="Times New Roman" pitchFamily="18" charset="0"/>
              <a:cs typeface="Times New Roman" pitchFamily="18" charset="0"/>
            </a:rPr>
            <a:t>Tình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quê</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hương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gắn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liền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thương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bao</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mùa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mưa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nắng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vẫn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đến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trường</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9E5C2E1B-E5C7-4D74-9C07-2040FB1D85C4}" type="parTrans" cxnId="{175B4711-19CE-42AA-A707-959E09331A71}">
      <dgm:prSet/>
      <dgm:spPr/>
      <dgm:t>
        <a:bodyPr/>
        <a:lstStyle/>
        <a:p>
          <a:endParaRPr lang="en-US">
            <a:latin typeface="Times New Roman" pitchFamily="18" charset="0"/>
            <a:cs typeface="Times New Roman" pitchFamily="18" charset="0"/>
          </a:endParaRPr>
        </a:p>
      </dgm:t>
    </dgm:pt>
    <dgm:pt modelId="{E0781AED-0757-45C9-B507-97FCBD759ED0}" type="sibTrans" cxnId="{175B4711-19CE-42AA-A707-959E09331A71}">
      <dgm:prSet/>
      <dgm:spPr/>
      <dgm:t>
        <a:bodyPr/>
        <a:lstStyle/>
        <a:p>
          <a:endParaRPr lang="en-US">
            <a:latin typeface="Times New Roman" pitchFamily="18" charset="0"/>
            <a:cs typeface="Times New Roman" pitchFamily="18" charset="0"/>
          </a:endParaRPr>
        </a:p>
      </dgm:t>
    </dgm:pt>
    <dgm:pt modelId="{58EAF4A9-5ED8-4B96-8892-8E93A1788FD5}">
      <dgm:prSet custT="1"/>
      <dgm:spPr>
        <a:solidFill>
          <a:schemeClr val="accent5">
            <a:lumMod val="40000"/>
            <a:lumOff val="60000"/>
          </a:schemeClr>
        </a:solidFill>
      </dgm:spPr>
      <dgm:t>
        <a:bodyPr/>
        <a:lstStyle/>
        <a:p>
          <a:pPr algn="l" rtl="0"/>
          <a:r>
            <a:rPr lang="en-US" sz="2400" b="1" dirty="0">
              <a:solidFill>
                <a:srgbClr val="000066"/>
              </a:solidFill>
              <a:latin typeface="Times New Roman" pitchFamily="18" charset="0"/>
              <a:cs typeface="Times New Roman" pitchFamily="18" charset="0"/>
            </a:rPr>
            <a:t>CÂU 4: </a:t>
          </a:r>
          <a:r>
            <a:rPr lang="en-US" sz="2400" b="1" dirty="0" err="1">
              <a:solidFill>
                <a:srgbClr val="000066"/>
              </a:solidFill>
              <a:latin typeface="Times New Roman" pitchFamily="18" charset="0"/>
              <a:cs typeface="Times New Roman" pitchFamily="18" charset="0"/>
            </a:rPr>
            <a:t>Thầy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cô</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đã</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dạy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cho</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nước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quê</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gia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đình</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A5EDA6CE-F03D-4448-94F0-0D1E0C9F7201}" type="parTrans" cxnId="{089A2F6B-8482-4538-B4FB-7F4CCC7AAF8F}">
      <dgm:prSet/>
      <dgm:spPr/>
      <dgm:t>
        <a:bodyPr/>
        <a:lstStyle/>
        <a:p>
          <a:endParaRPr lang="en-US">
            <a:latin typeface="Times New Roman" pitchFamily="18" charset="0"/>
            <a:cs typeface="Times New Roman" pitchFamily="18" charset="0"/>
          </a:endParaRPr>
        </a:p>
      </dgm:t>
    </dgm:pt>
    <dgm:pt modelId="{0CCCD278-E28C-4188-9B85-99A737E5FC9F}" type="sibTrans" cxnId="{089A2F6B-8482-4538-B4FB-7F4CCC7AAF8F}">
      <dgm:prSet/>
      <dgm:spPr/>
      <dgm:t>
        <a:bodyPr/>
        <a:lstStyle/>
        <a:p>
          <a:endParaRPr lang="en-US">
            <a:latin typeface="Times New Roman" pitchFamily="18" charset="0"/>
            <a:cs typeface="Times New Roman" pitchFamily="18" charset="0"/>
          </a:endParaRPr>
        </a:p>
      </dgm:t>
    </dgm:pt>
    <dgm:pt modelId="{F51FEA58-C9DA-4B35-8524-417BDF259661}" type="pres">
      <dgm:prSet presAssocID="{C15C1FD7-0860-4948-B859-B0565D85DB67}" presName="Name0" presStyleCnt="0">
        <dgm:presLayoutVars>
          <dgm:dir/>
          <dgm:animLvl val="lvl"/>
          <dgm:resizeHandles val="exact"/>
        </dgm:presLayoutVars>
      </dgm:prSet>
      <dgm:spPr/>
      <dgm:t>
        <a:bodyPr/>
        <a:lstStyle/>
        <a:p>
          <a:endParaRPr lang="vi-VN"/>
        </a:p>
      </dgm:t>
    </dgm:pt>
    <dgm:pt modelId="{8F7B921E-A736-4460-B66C-403B7124475F}" type="pres">
      <dgm:prSet presAssocID="{E320EED3-77AF-4004-9F7C-43998D1A1893}" presName="linNode" presStyleCnt="0"/>
      <dgm:spPr/>
    </dgm:pt>
    <dgm:pt modelId="{6893E86C-83D1-4802-B268-DE468AFA5654}" type="pres">
      <dgm:prSet presAssocID="{E320EED3-77AF-4004-9F7C-43998D1A1893}" presName="parentText" presStyleLbl="node1" presStyleIdx="0" presStyleCnt="4" custScaleX="204593" custScaleY="24397" custLinFactNeighborX="-51943" custLinFactNeighborY="-2656">
        <dgm:presLayoutVars>
          <dgm:chMax val="1"/>
          <dgm:bulletEnabled val="1"/>
        </dgm:presLayoutVars>
      </dgm:prSet>
      <dgm:spPr/>
      <dgm:t>
        <a:bodyPr/>
        <a:lstStyle/>
        <a:p>
          <a:endParaRPr lang="vi-VN"/>
        </a:p>
      </dgm:t>
    </dgm:pt>
    <dgm:pt modelId="{B2F9430A-839B-4A49-A311-69AA10E06D91}" type="pres">
      <dgm:prSet presAssocID="{91903131-8E23-439A-8E40-06A2A897BCA4}" presName="sp" presStyleCnt="0"/>
      <dgm:spPr/>
    </dgm:pt>
    <dgm:pt modelId="{F0A463F4-C116-4C9F-BA00-4A988C9136A6}" type="pres">
      <dgm:prSet presAssocID="{CC506B8B-2C94-4E44-A7E8-8D03245F2AAA}" presName="linNode" presStyleCnt="0"/>
      <dgm:spPr/>
    </dgm:pt>
    <dgm:pt modelId="{DC68C4B8-BEC9-485B-8ACB-5597DF3576D2}" type="pres">
      <dgm:prSet presAssocID="{CC506B8B-2C94-4E44-A7E8-8D03245F2AAA}" presName="parentText" presStyleLbl="node1" presStyleIdx="1" presStyleCnt="4" custScaleX="197666" custScaleY="20550" custLinFactNeighborX="-57036" custLinFactNeighborY="1328">
        <dgm:presLayoutVars>
          <dgm:chMax val="1"/>
          <dgm:bulletEnabled val="1"/>
        </dgm:presLayoutVars>
      </dgm:prSet>
      <dgm:spPr/>
      <dgm:t>
        <a:bodyPr/>
        <a:lstStyle/>
        <a:p>
          <a:endParaRPr lang="vi-VN"/>
        </a:p>
      </dgm:t>
    </dgm:pt>
    <dgm:pt modelId="{7A2B88F9-AC58-4059-B38D-018EC5B54B88}" type="pres">
      <dgm:prSet presAssocID="{FC11D717-59B3-4C49-AB94-0F579C88C69E}" presName="sp" presStyleCnt="0"/>
      <dgm:spPr/>
    </dgm:pt>
    <dgm:pt modelId="{88F2B1B4-DCED-4D68-8525-F5C0471A343C}" type="pres">
      <dgm:prSet presAssocID="{12DAD0AE-100B-4E3D-B53C-6A46A8CF44F8}" presName="linNode" presStyleCnt="0"/>
      <dgm:spPr/>
    </dgm:pt>
    <dgm:pt modelId="{51110361-1ABA-4C81-A98A-B75BE0A0CB7F}" type="pres">
      <dgm:prSet presAssocID="{12DAD0AE-100B-4E3D-B53C-6A46A8CF44F8}" presName="parentText" presStyleLbl="node1" presStyleIdx="2" presStyleCnt="4" custScaleX="199930" custScaleY="27852" custLinFactNeighborX="-56017" custLinFactNeighborY="3983">
        <dgm:presLayoutVars>
          <dgm:chMax val="1"/>
          <dgm:bulletEnabled val="1"/>
        </dgm:presLayoutVars>
      </dgm:prSet>
      <dgm:spPr/>
      <dgm:t>
        <a:bodyPr/>
        <a:lstStyle/>
        <a:p>
          <a:endParaRPr lang="vi-VN"/>
        </a:p>
      </dgm:t>
    </dgm:pt>
    <dgm:pt modelId="{2562B7E1-2B48-48A7-9B88-F62B2BA5E498}" type="pres">
      <dgm:prSet presAssocID="{E0781AED-0757-45C9-B507-97FCBD759ED0}" presName="sp" presStyleCnt="0"/>
      <dgm:spPr/>
    </dgm:pt>
    <dgm:pt modelId="{C32C6B97-87DE-42CB-AA1D-36F1329EAF75}" type="pres">
      <dgm:prSet presAssocID="{58EAF4A9-5ED8-4B96-8892-8E93A1788FD5}" presName="linNode" presStyleCnt="0"/>
      <dgm:spPr/>
    </dgm:pt>
    <dgm:pt modelId="{A7FA2DCD-38E6-40C9-8ADB-DCCCEA0279C7}" type="pres">
      <dgm:prSet presAssocID="{58EAF4A9-5ED8-4B96-8892-8E93A1788FD5}" presName="parentText" presStyleLbl="node1" presStyleIdx="3" presStyleCnt="4" custScaleX="203728" custScaleY="17824" custLinFactX="-26629" custLinFactNeighborX="-100000" custLinFactNeighborY="69045">
        <dgm:presLayoutVars>
          <dgm:chMax val="1"/>
          <dgm:bulletEnabled val="1"/>
        </dgm:presLayoutVars>
      </dgm:prSet>
      <dgm:spPr/>
      <dgm:t>
        <a:bodyPr/>
        <a:lstStyle/>
        <a:p>
          <a:endParaRPr lang="vi-VN"/>
        </a:p>
      </dgm:t>
    </dgm:pt>
  </dgm:ptLst>
  <dgm:cxnLst>
    <dgm:cxn modelId="{61AD5C21-FAB5-4503-8133-A659108BBD19}" type="presOf" srcId="{12DAD0AE-100B-4E3D-B53C-6A46A8CF44F8}" destId="{51110361-1ABA-4C81-A98A-B75BE0A0CB7F}" srcOrd="0" destOrd="0" presId="urn:microsoft.com/office/officeart/2005/8/layout/vList5"/>
    <dgm:cxn modelId="{ECB55E5A-495D-4EA2-B13E-A1A86F56B64C}" srcId="{C15C1FD7-0860-4948-B859-B0565D85DB67}" destId="{CC506B8B-2C94-4E44-A7E8-8D03245F2AAA}" srcOrd="1" destOrd="0" parTransId="{9DD9BA4B-7AC1-4F0F-9FA1-C17B4053BCF2}" sibTransId="{FC11D717-59B3-4C49-AB94-0F579C88C69E}"/>
    <dgm:cxn modelId="{552CEAF7-5E50-4E09-8273-7E7FB702E477}" type="presOf" srcId="{58EAF4A9-5ED8-4B96-8892-8E93A1788FD5}" destId="{A7FA2DCD-38E6-40C9-8ADB-DCCCEA0279C7}" srcOrd="0" destOrd="0" presId="urn:microsoft.com/office/officeart/2005/8/layout/vList5"/>
    <dgm:cxn modelId="{819CD477-BF3C-4FC4-A735-373BC4B1016B}" type="presOf" srcId="{CC506B8B-2C94-4E44-A7E8-8D03245F2AAA}" destId="{DC68C4B8-BEC9-485B-8ACB-5597DF3576D2}" srcOrd="0" destOrd="0" presId="urn:microsoft.com/office/officeart/2005/8/layout/vList5"/>
    <dgm:cxn modelId="{BE8D8C44-B7AA-4626-B703-D820921EBB77}" type="presOf" srcId="{C15C1FD7-0860-4948-B859-B0565D85DB67}" destId="{F51FEA58-C9DA-4B35-8524-417BDF259661}" srcOrd="0" destOrd="0" presId="urn:microsoft.com/office/officeart/2005/8/layout/vList5"/>
    <dgm:cxn modelId="{089A2F6B-8482-4538-B4FB-7F4CCC7AAF8F}" srcId="{C15C1FD7-0860-4948-B859-B0565D85DB67}" destId="{58EAF4A9-5ED8-4B96-8892-8E93A1788FD5}" srcOrd="3" destOrd="0" parTransId="{A5EDA6CE-F03D-4448-94F0-0D1E0C9F7201}" sibTransId="{0CCCD278-E28C-4188-9B85-99A737E5FC9F}"/>
    <dgm:cxn modelId="{175B4711-19CE-42AA-A707-959E09331A71}" srcId="{C15C1FD7-0860-4948-B859-B0565D85DB67}" destId="{12DAD0AE-100B-4E3D-B53C-6A46A8CF44F8}" srcOrd="2" destOrd="0" parTransId="{9E5C2E1B-E5C7-4D74-9C07-2040FB1D85C4}" sibTransId="{E0781AED-0757-45C9-B507-97FCBD759ED0}"/>
    <dgm:cxn modelId="{75DC973A-D175-459A-9402-5F7E866E1997}" srcId="{C15C1FD7-0860-4948-B859-B0565D85DB67}" destId="{E320EED3-77AF-4004-9F7C-43998D1A1893}" srcOrd="0" destOrd="0" parTransId="{8F09986B-30AD-4604-9495-03015C9EA061}" sibTransId="{91903131-8E23-439A-8E40-06A2A897BCA4}"/>
    <dgm:cxn modelId="{640CA30E-D238-4D99-AAB9-377B59BEB5C0}" type="presOf" srcId="{E320EED3-77AF-4004-9F7C-43998D1A1893}" destId="{6893E86C-83D1-4802-B268-DE468AFA5654}" srcOrd="0" destOrd="0" presId="urn:microsoft.com/office/officeart/2005/8/layout/vList5"/>
    <dgm:cxn modelId="{C1FE3A92-E87C-4387-BA87-87CE0C6ED272}" type="presParOf" srcId="{F51FEA58-C9DA-4B35-8524-417BDF259661}" destId="{8F7B921E-A736-4460-B66C-403B7124475F}" srcOrd="0" destOrd="0" presId="urn:microsoft.com/office/officeart/2005/8/layout/vList5"/>
    <dgm:cxn modelId="{DA46F468-D4F6-455B-9884-F943543D99F9}" type="presParOf" srcId="{8F7B921E-A736-4460-B66C-403B7124475F}" destId="{6893E86C-83D1-4802-B268-DE468AFA5654}" srcOrd="0" destOrd="0" presId="urn:microsoft.com/office/officeart/2005/8/layout/vList5"/>
    <dgm:cxn modelId="{E32918FA-3FE2-46EA-97E4-4057E6AB17D1}" type="presParOf" srcId="{F51FEA58-C9DA-4B35-8524-417BDF259661}" destId="{B2F9430A-839B-4A49-A311-69AA10E06D91}" srcOrd="1" destOrd="0" presId="urn:microsoft.com/office/officeart/2005/8/layout/vList5"/>
    <dgm:cxn modelId="{5E564ABF-3147-4A08-9988-4EAFE8D99EA0}" type="presParOf" srcId="{F51FEA58-C9DA-4B35-8524-417BDF259661}" destId="{F0A463F4-C116-4C9F-BA00-4A988C9136A6}" srcOrd="2" destOrd="0" presId="urn:microsoft.com/office/officeart/2005/8/layout/vList5"/>
    <dgm:cxn modelId="{7DEFBFF7-8DFA-430C-9832-95176324B948}" type="presParOf" srcId="{F0A463F4-C116-4C9F-BA00-4A988C9136A6}" destId="{DC68C4B8-BEC9-485B-8ACB-5597DF3576D2}" srcOrd="0" destOrd="0" presId="urn:microsoft.com/office/officeart/2005/8/layout/vList5"/>
    <dgm:cxn modelId="{95F3685F-B3E6-4E8F-9D7B-9BB0F1C51F99}" type="presParOf" srcId="{F51FEA58-C9DA-4B35-8524-417BDF259661}" destId="{7A2B88F9-AC58-4059-B38D-018EC5B54B88}" srcOrd="3" destOrd="0" presId="urn:microsoft.com/office/officeart/2005/8/layout/vList5"/>
    <dgm:cxn modelId="{ABBE5A89-3A17-4362-B215-593F7F549FA6}" type="presParOf" srcId="{F51FEA58-C9DA-4B35-8524-417BDF259661}" destId="{88F2B1B4-DCED-4D68-8525-F5C0471A343C}" srcOrd="4" destOrd="0" presId="urn:microsoft.com/office/officeart/2005/8/layout/vList5"/>
    <dgm:cxn modelId="{482985BE-AA0E-4047-B21F-5714ADD2AF3D}" type="presParOf" srcId="{88F2B1B4-DCED-4D68-8525-F5C0471A343C}" destId="{51110361-1ABA-4C81-A98A-B75BE0A0CB7F}" srcOrd="0" destOrd="0" presId="urn:microsoft.com/office/officeart/2005/8/layout/vList5"/>
    <dgm:cxn modelId="{498685A2-E6DC-4AAA-B3BC-E873D839DFF6}" type="presParOf" srcId="{F51FEA58-C9DA-4B35-8524-417BDF259661}" destId="{2562B7E1-2B48-48A7-9B88-F62B2BA5E498}" srcOrd="5" destOrd="0" presId="urn:microsoft.com/office/officeart/2005/8/layout/vList5"/>
    <dgm:cxn modelId="{6D1CCF64-29DA-4F65-9222-DC3F37A2E2EB}" type="presParOf" srcId="{F51FEA58-C9DA-4B35-8524-417BDF259661}" destId="{C32C6B97-87DE-42CB-AA1D-36F1329EAF75}" srcOrd="6" destOrd="0" presId="urn:microsoft.com/office/officeart/2005/8/layout/vList5"/>
    <dgm:cxn modelId="{DF84F12C-7A40-4EF0-A069-E06219ED1145}" type="presParOf" srcId="{C32C6B97-87DE-42CB-AA1D-36F1329EAF75}" destId="{A7FA2DCD-38E6-40C9-8ADB-DCCCEA0279C7}" srcOrd="0"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349CD2-5FC3-4301-85F7-AC8E0519544C}"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69568F05-56E2-480F-9608-3DA517CCC05F}">
      <dgm:prSet custT="1"/>
      <dgm:spPr>
        <a:solidFill>
          <a:schemeClr val="accent2">
            <a:lumMod val="60000"/>
            <a:lumOff val="40000"/>
          </a:schemeClr>
        </a:solidFill>
      </dgm:spPr>
      <dgm:t>
        <a:bodyPr/>
        <a:lstStyle/>
        <a:p>
          <a:pPr algn="l" rtl="0"/>
          <a:r>
            <a:rPr lang="en-US" sz="2400" b="1" dirty="0">
              <a:solidFill>
                <a:srgbClr val="000066"/>
              </a:solidFill>
              <a:latin typeface="Times New Roman" pitchFamily="18" charset="0"/>
              <a:cs typeface="Times New Roman" pitchFamily="18" charset="0"/>
            </a:rPr>
            <a:t>CÂU 5: </a:t>
          </a:r>
          <a:r>
            <a:rPr lang="en-US" sz="2400" b="1" dirty="0" err="1">
              <a:solidFill>
                <a:srgbClr val="000066"/>
              </a:solidFill>
              <a:latin typeface="Times New Roman" pitchFamily="18" charset="0"/>
              <a:cs typeface="Times New Roman" pitchFamily="18" charset="0"/>
            </a:rPr>
            <a:t>Tre</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xanh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kia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sẽ</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có</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ngày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rồi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già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chồi</a:t>
          </a:r>
          <a:r>
            <a:rPr lang="en-US" sz="2400" b="1" dirty="0">
              <a:solidFill>
                <a:srgbClr val="000066"/>
              </a:solidFill>
              <a:latin typeface="Times New Roman" pitchFamily="18" charset="0"/>
              <a:cs typeface="Times New Roman" pitchFamily="18" charset="0"/>
            </a:rPr>
            <a:t> non </a:t>
          </a:r>
          <a:r>
            <a:rPr lang="en-US" sz="2400" b="1" dirty="0" err="1">
              <a:solidFill>
                <a:srgbClr val="000066"/>
              </a:solidFill>
              <a:latin typeface="Times New Roman" pitchFamily="18" charset="0"/>
              <a:cs typeface="Times New Roman" pitchFamily="18" charset="0"/>
            </a:rPr>
            <a:t>vươn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lên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thắm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cây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vườn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mượt</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mà</a:t>
          </a:r>
          <a:endParaRPr lang="en-US" sz="2400" dirty="0">
            <a:solidFill>
              <a:srgbClr val="000066"/>
            </a:solidFill>
            <a:latin typeface="Times New Roman" pitchFamily="18" charset="0"/>
            <a:cs typeface="Times New Roman" pitchFamily="18" charset="0"/>
          </a:endParaRPr>
        </a:p>
      </dgm:t>
    </dgm:pt>
    <dgm:pt modelId="{E3B8F68D-0FB4-408D-BFEE-C7BA3A35B4F8}" type="parTrans" cxnId="{D1481DB8-462D-4DF6-AA19-C01C62C3A67A}">
      <dgm:prSet/>
      <dgm:spPr/>
      <dgm:t>
        <a:bodyPr/>
        <a:lstStyle/>
        <a:p>
          <a:endParaRPr lang="en-US">
            <a:latin typeface="Times New Roman" pitchFamily="18" charset="0"/>
            <a:cs typeface="Times New Roman" pitchFamily="18" charset="0"/>
          </a:endParaRPr>
        </a:p>
      </dgm:t>
    </dgm:pt>
    <dgm:pt modelId="{AEF23ECF-94A2-4443-92D4-E6D60ED4A52A}" type="sibTrans" cxnId="{D1481DB8-462D-4DF6-AA19-C01C62C3A67A}">
      <dgm:prSet/>
      <dgm:spPr/>
      <dgm:t>
        <a:bodyPr/>
        <a:lstStyle/>
        <a:p>
          <a:endParaRPr lang="en-US">
            <a:latin typeface="Times New Roman" pitchFamily="18" charset="0"/>
            <a:cs typeface="Times New Roman" pitchFamily="18" charset="0"/>
          </a:endParaRPr>
        </a:p>
      </dgm:t>
    </dgm:pt>
    <dgm:pt modelId="{CFA1703E-1894-4E25-AECE-405F98CCE2BD}">
      <dgm:prSet custT="1"/>
      <dgm:spPr>
        <a:solidFill>
          <a:srgbClr val="00B0F0"/>
        </a:solidFill>
      </dgm:spPr>
      <dgm:t>
        <a:bodyPr/>
        <a:lstStyle/>
        <a:p>
          <a:pPr algn="l" rtl="0"/>
          <a:r>
            <a:rPr lang="en-US" sz="2400" b="1" dirty="0">
              <a:solidFill>
                <a:srgbClr val="000066"/>
              </a:solidFill>
              <a:latin typeface="Times New Roman" pitchFamily="18" charset="0"/>
              <a:cs typeface="Times New Roman" pitchFamily="18" charset="0"/>
            </a:rPr>
            <a:t>CÂU 6: </a:t>
          </a:r>
          <a:r>
            <a:rPr lang="en-US" sz="2400" b="1" dirty="0" err="1">
              <a:solidFill>
                <a:srgbClr val="000066"/>
              </a:solidFill>
              <a:latin typeface="Times New Roman" pitchFamily="18" charset="0"/>
              <a:cs typeface="Times New Roman" pitchFamily="18" charset="0"/>
            </a:rPr>
            <a:t>Trường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học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này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cây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hoa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còn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nụ</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cười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hương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hoa</a:t>
          </a:r>
          <a:r>
            <a:rPr lang="en-US" sz="2400" b="1" dirty="0">
              <a:solidFill>
                <a:srgbClr val="000066"/>
              </a:solidFill>
              <a:latin typeface="Times New Roman" pitchFamily="18" charset="0"/>
              <a:cs typeface="Times New Roman" pitchFamily="18" charset="0"/>
            </a:rPr>
            <a:t>. Bay </a:t>
          </a:r>
          <a:r>
            <a:rPr lang="en-US" sz="2400" b="1" dirty="0" err="1">
              <a:solidFill>
                <a:srgbClr val="000066"/>
              </a:solidFill>
              <a:latin typeface="Times New Roman" pitchFamily="18" charset="0"/>
              <a:cs typeface="Times New Roman" pitchFamily="18" charset="0"/>
            </a:rPr>
            <a:t>tỏa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khắp</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quê</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nhà</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02B6BC42-258B-4BEB-A66E-DECA4F0D850A}" type="parTrans" cxnId="{CBA6316C-0694-4DA9-8C43-8DD9E345EECE}">
      <dgm:prSet/>
      <dgm:spPr/>
      <dgm:t>
        <a:bodyPr/>
        <a:lstStyle/>
        <a:p>
          <a:endParaRPr lang="en-US">
            <a:latin typeface="Times New Roman" pitchFamily="18" charset="0"/>
            <a:cs typeface="Times New Roman" pitchFamily="18" charset="0"/>
          </a:endParaRPr>
        </a:p>
      </dgm:t>
    </dgm:pt>
    <dgm:pt modelId="{A1DC922E-6EAC-4F1A-956D-AB309DFC17F3}" type="sibTrans" cxnId="{CBA6316C-0694-4DA9-8C43-8DD9E345EECE}">
      <dgm:prSet/>
      <dgm:spPr/>
      <dgm:t>
        <a:bodyPr/>
        <a:lstStyle/>
        <a:p>
          <a:endParaRPr lang="en-US">
            <a:latin typeface="Times New Roman" pitchFamily="18" charset="0"/>
            <a:cs typeface="Times New Roman" pitchFamily="18" charset="0"/>
          </a:endParaRPr>
        </a:p>
      </dgm:t>
    </dgm:pt>
    <dgm:pt modelId="{D81E8E98-F0FA-4A8E-8204-A4BEF47669DF}">
      <dgm:prSet custT="1"/>
      <dgm:spPr>
        <a:solidFill>
          <a:schemeClr val="accent6">
            <a:lumMod val="60000"/>
            <a:lumOff val="40000"/>
          </a:schemeClr>
        </a:solidFill>
      </dgm:spPr>
      <dgm:t>
        <a:bodyPr/>
        <a:lstStyle/>
        <a:p>
          <a:pPr algn="l" rtl="0"/>
          <a:r>
            <a:rPr lang="en-US" sz="2400" b="1" dirty="0">
              <a:solidFill>
                <a:srgbClr val="000066"/>
              </a:solidFill>
              <a:latin typeface="Times New Roman" pitchFamily="18" charset="0"/>
              <a:cs typeface="Times New Roman" pitchFamily="18" charset="0"/>
            </a:rPr>
            <a:t>CÂU 7: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siêng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năng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gắng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học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hành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ngày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ngày</a:t>
          </a:r>
          <a:r>
            <a:rPr lang="en-US" sz="2400" b="1" dirty="0">
              <a:solidFill>
                <a:srgbClr val="000066"/>
              </a:solidFill>
              <a:latin typeface="Times New Roman" pitchFamily="18" charset="0"/>
              <a:cs typeface="Times New Roman" pitchFamily="18" charset="0"/>
            </a:rPr>
            <a:t>,</a:t>
          </a:r>
          <a:r>
            <a:rPr lang="vi-VN"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rồi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mai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sau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đây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sẽ</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nên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người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thành</a:t>
          </a:r>
          <a:r>
            <a:rPr lang="vi-VN"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tài</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7FB27B7F-E998-4AA5-95C9-4D564BC08103}" type="parTrans" cxnId="{58B75C65-17E2-4C13-A9F5-DC15CF6227F1}">
      <dgm:prSet/>
      <dgm:spPr/>
      <dgm:t>
        <a:bodyPr/>
        <a:lstStyle/>
        <a:p>
          <a:endParaRPr lang="en-US">
            <a:latin typeface="Times New Roman" pitchFamily="18" charset="0"/>
            <a:cs typeface="Times New Roman" pitchFamily="18" charset="0"/>
          </a:endParaRPr>
        </a:p>
      </dgm:t>
    </dgm:pt>
    <dgm:pt modelId="{97CFC038-66B0-47B7-BDFF-CCAB492EFFF3}" type="sibTrans" cxnId="{58B75C65-17E2-4C13-A9F5-DC15CF6227F1}">
      <dgm:prSet/>
      <dgm:spPr/>
      <dgm:t>
        <a:bodyPr/>
        <a:lstStyle/>
        <a:p>
          <a:endParaRPr lang="en-US">
            <a:latin typeface="Times New Roman" pitchFamily="18" charset="0"/>
            <a:cs typeface="Times New Roman" pitchFamily="18" charset="0"/>
          </a:endParaRPr>
        </a:p>
      </dgm:t>
    </dgm:pt>
    <dgm:pt modelId="{5E3A3001-6E4E-4520-B1BB-645DFFB8724B}">
      <dgm:prSet custT="1"/>
      <dgm:spPr>
        <a:solidFill>
          <a:schemeClr val="accent4">
            <a:lumMod val="60000"/>
            <a:lumOff val="40000"/>
          </a:schemeClr>
        </a:solidFill>
      </dgm:spPr>
      <dgm:t>
        <a:bodyPr/>
        <a:lstStyle/>
        <a:p>
          <a:pPr algn="l" rtl="0"/>
          <a:r>
            <a:rPr lang="en-US" sz="2400" b="1" dirty="0">
              <a:solidFill>
                <a:srgbClr val="000066"/>
              </a:solidFill>
              <a:latin typeface="Times New Roman" pitchFamily="18" charset="0"/>
              <a:cs typeface="Times New Roman" pitchFamily="18" charset="0"/>
            </a:rPr>
            <a:t>CÂU 8:Dù </a:t>
          </a:r>
          <a:r>
            <a:rPr lang="en-US" sz="2400" b="1" dirty="0" err="1">
              <a:solidFill>
                <a:srgbClr val="000066"/>
              </a:solidFill>
              <a:latin typeface="Times New Roman" pitchFamily="18" charset="0"/>
              <a:cs typeface="Times New Roman" pitchFamily="18" charset="0"/>
            </a:rPr>
            <a:t>cuộc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đời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nhịp</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thoi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đưa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từng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mùa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hè</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từng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cơn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mưa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vẫn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nhớ</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trườngxưa</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613A5038-31A0-4EBF-85D5-E730CC39CAEC}" type="parTrans" cxnId="{E4827062-EB7E-440C-9F31-8E7DAA7C912D}">
      <dgm:prSet/>
      <dgm:spPr/>
      <dgm:t>
        <a:bodyPr/>
        <a:lstStyle/>
        <a:p>
          <a:endParaRPr lang="en-US">
            <a:latin typeface="Times New Roman" pitchFamily="18" charset="0"/>
            <a:cs typeface="Times New Roman" pitchFamily="18" charset="0"/>
          </a:endParaRPr>
        </a:p>
      </dgm:t>
    </dgm:pt>
    <dgm:pt modelId="{AAE21E6A-E4DE-4FFE-8F7D-F023B853C343}" type="sibTrans" cxnId="{E4827062-EB7E-440C-9F31-8E7DAA7C912D}">
      <dgm:prSet/>
      <dgm:spPr/>
      <dgm:t>
        <a:bodyPr/>
        <a:lstStyle/>
        <a:p>
          <a:endParaRPr lang="en-US">
            <a:latin typeface="Times New Roman" pitchFamily="18" charset="0"/>
            <a:cs typeface="Times New Roman" pitchFamily="18" charset="0"/>
          </a:endParaRPr>
        </a:p>
      </dgm:t>
    </dgm:pt>
    <dgm:pt modelId="{4B8493DB-F8FB-4F75-A21D-1212E60BF110}" type="pres">
      <dgm:prSet presAssocID="{28349CD2-5FC3-4301-85F7-AC8E0519544C}" presName="Name0" presStyleCnt="0">
        <dgm:presLayoutVars>
          <dgm:dir/>
          <dgm:animLvl val="lvl"/>
          <dgm:resizeHandles val="exact"/>
        </dgm:presLayoutVars>
      </dgm:prSet>
      <dgm:spPr/>
      <dgm:t>
        <a:bodyPr/>
        <a:lstStyle/>
        <a:p>
          <a:endParaRPr lang="vi-VN"/>
        </a:p>
      </dgm:t>
    </dgm:pt>
    <dgm:pt modelId="{F20FB27C-CA8E-4BFE-A991-8B20FACA269F}" type="pres">
      <dgm:prSet presAssocID="{69568F05-56E2-480F-9608-3DA517CCC05F}" presName="linNode" presStyleCnt="0"/>
      <dgm:spPr/>
    </dgm:pt>
    <dgm:pt modelId="{23E4BA54-DBCB-4FDE-935D-1EC902338F04}" type="pres">
      <dgm:prSet presAssocID="{69568F05-56E2-480F-9608-3DA517CCC05F}" presName="parentText" presStyleLbl="node1" presStyleIdx="0" presStyleCnt="4" custScaleX="249071" custScaleY="20490" custLinFactNeighborX="-8278" custLinFactNeighborY="609">
        <dgm:presLayoutVars>
          <dgm:chMax val="1"/>
          <dgm:bulletEnabled val="1"/>
        </dgm:presLayoutVars>
      </dgm:prSet>
      <dgm:spPr/>
      <dgm:t>
        <a:bodyPr/>
        <a:lstStyle/>
        <a:p>
          <a:endParaRPr lang="vi-VN"/>
        </a:p>
      </dgm:t>
    </dgm:pt>
    <dgm:pt modelId="{9084D0BB-8941-4490-91AA-630E14B31A10}" type="pres">
      <dgm:prSet presAssocID="{AEF23ECF-94A2-4443-92D4-E6D60ED4A52A}" presName="sp" presStyleCnt="0"/>
      <dgm:spPr/>
    </dgm:pt>
    <dgm:pt modelId="{453DFF82-B863-4E38-B8DE-B53CF43F4A6E}" type="pres">
      <dgm:prSet presAssocID="{CFA1703E-1894-4E25-AECE-405F98CCE2BD}" presName="linNode" presStyleCnt="0"/>
      <dgm:spPr/>
    </dgm:pt>
    <dgm:pt modelId="{55DB3043-4A91-4FB8-BEAD-4D78E9899B75}" type="pres">
      <dgm:prSet presAssocID="{CFA1703E-1894-4E25-AECE-405F98CCE2BD}" presName="parentText" presStyleLbl="node1" presStyleIdx="1" presStyleCnt="4" custScaleX="249213" custScaleY="22450" custLinFactNeighborX="-6221" custLinFactNeighborY="-1032">
        <dgm:presLayoutVars>
          <dgm:chMax val="1"/>
          <dgm:bulletEnabled val="1"/>
        </dgm:presLayoutVars>
      </dgm:prSet>
      <dgm:spPr/>
      <dgm:t>
        <a:bodyPr/>
        <a:lstStyle/>
        <a:p>
          <a:endParaRPr lang="vi-VN"/>
        </a:p>
      </dgm:t>
    </dgm:pt>
    <dgm:pt modelId="{0A3D8F07-5B35-43D6-817A-E04ED04977ED}" type="pres">
      <dgm:prSet presAssocID="{A1DC922E-6EAC-4F1A-956D-AB309DFC17F3}" presName="sp" presStyleCnt="0"/>
      <dgm:spPr/>
    </dgm:pt>
    <dgm:pt modelId="{15EAB23A-5989-4020-B7A2-5997BC28C7AA}" type="pres">
      <dgm:prSet presAssocID="{D81E8E98-F0FA-4A8E-8204-A4BEF47669DF}" presName="linNode" presStyleCnt="0"/>
      <dgm:spPr/>
    </dgm:pt>
    <dgm:pt modelId="{819B155A-27C8-48CE-B74F-933BA513EB44}" type="pres">
      <dgm:prSet presAssocID="{D81E8E98-F0FA-4A8E-8204-A4BEF47669DF}" presName="parentText" presStyleLbl="node1" presStyleIdx="2" presStyleCnt="4" custScaleX="255909" custScaleY="22413" custLinFactNeighborX="-12757" custLinFactNeighborY="1218">
        <dgm:presLayoutVars>
          <dgm:chMax val="1"/>
          <dgm:bulletEnabled val="1"/>
        </dgm:presLayoutVars>
      </dgm:prSet>
      <dgm:spPr/>
      <dgm:t>
        <a:bodyPr/>
        <a:lstStyle/>
        <a:p>
          <a:endParaRPr lang="vi-VN"/>
        </a:p>
      </dgm:t>
    </dgm:pt>
    <dgm:pt modelId="{60D4C94C-0AA9-4997-829C-25A4512DC7CF}" type="pres">
      <dgm:prSet presAssocID="{97CFC038-66B0-47B7-BDFF-CCAB492EFFF3}" presName="sp" presStyleCnt="0"/>
      <dgm:spPr/>
    </dgm:pt>
    <dgm:pt modelId="{5ECEBFDE-C1FA-4578-9D24-525ABB75AD83}" type="pres">
      <dgm:prSet presAssocID="{5E3A3001-6E4E-4520-B1BB-645DFFB8724B}" presName="linNode" presStyleCnt="0"/>
      <dgm:spPr/>
    </dgm:pt>
    <dgm:pt modelId="{B8593FEC-00A2-433D-A8AA-8DDBAE3C63BC}" type="pres">
      <dgm:prSet presAssocID="{5E3A3001-6E4E-4520-B1BB-645DFFB8724B}" presName="parentText" presStyleLbl="node1" presStyleIdx="3" presStyleCnt="4" custScaleX="255909" custScaleY="19215" custLinFactNeighborX="-8584" custLinFactNeighborY="-1740">
        <dgm:presLayoutVars>
          <dgm:chMax val="1"/>
          <dgm:bulletEnabled val="1"/>
        </dgm:presLayoutVars>
      </dgm:prSet>
      <dgm:spPr/>
      <dgm:t>
        <a:bodyPr/>
        <a:lstStyle/>
        <a:p>
          <a:endParaRPr lang="vi-VN"/>
        </a:p>
      </dgm:t>
    </dgm:pt>
  </dgm:ptLst>
  <dgm:cxnLst>
    <dgm:cxn modelId="{D1481DB8-462D-4DF6-AA19-C01C62C3A67A}" srcId="{28349CD2-5FC3-4301-85F7-AC8E0519544C}" destId="{69568F05-56E2-480F-9608-3DA517CCC05F}" srcOrd="0" destOrd="0" parTransId="{E3B8F68D-0FB4-408D-BFEE-C7BA3A35B4F8}" sibTransId="{AEF23ECF-94A2-4443-92D4-E6D60ED4A52A}"/>
    <dgm:cxn modelId="{58B75C65-17E2-4C13-A9F5-DC15CF6227F1}" srcId="{28349CD2-5FC3-4301-85F7-AC8E0519544C}" destId="{D81E8E98-F0FA-4A8E-8204-A4BEF47669DF}" srcOrd="2" destOrd="0" parTransId="{7FB27B7F-E998-4AA5-95C9-4D564BC08103}" sibTransId="{97CFC038-66B0-47B7-BDFF-CCAB492EFFF3}"/>
    <dgm:cxn modelId="{CBA6316C-0694-4DA9-8C43-8DD9E345EECE}" srcId="{28349CD2-5FC3-4301-85F7-AC8E0519544C}" destId="{CFA1703E-1894-4E25-AECE-405F98CCE2BD}" srcOrd="1" destOrd="0" parTransId="{02B6BC42-258B-4BEB-A66E-DECA4F0D850A}" sibTransId="{A1DC922E-6EAC-4F1A-956D-AB309DFC17F3}"/>
    <dgm:cxn modelId="{6D6FD13F-FE04-4F53-8749-7582BB128021}" type="presOf" srcId="{69568F05-56E2-480F-9608-3DA517CCC05F}" destId="{23E4BA54-DBCB-4FDE-935D-1EC902338F04}" srcOrd="0" destOrd="0" presId="urn:microsoft.com/office/officeart/2005/8/layout/vList5"/>
    <dgm:cxn modelId="{E4827062-EB7E-440C-9F31-8E7DAA7C912D}" srcId="{28349CD2-5FC3-4301-85F7-AC8E0519544C}" destId="{5E3A3001-6E4E-4520-B1BB-645DFFB8724B}" srcOrd="3" destOrd="0" parTransId="{613A5038-31A0-4EBF-85D5-E730CC39CAEC}" sibTransId="{AAE21E6A-E4DE-4FFE-8F7D-F023B853C343}"/>
    <dgm:cxn modelId="{1A2E162F-0A5D-4707-9624-51C6E7D9D846}" type="presOf" srcId="{5E3A3001-6E4E-4520-B1BB-645DFFB8724B}" destId="{B8593FEC-00A2-433D-A8AA-8DDBAE3C63BC}" srcOrd="0" destOrd="0" presId="urn:microsoft.com/office/officeart/2005/8/layout/vList5"/>
    <dgm:cxn modelId="{524888C3-3671-4E2D-99B9-99106253ECC6}" type="presOf" srcId="{28349CD2-5FC3-4301-85F7-AC8E0519544C}" destId="{4B8493DB-F8FB-4F75-A21D-1212E60BF110}" srcOrd="0" destOrd="0" presId="urn:microsoft.com/office/officeart/2005/8/layout/vList5"/>
    <dgm:cxn modelId="{B01F8A01-A7C9-46B2-A3DA-A4C04AE1CAFB}" type="presOf" srcId="{CFA1703E-1894-4E25-AECE-405F98CCE2BD}" destId="{55DB3043-4A91-4FB8-BEAD-4D78E9899B75}" srcOrd="0" destOrd="0" presId="urn:microsoft.com/office/officeart/2005/8/layout/vList5"/>
    <dgm:cxn modelId="{421F27BC-DC59-4F91-9C50-DE8E332137E0}" type="presOf" srcId="{D81E8E98-F0FA-4A8E-8204-A4BEF47669DF}" destId="{819B155A-27C8-48CE-B74F-933BA513EB44}" srcOrd="0" destOrd="0" presId="urn:microsoft.com/office/officeart/2005/8/layout/vList5"/>
    <dgm:cxn modelId="{2E98C863-F9F5-4B7B-8478-BDD11D2E75BD}" type="presParOf" srcId="{4B8493DB-F8FB-4F75-A21D-1212E60BF110}" destId="{F20FB27C-CA8E-4BFE-A991-8B20FACA269F}" srcOrd="0" destOrd="0" presId="urn:microsoft.com/office/officeart/2005/8/layout/vList5"/>
    <dgm:cxn modelId="{E39DC835-21A0-4D9F-8B48-701871C5DC37}" type="presParOf" srcId="{F20FB27C-CA8E-4BFE-A991-8B20FACA269F}" destId="{23E4BA54-DBCB-4FDE-935D-1EC902338F04}" srcOrd="0" destOrd="0" presId="urn:microsoft.com/office/officeart/2005/8/layout/vList5"/>
    <dgm:cxn modelId="{C807CEAD-BCFF-47B3-A069-16B3CDA41230}" type="presParOf" srcId="{4B8493DB-F8FB-4F75-A21D-1212E60BF110}" destId="{9084D0BB-8941-4490-91AA-630E14B31A10}" srcOrd="1" destOrd="0" presId="urn:microsoft.com/office/officeart/2005/8/layout/vList5"/>
    <dgm:cxn modelId="{B2B0D779-3B58-4A92-B289-D1FBCFD0572A}" type="presParOf" srcId="{4B8493DB-F8FB-4F75-A21D-1212E60BF110}" destId="{453DFF82-B863-4E38-B8DE-B53CF43F4A6E}" srcOrd="2" destOrd="0" presId="urn:microsoft.com/office/officeart/2005/8/layout/vList5"/>
    <dgm:cxn modelId="{86EA747D-6999-4211-BE4D-F71687BA4579}" type="presParOf" srcId="{453DFF82-B863-4E38-B8DE-B53CF43F4A6E}" destId="{55DB3043-4A91-4FB8-BEAD-4D78E9899B75}" srcOrd="0" destOrd="0" presId="urn:microsoft.com/office/officeart/2005/8/layout/vList5"/>
    <dgm:cxn modelId="{26BD2199-8A92-48A8-B453-05532FE0B3A4}" type="presParOf" srcId="{4B8493DB-F8FB-4F75-A21D-1212E60BF110}" destId="{0A3D8F07-5B35-43D6-817A-E04ED04977ED}" srcOrd="3" destOrd="0" presId="urn:microsoft.com/office/officeart/2005/8/layout/vList5"/>
    <dgm:cxn modelId="{C288F142-D37F-48CB-B28F-2F6CA4A2B18A}" type="presParOf" srcId="{4B8493DB-F8FB-4F75-A21D-1212E60BF110}" destId="{15EAB23A-5989-4020-B7A2-5997BC28C7AA}" srcOrd="4" destOrd="0" presId="urn:microsoft.com/office/officeart/2005/8/layout/vList5"/>
    <dgm:cxn modelId="{B27EE765-0912-4580-B482-667D76DCE524}" type="presParOf" srcId="{15EAB23A-5989-4020-B7A2-5997BC28C7AA}" destId="{819B155A-27C8-48CE-B74F-933BA513EB44}" srcOrd="0" destOrd="0" presId="urn:microsoft.com/office/officeart/2005/8/layout/vList5"/>
    <dgm:cxn modelId="{5FEA1DFD-691B-4399-9FC6-30023EBD33B7}" type="presParOf" srcId="{4B8493DB-F8FB-4F75-A21D-1212E60BF110}" destId="{60D4C94C-0AA9-4997-829C-25A4512DC7CF}" srcOrd="5" destOrd="0" presId="urn:microsoft.com/office/officeart/2005/8/layout/vList5"/>
    <dgm:cxn modelId="{67541C43-C274-4390-AE1E-3A4C440D1A16}" type="presParOf" srcId="{4B8493DB-F8FB-4F75-A21D-1212E60BF110}" destId="{5ECEBFDE-C1FA-4578-9D24-525ABB75AD83}" srcOrd="6" destOrd="0" presId="urn:microsoft.com/office/officeart/2005/8/layout/vList5"/>
    <dgm:cxn modelId="{A7700677-C39B-4B8E-8662-0BD97D63731B}" type="presParOf" srcId="{5ECEBFDE-C1FA-4578-9D24-525ABB75AD83}" destId="{B8593FEC-00A2-433D-A8AA-8DDBAE3C63BC}" srcOrd="0" destOrd="0" presId="urn:microsoft.com/office/officeart/2005/8/layout/vList5"/>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93E86C-83D1-4802-B268-DE468AFA5654}">
      <dsp:nvSpPr>
        <dsp:cNvPr id="0" name=""/>
        <dsp:cNvSpPr/>
      </dsp:nvSpPr>
      <dsp:spPr>
        <a:xfrm>
          <a:off x="0" y="0"/>
          <a:ext cx="5836890" cy="1178664"/>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1:Trường </a:t>
          </a:r>
          <a:r>
            <a:rPr lang="en-US" sz="2400" b="1" kern="1200" dirty="0" err="1">
              <a:solidFill>
                <a:srgbClr val="000066"/>
              </a:solidFill>
              <a:latin typeface="Times New Roman" pitchFamily="18" charset="0"/>
              <a:cs typeface="Times New Roman" pitchFamily="18" charset="0"/>
            </a:rPr>
            <a:t>làng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có</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hàng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tre</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xanh</a:t>
          </a:r>
          <a:r>
            <a:rPr lang="en-US" sz="2400" b="1" kern="1200" dirty="0">
              <a:solidFill>
                <a:srgbClr val="000066"/>
              </a:solidFill>
              <a:latin typeface="Times New Roman" pitchFamily="18" charset="0"/>
              <a:cs typeface="Times New Roman" pitchFamily="18" charset="0"/>
            </a:rPr>
            <a:t> . </a:t>
          </a:r>
          <a:r>
            <a:rPr lang="en-US" sz="2400" b="1" kern="1200" dirty="0" err="1">
              <a:solidFill>
                <a:srgbClr val="000066"/>
              </a:solidFill>
              <a:latin typeface="Times New Roman" pitchFamily="18" charset="0"/>
              <a:cs typeface="Times New Roman" pitchFamily="18" charset="0"/>
            </a:rPr>
            <a:t>Cây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rợp</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bóng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mát</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đời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lành</a:t>
          </a:r>
          <a:r>
            <a:rPr lang="en-US" sz="2400" b="1" kern="1200" dirty="0">
              <a:solidFill>
                <a:srgbClr val="000066"/>
              </a:solidFill>
              <a:latin typeface="Times New Roman" pitchFamily="18" charset="0"/>
              <a:cs typeface="Times New Roman" pitchFamily="18" charset="0"/>
            </a:rPr>
            <a:t>.</a:t>
          </a:r>
          <a:endParaRPr lang="en-US" sz="2400" kern="1200" dirty="0">
            <a:solidFill>
              <a:srgbClr val="000066"/>
            </a:solidFill>
            <a:latin typeface="Times New Roman" pitchFamily="18" charset="0"/>
            <a:cs typeface="Times New Roman" pitchFamily="18" charset="0"/>
          </a:endParaRPr>
        </a:p>
      </dsp:txBody>
      <dsp:txXfrm>
        <a:off x="57538" y="57538"/>
        <a:ext cx="5721814" cy="1063588"/>
      </dsp:txXfrm>
    </dsp:sp>
    <dsp:sp modelId="{DC68C4B8-BEC9-485B-8ACB-5597DF3576D2}">
      <dsp:nvSpPr>
        <dsp:cNvPr id="0" name=""/>
        <dsp:cNvSpPr/>
      </dsp:nvSpPr>
      <dsp:spPr>
        <a:xfrm>
          <a:off x="0" y="1485660"/>
          <a:ext cx="5639268" cy="992808"/>
        </a:xfrm>
        <a:prstGeom prst="round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2: </a:t>
          </a:r>
          <a:r>
            <a:rPr lang="en-US" sz="2400" b="1" kern="1200" dirty="0" err="1">
              <a:solidFill>
                <a:srgbClr val="000066"/>
              </a:solidFill>
              <a:latin typeface="Times New Roman" pitchFamily="18" charset="0"/>
              <a:cs typeface="Times New Roman" pitchFamily="18" charset="0"/>
            </a:rPr>
            <a:t>Nhịp</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cầu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tre</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lối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về</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nhà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qua </a:t>
          </a:r>
          <a:r>
            <a:rPr lang="en-US" sz="2400" b="1" kern="1200" dirty="0" err="1">
              <a:solidFill>
                <a:srgbClr val="000066"/>
              </a:solidFill>
              <a:latin typeface="Times New Roman" pitchFamily="18" charset="0"/>
              <a:cs typeface="Times New Roman" pitchFamily="18" charset="0"/>
            </a:rPr>
            <a:t>rẫy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nương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xanh</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thấy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vui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êm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đềm</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48465" y="1534125"/>
        <a:ext cx="5542338" cy="895878"/>
      </dsp:txXfrm>
    </dsp:sp>
    <dsp:sp modelId="{51110361-1ABA-4C81-A98A-B75BE0A0CB7F}">
      <dsp:nvSpPr>
        <dsp:cNvPr id="0" name=""/>
        <dsp:cNvSpPr/>
      </dsp:nvSpPr>
      <dsp:spPr>
        <a:xfrm>
          <a:off x="0" y="2848296"/>
          <a:ext cx="5703858" cy="1345581"/>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3; </a:t>
          </a:r>
          <a:r>
            <a:rPr lang="en-US" sz="2400" b="1" kern="1200" dirty="0" err="1">
              <a:solidFill>
                <a:srgbClr val="000066"/>
              </a:solidFill>
              <a:latin typeface="Times New Roman" pitchFamily="18" charset="0"/>
              <a:cs typeface="Times New Roman" pitchFamily="18" charset="0"/>
            </a:rPr>
            <a:t>Tình</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quê</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hương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gắn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liền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thương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bao</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mùa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mưa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nắng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vẫn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đến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trường</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65686" y="2913982"/>
        <a:ext cx="5572486" cy="1214209"/>
      </dsp:txXfrm>
    </dsp:sp>
    <dsp:sp modelId="{A7FA2DCD-38E6-40C9-8ADB-DCCCEA0279C7}">
      <dsp:nvSpPr>
        <dsp:cNvPr id="0" name=""/>
        <dsp:cNvSpPr/>
      </dsp:nvSpPr>
      <dsp:spPr>
        <a:xfrm>
          <a:off x="0" y="4244289"/>
          <a:ext cx="5812213" cy="861110"/>
        </a:xfrm>
        <a:prstGeom prst="round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4: </a:t>
          </a:r>
          <a:r>
            <a:rPr lang="en-US" sz="2400" b="1" kern="1200" dirty="0" err="1">
              <a:solidFill>
                <a:srgbClr val="000066"/>
              </a:solidFill>
              <a:latin typeface="Times New Roman" pitchFamily="18" charset="0"/>
              <a:cs typeface="Times New Roman" pitchFamily="18" charset="0"/>
            </a:rPr>
            <a:t>Thầy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cô</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đã</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dạy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cho</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nước</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quê</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gia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đình</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42036" y="4286325"/>
        <a:ext cx="5728141" cy="7770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4BA54-DBCB-4FDE-935D-1EC902338F04}">
      <dsp:nvSpPr>
        <dsp:cNvPr id="0" name=""/>
        <dsp:cNvSpPr/>
      </dsp:nvSpPr>
      <dsp:spPr>
        <a:xfrm>
          <a:off x="63469" y="41542"/>
          <a:ext cx="5951122" cy="1031758"/>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5: </a:t>
          </a:r>
          <a:r>
            <a:rPr lang="en-US" sz="2400" b="1" kern="1200" dirty="0" err="1">
              <a:solidFill>
                <a:srgbClr val="000066"/>
              </a:solidFill>
              <a:latin typeface="Times New Roman" pitchFamily="18" charset="0"/>
              <a:cs typeface="Times New Roman" pitchFamily="18" charset="0"/>
            </a:rPr>
            <a:t>Tre</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xanh</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kia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sẽ</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có</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ngày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rồi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già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chồi</a:t>
          </a:r>
          <a:r>
            <a:rPr lang="en-US" sz="2400" b="1" kern="1200" dirty="0">
              <a:solidFill>
                <a:srgbClr val="000066"/>
              </a:solidFill>
              <a:latin typeface="Times New Roman" pitchFamily="18" charset="0"/>
              <a:cs typeface="Times New Roman" pitchFamily="18" charset="0"/>
            </a:rPr>
            <a:t> non </a:t>
          </a:r>
          <a:r>
            <a:rPr lang="en-US" sz="2400" b="1" kern="1200" dirty="0" err="1">
              <a:solidFill>
                <a:srgbClr val="000066"/>
              </a:solidFill>
              <a:latin typeface="Times New Roman" pitchFamily="18" charset="0"/>
              <a:cs typeface="Times New Roman" pitchFamily="18" charset="0"/>
            </a:rPr>
            <a:t>vươn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lên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thắm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cây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vườn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mượt</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mà</a:t>
          </a:r>
          <a:endParaRPr lang="en-US" sz="2400" kern="1200" dirty="0">
            <a:solidFill>
              <a:srgbClr val="000066"/>
            </a:solidFill>
            <a:latin typeface="Times New Roman" pitchFamily="18" charset="0"/>
            <a:cs typeface="Times New Roman" pitchFamily="18" charset="0"/>
          </a:endParaRPr>
        </a:p>
      </dsp:txBody>
      <dsp:txXfrm>
        <a:off x="113835" y="91908"/>
        <a:ext cx="5850390" cy="931026"/>
      </dsp:txXfrm>
    </dsp:sp>
    <dsp:sp modelId="{55DB3043-4A91-4FB8-BEAD-4D78E9899B75}">
      <dsp:nvSpPr>
        <dsp:cNvPr id="0" name=""/>
        <dsp:cNvSpPr/>
      </dsp:nvSpPr>
      <dsp:spPr>
        <a:xfrm>
          <a:off x="112618" y="1242440"/>
          <a:ext cx="5954514" cy="1130452"/>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6: </a:t>
          </a:r>
          <a:r>
            <a:rPr lang="en-US" sz="2400" b="1" kern="1200" dirty="0" err="1">
              <a:solidFill>
                <a:srgbClr val="000066"/>
              </a:solidFill>
              <a:latin typeface="Times New Roman" pitchFamily="18" charset="0"/>
              <a:cs typeface="Times New Roman" pitchFamily="18" charset="0"/>
            </a:rPr>
            <a:t>Trường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học</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này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cây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hoa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còn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nụ</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cười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hương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hoa</a:t>
          </a:r>
          <a:r>
            <a:rPr lang="en-US" sz="2400" b="1" kern="1200" dirty="0">
              <a:solidFill>
                <a:srgbClr val="000066"/>
              </a:solidFill>
              <a:latin typeface="Times New Roman" pitchFamily="18" charset="0"/>
              <a:cs typeface="Times New Roman" pitchFamily="18" charset="0"/>
            </a:rPr>
            <a:t>. Bay </a:t>
          </a:r>
          <a:r>
            <a:rPr lang="en-US" sz="2400" b="1" kern="1200" dirty="0" err="1">
              <a:solidFill>
                <a:srgbClr val="000066"/>
              </a:solidFill>
              <a:latin typeface="Times New Roman" pitchFamily="18" charset="0"/>
              <a:cs typeface="Times New Roman" pitchFamily="18" charset="0"/>
            </a:rPr>
            <a:t>tỏa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khắp</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quê</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nhà</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167802" y="1297624"/>
        <a:ext cx="5844146" cy="1020084"/>
      </dsp:txXfrm>
    </dsp:sp>
    <dsp:sp modelId="{819B155A-27C8-48CE-B74F-933BA513EB44}">
      <dsp:nvSpPr>
        <dsp:cNvPr id="0" name=""/>
        <dsp:cNvSpPr/>
      </dsp:nvSpPr>
      <dsp:spPr>
        <a:xfrm>
          <a:off x="0" y="2737960"/>
          <a:ext cx="6114504" cy="1128589"/>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7: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siêng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năng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gắng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học</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hành</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ngày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ngày</a:t>
          </a:r>
          <a:r>
            <a:rPr lang="en-US" sz="2400" b="1" kern="1200" dirty="0">
              <a:solidFill>
                <a:srgbClr val="000066"/>
              </a:solidFill>
              <a:latin typeface="Times New Roman" pitchFamily="18" charset="0"/>
              <a:cs typeface="Times New Roman" pitchFamily="18" charset="0"/>
            </a:rPr>
            <a:t>,</a:t>
          </a:r>
          <a:r>
            <a:rPr lang="vi-VN"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rồi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mai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sau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đây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sẽ</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nên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người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thành</a:t>
          </a:r>
          <a:r>
            <a:rPr lang="vi-VN"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tài</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55093" y="2793053"/>
        <a:ext cx="6004318" cy="1018403"/>
      </dsp:txXfrm>
    </dsp:sp>
    <dsp:sp modelId="{B8593FEC-00A2-433D-A8AA-8DDBAE3C63BC}">
      <dsp:nvSpPr>
        <dsp:cNvPr id="0" name=""/>
        <dsp:cNvSpPr/>
      </dsp:nvSpPr>
      <dsp:spPr>
        <a:xfrm>
          <a:off x="56158" y="3969373"/>
          <a:ext cx="6114504" cy="967556"/>
        </a:xfrm>
        <a:prstGeom prst="round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8:Dù </a:t>
          </a:r>
          <a:r>
            <a:rPr lang="en-US" sz="2400" b="1" kern="1200" dirty="0" err="1">
              <a:solidFill>
                <a:srgbClr val="000066"/>
              </a:solidFill>
              <a:latin typeface="Times New Roman" pitchFamily="18" charset="0"/>
              <a:cs typeface="Times New Roman" pitchFamily="18" charset="0"/>
            </a:rPr>
            <a:t>cuộc</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đời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nhịp</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thoi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đưa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từng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mùa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hè</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từng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cơn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mưa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vẫn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nhớ</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trườngxưa</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103390" y="4016605"/>
        <a:ext cx="6020040" cy="87309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pPr/>
              <a:t>7/21/2023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pPr/>
              <a:t>‹#›</a:t>
            </a:fld>
            <a:endParaRPr lang="en-US"/>
          </a:p>
        </p:txBody>
      </p:sp>
    </p:spTree>
    <p:extLst>
      <p:ext uri="{BB962C8B-B14F-4D97-AF65-F5344CB8AC3E}">
        <p14:creationId xmlns:p14="http://schemas.microsoft.com/office/powerpoint/2010/main" xmlns=""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pPr/>
              <a:t>2</a:t>
            </a:fld>
            <a:endParaRPr lang="en-US"/>
          </a:p>
        </p:txBody>
      </p:sp>
    </p:spTree>
    <p:extLst>
      <p:ext uri="{BB962C8B-B14F-4D97-AF65-F5344CB8AC3E}">
        <p14:creationId xmlns:p14="http://schemas.microsoft.com/office/powerpoint/2010/main" xmlns="" val="1840381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xmlns="" id="{3A66C04A-F38C-412D-A441-79D783FC979D}"/>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363" name="Rectangle 3">
            <a:extLst>
              <a:ext uri="{FF2B5EF4-FFF2-40B4-BE49-F238E27FC236}">
                <a16:creationId xmlns:a16="http://schemas.microsoft.com/office/drawing/2014/main" xmlns="" id="{13293B74-9226-489D-B640-73D1D63221F2}"/>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Calibri" panose="020F0502020204030204" pitchFamily="34" charset="0"/>
              </a:rPr>
              <a:t> </a:t>
            </a:r>
            <a:endParaRPr lang="vi-VN" altLang="en-US" dirty="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pPr/>
              <a:t>6</a:t>
            </a:fld>
            <a:endParaRPr lang="en-US"/>
          </a:p>
        </p:txBody>
      </p:sp>
    </p:spTree>
    <p:extLst>
      <p:ext uri="{BB962C8B-B14F-4D97-AF65-F5344CB8AC3E}">
        <p14:creationId xmlns:p14="http://schemas.microsoft.com/office/powerpoint/2010/main" xmlns="" val="3072615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775DA-6A11-4CB7-97CA-4B1C87D9F669}" type="slidenum">
              <a:rPr lang="en-US" smtClean="0"/>
              <a:pPr/>
              <a:t>13</a:t>
            </a:fld>
            <a:endParaRPr lang="en-US"/>
          </a:p>
        </p:txBody>
      </p:sp>
    </p:spTree>
    <p:extLst>
      <p:ext uri="{BB962C8B-B14F-4D97-AF65-F5344CB8AC3E}">
        <p14:creationId xmlns:p14="http://schemas.microsoft.com/office/powerpoint/2010/main" xmlns="" val="1122538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775DA-6A11-4CB7-97CA-4B1C87D9F669}" type="slidenum">
              <a:rPr lang="en-US" smtClean="0"/>
              <a:pPr/>
              <a:t>20</a:t>
            </a:fld>
            <a:endParaRPr lang="en-US"/>
          </a:p>
        </p:txBody>
      </p:sp>
    </p:spTree>
    <p:extLst>
      <p:ext uri="{BB962C8B-B14F-4D97-AF65-F5344CB8AC3E}">
        <p14:creationId xmlns:p14="http://schemas.microsoft.com/office/powerpoint/2010/main" xmlns="" val="1316274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xmlns="" val="282715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xmlns="" val="500254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xmlns="" val="500254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1CB4F6B-F893-4B93-AAD3-4FCFAFE111EC}"/>
              </a:ext>
            </a:extLst>
          </p:cNvPr>
          <p:cNvSpPr>
            <a:spLocks noGrp="1"/>
          </p:cNvSpPr>
          <p:nvPr>
            <p:ph type="dt" sz="half" idx="10"/>
          </p:nvPr>
        </p:nvSpPr>
        <p:spPr/>
        <p:txBody>
          <a:bodyPr/>
          <a:lstStyle/>
          <a:p>
            <a:fld id="{5DF482EC-926D-4C5A-9790-48C7BDC6D9F0}" type="datetimeFigureOut">
              <a:rPr lang="en-US" smtClean="0"/>
              <a:pPr/>
              <a:t>7/21/2023</a:t>
            </a:fld>
            <a:endParaRPr lang="en-US"/>
          </a:p>
        </p:txBody>
      </p:sp>
      <p:sp>
        <p:nvSpPr>
          <p:cNvPr id="5" name="Footer Placeholder 4">
            <a:extLst>
              <a:ext uri="{FF2B5EF4-FFF2-40B4-BE49-F238E27FC236}">
                <a16:creationId xmlns:a16="http://schemas.microsoft.com/office/drawing/2014/main" xmlns="" id="{844055D8-30CC-4187-86DA-DCE85B6F2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5BC04DA-24C5-49D8-A115-4F404AFE6D8C}"/>
              </a:ext>
            </a:extLst>
          </p:cNvPr>
          <p:cNvSpPr>
            <a:spLocks noGrp="1"/>
          </p:cNvSpPr>
          <p:nvPr>
            <p:ph type="sldNum" sz="quarter" idx="12"/>
          </p:nvPr>
        </p:nvSpPr>
        <p:spPr/>
        <p:txBody>
          <a:bodyPr/>
          <a:lstStyle/>
          <a:p>
            <a:fld id="{24B8B373-8D77-4B1D-89C4-87E4A3F9FEF4}" type="slidenum">
              <a:rPr lang="en-US" smtClean="0"/>
              <a:pPr/>
              <a:t>‹#›</a:t>
            </a:fld>
            <a:endParaRPr lang="en-US"/>
          </a:p>
        </p:txBody>
      </p:sp>
    </p:spTree>
    <p:extLst>
      <p:ext uri="{BB962C8B-B14F-4D97-AF65-F5344CB8AC3E}">
        <p14:creationId xmlns:p14="http://schemas.microsoft.com/office/powerpoint/2010/main" xmlns="" val="82462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9EC259D-81BF-48A8-9910-0E76F9534C7B}"/>
              </a:ext>
            </a:extLst>
          </p:cNvPr>
          <p:cNvSpPr>
            <a:spLocks noGrp="1"/>
          </p:cNvSpPr>
          <p:nvPr>
            <p:ph type="dt" sz="half" idx="10"/>
          </p:nvPr>
        </p:nvSpPr>
        <p:spPr/>
        <p:txBody>
          <a:bodyPr/>
          <a:lstStyle/>
          <a:p>
            <a:fld id="{5DF482EC-926D-4C5A-9790-48C7BDC6D9F0}" type="datetimeFigureOut">
              <a:rPr lang="en-US" smtClean="0"/>
              <a:pPr/>
              <a:t>7/21/2023</a:t>
            </a:fld>
            <a:endParaRPr lang="en-US"/>
          </a:p>
        </p:txBody>
      </p:sp>
      <p:sp>
        <p:nvSpPr>
          <p:cNvPr id="5" name="Footer Placeholder 4">
            <a:extLst>
              <a:ext uri="{FF2B5EF4-FFF2-40B4-BE49-F238E27FC236}">
                <a16:creationId xmlns:a16="http://schemas.microsoft.com/office/drawing/2014/main" xmlns="" id="{BDBD62E6-66D2-49E7-884A-825B61AC0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5344F3F-1C8D-40AE-90C9-A6A22FEC03C1}"/>
              </a:ext>
            </a:extLst>
          </p:cNvPr>
          <p:cNvSpPr>
            <a:spLocks noGrp="1"/>
          </p:cNvSpPr>
          <p:nvPr>
            <p:ph type="sldNum" sz="quarter" idx="12"/>
          </p:nvPr>
        </p:nvSpPr>
        <p:spPr/>
        <p:txBody>
          <a:bodyPr/>
          <a:lstStyle/>
          <a:p>
            <a:fld id="{24B8B373-8D77-4B1D-89C4-87E4A3F9FEF4}" type="slidenum">
              <a:rPr lang="en-US" smtClean="0"/>
              <a:pPr/>
              <a:t>‹#›</a:t>
            </a:fld>
            <a:endParaRPr lang="en-US"/>
          </a:p>
        </p:txBody>
      </p:sp>
    </p:spTree>
    <p:extLst>
      <p:ext uri="{BB962C8B-B14F-4D97-AF65-F5344CB8AC3E}">
        <p14:creationId xmlns:p14="http://schemas.microsoft.com/office/powerpoint/2010/main" xmlns="" val="343394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60A3EEE-4F00-4A37-AE0B-526234C6C4B6}"/>
              </a:ext>
            </a:extLst>
          </p:cNvPr>
          <p:cNvSpPr>
            <a:spLocks noGrp="1"/>
          </p:cNvSpPr>
          <p:nvPr>
            <p:ph type="title" orient="vert"/>
          </p:nvPr>
        </p:nvSpPr>
        <p:spPr>
          <a:xfrm>
            <a:off x="8724899" y="365125"/>
            <a:ext cx="262890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00A4511-05C3-4BF9-8EEE-7ECF6706E38F}"/>
              </a:ext>
            </a:extLst>
          </p:cNvPr>
          <p:cNvSpPr>
            <a:spLocks noGrp="1"/>
          </p:cNvSpPr>
          <p:nvPr>
            <p:ph type="body" orient="vert" idx="1"/>
          </p:nvPr>
        </p:nvSpPr>
        <p:spPr>
          <a:xfrm>
            <a:off x="838200" y="365125"/>
            <a:ext cx="77343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809F5CA-AF6A-4E51-91EB-8FD4534AE379}"/>
              </a:ext>
            </a:extLst>
          </p:cNvPr>
          <p:cNvSpPr>
            <a:spLocks noGrp="1"/>
          </p:cNvSpPr>
          <p:nvPr>
            <p:ph type="dt" sz="half" idx="10"/>
          </p:nvPr>
        </p:nvSpPr>
        <p:spPr/>
        <p:txBody>
          <a:bodyPr/>
          <a:lstStyle/>
          <a:p>
            <a:fld id="{5DF482EC-926D-4C5A-9790-48C7BDC6D9F0}" type="datetimeFigureOut">
              <a:rPr lang="en-US" smtClean="0"/>
              <a:pPr/>
              <a:t>7/21/2023</a:t>
            </a:fld>
            <a:endParaRPr lang="en-US"/>
          </a:p>
        </p:txBody>
      </p:sp>
      <p:sp>
        <p:nvSpPr>
          <p:cNvPr id="5" name="Footer Placeholder 4">
            <a:extLst>
              <a:ext uri="{FF2B5EF4-FFF2-40B4-BE49-F238E27FC236}">
                <a16:creationId xmlns:a16="http://schemas.microsoft.com/office/drawing/2014/main" xmlns="" id="{767893D3-B08B-40BB-9FCD-F0BCEA04C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367CF8C-074A-4D39-B1BD-41EB65F114FA}"/>
              </a:ext>
            </a:extLst>
          </p:cNvPr>
          <p:cNvSpPr>
            <a:spLocks noGrp="1"/>
          </p:cNvSpPr>
          <p:nvPr>
            <p:ph type="sldNum" sz="quarter" idx="12"/>
          </p:nvPr>
        </p:nvSpPr>
        <p:spPr/>
        <p:txBody>
          <a:bodyPr/>
          <a:lstStyle/>
          <a:p>
            <a:fld id="{24B8B373-8D77-4B1D-89C4-87E4A3F9FEF4}" type="slidenum">
              <a:rPr lang="en-US" smtClean="0"/>
              <a:pPr/>
              <a:t>‹#›</a:t>
            </a:fld>
            <a:endParaRPr lang="en-US"/>
          </a:p>
        </p:txBody>
      </p:sp>
    </p:spTree>
    <p:extLst>
      <p:ext uri="{BB962C8B-B14F-4D97-AF65-F5344CB8AC3E}">
        <p14:creationId xmlns:p14="http://schemas.microsoft.com/office/powerpoint/2010/main" xmlns="" val="3955415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B8634A-4E2C-4473-8349-50374CB2EC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715155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0B842B6-1795-4EC3-B33D-80812FBE1E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919739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CF1E4D-3034-4C62-8476-4E338E4B787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597010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29910EE-B0D0-4070-A36A-C8B75B36FF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645863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BAA6EC-C2F0-4CE9-85E0-8E25C0B676B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839168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8A9261E-3CE9-40AB-98A5-30FC69EEA9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845892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348BE08-561F-4364-90BE-C391179D8A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836766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B8410-3485-44C2-BC53-E8B5BDBEC15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976618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485E8FF-543E-4D24-A361-F07C99816BC2}"/>
              </a:ext>
            </a:extLst>
          </p:cNvPr>
          <p:cNvSpPr>
            <a:spLocks noGrp="1"/>
          </p:cNvSpPr>
          <p:nvPr>
            <p:ph type="dt" sz="half" idx="10"/>
          </p:nvPr>
        </p:nvSpPr>
        <p:spPr/>
        <p:txBody>
          <a:bodyPr/>
          <a:lstStyle/>
          <a:p>
            <a:fld id="{5DF482EC-926D-4C5A-9790-48C7BDC6D9F0}" type="datetimeFigureOut">
              <a:rPr lang="en-US" smtClean="0"/>
              <a:pPr/>
              <a:t>7/21/2023</a:t>
            </a:fld>
            <a:endParaRPr lang="en-US"/>
          </a:p>
        </p:txBody>
      </p:sp>
      <p:sp>
        <p:nvSpPr>
          <p:cNvPr id="5" name="Footer Placeholder 4">
            <a:extLst>
              <a:ext uri="{FF2B5EF4-FFF2-40B4-BE49-F238E27FC236}">
                <a16:creationId xmlns:a16="http://schemas.microsoft.com/office/drawing/2014/main" xmlns="" id="{8E6C68C3-2E4E-4FDC-8456-5122FC11F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0F0203-5DB1-4E1C-9543-BE2612B8D511}"/>
              </a:ext>
            </a:extLst>
          </p:cNvPr>
          <p:cNvSpPr>
            <a:spLocks noGrp="1"/>
          </p:cNvSpPr>
          <p:nvPr>
            <p:ph type="sldNum" sz="quarter" idx="12"/>
          </p:nvPr>
        </p:nvSpPr>
        <p:spPr/>
        <p:txBody>
          <a:bodyPr/>
          <a:lstStyle/>
          <a:p>
            <a:fld id="{24B8B373-8D77-4B1D-89C4-87E4A3F9FEF4}" type="slidenum">
              <a:rPr lang="en-US" smtClean="0"/>
              <a:pPr/>
              <a:t>‹#›</a:t>
            </a:fld>
            <a:endParaRPr lang="en-US"/>
          </a:p>
        </p:txBody>
      </p:sp>
    </p:spTree>
    <p:extLst>
      <p:ext uri="{BB962C8B-B14F-4D97-AF65-F5344CB8AC3E}">
        <p14:creationId xmlns:p14="http://schemas.microsoft.com/office/powerpoint/2010/main" xmlns="" val="2844683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13BD3C6-4703-48C2-8F45-2C42603CB16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824683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4996B04-A146-4885-AC4A-9CB6626B45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839142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1216AF5-185C-403A-9B6A-EF91EFB3BF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8218081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4"/>
            <a:ext cx="10972800" cy="4525963"/>
          </a:xfrm>
        </p:spPr>
        <p:txBody>
          <a:bodyPr rtlCol="0">
            <a:normAutofit/>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B45E12-DF6C-4629-A61B-2C2CFAC857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563009830"/>
      </p:ext>
    </p:extLst>
  </p:cSld>
  <p:clrMapOvr>
    <a:masterClrMapping/>
  </p:clrMapOvr>
  <p:transition advTm="2000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1CB4F6B-F893-4B93-AAD3-4FCFAFE111E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44055D8-30CC-4187-86DA-DCE85B6F255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5BC04DA-24C5-49D8-A115-4F404AFE6D8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49939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485E8FF-543E-4D24-A361-F07C99816BC2}"/>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6C68C3-2E4E-4FDC-8456-5122FC11FD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40F0203-5DB1-4E1C-9543-BE2612B8D51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81129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1DD8FD-4D9E-40A4-9CFB-A7787B95C70D}"/>
              </a:ext>
            </a:extLst>
          </p:cNvPr>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7E88001-C3EF-4B05-99E1-A25298FD04A8}"/>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834B3D1-5A64-46DB-8327-D6ECF83BD371}"/>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9AAFD04-EE1E-4EEC-828A-472CC50225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574EB26-D95E-4BD0-B938-71E7A3609D10}"/>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10179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F41E08E-E320-4178-9EE0-FD42FE9E993F}"/>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EBF787D-9CF5-4F7F-8A6B-06B6F20D9E7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B87AB96-08D3-4021-A2C1-136E10A8BCE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4631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9C57D9-0A70-4ECC-9E6C-BB0E45118A25}"/>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21BB4E1-F3E9-497F-B4ED-14798421412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B6B213-7731-4FDC-BA32-A68DF9A087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570E046-BD4B-46E7-A774-D802E8E5541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BB03A516-7FC3-4881-841E-BBE9472A2CB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7F54FED7-81AD-428E-8F0E-FCF8BA4CD76E}"/>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937535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7901383-2F5E-4791-A20E-63D368F33C2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B2CBD843-9E63-4E24-89C2-5BC785E6D3B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CCDE01F9-170C-4F29-A923-384B409BFC24}"/>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50657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1DD8FD-4D9E-40A4-9CFB-A7787B95C70D}"/>
              </a:ext>
            </a:extLst>
          </p:cNvPr>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7E88001-C3EF-4B05-99E1-A25298FD04A8}"/>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834B3D1-5A64-46DB-8327-D6ECF83BD371}"/>
              </a:ext>
            </a:extLst>
          </p:cNvPr>
          <p:cNvSpPr>
            <a:spLocks noGrp="1"/>
          </p:cNvSpPr>
          <p:nvPr>
            <p:ph type="dt" sz="half" idx="10"/>
          </p:nvPr>
        </p:nvSpPr>
        <p:spPr/>
        <p:txBody>
          <a:bodyPr/>
          <a:lstStyle/>
          <a:p>
            <a:fld id="{5DF482EC-926D-4C5A-9790-48C7BDC6D9F0}" type="datetimeFigureOut">
              <a:rPr lang="en-US" smtClean="0"/>
              <a:pPr/>
              <a:t>7/21/2023</a:t>
            </a:fld>
            <a:endParaRPr lang="en-US"/>
          </a:p>
        </p:txBody>
      </p:sp>
      <p:sp>
        <p:nvSpPr>
          <p:cNvPr id="5" name="Footer Placeholder 4">
            <a:extLst>
              <a:ext uri="{FF2B5EF4-FFF2-40B4-BE49-F238E27FC236}">
                <a16:creationId xmlns:a16="http://schemas.microsoft.com/office/drawing/2014/main" xmlns="" id="{39AAFD04-EE1E-4EEC-828A-472CC5022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574EB26-D95E-4BD0-B938-71E7A3609D10}"/>
              </a:ext>
            </a:extLst>
          </p:cNvPr>
          <p:cNvSpPr>
            <a:spLocks noGrp="1"/>
          </p:cNvSpPr>
          <p:nvPr>
            <p:ph type="sldNum" sz="quarter" idx="12"/>
          </p:nvPr>
        </p:nvSpPr>
        <p:spPr/>
        <p:txBody>
          <a:bodyPr/>
          <a:lstStyle/>
          <a:p>
            <a:fld id="{24B8B373-8D77-4B1D-89C4-87E4A3F9FEF4}" type="slidenum">
              <a:rPr lang="en-US" smtClean="0"/>
              <a:pPr/>
              <a:t>‹#›</a:t>
            </a:fld>
            <a:endParaRPr lang="en-US"/>
          </a:p>
        </p:txBody>
      </p:sp>
    </p:spTree>
    <p:extLst>
      <p:ext uri="{BB962C8B-B14F-4D97-AF65-F5344CB8AC3E}">
        <p14:creationId xmlns:p14="http://schemas.microsoft.com/office/powerpoint/2010/main" xmlns="" val="59893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DBB03A2-7346-4A43-8AA7-771C023F7B5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384B70C1-6F7F-493F-AB8F-5C405D6BACA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F617DE1-0DE6-4335-AEE4-263F436B0165}"/>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134101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196CF-F646-4939-A585-83B97885A8F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1C23DA7-C34D-4EBF-9E9B-F847FA0EB470}"/>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E6C1FAF-EE86-4CF5-8793-E4516249EEC2}"/>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0338509-4BF3-449D-9325-329EDD1E1D8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5F8B8F9-7254-4B1A-8F02-9695B059237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31797EF-37F6-4296-BFC8-B782CA42E15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48545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8748F1-15E0-4B6E-9F9F-2088CAD59260}"/>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88DF8ED-0EC1-4DA7-BC94-CDE7FBD3CCAB}"/>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C5A1D4F-F643-45E7-8865-4B5EBAD2E24C}"/>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729EB9C-B33D-49BC-9AFA-03722285D24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8FB90EA-375A-4025-9DA1-C750A8D9188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15F5239-D086-44A7-81FD-23EE505B2869}"/>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541576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9EC259D-81BF-48A8-9910-0E76F9534C7B}"/>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DBD62E6-66D2-49E7-884A-825B61AC06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5344F3F-1C8D-40AE-90C9-A6A22FEC03C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246226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60A3EEE-4F00-4A37-AE0B-526234C6C4B6}"/>
              </a:ext>
            </a:extLst>
          </p:cNvPr>
          <p:cNvSpPr>
            <a:spLocks noGrp="1"/>
          </p:cNvSpPr>
          <p:nvPr>
            <p:ph type="title" orient="vert"/>
          </p:nvPr>
        </p:nvSpPr>
        <p:spPr>
          <a:xfrm>
            <a:off x="8724899" y="365125"/>
            <a:ext cx="262890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00A4511-05C3-4BF9-8EEE-7ECF6706E38F}"/>
              </a:ext>
            </a:extLst>
          </p:cNvPr>
          <p:cNvSpPr>
            <a:spLocks noGrp="1"/>
          </p:cNvSpPr>
          <p:nvPr>
            <p:ph type="body" orient="vert" idx="1"/>
          </p:nvPr>
        </p:nvSpPr>
        <p:spPr>
          <a:xfrm>
            <a:off x="838200" y="365125"/>
            <a:ext cx="77343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809F5CA-AF6A-4E51-91EB-8FD4534AE37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67893D3-B08B-40BB-9FCD-F0BCEA04C2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367CF8C-074A-4D39-B1BD-41EB65F114F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25597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66DCAEE0-32E9-48D0-96D0-9B0F85EA1FE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8D75612E-CF97-44F2-BBE9-051BBA79309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0435CE26-F480-4A93-ACFB-17FE9FF1FEEC}"/>
              </a:ext>
            </a:extLst>
          </p:cNvPr>
          <p:cNvSpPr>
            <a:spLocks noGrp="1" noChangeArrowheads="1"/>
          </p:cNvSpPr>
          <p:nvPr>
            <p:ph type="sldNum" sz="quarter" idx="12"/>
          </p:nvPr>
        </p:nvSpPr>
        <p:spPr>
          <a:ln/>
        </p:spPr>
        <p:txBody>
          <a:bodyPr/>
          <a:lstStyle>
            <a:lvl1pPr>
              <a:defRPr/>
            </a:lvl1pPr>
          </a:lstStyle>
          <a:p>
            <a:fld id="{C7E1D03D-A804-4C29-B54B-7D9B8837F3D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16607805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77772AAB-4D62-42F6-9F9F-09F420413AE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AF906659-62A8-49FE-B075-606E538ED59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BE1BCC45-1A36-4556-9E52-514C9557078C}"/>
              </a:ext>
            </a:extLst>
          </p:cNvPr>
          <p:cNvSpPr>
            <a:spLocks noGrp="1" noChangeArrowheads="1"/>
          </p:cNvSpPr>
          <p:nvPr>
            <p:ph type="sldNum" sz="quarter" idx="12"/>
          </p:nvPr>
        </p:nvSpPr>
        <p:spPr>
          <a:ln/>
        </p:spPr>
        <p:txBody>
          <a:bodyPr/>
          <a:lstStyle>
            <a:lvl1pPr>
              <a:defRPr/>
            </a:lvl1pPr>
          </a:lstStyle>
          <a:p>
            <a:fld id="{A93B1FAA-F2C6-4538-8C1F-9EA8D6E1618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5101334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xmlns="" id="{9EA37C26-05A9-44C0-A27E-E2E5EC5D4AF1}"/>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6241A0AE-1A2F-4645-80F0-125EECBDBD9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FC50BC7E-E989-44A3-9B7D-036CCB16EA63}"/>
              </a:ext>
            </a:extLst>
          </p:cNvPr>
          <p:cNvSpPr>
            <a:spLocks noGrp="1" noChangeArrowheads="1"/>
          </p:cNvSpPr>
          <p:nvPr>
            <p:ph type="sldNum" sz="quarter" idx="12"/>
          </p:nvPr>
        </p:nvSpPr>
        <p:spPr>
          <a:ln/>
        </p:spPr>
        <p:txBody>
          <a:bodyPr/>
          <a:lstStyle>
            <a:lvl1pPr>
              <a:defRPr/>
            </a:lvl1pPr>
          </a:lstStyle>
          <a:p>
            <a:fld id="{547565F6-C574-46F8-98EB-6BE29E5E03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31746979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13C02C3F-565D-4DC4-A26B-B5AE315D53C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xmlns="" id="{C27F7859-67CA-4FB9-AC7B-DFF1F765C6B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xmlns="" id="{5B1D3D2C-1157-4362-B4E8-34C14C600E99}"/>
              </a:ext>
            </a:extLst>
          </p:cNvPr>
          <p:cNvSpPr>
            <a:spLocks noGrp="1" noChangeArrowheads="1"/>
          </p:cNvSpPr>
          <p:nvPr>
            <p:ph type="sldNum" sz="quarter" idx="12"/>
          </p:nvPr>
        </p:nvSpPr>
        <p:spPr>
          <a:ln/>
        </p:spPr>
        <p:txBody>
          <a:bodyPr/>
          <a:lstStyle>
            <a:lvl1pPr>
              <a:defRPr/>
            </a:lvl1pPr>
          </a:lstStyle>
          <a:p>
            <a:fld id="{EE8152CC-CD66-4810-A08B-8D358A76BE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16360882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D3CF3209-2414-4CBD-BB8A-0EF867DB44B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xmlns="" id="{1139CF1D-8C3C-40CF-9B6C-7A719371A70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xmlns="" id="{44B39603-E014-436E-9E58-74430A9D3278}"/>
              </a:ext>
            </a:extLst>
          </p:cNvPr>
          <p:cNvSpPr>
            <a:spLocks noGrp="1" noChangeArrowheads="1"/>
          </p:cNvSpPr>
          <p:nvPr>
            <p:ph type="sldNum" sz="quarter" idx="12"/>
          </p:nvPr>
        </p:nvSpPr>
        <p:spPr>
          <a:ln/>
        </p:spPr>
        <p:txBody>
          <a:bodyPr/>
          <a:lstStyle>
            <a:lvl1pPr>
              <a:defRPr/>
            </a:lvl1pPr>
          </a:lstStyle>
          <a:p>
            <a:fld id="{47E01956-8578-4386-B260-B64CD897E8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1860800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F41E08E-E320-4178-9EE0-FD42FE9E993F}"/>
              </a:ext>
            </a:extLst>
          </p:cNvPr>
          <p:cNvSpPr>
            <a:spLocks noGrp="1"/>
          </p:cNvSpPr>
          <p:nvPr>
            <p:ph type="dt" sz="half" idx="10"/>
          </p:nvPr>
        </p:nvSpPr>
        <p:spPr/>
        <p:txBody>
          <a:bodyPr/>
          <a:lstStyle/>
          <a:p>
            <a:fld id="{5DF482EC-926D-4C5A-9790-48C7BDC6D9F0}" type="datetimeFigureOut">
              <a:rPr lang="en-US" smtClean="0"/>
              <a:pPr/>
              <a:t>7/21/2023</a:t>
            </a:fld>
            <a:endParaRPr lang="en-US"/>
          </a:p>
        </p:txBody>
      </p:sp>
      <p:sp>
        <p:nvSpPr>
          <p:cNvPr id="6" name="Footer Placeholder 5">
            <a:extLst>
              <a:ext uri="{FF2B5EF4-FFF2-40B4-BE49-F238E27FC236}">
                <a16:creationId xmlns:a16="http://schemas.microsoft.com/office/drawing/2014/main" xmlns="" id="{7EBF787D-9CF5-4F7F-8A6B-06B6F20D9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B87AB96-08D3-4021-A2C1-136E10A8BCEC}"/>
              </a:ext>
            </a:extLst>
          </p:cNvPr>
          <p:cNvSpPr>
            <a:spLocks noGrp="1"/>
          </p:cNvSpPr>
          <p:nvPr>
            <p:ph type="sldNum" sz="quarter" idx="12"/>
          </p:nvPr>
        </p:nvSpPr>
        <p:spPr/>
        <p:txBody>
          <a:bodyPr/>
          <a:lstStyle/>
          <a:p>
            <a:fld id="{24B8B373-8D77-4B1D-89C4-87E4A3F9FEF4}" type="slidenum">
              <a:rPr lang="en-US" smtClean="0"/>
              <a:pPr/>
              <a:t>‹#›</a:t>
            </a:fld>
            <a:endParaRPr lang="en-US"/>
          </a:p>
        </p:txBody>
      </p:sp>
    </p:spTree>
    <p:extLst>
      <p:ext uri="{BB962C8B-B14F-4D97-AF65-F5344CB8AC3E}">
        <p14:creationId xmlns:p14="http://schemas.microsoft.com/office/powerpoint/2010/main" xmlns="" val="23828005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EB7D0DB6-3D2C-4AF3-8B07-E6CF9DBAEA0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xmlns="" id="{F1342ACC-C9E1-4969-BB0B-8C2A6CE8BBA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xmlns="" id="{26BA4997-90E7-4E4C-B625-BC682EACEF82}"/>
              </a:ext>
            </a:extLst>
          </p:cNvPr>
          <p:cNvSpPr>
            <a:spLocks noGrp="1" noChangeArrowheads="1"/>
          </p:cNvSpPr>
          <p:nvPr>
            <p:ph type="sldNum" sz="quarter" idx="12"/>
          </p:nvPr>
        </p:nvSpPr>
        <p:spPr>
          <a:ln/>
        </p:spPr>
        <p:txBody>
          <a:bodyPr/>
          <a:lstStyle>
            <a:lvl1pPr>
              <a:defRPr/>
            </a:lvl1pPr>
          </a:lstStyle>
          <a:p>
            <a:fld id="{B74C1018-D8D9-4953-9A6A-DEBE5EFFCC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9018451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20D17B24-2D6D-404D-B0B0-B9751C533B1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xmlns="" id="{FCB63AF9-1178-4A4D-BFF3-CAC0722B553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xmlns="" id="{3F4C309B-E366-4331-B1BE-5D629ED09E7B}"/>
              </a:ext>
            </a:extLst>
          </p:cNvPr>
          <p:cNvSpPr>
            <a:spLocks noGrp="1" noChangeArrowheads="1"/>
          </p:cNvSpPr>
          <p:nvPr>
            <p:ph type="sldNum" sz="quarter" idx="12"/>
          </p:nvPr>
        </p:nvSpPr>
        <p:spPr>
          <a:ln/>
        </p:spPr>
        <p:txBody>
          <a:bodyPr/>
          <a:lstStyle>
            <a:lvl1pPr>
              <a:defRPr/>
            </a:lvl1pPr>
          </a:lstStyle>
          <a:p>
            <a:fld id="{7AB50B52-46F7-4170-A400-AC1F05F87E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1605246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xmlns="" id="{E4F501F5-8D11-4511-8604-F7CA982C68A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xmlns="" id="{50A43089-C30F-4116-8F04-2974798A1AB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xmlns="" id="{B408E559-4063-4C0A-967E-0FADECEAADAF}"/>
              </a:ext>
            </a:extLst>
          </p:cNvPr>
          <p:cNvSpPr>
            <a:spLocks noGrp="1" noChangeArrowheads="1"/>
          </p:cNvSpPr>
          <p:nvPr>
            <p:ph type="sldNum" sz="quarter" idx="12"/>
          </p:nvPr>
        </p:nvSpPr>
        <p:spPr>
          <a:ln/>
        </p:spPr>
        <p:txBody>
          <a:bodyPr/>
          <a:lstStyle>
            <a:lvl1pPr>
              <a:defRPr/>
            </a:lvl1pPr>
          </a:lstStyle>
          <a:p>
            <a:fld id="{353B5CE9-8093-4EBF-8141-830B3D022B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17803979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xmlns="" id="{A9D47B3A-A804-4426-940F-A76D5D54681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xmlns="" id="{9A99506B-AEB7-4858-89A8-2B05F8C65DB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xmlns="" id="{D54B7A71-AF5E-4B44-AE76-A88F54C7CDD3}"/>
              </a:ext>
            </a:extLst>
          </p:cNvPr>
          <p:cNvSpPr>
            <a:spLocks noGrp="1" noChangeArrowheads="1"/>
          </p:cNvSpPr>
          <p:nvPr>
            <p:ph type="sldNum" sz="quarter" idx="12"/>
          </p:nvPr>
        </p:nvSpPr>
        <p:spPr>
          <a:ln/>
        </p:spPr>
        <p:txBody>
          <a:bodyPr/>
          <a:lstStyle>
            <a:lvl1pPr>
              <a:defRPr/>
            </a:lvl1pPr>
          </a:lstStyle>
          <a:p>
            <a:fld id="{2145E4DF-B348-4037-B308-AAF4D90556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18115415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9B1EECB8-8EE8-40AF-8A27-DF611F1B37A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0FD5DB04-FB7E-4FCD-8851-BC7D3606821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11CB0B17-1D1C-4D19-A862-479EFE94CB7A}"/>
              </a:ext>
            </a:extLst>
          </p:cNvPr>
          <p:cNvSpPr>
            <a:spLocks noGrp="1" noChangeArrowheads="1"/>
          </p:cNvSpPr>
          <p:nvPr>
            <p:ph type="sldNum" sz="quarter" idx="12"/>
          </p:nvPr>
        </p:nvSpPr>
        <p:spPr>
          <a:ln/>
        </p:spPr>
        <p:txBody>
          <a:bodyPr/>
          <a:lstStyle>
            <a:lvl1pPr>
              <a:defRPr/>
            </a:lvl1pPr>
          </a:lstStyle>
          <a:p>
            <a:fld id="{3690F4AC-8EEC-4A49-A95B-D5EDAC9AC3A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41577201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03488C88-6317-4B94-AD67-DDA0C61E413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B6CF03C3-5610-4EEE-8085-D63E4A460D43}"/>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68C80380-AC37-411B-B6EB-5165006E7544}"/>
              </a:ext>
            </a:extLst>
          </p:cNvPr>
          <p:cNvSpPr>
            <a:spLocks noGrp="1" noChangeArrowheads="1"/>
          </p:cNvSpPr>
          <p:nvPr>
            <p:ph type="sldNum" sz="quarter" idx="12"/>
          </p:nvPr>
        </p:nvSpPr>
        <p:spPr>
          <a:ln/>
        </p:spPr>
        <p:txBody>
          <a:bodyPr/>
          <a:lstStyle>
            <a:lvl1pPr>
              <a:defRPr/>
            </a:lvl1pPr>
          </a:lstStyle>
          <a:p>
            <a:fld id="{44DD79E3-0F33-4591-AF60-FADE32C7F98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2955837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9C57D9-0A70-4ECC-9E6C-BB0E45118A25}"/>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21BB4E1-F3E9-497F-B4ED-14798421412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B6B213-7731-4FDC-BA32-A68DF9A087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570E046-BD4B-46E7-A774-D802E8E55419}"/>
              </a:ext>
            </a:extLst>
          </p:cNvPr>
          <p:cNvSpPr>
            <a:spLocks noGrp="1"/>
          </p:cNvSpPr>
          <p:nvPr>
            <p:ph type="dt" sz="half" idx="10"/>
          </p:nvPr>
        </p:nvSpPr>
        <p:spPr/>
        <p:txBody>
          <a:bodyPr/>
          <a:lstStyle/>
          <a:p>
            <a:fld id="{5DF482EC-926D-4C5A-9790-48C7BDC6D9F0}" type="datetimeFigureOut">
              <a:rPr lang="en-US" smtClean="0"/>
              <a:pPr/>
              <a:t>7/21/2023</a:t>
            </a:fld>
            <a:endParaRPr lang="en-US"/>
          </a:p>
        </p:txBody>
      </p:sp>
      <p:sp>
        <p:nvSpPr>
          <p:cNvPr id="8" name="Footer Placeholder 7">
            <a:extLst>
              <a:ext uri="{FF2B5EF4-FFF2-40B4-BE49-F238E27FC236}">
                <a16:creationId xmlns:a16="http://schemas.microsoft.com/office/drawing/2014/main" xmlns="" id="{BB03A516-7FC3-4881-841E-BBE9472A2C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F54FED7-81AD-428E-8F0E-FCF8BA4CD76E}"/>
              </a:ext>
            </a:extLst>
          </p:cNvPr>
          <p:cNvSpPr>
            <a:spLocks noGrp="1"/>
          </p:cNvSpPr>
          <p:nvPr>
            <p:ph type="sldNum" sz="quarter" idx="12"/>
          </p:nvPr>
        </p:nvSpPr>
        <p:spPr/>
        <p:txBody>
          <a:bodyPr/>
          <a:lstStyle/>
          <a:p>
            <a:fld id="{24B8B373-8D77-4B1D-89C4-87E4A3F9FEF4}" type="slidenum">
              <a:rPr lang="en-US" smtClean="0"/>
              <a:pPr/>
              <a:t>‹#›</a:t>
            </a:fld>
            <a:endParaRPr lang="en-US"/>
          </a:p>
        </p:txBody>
      </p:sp>
    </p:spTree>
    <p:extLst>
      <p:ext uri="{BB962C8B-B14F-4D97-AF65-F5344CB8AC3E}">
        <p14:creationId xmlns:p14="http://schemas.microsoft.com/office/powerpoint/2010/main" xmlns="" val="180100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7901383-2F5E-4791-A20E-63D368F33C23}"/>
              </a:ext>
            </a:extLst>
          </p:cNvPr>
          <p:cNvSpPr>
            <a:spLocks noGrp="1"/>
          </p:cNvSpPr>
          <p:nvPr>
            <p:ph type="dt" sz="half" idx="10"/>
          </p:nvPr>
        </p:nvSpPr>
        <p:spPr/>
        <p:txBody>
          <a:bodyPr/>
          <a:lstStyle/>
          <a:p>
            <a:fld id="{5DF482EC-926D-4C5A-9790-48C7BDC6D9F0}" type="datetimeFigureOut">
              <a:rPr lang="en-US" smtClean="0"/>
              <a:pPr/>
              <a:t>7/21/2023</a:t>
            </a:fld>
            <a:endParaRPr lang="en-US"/>
          </a:p>
        </p:txBody>
      </p:sp>
      <p:sp>
        <p:nvSpPr>
          <p:cNvPr id="4" name="Footer Placeholder 3">
            <a:extLst>
              <a:ext uri="{FF2B5EF4-FFF2-40B4-BE49-F238E27FC236}">
                <a16:creationId xmlns:a16="http://schemas.microsoft.com/office/drawing/2014/main" xmlns="" id="{B2CBD843-9E63-4E24-89C2-5BC785E6D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CDE01F9-170C-4F29-A923-384B409BFC24}"/>
              </a:ext>
            </a:extLst>
          </p:cNvPr>
          <p:cNvSpPr>
            <a:spLocks noGrp="1"/>
          </p:cNvSpPr>
          <p:nvPr>
            <p:ph type="sldNum" sz="quarter" idx="12"/>
          </p:nvPr>
        </p:nvSpPr>
        <p:spPr/>
        <p:txBody>
          <a:bodyPr/>
          <a:lstStyle/>
          <a:p>
            <a:fld id="{24B8B373-8D77-4B1D-89C4-87E4A3F9FEF4}" type="slidenum">
              <a:rPr lang="en-US" smtClean="0"/>
              <a:pPr/>
              <a:t>‹#›</a:t>
            </a:fld>
            <a:endParaRPr lang="en-US"/>
          </a:p>
        </p:txBody>
      </p:sp>
    </p:spTree>
    <p:extLst>
      <p:ext uri="{BB962C8B-B14F-4D97-AF65-F5344CB8AC3E}">
        <p14:creationId xmlns:p14="http://schemas.microsoft.com/office/powerpoint/2010/main" xmlns="" val="359662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DBB03A2-7346-4A43-8AA7-771C023F7B5C}"/>
              </a:ext>
            </a:extLst>
          </p:cNvPr>
          <p:cNvSpPr>
            <a:spLocks noGrp="1"/>
          </p:cNvSpPr>
          <p:nvPr>
            <p:ph type="dt" sz="half" idx="10"/>
          </p:nvPr>
        </p:nvSpPr>
        <p:spPr/>
        <p:txBody>
          <a:bodyPr/>
          <a:lstStyle/>
          <a:p>
            <a:fld id="{5DF482EC-926D-4C5A-9790-48C7BDC6D9F0}" type="datetimeFigureOut">
              <a:rPr lang="en-US" smtClean="0"/>
              <a:pPr/>
              <a:t>7/21/2023</a:t>
            </a:fld>
            <a:endParaRPr lang="en-US"/>
          </a:p>
        </p:txBody>
      </p:sp>
      <p:sp>
        <p:nvSpPr>
          <p:cNvPr id="3" name="Footer Placeholder 2">
            <a:extLst>
              <a:ext uri="{FF2B5EF4-FFF2-40B4-BE49-F238E27FC236}">
                <a16:creationId xmlns:a16="http://schemas.microsoft.com/office/drawing/2014/main" xmlns="" id="{384B70C1-6F7F-493F-AB8F-5C405D6BAC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F617DE1-0DE6-4335-AEE4-263F436B0165}"/>
              </a:ext>
            </a:extLst>
          </p:cNvPr>
          <p:cNvSpPr>
            <a:spLocks noGrp="1"/>
          </p:cNvSpPr>
          <p:nvPr>
            <p:ph type="sldNum" sz="quarter" idx="12"/>
          </p:nvPr>
        </p:nvSpPr>
        <p:spPr/>
        <p:txBody>
          <a:bodyPr/>
          <a:lstStyle/>
          <a:p>
            <a:fld id="{24B8B373-8D77-4B1D-89C4-87E4A3F9FEF4}" type="slidenum">
              <a:rPr lang="en-US" smtClean="0"/>
              <a:pPr/>
              <a:t>‹#›</a:t>
            </a:fld>
            <a:endParaRPr lang="en-US"/>
          </a:p>
        </p:txBody>
      </p:sp>
    </p:spTree>
    <p:extLst>
      <p:ext uri="{BB962C8B-B14F-4D97-AF65-F5344CB8AC3E}">
        <p14:creationId xmlns:p14="http://schemas.microsoft.com/office/powerpoint/2010/main" xmlns="" val="373362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196CF-F646-4939-A585-83B97885A8F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1C23DA7-C34D-4EBF-9E9B-F847FA0EB470}"/>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E6C1FAF-EE86-4CF5-8793-E4516249EEC2}"/>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0338509-4BF3-449D-9325-329EDD1E1D8C}"/>
              </a:ext>
            </a:extLst>
          </p:cNvPr>
          <p:cNvSpPr>
            <a:spLocks noGrp="1"/>
          </p:cNvSpPr>
          <p:nvPr>
            <p:ph type="dt" sz="half" idx="10"/>
          </p:nvPr>
        </p:nvSpPr>
        <p:spPr/>
        <p:txBody>
          <a:bodyPr/>
          <a:lstStyle/>
          <a:p>
            <a:fld id="{5DF482EC-926D-4C5A-9790-48C7BDC6D9F0}" type="datetimeFigureOut">
              <a:rPr lang="en-US" smtClean="0"/>
              <a:pPr/>
              <a:t>7/21/2023</a:t>
            </a:fld>
            <a:endParaRPr lang="en-US"/>
          </a:p>
        </p:txBody>
      </p:sp>
      <p:sp>
        <p:nvSpPr>
          <p:cNvPr id="6" name="Footer Placeholder 5">
            <a:extLst>
              <a:ext uri="{FF2B5EF4-FFF2-40B4-BE49-F238E27FC236}">
                <a16:creationId xmlns:a16="http://schemas.microsoft.com/office/drawing/2014/main" xmlns="" id="{95F8B8F9-7254-4B1A-8F02-9695B0592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31797EF-37F6-4296-BFC8-B782CA42E15A}"/>
              </a:ext>
            </a:extLst>
          </p:cNvPr>
          <p:cNvSpPr>
            <a:spLocks noGrp="1"/>
          </p:cNvSpPr>
          <p:nvPr>
            <p:ph type="sldNum" sz="quarter" idx="12"/>
          </p:nvPr>
        </p:nvSpPr>
        <p:spPr/>
        <p:txBody>
          <a:bodyPr/>
          <a:lstStyle/>
          <a:p>
            <a:fld id="{24B8B373-8D77-4B1D-89C4-87E4A3F9FEF4}" type="slidenum">
              <a:rPr lang="en-US" smtClean="0"/>
              <a:pPr/>
              <a:t>‹#›</a:t>
            </a:fld>
            <a:endParaRPr lang="en-US"/>
          </a:p>
        </p:txBody>
      </p:sp>
    </p:spTree>
    <p:extLst>
      <p:ext uri="{BB962C8B-B14F-4D97-AF65-F5344CB8AC3E}">
        <p14:creationId xmlns:p14="http://schemas.microsoft.com/office/powerpoint/2010/main" xmlns="" val="220495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8748F1-15E0-4B6E-9F9F-2088CAD59260}"/>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88DF8ED-0EC1-4DA7-BC94-CDE7FBD3CCAB}"/>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C5A1D4F-F643-45E7-8865-4B5EBAD2E24C}"/>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729EB9C-B33D-49BC-9AFA-03722285D243}"/>
              </a:ext>
            </a:extLst>
          </p:cNvPr>
          <p:cNvSpPr>
            <a:spLocks noGrp="1"/>
          </p:cNvSpPr>
          <p:nvPr>
            <p:ph type="dt" sz="half" idx="10"/>
          </p:nvPr>
        </p:nvSpPr>
        <p:spPr/>
        <p:txBody>
          <a:bodyPr/>
          <a:lstStyle/>
          <a:p>
            <a:fld id="{5DF482EC-926D-4C5A-9790-48C7BDC6D9F0}" type="datetimeFigureOut">
              <a:rPr lang="en-US" smtClean="0"/>
              <a:pPr/>
              <a:t>7/21/2023</a:t>
            </a:fld>
            <a:endParaRPr lang="en-US"/>
          </a:p>
        </p:txBody>
      </p:sp>
      <p:sp>
        <p:nvSpPr>
          <p:cNvPr id="6" name="Footer Placeholder 5">
            <a:extLst>
              <a:ext uri="{FF2B5EF4-FFF2-40B4-BE49-F238E27FC236}">
                <a16:creationId xmlns:a16="http://schemas.microsoft.com/office/drawing/2014/main" xmlns="" id="{38FB90EA-375A-4025-9DA1-C750A8D91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15F5239-D086-44A7-81FD-23EE505B2869}"/>
              </a:ext>
            </a:extLst>
          </p:cNvPr>
          <p:cNvSpPr>
            <a:spLocks noGrp="1"/>
          </p:cNvSpPr>
          <p:nvPr>
            <p:ph type="sldNum" sz="quarter" idx="12"/>
          </p:nvPr>
        </p:nvSpPr>
        <p:spPr/>
        <p:txBody>
          <a:bodyPr/>
          <a:lstStyle/>
          <a:p>
            <a:fld id="{24B8B373-8D77-4B1D-89C4-87E4A3F9FEF4}" type="slidenum">
              <a:rPr lang="en-US" smtClean="0"/>
              <a:pPr/>
              <a:t>‹#›</a:t>
            </a:fld>
            <a:endParaRPr lang="en-US"/>
          </a:p>
        </p:txBody>
      </p:sp>
    </p:spTree>
    <p:extLst>
      <p:ext uri="{BB962C8B-B14F-4D97-AF65-F5344CB8AC3E}">
        <p14:creationId xmlns:p14="http://schemas.microsoft.com/office/powerpoint/2010/main" xmlns="" val="163789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2F7718C-FB26-482D-9722-35308CE1B08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367060-E362-494B-AF2A-CFD15370A0C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pPr/>
              <a:t>7/21/2023</a:t>
            </a:fld>
            <a:endParaRPr lang="en-US"/>
          </a:p>
        </p:txBody>
      </p:sp>
      <p:sp>
        <p:nvSpPr>
          <p:cNvPr id="5" name="Footer Placeholder 4">
            <a:extLst>
              <a:ext uri="{FF2B5EF4-FFF2-40B4-BE49-F238E27FC236}">
                <a16:creationId xmlns:a16="http://schemas.microsoft.com/office/drawing/2014/main" xmlns="" id="{AE8769ED-8439-4760-B04A-FA28692B44B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95B1515-6AB0-4E4D-9D99-0B7384AFB4F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pPr/>
              <a:t>‹#›</a:t>
            </a:fld>
            <a:endParaRPr lang="en-US"/>
          </a:p>
        </p:txBody>
      </p:sp>
    </p:spTree>
    <p:extLst>
      <p:ext uri="{BB962C8B-B14F-4D97-AF65-F5344CB8AC3E}">
        <p14:creationId xmlns:p14="http://schemas.microsoft.com/office/powerpoint/2010/main" xmlns="" val="218683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8949" y="274638"/>
            <a:ext cx="1097410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8949" y="1600201"/>
            <a:ext cx="10974103"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949" y="6356351"/>
            <a:ext cx="284610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4949" y="6356351"/>
            <a:ext cx="386210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6949" y="6356351"/>
            <a:ext cx="2846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79CF3884-16AB-4897-A5B9-AACC58E7ACDD}" type="slidenum">
              <a:rPr lang="en-US">
                <a:solidFill>
                  <a:prstClr val="black">
                    <a:tint val="75000"/>
                  </a:prstClr>
                </a:solidFill>
                <a:latin typeface="Times New Roman" pitchFamily="18" charset="0"/>
              </a:rPr>
              <a:pPr fontAlgn="base">
                <a:spcBef>
                  <a:spcPct val="0"/>
                </a:spcBef>
                <a:spcAft>
                  <a:spcPct val="0"/>
                </a:spcAft>
                <a:defRPr/>
              </a:pPr>
              <a:t>‹#›</a:t>
            </a:fld>
            <a:endParaRPr lang="en-US">
              <a:solidFill>
                <a:prstClr val="black">
                  <a:tint val="75000"/>
                </a:prstClr>
              </a:solidFill>
              <a:latin typeface="Times New Roman" pitchFamily="18" charset="0"/>
            </a:endParaRPr>
          </a:p>
        </p:txBody>
      </p:sp>
    </p:spTree>
    <p:extLst>
      <p:ext uri="{BB962C8B-B14F-4D97-AF65-F5344CB8AC3E}">
        <p14:creationId xmlns:p14="http://schemas.microsoft.com/office/powerpoint/2010/main" xmlns="" val="3456400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2F7718C-FB26-482D-9722-35308CE1B08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367060-E362-494B-AF2A-CFD15370A0C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E8769ED-8439-4760-B04A-FA28692B44B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95B1515-6AB0-4E4D-9D99-0B7384AFB4F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784823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695CD6F0-B50E-4F33-A9B1-FC9339A12944}"/>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A3F043D8-04EF-4110-B936-E338C37EBF2B}"/>
              </a:ext>
            </a:extLst>
          </p:cNvPr>
          <p:cNvSpPr>
            <a:spLocks noGrp="1" noChangeArrowheads="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xmlns="" id="{B1CAD4E3-F615-46D2-9AF8-5644CA3C9875}"/>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defRPr>
            </a:lvl1pPr>
          </a:lstStyle>
          <a:p>
            <a:pPr>
              <a:defRPr/>
            </a:pPr>
            <a:endParaRPr lang="en-US">
              <a:solidFill>
                <a:srgbClr val="000000"/>
              </a:solidFill>
            </a:endParaRPr>
          </a:p>
        </p:txBody>
      </p:sp>
      <p:sp>
        <p:nvSpPr>
          <p:cNvPr id="1029" name="Rectangle 5">
            <a:extLst>
              <a:ext uri="{FF2B5EF4-FFF2-40B4-BE49-F238E27FC236}">
                <a16:creationId xmlns:a16="http://schemas.microsoft.com/office/drawing/2014/main" xmlns="" id="{9E2FE21A-D8D3-40B2-A6D1-AC47014CBF4C}"/>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defRPr>
            </a:lvl1pPr>
          </a:lstStyle>
          <a:p>
            <a:pPr>
              <a:defRPr/>
            </a:pPr>
            <a:endParaRPr lang="en-US">
              <a:solidFill>
                <a:srgbClr val="000000"/>
              </a:solidFill>
            </a:endParaRPr>
          </a:p>
        </p:txBody>
      </p:sp>
      <p:sp>
        <p:nvSpPr>
          <p:cNvPr id="1030" name="Rectangle 6">
            <a:extLst>
              <a:ext uri="{FF2B5EF4-FFF2-40B4-BE49-F238E27FC236}">
                <a16:creationId xmlns:a16="http://schemas.microsoft.com/office/drawing/2014/main" xmlns="" id="{4D88B3F5-92CB-4692-93CD-C19D1CAA9385}"/>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fld id="{A5119B97-C399-46AC-A5FA-21748AD6F8F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6113872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microsoft.com/office/2007/relationships/media" Target="../media/media2.mp3"/><Relationship Id="rId2" Type="http://schemas.openxmlformats.org/officeDocument/2006/relationships/slideLayout" Target="../slideLayouts/slideLayout18.xml"/><Relationship Id="rId1" Type="http://schemas.openxmlformats.org/officeDocument/2006/relationships/video" Target="NULL" TargetMode="External"/><Relationship Id="rId6" Type="http://schemas.openxmlformats.org/officeDocument/2006/relationships/image" Target="../media/image3.png"/><Relationship Id="rId5" Type="http://schemas.microsoft.com/office/2007/relationships/media" Target="../media/media4.mp3"/><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microsoft.com/office/2007/relationships/media" Target="../media/media2.mp3"/><Relationship Id="rId2" Type="http://schemas.openxmlformats.org/officeDocument/2006/relationships/slideLayout" Target="../slideLayouts/slideLayout18.xml"/><Relationship Id="rId1" Type="http://schemas.openxmlformats.org/officeDocument/2006/relationships/video" Target="NULL" TargetMode="External"/><Relationship Id="rId6" Type="http://schemas.openxmlformats.org/officeDocument/2006/relationships/image" Target="../media/image3.png"/><Relationship Id="rId5" Type="http://schemas.microsoft.com/office/2007/relationships/media" Target="../media/media7.mp3"/><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microsoft.com/office/2007/relationships/media" Target="../media/media2.mp3"/><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video" Target="NULL" TargetMode="External"/><Relationship Id="rId6" Type="http://schemas.microsoft.com/office/2007/relationships/media" Target="../media/media8.mp3"/><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4.xml"/><Relationship Id="rId7" Type="http://schemas.openxmlformats.org/officeDocument/2006/relationships/image" Target="../media/image15.png"/><Relationship Id="rId12"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video" Target="NULL" TargetMode="External"/><Relationship Id="rId6" Type="http://schemas.openxmlformats.org/officeDocument/2006/relationships/image" Target="../media/image13.png"/><Relationship Id="rId11" Type="http://schemas.microsoft.com/office/2007/relationships/media" Target="../media/media2.mp3"/><Relationship Id="rId5" Type="http://schemas.openxmlformats.org/officeDocument/2006/relationships/image" Target="../media/image12.png"/><Relationship Id="rId10" Type="http://schemas.openxmlformats.org/officeDocument/2006/relationships/image" Target="../media/image3.png"/><Relationship Id="rId4" Type="http://schemas.openxmlformats.org/officeDocument/2006/relationships/image" Target="../media/image17.jpeg"/><Relationship Id="rId9" Type="http://schemas.microsoft.com/office/2007/relationships/media" Target="../media/media9.mp3"/></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microsoft.com/office/2007/relationships/media" Target="../media/media2.mp3"/><Relationship Id="rId2" Type="http://schemas.openxmlformats.org/officeDocument/2006/relationships/slideLayout" Target="../slideLayouts/slideLayout18.xml"/><Relationship Id="rId1" Type="http://schemas.openxmlformats.org/officeDocument/2006/relationships/video" Target="NULL" TargetMode="External"/><Relationship Id="rId6" Type="http://schemas.openxmlformats.org/officeDocument/2006/relationships/image" Target="../media/image3.png"/><Relationship Id="rId5" Type="http://schemas.microsoft.com/office/2007/relationships/media" Target="../media/media10.mp3"/><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microsoft.com/office/2007/relationships/media" Target="../media/media2.mp3"/><Relationship Id="rId2" Type="http://schemas.openxmlformats.org/officeDocument/2006/relationships/slideLayout" Target="../slideLayouts/slideLayout18.xml"/><Relationship Id="rId1" Type="http://schemas.openxmlformats.org/officeDocument/2006/relationships/video" Target="NULL" TargetMode="External"/><Relationship Id="rId6" Type="http://schemas.openxmlformats.org/officeDocument/2006/relationships/image" Target="../media/image3.png"/><Relationship Id="rId5" Type="http://schemas.microsoft.com/office/2007/relationships/media" Target="../media/media11.mp3"/><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microsoft.com/office/2007/relationships/media" Target="../media/media2.mp3"/><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video" Target="NULL" TargetMode="External"/><Relationship Id="rId6" Type="http://schemas.microsoft.com/office/2007/relationships/media" Target="../media/media12.mp3"/><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microsoft.com/office/2007/relationships/media" Target="../media/media2.mp3"/><Relationship Id="rId2" Type="http://schemas.openxmlformats.org/officeDocument/2006/relationships/slideLayout" Target="../slideLayouts/slideLayout18.xml"/><Relationship Id="rId1" Type="http://schemas.openxmlformats.org/officeDocument/2006/relationships/video" Target="NULL" TargetMode="External"/><Relationship Id="rId6" Type="http://schemas.openxmlformats.org/officeDocument/2006/relationships/image" Target="../media/image3.png"/><Relationship Id="rId5" Type="http://schemas.microsoft.com/office/2007/relationships/media" Target="../media/media10.mp3"/><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microsoft.com/office/2007/relationships/media" Target="../media/media2.mp3"/><Relationship Id="rId2" Type="http://schemas.openxmlformats.org/officeDocument/2006/relationships/slideLayout" Target="../slideLayouts/slideLayout18.xml"/><Relationship Id="rId1" Type="http://schemas.openxmlformats.org/officeDocument/2006/relationships/video" Target="NULL" TargetMode="External"/><Relationship Id="rId6" Type="http://schemas.openxmlformats.org/officeDocument/2006/relationships/image" Target="../media/image3.png"/><Relationship Id="rId5" Type="http://schemas.microsoft.com/office/2007/relationships/media" Target="../media/media13.mp3"/><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microsoft.com/office/2007/relationships/media" Target="../media/media2.mp3"/><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video" Target="NULL" TargetMode="External"/><Relationship Id="rId6" Type="http://schemas.microsoft.com/office/2007/relationships/media" Target="../media/media14.mp3"/><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5.xml"/><Relationship Id="rId7" Type="http://schemas.openxmlformats.org/officeDocument/2006/relationships/image" Target="../media/image20.png"/><Relationship Id="rId12"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video" Target="NULL" TargetMode="External"/><Relationship Id="rId6" Type="http://schemas.openxmlformats.org/officeDocument/2006/relationships/image" Target="../media/image19.png"/><Relationship Id="rId11" Type="http://schemas.microsoft.com/office/2007/relationships/media" Target="../media/media2.mp3"/><Relationship Id="rId5" Type="http://schemas.openxmlformats.org/officeDocument/2006/relationships/image" Target="../media/image18.png"/><Relationship Id="rId10" Type="http://schemas.openxmlformats.org/officeDocument/2006/relationships/image" Target="../media/image3.png"/><Relationship Id="rId4" Type="http://schemas.openxmlformats.org/officeDocument/2006/relationships/image" Target="../media/image17.jpeg"/><Relationship Id="rId9" Type="http://schemas.microsoft.com/office/2007/relationships/media" Target="../media/media15.mp3"/></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xml"/><Relationship Id="rId1" Type="http://schemas.openxmlformats.org/officeDocument/2006/relationships/video" Target="NULL" TargetMode="External"/><Relationship Id="rId6" Type="http://schemas.openxmlformats.org/officeDocument/2006/relationships/image" Target="../media/image3.png"/><Relationship Id="rId5" Type="http://schemas.microsoft.com/office/2007/relationships/media" Target="../media/media3.mp3"/><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7.xml"/><Relationship Id="rId7" Type="http://schemas.openxmlformats.org/officeDocument/2006/relationships/image" Target="../media/image21.png"/><Relationship Id="rId12" Type="http://schemas.openxmlformats.org/officeDocument/2006/relationships/image" Target="../media/image27.png"/><Relationship Id="rId2" Type="http://schemas.openxmlformats.org/officeDocument/2006/relationships/slideLayout" Target="../slideLayouts/slideLayout18.xml"/><Relationship Id="rId1" Type="http://schemas.openxmlformats.org/officeDocument/2006/relationships/video" Target="NULL" TargetMode="External"/><Relationship Id="rId6" Type="http://schemas.openxmlformats.org/officeDocument/2006/relationships/image" Target="../media/image23.png"/><Relationship Id="rId11" Type="http://schemas.microsoft.com/office/2007/relationships/media" Target="../media/media3.mp3"/><Relationship Id="rId5" Type="http://schemas.openxmlformats.org/officeDocument/2006/relationships/image" Target="../media/image12.png"/><Relationship Id="rId10" Type="http://schemas.openxmlformats.org/officeDocument/2006/relationships/image" Target="../media/image26.png"/><Relationship Id="rId4" Type="http://schemas.openxmlformats.org/officeDocument/2006/relationships/image" Target="../media/image17.jpeg"/><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microsoft.com/office/2007/relationships/media" Target="../media/media3.mp3"/><Relationship Id="rId3" Type="http://schemas.openxmlformats.org/officeDocument/2006/relationships/notesSlide" Target="../notesSlides/notesSlide8.xml"/><Relationship Id="rId7" Type="http://schemas.openxmlformats.org/officeDocument/2006/relationships/image" Target="../media/image28.jpeg"/><Relationship Id="rId2" Type="http://schemas.openxmlformats.org/officeDocument/2006/relationships/slideLayout" Target="../slideLayouts/slideLayout18.xml"/><Relationship Id="rId1" Type="http://schemas.openxmlformats.org/officeDocument/2006/relationships/video" Target="NULL" TargetMode="External"/><Relationship Id="rId6" Type="http://schemas.openxmlformats.org/officeDocument/2006/relationships/image" Target="../media/image21.png"/><Relationship Id="rId5" Type="http://schemas.openxmlformats.org/officeDocument/2006/relationships/image" Target="../media/image12.png"/><Relationship Id="rId4" Type="http://schemas.openxmlformats.org/officeDocument/2006/relationships/image" Target="../media/image17.jpeg"/><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0.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8.xml"/><Relationship Id="rId5" Type="http://schemas.openxmlformats.org/officeDocument/2006/relationships/image" Target="../media/image29.jpeg"/><Relationship Id="rId4" Type="http://schemas.openxmlformats.org/officeDocument/2006/relationships/audio" Target="../media/audio3.wav"/></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0.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8.xml"/><Relationship Id="rId5" Type="http://schemas.openxmlformats.org/officeDocument/2006/relationships/image" Target="../media/image29.jpeg"/><Relationship Id="rId4" Type="http://schemas.openxmlformats.org/officeDocument/2006/relationships/audio" Target="../media/audio3.wav"/></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0.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8.xml"/><Relationship Id="rId5" Type="http://schemas.openxmlformats.org/officeDocument/2006/relationships/image" Target="../media/image29.jpeg"/><Relationship Id="rId4" Type="http://schemas.openxmlformats.org/officeDocument/2006/relationships/audio" Target="../media/audio3.wav"/></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3.png"/><Relationship Id="rId5" Type="http://schemas.microsoft.com/office/2007/relationships/media" Target="../media/media3.mp3"/><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media" Target="../media/media3.mp3"/><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3.png"/><Relationship Id="rId5" Type="http://schemas.microsoft.com/office/2007/relationships/media" Target="../media/media2.mp3"/><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Data" Target="../diagrams/data1.xml"/><Relationship Id="rId7" Type="http://schemas.openxmlformats.org/officeDocument/2006/relationships/diagramData" Target="../diagrams/data2.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microsoft.com/office/2007/relationships/diagramDrawing" Target="../diagrams/drawing1.xml"/><Relationship Id="rId5" Type="http://schemas.openxmlformats.org/officeDocument/2006/relationships/diagramQuickStyle" Target="../diagrams/quickStyle1.xml"/><Relationship Id="rId10" Type="http://schemas.openxmlformats.org/officeDocument/2006/relationships/diagramColors" Target="../diagrams/colors2.xml"/><Relationship Id="rId4" Type="http://schemas.openxmlformats.org/officeDocument/2006/relationships/diagramLayout" Target="../diagrams/layout1.xml"/><Relationship Id="rId9"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media" Target="../media/media2.mp3"/><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3.png"/><Relationship Id="rId5" Type="http://schemas.microsoft.com/office/2007/relationships/media" Target="../media/media4.mp3"/><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microsoft.com/office/2007/relationships/media" Target="../media/media2.mp3"/><Relationship Id="rId2" Type="http://schemas.openxmlformats.org/officeDocument/2006/relationships/slideLayout" Target="../slideLayouts/slideLayout18.xml"/><Relationship Id="rId1" Type="http://schemas.openxmlformats.org/officeDocument/2006/relationships/video" Target="NULL" TargetMode="External"/><Relationship Id="rId6" Type="http://schemas.openxmlformats.org/officeDocument/2006/relationships/image" Target="../media/image3.png"/><Relationship Id="rId5" Type="http://schemas.microsoft.com/office/2007/relationships/media" Target="../media/media5.mp3"/><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microsoft.com/office/2007/relationships/media" Target="../media/media2.mp3"/><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video" Target="NULL" TargetMode="External"/><Relationship Id="rId6" Type="http://schemas.microsoft.com/office/2007/relationships/media" Target="../media/media6.mp3"/><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5" name="nhac tap chung xuat s - Part">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122304" y="4987953"/>
            <a:ext cx="609600" cy="609600"/>
          </a:xfrm>
          <a:prstGeom prst="rect">
            <a:avLst/>
          </a:prstGeom>
        </p:spPr>
      </p:pic>
      <p:sp>
        <p:nvSpPr>
          <p:cNvPr id="6" name="WordArt 9"/>
          <p:cNvSpPr>
            <a:spLocks noChangeArrowheads="1" noChangeShapeType="1" noTextEdit="1"/>
          </p:cNvSpPr>
          <p:nvPr/>
        </p:nvSpPr>
        <p:spPr bwMode="auto">
          <a:xfrm>
            <a:off x="2435860" y="144145"/>
            <a:ext cx="7848600" cy="2536825"/>
          </a:xfrm>
          <a:prstGeom prst="rect">
            <a:avLst/>
          </a:prstGeom>
        </p:spPr>
        <p:txBody>
          <a:bodyPr wrap="none" fromWordArt="1">
            <a:prstTxWarp prst="textChevron">
              <a:avLst>
                <a:gd name="adj" fmla="val 25000"/>
              </a:avLst>
            </a:prstTxWarp>
          </a:bodyPr>
          <a:lstStyle/>
          <a:p>
            <a:pPr algn="ctr"/>
            <a:r>
              <a:rPr lang="vi-VN" sz="3600" b="1" kern="10" dirty="0">
                <a:ln w="9525">
                  <a:noFill/>
                  <a:round/>
                  <a:headEnd/>
                  <a:tailEnd/>
                </a:ln>
                <a:solidFill>
                  <a:srgbClr val="FF0000"/>
                </a:solidFill>
                <a:effectLst>
                  <a:outerShdw dist="53882" dir="2700000" algn="ctr" rotWithShape="0">
                    <a:srgbClr val="C0C0C0">
                      <a:alpha val="79999"/>
                    </a:srgbClr>
                  </a:outerShdw>
                </a:effectLst>
                <a:latin typeface="Times New Roman"/>
                <a:cs typeface="Times New Roman"/>
              </a:rPr>
              <a:t>Chào mừng các em học sinh đến với môn</a:t>
            </a:r>
          </a:p>
          <a:p>
            <a:pPr algn="ctr"/>
            <a:r>
              <a:rPr lang="vi-VN" sz="3600" b="1" kern="10" dirty="0">
                <a:ln w="9525">
                  <a:noFill/>
                  <a:round/>
                  <a:headEnd/>
                  <a:tailEnd/>
                </a:ln>
                <a:solidFill>
                  <a:srgbClr val="FF0000"/>
                </a:solidFill>
                <a:effectLst>
                  <a:outerShdw dist="53882" dir="2700000" algn="ctr" rotWithShape="0">
                    <a:srgbClr val="C0C0C0">
                      <a:alpha val="79999"/>
                    </a:srgbClr>
                  </a:outerShdw>
                </a:effectLst>
                <a:latin typeface="Times New Roman"/>
                <a:cs typeface="Times New Roman"/>
              </a:rPr>
              <a:t> Âm nhạc lớp 5 – Tuần </a:t>
            </a:r>
            <a:r>
              <a:rPr lang="vi-VN" sz="3600" b="1" kern="10" dirty="0" smtClean="0">
                <a:ln w="9525">
                  <a:noFill/>
                  <a:round/>
                  <a:headEnd/>
                  <a:tailEnd/>
                </a:ln>
                <a:solidFill>
                  <a:srgbClr val="FF0000"/>
                </a:solidFill>
                <a:effectLst>
                  <a:outerShdw dist="53882" dir="2700000" algn="ctr" rotWithShape="0">
                    <a:srgbClr val="C0C0C0">
                      <a:alpha val="79999"/>
                    </a:srgbClr>
                  </a:outerShdw>
                </a:effectLst>
                <a:latin typeface="Times New Roman"/>
                <a:cs typeface="Times New Roman"/>
              </a:rPr>
              <a:t>25</a:t>
            </a:r>
            <a:endParaRPr lang="vi-VN" sz="3600" b="1" kern="10" dirty="0">
              <a:ln w="9525">
                <a:noFill/>
                <a:round/>
                <a:headEnd/>
                <a:tailEnd/>
              </a:ln>
              <a:solidFill>
                <a:srgbClr val="FF0000"/>
              </a:solidFill>
              <a:effectLst>
                <a:outerShdw dist="53882" dir="2700000" algn="ctr" rotWithShape="0">
                  <a:srgbClr val="C0C0C0">
                    <a:alpha val="79999"/>
                  </a:srgbClr>
                </a:outerShdw>
              </a:effectLst>
              <a:latin typeface="Times New Roman"/>
              <a:cs typeface="Times New Roman"/>
            </a:endParaRPr>
          </a:p>
        </p:txBody>
      </p:sp>
    </p:spTree>
    <p:extLst>
      <p:ext uri="{BB962C8B-B14F-4D97-AF65-F5344CB8AC3E}">
        <p14:creationId xmlns:p14="http://schemas.microsoft.com/office/powerpoint/2010/main" xmlns="" val="1625233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63"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endCondLst>
                    <p:cond evt="onStopAudio" delay="0">
                      <p:tgtEl>
                        <p:sldTgt/>
                      </p:tgtEl>
                    </p:cond>
                  </p:end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5366" name="Picture 3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71870" y="2005672"/>
            <a:ext cx="10015870" cy="2111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16"/>
          <p:cNvSpPr txBox="1">
            <a:spLocks noChangeArrowheads="1"/>
          </p:cNvSpPr>
          <p:nvPr/>
        </p:nvSpPr>
        <p:spPr bwMode="auto">
          <a:xfrm>
            <a:off x="3572540" y="829339"/>
            <a:ext cx="2426372"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3</a:t>
            </a:r>
          </a:p>
        </p:txBody>
      </p:sp>
      <p:pic>
        <p:nvPicPr>
          <p:cNvPr id="2" name="3.mp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1223042" y="1489993"/>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xmlns="" id="{571B2660-676F-4659-8A86-5C1194CE5314}"/>
              </a:ext>
            </a:extLst>
          </p:cNvPr>
          <p:cNvPicPr>
            <a:picLocks noChangeAspect="1"/>
          </p:cNvPicPr>
          <p:nvPr>
            <a:videoFile r:link="rId1"/>
            <p:extLst>
              <p:ext uri="{DAA4B4D4-6D71-4841-9C94-3DE7FCFB9230}">
                <p14:media xmlns:p14="http://schemas.microsoft.com/office/powerpoint/2010/main" xmlns="" r:embed="rId7">
                  <p14:trim st="25086" end="154308.0625"/>
                </p14:media>
              </p:ext>
            </p:extLst>
          </p:nvPr>
        </p:nvPicPr>
        <p:blipFill>
          <a:blip r:embed="rId8" cstate="print"/>
          <a:stretch>
            <a:fillRect/>
          </a:stretch>
        </p:blipFill>
        <p:spPr>
          <a:xfrm>
            <a:off x="1520456" y="1411903"/>
            <a:ext cx="563525" cy="609600"/>
          </a:xfrm>
          <a:prstGeom prst="rect">
            <a:avLst/>
          </a:prstGeom>
        </p:spPr>
      </p:pic>
    </p:spTree>
    <p:extLst>
      <p:ext uri="{BB962C8B-B14F-4D97-AF65-F5344CB8AC3E}">
        <p14:creationId xmlns:p14="http://schemas.microsoft.com/office/powerpoint/2010/main" xmlns="" val="2806342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9"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814"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endCondLst>
                    <p:cond evt="onStopAudio" delay="0">
                      <p:tgtEl>
                        <p:sldTgt/>
                      </p:tgtEl>
                    </p:cond>
                  </p:end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6390" name="Picture 3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25033" y="1704754"/>
            <a:ext cx="10462437"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16"/>
          <p:cNvSpPr txBox="1">
            <a:spLocks noChangeArrowheads="1"/>
          </p:cNvSpPr>
          <p:nvPr/>
        </p:nvSpPr>
        <p:spPr bwMode="auto">
          <a:xfrm>
            <a:off x="3211033" y="637953"/>
            <a:ext cx="278787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4</a:t>
            </a:r>
          </a:p>
        </p:txBody>
      </p:sp>
      <p:pic>
        <p:nvPicPr>
          <p:cNvPr id="2" name="4.mp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1387470" y="811600"/>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xmlns="" id="{3A8702DA-123F-447D-B225-A0CE39206D52}"/>
              </a:ext>
            </a:extLst>
          </p:cNvPr>
          <p:cNvPicPr>
            <a:picLocks noChangeAspect="1"/>
          </p:cNvPicPr>
          <p:nvPr>
            <a:videoFile r:link="rId1"/>
            <p:extLst>
              <p:ext uri="{DAA4B4D4-6D71-4841-9C94-3DE7FCFB9230}">
                <p14:media xmlns:p14="http://schemas.microsoft.com/office/powerpoint/2010/main" xmlns="" r:embed="rId7">
                  <p14:trim st="31193" end="148131.0625"/>
                </p14:media>
              </p:ext>
            </p:extLst>
          </p:nvPr>
        </p:nvPicPr>
        <p:blipFill>
          <a:blip r:embed="rId8" cstate="print"/>
          <a:stretch>
            <a:fillRect/>
          </a:stretch>
        </p:blipFill>
        <p:spPr>
          <a:xfrm>
            <a:off x="1690577" y="857675"/>
            <a:ext cx="563525" cy="609600"/>
          </a:xfrm>
          <a:prstGeom prst="rect">
            <a:avLst/>
          </a:prstGeom>
        </p:spPr>
      </p:pic>
    </p:spTree>
    <p:extLst>
      <p:ext uri="{BB962C8B-B14F-4D97-AF65-F5344CB8AC3E}">
        <p14:creationId xmlns:p14="http://schemas.microsoft.com/office/powerpoint/2010/main" xmlns="" val="21219750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3"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884"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endCondLst>
                    <p:cond evt="onStopAudio" delay="0">
                      <p:tgtEl>
                        <p:sldTgt/>
                      </p:tgtEl>
                    </p:cond>
                  </p:end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7414" name="Picture 3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50605" y="1137645"/>
            <a:ext cx="10302947"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5" name="Picture 3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50605" y="2509245"/>
            <a:ext cx="10302948" cy="1583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16"/>
          <p:cNvSpPr txBox="1">
            <a:spLocks noChangeArrowheads="1"/>
          </p:cNvSpPr>
          <p:nvPr/>
        </p:nvSpPr>
        <p:spPr bwMode="auto">
          <a:xfrm>
            <a:off x="3710763" y="446567"/>
            <a:ext cx="3560893"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4000" b="1" i="1" dirty="0">
                <a:solidFill>
                  <a:srgbClr val="FFFF00"/>
                </a:solidFill>
                <a:cs typeface="Times New Roman" pitchFamily="18" charset="0"/>
              </a:rPr>
              <a:t>CÂU 3+4</a:t>
            </a:r>
          </a:p>
        </p:txBody>
      </p:sp>
      <p:pic>
        <p:nvPicPr>
          <p:cNvPr id="2" name="c3+4.mp3">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11246884" y="528045"/>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xmlns="" id="{FDED0D22-E1BA-4B0F-A7C0-B9AE211FBEE0}"/>
              </a:ext>
            </a:extLst>
          </p:cNvPr>
          <p:cNvPicPr>
            <a:picLocks noChangeAspect="1"/>
          </p:cNvPicPr>
          <p:nvPr>
            <a:videoFile r:link="rId1"/>
            <p:extLst>
              <p:ext uri="{DAA4B4D4-6D71-4841-9C94-3DE7FCFB9230}">
                <p14:media xmlns:p14="http://schemas.microsoft.com/office/powerpoint/2010/main" xmlns="" r:embed="rId8">
                  <p14:trim st="25086" end="148417.0625"/>
                </p14:media>
              </p:ext>
            </p:extLst>
          </p:nvPr>
        </p:nvPicPr>
        <p:blipFill>
          <a:blip r:embed="rId9" cstate="print"/>
          <a:stretch>
            <a:fillRect/>
          </a:stretch>
        </p:blipFill>
        <p:spPr>
          <a:xfrm>
            <a:off x="1020726" y="4359348"/>
            <a:ext cx="563525" cy="609600"/>
          </a:xfrm>
          <a:prstGeom prst="rect">
            <a:avLst/>
          </a:prstGeom>
        </p:spPr>
      </p:pic>
    </p:spTree>
    <p:extLst>
      <p:ext uri="{BB962C8B-B14F-4D97-AF65-F5344CB8AC3E}">
        <p14:creationId xmlns:p14="http://schemas.microsoft.com/office/powerpoint/2010/main" xmlns="" val="821131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64"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705"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endCondLst>
                    <p:cond evt="onStopAudio" delay="0">
                      <p:tgtEl>
                        <p:sldTgt/>
                      </p:tgtEl>
                    </p:cond>
                  </p:end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8434" name="TextBox 16"/>
          <p:cNvSpPr txBox="1">
            <a:spLocks noChangeArrowheads="1"/>
          </p:cNvSpPr>
          <p:nvPr/>
        </p:nvSpPr>
        <p:spPr bwMode="auto">
          <a:xfrm>
            <a:off x="203526" y="2144716"/>
            <a:ext cx="3647179"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u="sng">
                <a:solidFill>
                  <a:srgbClr val="0070C0"/>
                </a:solidFill>
                <a:cs typeface="Times New Roman" pitchFamily="18" charset="0"/>
              </a:rPr>
              <a:t>Hát câu 1:</a:t>
            </a:r>
          </a:p>
        </p:txBody>
      </p:sp>
      <p:sp>
        <p:nvSpPr>
          <p:cNvPr id="18435" name="Text Box 27"/>
          <p:cNvSpPr txBox="1">
            <a:spLocks noChangeArrowheads="1"/>
          </p:cNvSpPr>
          <p:nvPr/>
        </p:nvSpPr>
        <p:spPr bwMode="auto">
          <a:xfrm>
            <a:off x="3987209" y="397659"/>
            <a:ext cx="3491793" cy="707886"/>
          </a:xfrm>
          <a:prstGeom prst="rect">
            <a:avLst/>
          </a:prstGeom>
          <a:solidFill>
            <a:schemeClr val="accent6">
              <a:lumMod val="20000"/>
              <a:lumOff val="80000"/>
            </a:schemeClr>
          </a:solidFill>
          <a:ln>
            <a:solidFill>
              <a:schemeClr val="bg2"/>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4000" dirty="0">
                <a:solidFill>
                  <a:srgbClr val="FF0000"/>
                </a:solidFill>
                <a:cs typeface="Times New Roman" pitchFamily="18" charset="0"/>
              </a:rPr>
              <a:t>ĐOẠN 1</a:t>
            </a:r>
          </a:p>
        </p:txBody>
      </p:sp>
      <p:pic>
        <p:nvPicPr>
          <p:cNvPr id="18436" name="Picture 28"/>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78465" y="1313312"/>
            <a:ext cx="11376838"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7" name="Picture 31"/>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78465" y="2711676"/>
            <a:ext cx="11376838" cy="1300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8" name="Picture 32"/>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78466" y="4027602"/>
            <a:ext cx="11376838" cy="1290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9" name="Picture 33"/>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478464" y="5317341"/>
            <a:ext cx="11458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c1+2+3+4.mp3">
            <a:hlinkClick r:id="" action="ppaction://media"/>
          </p:cNvPr>
          <p:cNvPicPr>
            <a:picLocks noChangeAspect="1"/>
          </p:cNvPicPr>
          <p:nvPr>
            <a:videoFile r:link="rId1"/>
            <p:extLst>
              <p:ext uri="{DAA4B4D4-6D71-4841-9C94-3DE7FCFB9230}">
                <p14:media xmlns:p14="http://schemas.microsoft.com/office/powerpoint/2010/main" xmlns="" r:embed="rId9"/>
              </p:ext>
            </p:extLst>
          </p:nvPr>
        </p:nvPicPr>
        <p:blipFill>
          <a:blip r:embed="rId10" cstate="print"/>
          <a:stretch>
            <a:fillRect/>
          </a:stretch>
        </p:blipFill>
        <p:spPr>
          <a:xfrm>
            <a:off x="10776351" y="599829"/>
            <a:ext cx="609600" cy="609600"/>
          </a:xfrm>
          <a:prstGeom prst="rect">
            <a:avLst/>
          </a:prstGeom>
        </p:spPr>
      </p:pic>
      <p:pic>
        <p:nvPicPr>
          <p:cNvPr id="13" name="Bài 9 - Em Vẫn Nhớ Trường Xưa - Âm Nhạc Lớp 5 -- Tập Hát Theo Lời - CD Bộ Giáo Dục.mp3">
            <a:hlinkClick r:id="" action="ppaction://media"/>
            <a:extLst>
              <a:ext uri="{FF2B5EF4-FFF2-40B4-BE49-F238E27FC236}">
                <a16:creationId xmlns:a16="http://schemas.microsoft.com/office/drawing/2014/main" xmlns="" id="{3D4E71DB-EEFE-48B1-9DE5-65EFA87A9B12}"/>
              </a:ext>
            </a:extLst>
          </p:cNvPr>
          <p:cNvPicPr>
            <a:picLocks noChangeAspect="1"/>
          </p:cNvPicPr>
          <p:nvPr>
            <a:videoFile r:link="rId1"/>
            <p:extLst>
              <p:ext uri="{DAA4B4D4-6D71-4841-9C94-3DE7FCFB9230}">
                <p14:media xmlns:p14="http://schemas.microsoft.com/office/powerpoint/2010/main" xmlns="" r:embed="rId11">
                  <p14:trim st="11311" end="147818.0625"/>
                </p14:media>
              </p:ext>
            </p:extLst>
          </p:nvPr>
        </p:nvPicPr>
        <p:blipFill>
          <a:blip r:embed="rId12" cstate="print"/>
          <a:stretch>
            <a:fillRect/>
          </a:stretch>
        </p:blipFill>
        <p:spPr>
          <a:xfrm>
            <a:off x="1180214" y="549069"/>
            <a:ext cx="563525" cy="609600"/>
          </a:xfrm>
          <a:prstGeom prst="rect">
            <a:avLst/>
          </a:prstGeom>
        </p:spPr>
      </p:pic>
      <p:sp>
        <p:nvSpPr>
          <p:cNvPr id="3" name="TextBox 2">
            <a:extLst>
              <a:ext uri="{FF2B5EF4-FFF2-40B4-BE49-F238E27FC236}">
                <a16:creationId xmlns:a16="http://schemas.microsoft.com/office/drawing/2014/main" xmlns="" id="{0E5AC777-965D-42B5-80F4-16E4DBB4031E}"/>
              </a:ext>
            </a:extLst>
          </p:cNvPr>
          <p:cNvSpPr txBox="1"/>
          <p:nvPr/>
        </p:nvSpPr>
        <p:spPr>
          <a:xfrm>
            <a:off x="8984512" y="6113721"/>
            <a:ext cx="350874" cy="571351"/>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xmlns="" val="887634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1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079" fill="hold"/>
                                        <p:tgtEl>
                                          <p:spTgt spid="13"/>
                                        </p:tgtEl>
                                      </p:cBhvr>
                                    </p:cmd>
                                  </p:childTnLst>
                                </p:cTn>
                              </p:par>
                            </p:childTnLst>
                          </p:cTn>
                        </p:par>
                      </p:childTnLst>
                    </p:cTn>
                  </p:par>
                </p:childTnLst>
              </p:cTn>
              <p:nextCondLst>
                <p:cond evt="onClick" delay="0">
                  <p:tgtEl>
                    <p:spTgt spid="13"/>
                  </p:tgtEl>
                </p:cond>
              </p:nextCondLst>
            </p:seq>
            <p:video>
              <p:cMediaNode vol="80000">
                <p:cTn id="13" fill="hold" display="0">
                  <p:stCondLst>
                    <p:cond delay="indefinite"/>
                  </p:stCondLst>
                  <p:endCondLst>
                    <p:cond evt="onStopAudio" delay="0">
                      <p:tgtEl>
                        <p:sldTgt/>
                      </p:tgtEl>
                    </p:cond>
                  </p:endCondLst>
                </p:cTn>
                <p:tgtEl>
                  <p:spTgt spid="1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9462" name="Picture 2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01749" y="1974449"/>
            <a:ext cx="10462437" cy="2148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16"/>
          <p:cNvSpPr txBox="1">
            <a:spLocks noChangeArrowheads="1"/>
          </p:cNvSpPr>
          <p:nvPr/>
        </p:nvSpPr>
        <p:spPr bwMode="auto">
          <a:xfrm>
            <a:off x="3519376" y="818707"/>
            <a:ext cx="2479535"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5</a:t>
            </a:r>
          </a:p>
        </p:txBody>
      </p:sp>
      <p:pic>
        <p:nvPicPr>
          <p:cNvPr id="2" name="5.mp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1258315" y="1271604"/>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xmlns="" id="{BFD0F525-E324-4065-B77D-A0B4327BE02F}"/>
              </a:ext>
            </a:extLst>
          </p:cNvPr>
          <p:cNvPicPr>
            <a:picLocks noChangeAspect="1"/>
          </p:cNvPicPr>
          <p:nvPr>
            <a:videoFile r:link="rId1"/>
            <p:extLst>
              <p:ext uri="{DAA4B4D4-6D71-4841-9C94-3DE7FCFB9230}">
                <p14:media xmlns:p14="http://schemas.microsoft.com/office/powerpoint/2010/main" xmlns="" r:embed="rId7">
                  <p14:trim st="36196" end="142244.0625"/>
                </p14:media>
              </p:ext>
            </p:extLst>
          </p:nvPr>
        </p:nvPicPr>
        <p:blipFill>
          <a:blip r:embed="rId8" cstate="print"/>
          <a:stretch>
            <a:fillRect/>
          </a:stretch>
        </p:blipFill>
        <p:spPr>
          <a:xfrm>
            <a:off x="1520456" y="975572"/>
            <a:ext cx="563525" cy="609600"/>
          </a:xfrm>
          <a:prstGeom prst="rect">
            <a:avLst/>
          </a:prstGeom>
        </p:spPr>
      </p:pic>
    </p:spTree>
    <p:extLst>
      <p:ext uri="{BB962C8B-B14F-4D97-AF65-F5344CB8AC3E}">
        <p14:creationId xmlns:p14="http://schemas.microsoft.com/office/powerpoint/2010/main" xmlns="" val="3889035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8"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768"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endCondLst>
                    <p:cond evt="onStopAudio" delay="0">
                      <p:tgtEl>
                        <p:sldTgt/>
                      </p:tgtEl>
                    </p:cond>
                  </p:end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486" name="Picture 2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86809" y="1901034"/>
            <a:ext cx="10132828" cy="2206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16"/>
          <p:cNvSpPr txBox="1">
            <a:spLocks noChangeArrowheads="1"/>
          </p:cNvSpPr>
          <p:nvPr/>
        </p:nvSpPr>
        <p:spPr bwMode="auto">
          <a:xfrm>
            <a:off x="3753292" y="818707"/>
            <a:ext cx="224561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6</a:t>
            </a:r>
          </a:p>
        </p:txBody>
      </p:sp>
      <p:pic>
        <p:nvPicPr>
          <p:cNvPr id="2" name="6.mp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0919637" y="675980"/>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xmlns="" id="{E755A418-A0C2-4E97-8646-313200C2D431}"/>
              </a:ext>
            </a:extLst>
          </p:cNvPr>
          <p:cNvPicPr>
            <a:picLocks noChangeAspect="1"/>
          </p:cNvPicPr>
          <p:nvPr>
            <a:videoFile r:link="rId1"/>
            <p:extLst>
              <p:ext uri="{DAA4B4D4-6D71-4841-9C94-3DE7FCFB9230}">
                <p14:media xmlns:p14="http://schemas.microsoft.com/office/powerpoint/2010/main" xmlns="" r:embed="rId7">
                  <p14:trim st="42963" end="136655.0625"/>
                </p14:media>
              </p:ext>
            </p:extLst>
          </p:nvPr>
        </p:nvPicPr>
        <p:blipFill>
          <a:blip r:embed="rId8" cstate="print"/>
          <a:stretch>
            <a:fillRect/>
          </a:stretch>
        </p:blipFill>
        <p:spPr>
          <a:xfrm>
            <a:off x="1520456" y="975572"/>
            <a:ext cx="563525" cy="609600"/>
          </a:xfrm>
          <a:prstGeom prst="rect">
            <a:avLst/>
          </a:prstGeom>
        </p:spPr>
      </p:pic>
    </p:spTree>
    <p:extLst>
      <p:ext uri="{BB962C8B-B14F-4D97-AF65-F5344CB8AC3E}">
        <p14:creationId xmlns:p14="http://schemas.microsoft.com/office/powerpoint/2010/main" xmlns="" val="943761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7"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590"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endCondLst>
                    <p:cond evt="onStopAudio" delay="0">
                      <p:tgtEl>
                        <p:sldTgt/>
                      </p:tgtEl>
                    </p:cond>
                  </p:end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1510" name="Picture 2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50605" y="1305423"/>
            <a:ext cx="10260418" cy="1346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1" name="Picture 2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50606" y="2614410"/>
            <a:ext cx="10260418" cy="1554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16"/>
          <p:cNvSpPr txBox="1">
            <a:spLocks noChangeArrowheads="1"/>
          </p:cNvSpPr>
          <p:nvPr/>
        </p:nvSpPr>
        <p:spPr bwMode="auto">
          <a:xfrm>
            <a:off x="3359889" y="382771"/>
            <a:ext cx="362148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4000" b="1" i="1" dirty="0">
                <a:solidFill>
                  <a:srgbClr val="FFFF00"/>
                </a:solidFill>
                <a:cs typeface="Times New Roman" pitchFamily="18" charset="0"/>
              </a:rPr>
              <a:t>CÂU 5+6</a:t>
            </a:r>
          </a:p>
        </p:txBody>
      </p:sp>
      <p:pic>
        <p:nvPicPr>
          <p:cNvPr id="2" name="c5+6.mp3">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10898878" y="611934"/>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xmlns="" id="{7039DAB9-AAAC-443A-B75E-3DE5C243135E}"/>
              </a:ext>
            </a:extLst>
          </p:cNvPr>
          <p:cNvPicPr>
            <a:picLocks noChangeAspect="1"/>
          </p:cNvPicPr>
          <p:nvPr>
            <a:videoFile r:link="rId1"/>
            <p:extLst>
              <p:ext uri="{DAA4B4D4-6D71-4841-9C94-3DE7FCFB9230}">
                <p14:media xmlns:p14="http://schemas.microsoft.com/office/powerpoint/2010/main" xmlns="" r:embed="rId8">
                  <p14:trim st="36196" end="136654.0625"/>
                </p14:media>
              </p:ext>
            </p:extLst>
          </p:nvPr>
        </p:nvPicPr>
        <p:blipFill>
          <a:blip r:embed="rId9" cstate="print"/>
          <a:stretch>
            <a:fillRect/>
          </a:stretch>
        </p:blipFill>
        <p:spPr>
          <a:xfrm>
            <a:off x="1233376" y="4314195"/>
            <a:ext cx="563525" cy="609600"/>
          </a:xfrm>
          <a:prstGeom prst="rect">
            <a:avLst/>
          </a:prstGeom>
        </p:spPr>
      </p:pic>
    </p:spTree>
    <p:extLst>
      <p:ext uri="{BB962C8B-B14F-4D97-AF65-F5344CB8AC3E}">
        <p14:creationId xmlns:p14="http://schemas.microsoft.com/office/powerpoint/2010/main" xmlns="" val="3220325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52"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358"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endCondLst>
                    <p:cond evt="onStopAudio" delay="0">
                      <p:tgtEl>
                        <p:sldTgt/>
                      </p:tgtEl>
                    </p:cond>
                  </p:end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2534" name="Picture 2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71871" y="1802134"/>
            <a:ext cx="10409274" cy="2351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16"/>
          <p:cNvSpPr txBox="1">
            <a:spLocks noChangeArrowheads="1"/>
          </p:cNvSpPr>
          <p:nvPr/>
        </p:nvSpPr>
        <p:spPr bwMode="auto">
          <a:xfrm>
            <a:off x="3912780" y="637953"/>
            <a:ext cx="348748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7</a:t>
            </a:r>
          </a:p>
        </p:txBody>
      </p:sp>
      <p:pic>
        <p:nvPicPr>
          <p:cNvPr id="2" name="7.mp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0873562" y="745429"/>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xmlns="" id="{D1A5E178-5BF8-4166-8AFC-3DF4C169244A}"/>
              </a:ext>
            </a:extLst>
          </p:cNvPr>
          <p:cNvPicPr>
            <a:picLocks noChangeAspect="1"/>
          </p:cNvPicPr>
          <p:nvPr>
            <a:videoFile r:link="rId1"/>
            <p:extLst>
              <p:ext uri="{DAA4B4D4-6D71-4841-9C94-3DE7FCFB9230}">
                <p14:media xmlns:p14="http://schemas.microsoft.com/office/powerpoint/2010/main" xmlns="" r:embed="rId7">
                  <p14:trim st="48574" end="131054.0625"/>
                </p14:media>
              </p:ext>
            </p:extLst>
          </p:nvPr>
        </p:nvPicPr>
        <p:blipFill>
          <a:blip r:embed="rId8" cstate="print"/>
          <a:stretch>
            <a:fillRect/>
          </a:stretch>
        </p:blipFill>
        <p:spPr>
          <a:xfrm>
            <a:off x="1520456" y="975572"/>
            <a:ext cx="563525" cy="609600"/>
          </a:xfrm>
          <a:prstGeom prst="rect">
            <a:avLst/>
          </a:prstGeom>
        </p:spPr>
      </p:pic>
    </p:spTree>
    <p:extLst>
      <p:ext uri="{BB962C8B-B14F-4D97-AF65-F5344CB8AC3E}">
        <p14:creationId xmlns:p14="http://schemas.microsoft.com/office/powerpoint/2010/main" xmlns="" val="12102133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8"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580"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endCondLst>
                    <p:cond evt="onStopAudio" delay="0">
                      <p:tgtEl>
                        <p:sldTgt/>
                      </p:tgtEl>
                    </p:cond>
                  </p:end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3558" name="Picture 2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48586" y="2275329"/>
            <a:ext cx="10717619" cy="1837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16"/>
          <p:cNvSpPr txBox="1">
            <a:spLocks noChangeArrowheads="1"/>
          </p:cNvSpPr>
          <p:nvPr/>
        </p:nvSpPr>
        <p:spPr bwMode="auto">
          <a:xfrm rot="10800000" flipV="1">
            <a:off x="3147237" y="1137645"/>
            <a:ext cx="2851675"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8</a:t>
            </a:r>
          </a:p>
        </p:txBody>
      </p:sp>
      <p:pic>
        <p:nvPicPr>
          <p:cNvPr id="2" name="8.mp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0792047" y="1137645"/>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xmlns="" id="{03F7484A-C854-43D0-9109-6656782BCDDD}"/>
              </a:ext>
            </a:extLst>
          </p:cNvPr>
          <p:cNvPicPr>
            <a:picLocks noChangeAspect="1"/>
          </p:cNvPicPr>
          <p:nvPr>
            <a:videoFile r:link="rId1"/>
            <p:extLst>
              <p:ext uri="{DAA4B4D4-6D71-4841-9C94-3DE7FCFB9230}">
                <p14:media xmlns:p14="http://schemas.microsoft.com/office/powerpoint/2010/main" xmlns="" r:embed="rId7">
                  <p14:trim st="53900" end="124877.0625"/>
                </p14:media>
              </p:ext>
            </p:extLst>
          </p:nvPr>
        </p:nvPicPr>
        <p:blipFill>
          <a:blip r:embed="rId8" cstate="print"/>
          <a:stretch>
            <a:fillRect/>
          </a:stretch>
        </p:blipFill>
        <p:spPr>
          <a:xfrm>
            <a:off x="1520456" y="975572"/>
            <a:ext cx="563525" cy="609600"/>
          </a:xfrm>
          <a:prstGeom prst="rect">
            <a:avLst/>
          </a:prstGeom>
        </p:spPr>
      </p:pic>
    </p:spTree>
    <p:extLst>
      <p:ext uri="{BB962C8B-B14F-4D97-AF65-F5344CB8AC3E}">
        <p14:creationId xmlns:p14="http://schemas.microsoft.com/office/powerpoint/2010/main" xmlns="" val="4003258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5"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43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endCondLst>
                    <p:cond evt="onStopAudio" delay="0">
                      <p:tgtEl>
                        <p:sldTgt/>
                      </p:tgtEl>
                    </p:cond>
                  </p:end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4581" name="Picture 2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86809" y="1137645"/>
            <a:ext cx="10281684"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2" name="Picture 2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86808" y="2661645"/>
            <a:ext cx="10281685"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16"/>
          <p:cNvSpPr txBox="1">
            <a:spLocks noChangeArrowheads="1"/>
          </p:cNvSpPr>
          <p:nvPr/>
        </p:nvSpPr>
        <p:spPr bwMode="auto">
          <a:xfrm>
            <a:off x="3572540" y="414669"/>
            <a:ext cx="358300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4000" b="1" i="1" dirty="0">
                <a:solidFill>
                  <a:srgbClr val="FFFF00"/>
                </a:solidFill>
                <a:cs typeface="Times New Roman" pitchFamily="18" charset="0"/>
              </a:rPr>
              <a:t>CÂU 7+8</a:t>
            </a:r>
          </a:p>
        </p:txBody>
      </p:sp>
      <p:pic>
        <p:nvPicPr>
          <p:cNvPr id="2" name="c7+8.mp3">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11405191" y="832845"/>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xmlns="" id="{9050AD84-EF7A-4368-A585-0D515EB408A7}"/>
              </a:ext>
            </a:extLst>
          </p:cNvPr>
          <p:cNvPicPr>
            <a:picLocks noChangeAspect="1"/>
          </p:cNvPicPr>
          <p:nvPr>
            <a:videoFile r:link="rId1"/>
            <p:extLst>
              <p:ext uri="{DAA4B4D4-6D71-4841-9C94-3DE7FCFB9230}">
                <p14:media xmlns:p14="http://schemas.microsoft.com/office/powerpoint/2010/main" xmlns="" r:embed="rId8">
                  <p14:trim st="48574" end="125465.0625"/>
                </p14:media>
              </p:ext>
            </p:extLst>
          </p:nvPr>
        </p:nvPicPr>
        <p:blipFill>
          <a:blip r:embed="rId9" cstate="print"/>
          <a:stretch>
            <a:fillRect/>
          </a:stretch>
        </p:blipFill>
        <p:spPr>
          <a:xfrm>
            <a:off x="1105786" y="4335461"/>
            <a:ext cx="563525" cy="609600"/>
          </a:xfrm>
          <a:prstGeom prst="rect">
            <a:avLst/>
          </a:prstGeom>
        </p:spPr>
      </p:pic>
    </p:spTree>
    <p:extLst>
      <p:ext uri="{BB962C8B-B14F-4D97-AF65-F5344CB8AC3E}">
        <p14:creationId xmlns:p14="http://schemas.microsoft.com/office/powerpoint/2010/main" xmlns="" val="30652473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93"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169"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endCondLst>
                    <p:cond evt="onStopAudio" delay="0">
                      <p:tgtEl>
                        <p:sldTgt/>
                      </p:tgtEl>
                    </p:cond>
                  </p:end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818708" y="708339"/>
            <a:ext cx="11373294" cy="1323439"/>
          </a:xfrm>
          <a:prstGeom prst="rect">
            <a:avLst/>
          </a:prstGeom>
          <a:noFill/>
        </p:spPr>
        <p:txBody>
          <a:bodyPr wrap="square" rtlCol="0">
            <a:spAutoFit/>
          </a:bodyPr>
          <a:lstStyle/>
          <a:p>
            <a:pPr algn="ctr"/>
            <a:r>
              <a:rPr lang="en-US" sz="4000" dirty="0">
                <a:solidFill>
                  <a:srgbClr val="FF0000"/>
                </a:solidFill>
                <a:latin typeface="Times New Roman" pitchFamily="18" charset="0"/>
                <a:cs typeface="Times New Roman" pitchFamily="18" charset="0"/>
              </a:rPr>
              <a:t>1, 2 </a:t>
            </a:r>
            <a:r>
              <a:rPr lang="en-US" sz="4000" dirty="0" err="1">
                <a:solidFill>
                  <a:srgbClr val="FF0000"/>
                </a:solidFill>
                <a:latin typeface="Times New Roman" pitchFamily="18" charset="0"/>
                <a:cs typeface="Times New Roman" pitchFamily="18" charset="0"/>
              </a:rPr>
              <a:t>em</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tả</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về</a:t>
            </a:r>
            <a:r>
              <a:rPr lang="en-US" sz="4000" dirty="0">
                <a:solidFill>
                  <a:srgbClr val="FF0000"/>
                </a:solidFill>
                <a:latin typeface="Times New Roman" pitchFamily="18" charset="0"/>
                <a:cs typeface="Times New Roman" pitchFamily="18" charset="0"/>
              </a:rPr>
              <a:t> con </a:t>
            </a:r>
            <a:r>
              <a:rPr lang="en-US" sz="4000" dirty="0" err="1">
                <a:solidFill>
                  <a:srgbClr val="FF0000"/>
                </a:solidFill>
                <a:latin typeface="Times New Roman" pitchFamily="18" charset="0"/>
                <a:cs typeface="Times New Roman" pitchFamily="18" charset="0"/>
              </a:rPr>
              <a:t>đường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từ</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nhà</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đến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trường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Giới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thiệu</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bài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mới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chủ</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đề</a:t>
            </a:r>
            <a:r>
              <a:rPr lang="en-US" sz="4000" dirty="0">
                <a:solidFill>
                  <a:srgbClr val="FF0000"/>
                </a:solidFill>
                <a:latin typeface="Times New Roman" pitchFamily="18" charset="0"/>
                <a:cs typeface="Times New Roman" pitchFamily="18" charset="0"/>
              </a:rPr>
              <a:t>.</a:t>
            </a:r>
          </a:p>
        </p:txBody>
      </p:sp>
      <p:pic>
        <p:nvPicPr>
          <p:cNvPr id="1026" name="Picture 2" descr="C:\Users\Administrator\Desktop\xoa n.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609860" y="3903998"/>
            <a:ext cx="3696237" cy="25273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016102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5604" name="Text Box 11"/>
          <p:cNvSpPr txBox="1">
            <a:spLocks noChangeArrowheads="1"/>
          </p:cNvSpPr>
          <p:nvPr/>
        </p:nvSpPr>
        <p:spPr bwMode="auto">
          <a:xfrm>
            <a:off x="4365916" y="495186"/>
            <a:ext cx="3196027" cy="707886"/>
          </a:xfrm>
          <a:prstGeom prst="rect">
            <a:avLst/>
          </a:prstGeom>
          <a:solidFill>
            <a:schemeClr val="accent6">
              <a:lumMod val="40000"/>
              <a:lumOff val="60000"/>
            </a:schemeClr>
          </a:solidFill>
          <a:ln>
            <a:solidFill>
              <a:schemeClr val="bg1"/>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4000" dirty="0">
                <a:solidFill>
                  <a:srgbClr val="FF0000"/>
                </a:solidFill>
                <a:cs typeface="Times New Roman" pitchFamily="18" charset="0"/>
              </a:rPr>
              <a:t>ĐOẠN 2</a:t>
            </a:r>
          </a:p>
        </p:txBody>
      </p:sp>
      <p:pic>
        <p:nvPicPr>
          <p:cNvPr id="25606" name="Picture 20"/>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84791" y="1503366"/>
            <a:ext cx="111535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7" name="Picture 21"/>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84790" y="2583281"/>
            <a:ext cx="11153554"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8" name="Picture 22"/>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84790" y="3744117"/>
            <a:ext cx="11153554"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1" name="Picture 24"/>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84790" y="4963317"/>
            <a:ext cx="11155748"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c5+6+7+8.mp3">
            <a:hlinkClick r:id="" action="ppaction://media"/>
          </p:cNvPr>
          <p:cNvPicPr>
            <a:picLocks noChangeAspect="1"/>
          </p:cNvPicPr>
          <p:nvPr>
            <a:videoFile r:link="rId1"/>
            <p:extLst>
              <p:ext uri="{DAA4B4D4-6D71-4841-9C94-3DE7FCFB9230}">
                <p14:media xmlns:p14="http://schemas.microsoft.com/office/powerpoint/2010/main" xmlns="" r:embed="rId9"/>
              </p:ext>
            </p:extLst>
          </p:nvPr>
        </p:nvPicPr>
        <p:blipFill>
          <a:blip r:embed="rId10" cstate="print"/>
          <a:stretch>
            <a:fillRect/>
          </a:stretch>
        </p:blipFill>
        <p:spPr>
          <a:xfrm>
            <a:off x="11128744" y="588966"/>
            <a:ext cx="609600" cy="609600"/>
          </a:xfrm>
          <a:prstGeom prst="rect">
            <a:avLst/>
          </a:prstGeom>
        </p:spPr>
      </p:pic>
      <p:pic>
        <p:nvPicPr>
          <p:cNvPr id="14" name="Bài 9 - Em Vẫn Nhớ Trường Xưa - Âm Nhạc Lớp 5 -- Tập Hát Theo Lời - CD Bộ Giáo Dục.mp3">
            <a:hlinkClick r:id="" action="ppaction://media"/>
            <a:extLst>
              <a:ext uri="{FF2B5EF4-FFF2-40B4-BE49-F238E27FC236}">
                <a16:creationId xmlns:a16="http://schemas.microsoft.com/office/drawing/2014/main" xmlns="" id="{B5DDED9C-AE81-4BCC-8185-BDF32662B8A1}"/>
              </a:ext>
            </a:extLst>
          </p:cNvPr>
          <p:cNvPicPr>
            <a:picLocks noChangeAspect="1"/>
          </p:cNvPicPr>
          <p:nvPr>
            <a:videoFile r:link="rId1"/>
            <p:extLst>
              <p:ext uri="{DAA4B4D4-6D71-4841-9C94-3DE7FCFB9230}">
                <p14:media xmlns:p14="http://schemas.microsoft.com/office/powerpoint/2010/main" xmlns="" r:embed="rId11">
                  <p14:trim st="36700" end="124873.0625"/>
                </p14:media>
              </p:ext>
            </p:extLst>
          </p:nvPr>
        </p:nvPicPr>
        <p:blipFill>
          <a:blip r:embed="rId12" cstate="print"/>
          <a:stretch>
            <a:fillRect/>
          </a:stretch>
        </p:blipFill>
        <p:spPr>
          <a:xfrm>
            <a:off x="1520456" y="975572"/>
            <a:ext cx="563525" cy="609600"/>
          </a:xfrm>
          <a:prstGeom prst="rect">
            <a:avLst/>
          </a:prstGeom>
        </p:spPr>
      </p:pic>
    </p:spTree>
    <p:extLst>
      <p:ext uri="{BB962C8B-B14F-4D97-AF65-F5344CB8AC3E}">
        <p14:creationId xmlns:p14="http://schemas.microsoft.com/office/powerpoint/2010/main" xmlns="" val="694378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72"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635" fill="hold"/>
                                        <p:tgtEl>
                                          <p:spTgt spid="14"/>
                                        </p:tgtEl>
                                      </p:cBhvr>
                                    </p:cmd>
                                  </p:childTnLst>
                                </p:cTn>
                              </p:par>
                            </p:childTnLst>
                          </p:cTn>
                        </p:par>
                      </p:childTnLst>
                    </p:cTn>
                  </p:par>
                </p:childTnLst>
              </p:cTn>
              <p:nextCondLst>
                <p:cond evt="onClick" delay="0">
                  <p:tgtEl>
                    <p:spTgt spid="14"/>
                  </p:tgtEl>
                </p:cond>
              </p:nextCondLst>
            </p:seq>
            <p:video>
              <p:cMediaNode vol="80000">
                <p:cTn id="13" fill="hold" display="0">
                  <p:stCondLst>
                    <p:cond delay="indefinite"/>
                  </p:stCondLst>
                  <p:endCondLst>
                    <p:cond evt="onStopAudio" delay="0">
                      <p:tgtEl>
                        <p:sldTgt/>
                      </p:tgtEl>
                    </p:cond>
                  </p:endCondLst>
                </p:cTn>
                <p:tgtEl>
                  <p:spTgt spid="1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739065" y="311400"/>
            <a:ext cx="4629352" cy="707886"/>
          </a:xfrm>
          <a:prstGeom prst="rect">
            <a:avLst/>
          </a:prstGeom>
          <a:noFill/>
        </p:spPr>
        <p:txBody>
          <a:bodyPr wrap="square" rtlCol="0">
            <a:prstTxWarp prst="textArchUp">
              <a:avLst/>
            </a:prstTxWarp>
            <a:spAutoFit/>
          </a:bodyPr>
          <a:lstStyle/>
          <a:p>
            <a:r>
              <a:rPr lang="en-US" sz="3600" b="1" dirty="0" err="1">
                <a:solidFill>
                  <a:srgbClr val="FFFF00"/>
                </a:solidFill>
                <a:latin typeface="Times New Roman" pitchFamily="18" charset="0"/>
                <a:cs typeface="Times New Roman" pitchFamily="18" charset="0"/>
              </a:rPr>
              <a:t>Hát</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đối</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đáp-đồng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ca</a:t>
            </a:r>
            <a:endParaRPr lang="en-US" sz="3600" dirty="0">
              <a:solidFill>
                <a:srgbClr val="FFFF00"/>
              </a:solidFill>
              <a:latin typeface="Times New Roman" pitchFamily="18" charset="0"/>
              <a:cs typeface="Times New Roman" pitchFamily="18" charset="0"/>
            </a:endParaRPr>
          </a:p>
        </p:txBody>
      </p:sp>
      <p:sp>
        <p:nvSpPr>
          <p:cNvPr id="3" name="TextBox 2"/>
          <p:cNvSpPr txBox="1"/>
          <p:nvPr/>
        </p:nvSpPr>
        <p:spPr>
          <a:xfrm>
            <a:off x="2325843" y="1527295"/>
            <a:ext cx="1785938" cy="523220"/>
          </a:xfrm>
          <a:prstGeom prst="rect">
            <a:avLst/>
          </a:prstGeom>
          <a:noFill/>
        </p:spPr>
        <p:txBody>
          <a:bodyPr wrap="square" rtlCol="0">
            <a:spAutoFit/>
          </a:bodyPr>
          <a:lstStyle/>
          <a:p>
            <a:r>
              <a:rPr lang="en-US" sz="2800" b="1" dirty="0">
                <a:solidFill>
                  <a:srgbClr val="6600FF"/>
                </a:solidFill>
                <a:latin typeface="Times New Roman" pitchFamily="18" charset="0"/>
                <a:cs typeface="Times New Roman" pitchFamily="18" charset="0"/>
              </a:rPr>
              <a:t>NHÓM 1</a:t>
            </a:r>
          </a:p>
        </p:txBody>
      </p:sp>
      <p:sp>
        <p:nvSpPr>
          <p:cNvPr id="10" name="TextBox 9"/>
          <p:cNvSpPr txBox="1"/>
          <p:nvPr/>
        </p:nvSpPr>
        <p:spPr>
          <a:xfrm>
            <a:off x="5160772" y="3895547"/>
            <a:ext cx="1785938" cy="523220"/>
          </a:xfrm>
          <a:prstGeom prst="rect">
            <a:avLst/>
          </a:prstGeom>
          <a:noFill/>
        </p:spPr>
        <p:txBody>
          <a:bodyPr wrap="square" rtlCol="0">
            <a:spAutoFit/>
          </a:bodyPr>
          <a:lstStyle/>
          <a:p>
            <a:r>
              <a:rPr lang="en-US" sz="2800" b="1" dirty="0">
                <a:solidFill>
                  <a:srgbClr val="000066"/>
                </a:solidFill>
                <a:latin typeface="Times New Roman" pitchFamily="18" charset="0"/>
                <a:cs typeface="Times New Roman" pitchFamily="18" charset="0"/>
              </a:rPr>
              <a:t>CẢ LỚP</a:t>
            </a:r>
          </a:p>
        </p:txBody>
      </p:sp>
      <p:sp>
        <p:nvSpPr>
          <p:cNvPr id="4" name="TextBox 3"/>
          <p:cNvSpPr txBox="1"/>
          <p:nvPr/>
        </p:nvSpPr>
        <p:spPr>
          <a:xfrm>
            <a:off x="966686" y="2279033"/>
            <a:ext cx="4876801" cy="523220"/>
          </a:xfrm>
          <a:prstGeom prst="rect">
            <a:avLst/>
          </a:prstGeom>
          <a:noFill/>
        </p:spPr>
        <p:txBody>
          <a:bodyPr wrap="square" rtlCol="0">
            <a:spAutoFit/>
          </a:bodyPr>
          <a:lstStyle/>
          <a:p>
            <a:r>
              <a:rPr lang="en-US" sz="2800" i="1" dirty="0">
                <a:solidFill>
                  <a:srgbClr val="00B0F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Trường</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Làng</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em</a:t>
            </a:r>
            <a:r>
              <a:rPr lang="en-US" sz="2400" i="1" dirty="0">
                <a:solidFill>
                  <a:srgbClr val="002060"/>
                </a:solidFill>
                <a:latin typeface="Times New Roman" pitchFamily="18" charset="0"/>
                <a:cs typeface="Times New Roman" pitchFamily="18" charset="0"/>
              </a:rPr>
              <a:t>…</a:t>
            </a:r>
            <a:r>
              <a:rPr lang="en-US" sz="2400" i="1" dirty="0" err="1">
                <a:solidFill>
                  <a:srgbClr val="002060"/>
                </a:solidFill>
                <a:latin typeface="Times New Roman" pitchFamily="18" charset="0"/>
                <a:cs typeface="Times New Roman" pitchFamily="18" charset="0"/>
              </a:rPr>
              <a:t>yên</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lành</a:t>
            </a:r>
            <a:endParaRPr lang="en-US" sz="2400" i="1" dirty="0">
              <a:solidFill>
                <a:srgbClr val="002060"/>
              </a:solidFill>
              <a:latin typeface="Times New Roman" pitchFamily="18" charset="0"/>
              <a:cs typeface="Times New Roman" pitchFamily="18" charset="0"/>
            </a:endParaRPr>
          </a:p>
        </p:txBody>
      </p:sp>
      <p:sp>
        <p:nvSpPr>
          <p:cNvPr id="11" name="TextBox 10"/>
          <p:cNvSpPr txBox="1"/>
          <p:nvPr/>
        </p:nvSpPr>
        <p:spPr>
          <a:xfrm>
            <a:off x="6872289" y="2424285"/>
            <a:ext cx="4173082" cy="523220"/>
          </a:xfrm>
          <a:prstGeom prst="rect">
            <a:avLst/>
          </a:prstGeom>
          <a:noFill/>
        </p:spPr>
        <p:txBody>
          <a:bodyPr wrap="square" rtlCol="0">
            <a:spAutoFit/>
          </a:bodyPr>
          <a:lstStyle/>
          <a:p>
            <a:r>
              <a:rPr lang="en-US" sz="2800" i="1" dirty="0" err="1">
                <a:solidFill>
                  <a:srgbClr val="FF0000"/>
                </a:solidFill>
                <a:latin typeface="Times New Roman" pitchFamily="18" charset="0"/>
                <a:cs typeface="Times New Roman" pitchFamily="18" charset="0"/>
              </a:rPr>
              <a:t>Nhịp</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cầu</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tre</a:t>
            </a:r>
            <a:r>
              <a:rPr lang="en-US" sz="2800" i="1" dirty="0">
                <a:solidFill>
                  <a:srgbClr val="FF0000"/>
                </a:solidFill>
                <a:latin typeface="Times New Roman" pitchFamily="18" charset="0"/>
                <a:cs typeface="Times New Roman" pitchFamily="18" charset="0"/>
              </a:rPr>
              <a:t>…</a:t>
            </a:r>
            <a:r>
              <a:rPr lang="en-US" sz="2800" i="1" dirty="0" err="1">
                <a:solidFill>
                  <a:srgbClr val="FF0000"/>
                </a:solidFill>
                <a:latin typeface="Times New Roman" pitchFamily="18" charset="0"/>
                <a:cs typeface="Times New Roman" pitchFamily="18" charset="0"/>
              </a:rPr>
              <a:t>êm</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đềm</a:t>
            </a:r>
            <a:endParaRPr lang="en-US" sz="2800" i="1" dirty="0">
              <a:solidFill>
                <a:srgbClr val="FF0000"/>
              </a:solidFill>
              <a:latin typeface="Times New Roman" pitchFamily="18" charset="0"/>
              <a:cs typeface="Times New Roman" pitchFamily="18" charset="0"/>
            </a:endParaRPr>
          </a:p>
        </p:txBody>
      </p:sp>
      <p:sp>
        <p:nvSpPr>
          <p:cNvPr id="12" name="TextBox 11"/>
          <p:cNvSpPr txBox="1"/>
          <p:nvPr/>
        </p:nvSpPr>
        <p:spPr>
          <a:xfrm>
            <a:off x="983958" y="2947505"/>
            <a:ext cx="5228019" cy="461665"/>
          </a:xfrm>
          <a:prstGeom prst="rect">
            <a:avLst/>
          </a:prstGeom>
          <a:noFill/>
        </p:spPr>
        <p:txBody>
          <a:bodyPr wrap="square" rtlCol="0">
            <a:spAutoFit/>
          </a:bodyPr>
          <a:lstStyle/>
          <a:p>
            <a:r>
              <a:rPr lang="en-US" sz="2400" i="1" dirty="0" err="1">
                <a:solidFill>
                  <a:srgbClr val="002060"/>
                </a:solidFill>
                <a:latin typeface="Times New Roman" pitchFamily="18" charset="0"/>
                <a:cs typeface="Times New Roman" pitchFamily="18" charset="0"/>
              </a:rPr>
              <a:t>Tình</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quê</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hương</a:t>
            </a:r>
            <a:r>
              <a:rPr lang="en-US" sz="2400" i="1" dirty="0">
                <a:solidFill>
                  <a:srgbClr val="002060"/>
                </a:solidFill>
                <a:latin typeface="Times New Roman" pitchFamily="18" charset="0"/>
                <a:cs typeface="Times New Roman" pitchFamily="18" charset="0"/>
              </a:rPr>
              <a:t>…</a:t>
            </a:r>
            <a:r>
              <a:rPr lang="en-US" sz="2400" i="1" dirty="0" err="1">
                <a:solidFill>
                  <a:srgbClr val="002060"/>
                </a:solidFill>
                <a:latin typeface="Times New Roman" pitchFamily="18" charset="0"/>
                <a:cs typeface="Times New Roman" pitchFamily="18" charset="0"/>
              </a:rPr>
              <a:t>đến</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trường</a:t>
            </a:r>
            <a:endParaRPr lang="en-US" sz="2400" i="1" dirty="0">
              <a:solidFill>
                <a:srgbClr val="002060"/>
              </a:solidFill>
              <a:latin typeface="Times New Roman" pitchFamily="18" charset="0"/>
              <a:cs typeface="Times New Roman" pitchFamily="18" charset="0"/>
            </a:endParaRPr>
          </a:p>
        </p:txBody>
      </p:sp>
      <p:sp>
        <p:nvSpPr>
          <p:cNvPr id="13" name="TextBox 12"/>
          <p:cNvSpPr txBox="1"/>
          <p:nvPr/>
        </p:nvSpPr>
        <p:spPr>
          <a:xfrm>
            <a:off x="6946710" y="2947505"/>
            <a:ext cx="4876800" cy="523220"/>
          </a:xfrm>
          <a:prstGeom prst="rect">
            <a:avLst/>
          </a:prstGeom>
          <a:noFill/>
        </p:spPr>
        <p:txBody>
          <a:bodyPr wrap="square" rtlCol="0">
            <a:spAutoFit/>
          </a:bodyPr>
          <a:lstStyle/>
          <a:p>
            <a:r>
              <a:rPr lang="en-US" sz="2800" i="1" dirty="0" err="1">
                <a:solidFill>
                  <a:srgbClr val="FF0000"/>
                </a:solidFill>
                <a:latin typeface="Times New Roman" pitchFamily="18" charset="0"/>
                <a:cs typeface="Times New Roman" pitchFamily="18" charset="0"/>
              </a:rPr>
              <a:t>Thầy</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cô</a:t>
            </a:r>
            <a:r>
              <a:rPr lang="en-US" sz="2800" i="1" dirty="0">
                <a:solidFill>
                  <a:srgbClr val="FF0000"/>
                </a:solidFill>
                <a:latin typeface="Times New Roman" pitchFamily="18" charset="0"/>
                <a:cs typeface="Times New Roman" pitchFamily="18" charset="0"/>
              </a:rPr>
              <a:t>…</a:t>
            </a:r>
            <a:r>
              <a:rPr lang="en-US" sz="2800" i="1" dirty="0" err="1">
                <a:solidFill>
                  <a:srgbClr val="FF0000"/>
                </a:solidFill>
                <a:latin typeface="Times New Roman" pitchFamily="18" charset="0"/>
                <a:cs typeface="Times New Roman" pitchFamily="18" charset="0"/>
              </a:rPr>
              <a:t>yêu</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gia</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đình</a:t>
            </a:r>
            <a:endParaRPr lang="en-US" sz="2800" i="1" dirty="0">
              <a:solidFill>
                <a:srgbClr val="FF0000"/>
              </a:solidFill>
              <a:latin typeface="Times New Roman" pitchFamily="18" charset="0"/>
              <a:cs typeface="Times New Roman" pitchFamily="18" charset="0"/>
            </a:endParaRPr>
          </a:p>
        </p:txBody>
      </p:sp>
      <p:sp>
        <p:nvSpPr>
          <p:cNvPr id="14" name="TextBox 13"/>
          <p:cNvSpPr txBox="1"/>
          <p:nvPr/>
        </p:nvSpPr>
        <p:spPr>
          <a:xfrm>
            <a:off x="2888343" y="4978646"/>
            <a:ext cx="6496767" cy="646331"/>
          </a:xfrm>
          <a:prstGeom prst="rect">
            <a:avLst/>
          </a:prstGeom>
          <a:noFill/>
        </p:spPr>
        <p:txBody>
          <a:bodyPr wrap="square" rtlCol="0">
            <a:spAutoFit/>
          </a:bodyPr>
          <a:lstStyle/>
          <a:p>
            <a:r>
              <a:rPr lang="en-US" sz="3600" i="1" dirty="0" err="1">
                <a:solidFill>
                  <a:srgbClr val="000066"/>
                </a:solidFill>
                <a:latin typeface="Times New Roman" pitchFamily="18" charset="0"/>
                <a:cs typeface="Times New Roman" pitchFamily="18" charset="0"/>
              </a:rPr>
              <a:t>Tre</a:t>
            </a:r>
            <a:r>
              <a:rPr lang="en-US" sz="3600" i="1" dirty="0">
                <a:solidFill>
                  <a:srgbClr val="000066"/>
                </a:solidFill>
                <a:latin typeface="Times New Roman" pitchFamily="18" charset="0"/>
                <a:cs typeface="Times New Roman" pitchFamily="18" charset="0"/>
              </a:rPr>
              <a:t> </a:t>
            </a:r>
            <a:r>
              <a:rPr lang="en-US" sz="3600" i="1" dirty="0" err="1">
                <a:solidFill>
                  <a:srgbClr val="000066"/>
                </a:solidFill>
                <a:latin typeface="Times New Roman" pitchFamily="18" charset="0"/>
                <a:cs typeface="Times New Roman" pitchFamily="18" charset="0"/>
              </a:rPr>
              <a:t>xanh</a:t>
            </a:r>
            <a:r>
              <a:rPr lang="en-US" sz="3600" i="1" dirty="0">
                <a:solidFill>
                  <a:srgbClr val="000066"/>
                </a:solidFill>
                <a:latin typeface="Times New Roman" pitchFamily="18" charset="0"/>
                <a:cs typeface="Times New Roman" pitchFamily="18" charset="0"/>
              </a:rPr>
              <a:t> </a:t>
            </a:r>
            <a:r>
              <a:rPr lang="en-US" sz="3600" i="1" dirty="0" err="1">
                <a:solidFill>
                  <a:srgbClr val="000066"/>
                </a:solidFill>
                <a:latin typeface="Times New Roman" pitchFamily="18" charset="0"/>
                <a:cs typeface="Times New Roman" pitchFamily="18" charset="0"/>
              </a:rPr>
              <a:t>kia</a:t>
            </a:r>
            <a:r>
              <a:rPr lang="en-US" sz="3600" i="1" dirty="0">
                <a:solidFill>
                  <a:srgbClr val="000066"/>
                </a:solidFill>
                <a:latin typeface="Times New Roman" pitchFamily="18" charset="0"/>
                <a:cs typeface="Times New Roman" pitchFamily="18" charset="0"/>
              </a:rPr>
              <a:t>…</a:t>
            </a:r>
            <a:r>
              <a:rPr lang="en-US" sz="3600" i="1" dirty="0" err="1">
                <a:solidFill>
                  <a:srgbClr val="000066"/>
                </a:solidFill>
                <a:latin typeface="Times New Roman" pitchFamily="18" charset="0"/>
                <a:cs typeface="Times New Roman" pitchFamily="18" charset="0"/>
              </a:rPr>
              <a:t>nhớ</a:t>
            </a:r>
            <a:r>
              <a:rPr lang="en-US" sz="3600" i="1" dirty="0">
                <a:solidFill>
                  <a:srgbClr val="000066"/>
                </a:solidFill>
                <a:latin typeface="Times New Roman" pitchFamily="18" charset="0"/>
                <a:cs typeface="Times New Roman" pitchFamily="18" charset="0"/>
              </a:rPr>
              <a:t> </a:t>
            </a:r>
            <a:r>
              <a:rPr lang="en-US" sz="3600" i="1" dirty="0" err="1">
                <a:solidFill>
                  <a:srgbClr val="000066"/>
                </a:solidFill>
                <a:latin typeface="Times New Roman" pitchFamily="18" charset="0"/>
                <a:cs typeface="Times New Roman" pitchFamily="18" charset="0"/>
              </a:rPr>
              <a:t>trường</a:t>
            </a:r>
            <a:r>
              <a:rPr lang="en-US" sz="3600" i="1" dirty="0">
                <a:solidFill>
                  <a:srgbClr val="000066"/>
                </a:solidFill>
                <a:latin typeface="Times New Roman" pitchFamily="18" charset="0"/>
                <a:cs typeface="Times New Roman" pitchFamily="18" charset="0"/>
              </a:rPr>
              <a:t> </a:t>
            </a:r>
            <a:r>
              <a:rPr lang="en-US" sz="3600" i="1" dirty="0" err="1">
                <a:solidFill>
                  <a:srgbClr val="000066"/>
                </a:solidFill>
                <a:latin typeface="Times New Roman" pitchFamily="18" charset="0"/>
                <a:cs typeface="Times New Roman" pitchFamily="18" charset="0"/>
              </a:rPr>
              <a:t>xưa</a:t>
            </a:r>
            <a:endParaRPr lang="en-US" sz="3600" i="1" dirty="0">
              <a:solidFill>
                <a:srgbClr val="000066"/>
              </a:solidFill>
              <a:latin typeface="Times New Roman" pitchFamily="18" charset="0"/>
              <a:cs typeface="Times New Roman" pitchFamily="18" charset="0"/>
            </a:endParaRPr>
          </a:p>
        </p:txBody>
      </p:sp>
      <p:pic>
        <p:nvPicPr>
          <p:cNvPr id="15" name="E VAN NHO TRG X B'truog.mp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2021043" y="5908841"/>
            <a:ext cx="609600" cy="609600"/>
          </a:xfrm>
          <a:prstGeom prst="rect">
            <a:avLst/>
          </a:prstGeom>
        </p:spPr>
      </p:pic>
      <p:sp>
        <p:nvSpPr>
          <p:cNvPr id="16" name="TextBox 15"/>
          <p:cNvSpPr txBox="1"/>
          <p:nvPr/>
        </p:nvSpPr>
        <p:spPr>
          <a:xfrm>
            <a:off x="8158163" y="1527296"/>
            <a:ext cx="1785938"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NHÓM 2:</a:t>
            </a:r>
          </a:p>
        </p:txBody>
      </p:sp>
      <p:sp>
        <p:nvSpPr>
          <p:cNvPr id="17" name="TextBox 16"/>
          <p:cNvSpPr txBox="1"/>
          <p:nvPr/>
        </p:nvSpPr>
        <p:spPr>
          <a:xfrm>
            <a:off x="3597967" y="6361031"/>
            <a:ext cx="486687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a:solidFill>
                  <a:srgbClr val="000066"/>
                </a:solidFill>
                <a:latin typeface="Times New Roman" pitchFamily="18" charset="0"/>
                <a:cs typeface="Times New Roman" pitchFamily="18" charset="0"/>
              </a:rPr>
              <a:t>3.HĐ THỰC HÀNH LUYỆN TẬP</a:t>
            </a:r>
          </a:p>
        </p:txBody>
      </p:sp>
      <p:pic>
        <p:nvPicPr>
          <p:cNvPr id="18" name="E VAN NHO TRG X B'truog.mp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0740571" y="665343"/>
            <a:ext cx="609600" cy="609600"/>
          </a:xfrm>
          <a:prstGeom prst="rect">
            <a:avLst/>
          </a:prstGeom>
        </p:spPr>
      </p:pic>
    </p:spTree>
    <p:extLst>
      <p:ext uri="{BB962C8B-B14F-4D97-AF65-F5344CB8AC3E}">
        <p14:creationId xmlns:p14="http://schemas.microsoft.com/office/powerpoint/2010/main" xmlns="" val="2042148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2"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endCondLst>
                    <p:cond evt="onStopAudio" delay="0">
                      <p:tgtEl>
                        <p:sldTgt/>
                      </p:tgtEl>
                    </p:cond>
                  </p:endCondLst>
                </p:cTn>
                <p:tgtEl>
                  <p:spTgt spid="15"/>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3432" fill="hold"/>
                                        <p:tgtEl>
                                          <p:spTgt spid="18"/>
                                        </p:tgtEl>
                                      </p:cBhvr>
                                    </p:cmd>
                                  </p:childTnLst>
                                </p:cTn>
                              </p:par>
                            </p:childTnLst>
                          </p:cTn>
                        </p:par>
                      </p:childTnLst>
                    </p:cTn>
                  </p:par>
                </p:childTnLst>
              </p:cTn>
              <p:nextCondLst>
                <p:cond evt="onClick" delay="0">
                  <p:tgtEl>
                    <p:spTgt spid="18"/>
                  </p:tgtEl>
                </p:cond>
              </p:nextCondLst>
            </p:seq>
            <p:video>
              <p:cMediaNode vol="80000">
                <p:cTn id="13" fill="hold" display="0">
                  <p:stCondLst>
                    <p:cond delay="indefinite"/>
                  </p:stCondLst>
                  <p:endCondLst>
                    <p:cond evt="onStopAudio" delay="0">
                      <p:tgtEl>
                        <p:sldTgt/>
                      </p:tgtEl>
                    </p:cond>
                  </p:endCondLst>
                </p:cTn>
                <p:tgtEl>
                  <p:spTgt spid="18"/>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5" name="TextBox 16"/>
          <p:cNvSpPr txBox="1">
            <a:spLocks noChangeArrowheads="1"/>
          </p:cNvSpPr>
          <p:nvPr/>
        </p:nvSpPr>
        <p:spPr bwMode="auto">
          <a:xfrm>
            <a:off x="2541182" y="574017"/>
            <a:ext cx="787281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0066"/>
                </a:solidFill>
                <a:cs typeface="Times New Roman" pitchFamily="18" charset="0"/>
              </a:rPr>
              <a:t> </a:t>
            </a:r>
            <a:r>
              <a:rPr lang="en-US" sz="3600" b="1" dirty="0" err="1">
                <a:solidFill>
                  <a:srgbClr val="FF0000"/>
                </a:solidFill>
                <a:cs typeface="Times New Roman" pitchFamily="18" charset="0"/>
              </a:rPr>
              <a:t>Hát</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gõ</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đệm</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thanh</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phách</a:t>
            </a:r>
            <a:r>
              <a:rPr lang="en-US" sz="3600" b="1" dirty="0">
                <a:solidFill>
                  <a:srgbClr val="FF0000"/>
                </a:solidFill>
                <a:cs typeface="Times New Roman" pitchFamily="18" charset="0"/>
              </a:rPr>
              <a:t> </a:t>
            </a:r>
          </a:p>
        </p:txBody>
      </p:sp>
      <p:pic>
        <p:nvPicPr>
          <p:cNvPr id="6"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19474" y="1426072"/>
            <a:ext cx="11582727" cy="1781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965363" y="903514"/>
            <a:ext cx="1843314"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CÂU 1</a:t>
            </a:r>
          </a:p>
        </p:txBody>
      </p:sp>
      <p:pic>
        <p:nvPicPr>
          <p:cNvPr id="4102" name="Picture 6" descr="C:\Users\Administrator\Desktop\hinh nen dep pp\AH NHAC CU\THAH PHAC.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596573" y="3349170"/>
            <a:ext cx="725714" cy="74930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6" descr="C:\Users\Administrator\Desktop\hinh nen dep pp\AH NHAC CU\THAH PHAC.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287486" y="3349170"/>
            <a:ext cx="725714" cy="74930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6" descr="C:\Users\Administrator\Desktop\hinh nen dep pp\AH NHAC CU\THAH PHAC.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447315" y="3315604"/>
            <a:ext cx="725714" cy="74930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6" descr="C:\Users\Administrator\Desktop\hinh nen dep pp\AH NHAC CU\THAH PHAC.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930572" y="3315604"/>
            <a:ext cx="725714" cy="749300"/>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6" descr="C:\Users\Administrator\Desktop\hinh nen dep pp\AH NHAC CU\THAH PHAC.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41373" y="3349170"/>
            <a:ext cx="725714" cy="749300"/>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6" descr="C:\Users\Administrator\Desktop\hinh nen dep pp\AH NHAC CU\THAH PHAC.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747981" y="3309251"/>
            <a:ext cx="725714" cy="74930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6" descr="C:\Users\Administrator\Desktop\hinh nen dep pp\AH NHAC CU\THAH PHAC.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0972801" y="3349170"/>
            <a:ext cx="725714" cy="749300"/>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6" descr="C:\Users\Administrator\Desktop\hinh nen dep pp\AH NHAC CU\THAH PHAC.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557658" y="3349170"/>
            <a:ext cx="725714" cy="749300"/>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24"/>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19474" y="4059668"/>
            <a:ext cx="11582727" cy="1652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6" descr="C:\Users\Administrator\Desktop\hinh nen dep pp\AH NHAC CU\THAH PHAC.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930572" y="5709645"/>
            <a:ext cx="544285" cy="749300"/>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6" descr="C:\Users\Administrator\Desktop\hinh nen dep pp\AH NHAC CU\THAH PHAC.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644573" y="5709645"/>
            <a:ext cx="725714" cy="749300"/>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6" descr="C:\Users\Administrator\Desktop\hinh nen dep pp\AH NHAC CU\THAH PHAC.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127831" y="5709645"/>
            <a:ext cx="522512" cy="749300"/>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6" descr="C:\Users\Administrator\Desktop\hinh nen dep pp\AH NHAC CU\THAH PHAC.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98289" y="5709645"/>
            <a:ext cx="725714" cy="749300"/>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6" descr="C:\Users\Administrator\Desktop\hinh nen dep pp\AH NHAC CU\THAH PHAC.pn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9920515" y="5709645"/>
            <a:ext cx="493484" cy="749300"/>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6" descr="C:\Users\Administrator\Desktop\hinh nen dep pp\AH NHAC CU\THAH PHAC.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374745" y="5584370"/>
            <a:ext cx="725714" cy="749300"/>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6" descr="C:\Users\Administrator\Desktop\hinh nen dep pp\AH NHAC CU\THAH PHAC.pn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11590311" y="5531754"/>
            <a:ext cx="493484" cy="749300"/>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6" descr="C:\Users\Administrator\Desktop\hinh nen dep pp\AH NHAC CU\THAH PHAC.pn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11168904" y="5569944"/>
            <a:ext cx="493484" cy="749300"/>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E VAN NHO TRG X B'truog.mp3">
            <a:hlinkClick r:id="" action="ppaction://media"/>
          </p:cNvPr>
          <p:cNvPicPr>
            <a:picLocks noChangeAspect="1"/>
          </p:cNvPicPr>
          <p:nvPr>
            <a:videoFile r:link="rId1"/>
            <p:extLst>
              <p:ext uri="{DAA4B4D4-6D71-4841-9C94-3DE7FCFB9230}">
                <p14:media xmlns:p14="http://schemas.microsoft.com/office/powerpoint/2010/main" xmlns="" r:embed="rId11"/>
              </p:ext>
            </p:extLst>
          </p:nvPr>
        </p:nvPicPr>
        <p:blipFill>
          <a:blip r:embed="rId12" cstate="print"/>
          <a:stretch>
            <a:fillRect/>
          </a:stretch>
        </p:blipFill>
        <p:spPr>
          <a:xfrm>
            <a:off x="10937272" y="653851"/>
            <a:ext cx="578730" cy="646331"/>
          </a:xfrm>
          <a:prstGeom prst="rect">
            <a:avLst/>
          </a:prstGeom>
        </p:spPr>
      </p:pic>
      <p:sp>
        <p:nvSpPr>
          <p:cNvPr id="3" name="TextBox 2">
            <a:extLst>
              <a:ext uri="{FF2B5EF4-FFF2-40B4-BE49-F238E27FC236}">
                <a16:creationId xmlns:a16="http://schemas.microsoft.com/office/drawing/2014/main" xmlns="" id="{02421A8E-6038-41C8-9576-DDE8DD7E8ED8}"/>
              </a:ext>
            </a:extLst>
          </p:cNvPr>
          <p:cNvSpPr txBox="1"/>
          <p:nvPr/>
        </p:nvSpPr>
        <p:spPr>
          <a:xfrm>
            <a:off x="319474" y="3650388"/>
            <a:ext cx="1168240" cy="738664"/>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CÂU </a:t>
            </a:r>
            <a:r>
              <a:rPr lang="vi-VN" sz="2400" b="1" dirty="0">
                <a:solidFill>
                  <a:srgbClr val="FF0000"/>
                </a:solidFill>
                <a:latin typeface="Times New Roman" panose="02020603050405020304" pitchFamily="18" charset="0"/>
                <a:cs typeface="Times New Roman" panose="02020603050405020304" pitchFamily="18" charset="0"/>
              </a:rPr>
              <a:t>8</a:t>
            </a:r>
            <a:endParaRPr lang="en-US" sz="2400" b="1" dirty="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xmlns="" val="42176032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1" fill="hold"/>
                                        <p:tgtEl>
                                          <p:spTgt spid="28"/>
                                        </p:tgtEl>
                                      </p:cBhvr>
                                    </p:cmd>
                                  </p:childTnLst>
                                </p:cTn>
                              </p:par>
                            </p:childTnLst>
                          </p:cTn>
                        </p:par>
                      </p:childTnLst>
                    </p:cTn>
                  </p:par>
                </p:childTnLst>
              </p:cTn>
              <p:nextCondLst>
                <p:cond evt="onClick" delay="0">
                  <p:tgtEl>
                    <p:spTgt spid="28"/>
                  </p:tgtEl>
                </p:cond>
              </p:nextCondLst>
            </p:seq>
            <p:video>
              <p:cMediaNode vol="80000">
                <p:cTn id="7" fill="hold" display="0">
                  <p:stCondLst>
                    <p:cond delay="indefinite"/>
                  </p:stCondLst>
                  <p:endCondLst>
                    <p:cond evt="onStopAudio" delay="0">
                      <p:tgtEl>
                        <p:sldTgt/>
                      </p:tgtEl>
                    </p:cond>
                  </p:endCondLst>
                </p:cTn>
                <p:tgtEl>
                  <p:spTgt spid="28"/>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5" name="TextBox 16"/>
          <p:cNvSpPr txBox="1">
            <a:spLocks noChangeArrowheads="1"/>
          </p:cNvSpPr>
          <p:nvPr/>
        </p:nvSpPr>
        <p:spPr bwMode="auto">
          <a:xfrm>
            <a:off x="1023419" y="311612"/>
            <a:ext cx="1014548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0066"/>
                </a:solidFill>
                <a:cs typeface="Times New Roman" pitchFamily="18" charset="0"/>
              </a:rPr>
              <a:t> </a:t>
            </a:r>
            <a:r>
              <a:rPr lang="en-US" sz="3600" b="1" dirty="0" err="1">
                <a:solidFill>
                  <a:srgbClr val="FF0000"/>
                </a:solidFill>
                <a:cs typeface="Times New Roman" pitchFamily="18" charset="0"/>
              </a:rPr>
              <a:t>Hát</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gõ</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đệm</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theo</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nhịp</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bằng</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nhạc</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cụ</a:t>
            </a:r>
            <a:r>
              <a:rPr lang="en-US" sz="3600" b="1" dirty="0">
                <a:solidFill>
                  <a:srgbClr val="FF0000"/>
                </a:solidFill>
                <a:cs typeface="Times New Roman" pitchFamily="18" charset="0"/>
              </a:rPr>
              <a:t> song loan</a:t>
            </a:r>
          </a:p>
        </p:txBody>
      </p:sp>
      <p:pic>
        <p:nvPicPr>
          <p:cNvPr id="6"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04800" y="1404837"/>
            <a:ext cx="11582727" cy="1877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965363" y="903514"/>
            <a:ext cx="1843314" cy="461665"/>
          </a:xfrm>
          <a:prstGeom prst="rect">
            <a:avLst/>
          </a:prstGeom>
          <a:noFill/>
        </p:spPr>
        <p:txBody>
          <a:bodyPr wrap="square" rtlCol="0">
            <a:spAutoFit/>
          </a:bodyPr>
          <a:lstStyle/>
          <a:p>
            <a:r>
              <a:rPr lang="en-US" sz="2400" b="1" dirty="0">
                <a:solidFill>
                  <a:srgbClr val="FF0000"/>
                </a:solidFill>
              </a:rPr>
              <a:t>CÂU 1</a:t>
            </a:r>
          </a:p>
        </p:txBody>
      </p:sp>
      <p:pic>
        <p:nvPicPr>
          <p:cNvPr id="18" name="Picture 24"/>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04800" y="3971471"/>
            <a:ext cx="11582727"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TextBox 27"/>
          <p:cNvSpPr txBox="1"/>
          <p:nvPr/>
        </p:nvSpPr>
        <p:spPr>
          <a:xfrm>
            <a:off x="304473" y="3721414"/>
            <a:ext cx="1843641" cy="461665"/>
          </a:xfrm>
          <a:prstGeom prst="rect">
            <a:avLst/>
          </a:prstGeom>
          <a:noFill/>
        </p:spPr>
        <p:txBody>
          <a:bodyPr wrap="square" rtlCol="0">
            <a:spAutoFit/>
          </a:bodyPr>
          <a:lstStyle/>
          <a:p>
            <a:r>
              <a:rPr lang="en-US" sz="2400" b="1" dirty="0">
                <a:solidFill>
                  <a:srgbClr val="FF0000"/>
                </a:solidFill>
              </a:rPr>
              <a:t>CÂU 8</a:t>
            </a:r>
          </a:p>
        </p:txBody>
      </p:sp>
      <p:pic>
        <p:nvPicPr>
          <p:cNvPr id="5122" name="Picture 2" descr="C:\Users\Administrator\Desktop\hinh nen dep pp\AH NHAC CU\sog loan.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272971" y="3420310"/>
            <a:ext cx="765219" cy="417703"/>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2" descr="C:\Users\Administrator\Desktop\hinh nen dep pp\AH NHAC CU\sog loan.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741354" y="3420310"/>
            <a:ext cx="709613" cy="387350"/>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 descr="C:\Users\Administrator\Desktop\hinh nen dep pp\AH NHAC CU\sog loan.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8411028" y="5715887"/>
            <a:ext cx="709613" cy="387350"/>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2" descr="C:\Users\Administrator\Desktop\hinh nen dep pp\AH NHAC CU\sog loan.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601029" y="5709645"/>
            <a:ext cx="709613" cy="387350"/>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2" descr="C:\Users\Administrator\Desktop\hinh nen dep pp\AH NHAC CU\sog loan.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871650" y="5700661"/>
            <a:ext cx="709613" cy="387350"/>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2" descr="C:\Users\Administrator\Desktop\hinh nen dep pp\AH NHAC CU\sog loan.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0873440" y="3389957"/>
            <a:ext cx="709613" cy="387350"/>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 descr="C:\Users\Administrator\Desktop\hinh nen dep pp\AH NHAC CU\sog loan.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8556171" y="3501082"/>
            <a:ext cx="709613" cy="387350"/>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2" descr="C:\Users\Administrator\Desktop\hinh nen dep pp\AH NHAC CU\sog loan.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1168904" y="5745529"/>
            <a:ext cx="709613" cy="387350"/>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E VAN NHO TRG X B'truog.mp3">
            <a:hlinkClick r:id="" action="ppaction://media"/>
          </p:cNvPr>
          <p:cNvPicPr>
            <a:picLocks noChangeAspect="1"/>
          </p:cNvPicPr>
          <p:nvPr>
            <a:videoFile r:link="rId1"/>
            <p:extLst>
              <p:ext uri="{DAA4B4D4-6D71-4841-9C94-3DE7FCFB9230}">
                <p14:media xmlns:p14="http://schemas.microsoft.com/office/powerpoint/2010/main" xmlns="" r:embed="rId8"/>
              </p:ext>
            </p:extLst>
          </p:nvPr>
        </p:nvPicPr>
        <p:blipFill>
          <a:blip r:embed="rId9" cstate="print"/>
          <a:stretch>
            <a:fillRect/>
          </a:stretch>
        </p:blipFill>
        <p:spPr>
          <a:xfrm>
            <a:off x="11523710" y="805404"/>
            <a:ext cx="609600" cy="609600"/>
          </a:xfrm>
          <a:prstGeom prst="rect">
            <a:avLst/>
          </a:prstGeom>
        </p:spPr>
      </p:pic>
    </p:spTree>
    <p:extLst>
      <p:ext uri="{BB962C8B-B14F-4D97-AF65-F5344CB8AC3E}">
        <p14:creationId xmlns:p14="http://schemas.microsoft.com/office/powerpoint/2010/main" xmlns="" val="33206207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1" fill="hold"/>
                                        <p:tgtEl>
                                          <p:spTgt spid="37"/>
                                        </p:tgtEl>
                                      </p:cBhvr>
                                    </p:cmd>
                                  </p:childTnLst>
                                </p:cTn>
                              </p:par>
                            </p:childTnLst>
                          </p:cTn>
                        </p:par>
                      </p:childTnLst>
                    </p:cTn>
                  </p:par>
                </p:childTnLst>
              </p:cTn>
              <p:nextCondLst>
                <p:cond evt="onClick" delay="0">
                  <p:tgtEl>
                    <p:spTgt spid="37"/>
                  </p:tgtEl>
                </p:cond>
              </p:nextCondLst>
            </p:seq>
            <p:video>
              <p:cMediaNode vol="80000">
                <p:cTn id="7" fill="hold" display="0">
                  <p:stCondLst>
                    <p:cond delay="indefinite"/>
                  </p:stCondLst>
                  <p:endCondLst>
                    <p:cond evt="onStopAudio" delay="0">
                      <p:tgtEl>
                        <p:sldTgt/>
                      </p:tgtEl>
                    </p:cond>
                  </p:endCondLst>
                </p:cTn>
                <p:tgtEl>
                  <p:spTgt spid="37"/>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6000" b="-16000"/>
          </a:stretch>
        </a:blipFill>
        <a:effectLst/>
      </p:bgPr>
    </p:bg>
    <p:spTree>
      <p:nvGrpSpPr>
        <p:cNvPr id="1" name=""/>
        <p:cNvGrpSpPr/>
        <p:nvPr/>
      </p:nvGrpSpPr>
      <p:grpSpPr>
        <a:xfrm>
          <a:off x="0" y="0"/>
          <a:ext cx="0" cy="0"/>
          <a:chOff x="0" y="0"/>
          <a:chExt cx="0" cy="0"/>
        </a:xfrm>
      </p:grpSpPr>
      <p:sp>
        <p:nvSpPr>
          <p:cNvPr id="28675" name="AutoShape 6">
            <a:hlinkClick r:id="rId6" action="ppaction://hlinksldjump"/>
          </p:cNvPr>
          <p:cNvSpPr>
            <a:spLocks noChangeArrowheads="1"/>
          </p:cNvSpPr>
          <p:nvPr/>
        </p:nvSpPr>
        <p:spPr bwMode="auto">
          <a:xfrm>
            <a:off x="10464476" y="5867400"/>
            <a:ext cx="1219525" cy="838200"/>
          </a:xfrm>
          <a:prstGeom prst="sun">
            <a:avLst>
              <a:gd name="adj" fmla="val 25000"/>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a:solidFill>
                <a:prstClr val="black"/>
              </a:solidFill>
              <a:latin typeface="Times New Roman" pitchFamily="18" charset="0"/>
            </a:endParaRPr>
          </a:p>
        </p:txBody>
      </p:sp>
      <p:sp>
        <p:nvSpPr>
          <p:cNvPr id="4" name="Rounded Rectangle 3"/>
          <p:cNvSpPr/>
          <p:nvPr/>
        </p:nvSpPr>
        <p:spPr>
          <a:xfrm>
            <a:off x="353323" y="220666"/>
            <a:ext cx="11583051" cy="1074737"/>
          </a:xfrm>
          <a:prstGeom prst="roundRect">
            <a:avLst/>
          </a:prstGeom>
          <a:solidFill>
            <a:srgbClr val="3333FF"/>
          </a:solidFill>
        </p:spPr>
        <p:style>
          <a:lnRef idx="3">
            <a:schemeClr val="lt1"/>
          </a:lnRef>
          <a:fillRef idx="1">
            <a:schemeClr val="accent5"/>
          </a:fillRef>
          <a:effectRef idx="1">
            <a:schemeClr val="accent5"/>
          </a:effectRef>
          <a:fontRef idx="minor">
            <a:schemeClr val="lt1"/>
          </a:fontRef>
        </p:style>
        <p:txBody>
          <a:bodyPr anchor="ctr"/>
          <a:lstStyle/>
          <a:p>
            <a:pPr algn="ctr" fontAlgn="base">
              <a:spcBef>
                <a:spcPct val="0"/>
              </a:spcBef>
              <a:spcAft>
                <a:spcPct val="0"/>
              </a:spcAft>
              <a:defRPr/>
            </a:pPr>
            <a:r>
              <a:rPr lang="en-US" sz="3600" b="1" dirty="0" err="1">
                <a:solidFill>
                  <a:srgbClr val="FFFF00"/>
                </a:solidFill>
                <a:latin typeface="Times New Roman" pitchFamily="18" charset="0"/>
                <a:cs typeface="Times New Roman" pitchFamily="18" charset="0"/>
              </a:rPr>
              <a:t>Bài</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hát</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Em</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vẫn</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nhớ</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trường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xưa</a:t>
            </a:r>
            <a:r>
              <a:rPr lang="en-US" sz="3600" b="1" dirty="0">
                <a:solidFill>
                  <a:srgbClr val="FFFF00"/>
                </a:solidFill>
                <a:latin typeface="Times New Roman" pitchFamily="18" charset="0"/>
                <a:cs typeface="Times New Roman" pitchFamily="18" charset="0"/>
              </a:rPr>
              <a:t>” </a:t>
            </a:r>
          </a:p>
          <a:p>
            <a:pPr algn="ctr" fontAlgn="base">
              <a:spcBef>
                <a:spcPct val="0"/>
              </a:spcBef>
              <a:spcAft>
                <a:spcPct val="0"/>
              </a:spcAft>
              <a:defRPr/>
            </a:pPr>
            <a:r>
              <a:rPr lang="en-US" sz="3600" b="1" dirty="0" err="1">
                <a:solidFill>
                  <a:srgbClr val="FFFF00"/>
                </a:solidFill>
                <a:latin typeface="Times New Roman" pitchFamily="18" charset="0"/>
                <a:cs typeface="Times New Roman" pitchFamily="18" charset="0"/>
              </a:rPr>
              <a:t>nhạc</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và</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lời</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của</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ai</a:t>
            </a:r>
            <a:r>
              <a:rPr lang="en-US" sz="3600" b="1" dirty="0">
                <a:solidFill>
                  <a:srgbClr val="FFFF00"/>
                </a:solidFill>
                <a:latin typeface="Times New Roman" pitchFamily="18" charset="0"/>
                <a:cs typeface="Times New Roman" pitchFamily="18" charset="0"/>
              </a:rPr>
              <a:t>?</a:t>
            </a:r>
          </a:p>
        </p:txBody>
      </p:sp>
      <p:sp>
        <p:nvSpPr>
          <p:cNvPr id="5" name="Text Box 7"/>
          <p:cNvSpPr txBox="1">
            <a:spLocks noChangeArrowheads="1"/>
          </p:cNvSpPr>
          <p:nvPr/>
        </p:nvSpPr>
        <p:spPr bwMode="auto">
          <a:xfrm>
            <a:off x="3759526" y="2133600"/>
            <a:ext cx="7924474" cy="584200"/>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002060"/>
                </a:solidFill>
                <a:latin typeface="Times New Roman" pitchFamily="18" charset="0"/>
                <a:cs typeface="Times New Roman" pitchFamily="18" charset="0"/>
              </a:rPr>
              <a:t>A. </a:t>
            </a:r>
            <a:r>
              <a:rPr lang="en-US" sz="2800" b="1" dirty="0" err="1">
                <a:solidFill>
                  <a:srgbClr val="002060"/>
                </a:solidFill>
                <a:latin typeface="Times New Roman" pitchFamily="18" charset="0"/>
                <a:cs typeface="Times New Roman" pitchFamily="18" charset="0"/>
              </a:rPr>
              <a:t>Mộng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Lân</a:t>
            </a:r>
            <a:endParaRPr lang="en-US" sz="2800" b="1" dirty="0">
              <a:solidFill>
                <a:srgbClr val="002060"/>
              </a:solidFill>
              <a:latin typeface="Times New Roman" pitchFamily="18" charset="0"/>
              <a:cs typeface="Times New Roman" pitchFamily="18" charset="0"/>
            </a:endParaRPr>
          </a:p>
        </p:txBody>
      </p:sp>
      <p:sp>
        <p:nvSpPr>
          <p:cNvPr id="6" name="Text Box 7"/>
          <p:cNvSpPr txBox="1">
            <a:spLocks noChangeArrowheads="1"/>
          </p:cNvSpPr>
          <p:nvPr/>
        </p:nvSpPr>
        <p:spPr bwMode="auto">
          <a:xfrm>
            <a:off x="3759526" y="3429003"/>
            <a:ext cx="7924474" cy="646113"/>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600" b="1" dirty="0">
                <a:solidFill>
                  <a:srgbClr val="002060"/>
                </a:solidFill>
                <a:latin typeface="Times New Roman" pitchFamily="18" charset="0"/>
                <a:cs typeface="Times New Roman" pitchFamily="18" charset="0"/>
              </a:rPr>
              <a:t>B</a:t>
            </a:r>
            <a:r>
              <a:rPr lang="en-US" sz="3600" b="1">
                <a:solidFill>
                  <a:srgbClr val="002060"/>
                </a:solidFill>
                <a:latin typeface="Times New Roman" pitchFamily="18" charset="0"/>
                <a:cs typeface="Times New Roman" pitchFamily="18" charset="0"/>
              </a:rPr>
              <a:t>. </a:t>
            </a:r>
            <a:r>
              <a:rPr lang="en-US" sz="3200" b="1">
                <a:solidFill>
                  <a:srgbClr val="002060"/>
                </a:solidFill>
                <a:latin typeface="Times New Roman" pitchFamily="18" charset="0"/>
                <a:cs typeface="Times New Roman" pitchFamily="18" charset="0"/>
              </a:rPr>
              <a:t>Hoàng Long</a:t>
            </a:r>
            <a:endParaRPr lang="en-US" sz="3200" b="1" dirty="0">
              <a:solidFill>
                <a:srgbClr val="002060"/>
              </a:solidFill>
              <a:latin typeface="Times New Roman" pitchFamily="18" charset="0"/>
              <a:cs typeface="Times New Roman" pitchFamily="18" charset="0"/>
            </a:endParaRPr>
          </a:p>
        </p:txBody>
      </p:sp>
      <p:sp>
        <p:nvSpPr>
          <p:cNvPr id="7" name="Text Box 7"/>
          <p:cNvSpPr txBox="1">
            <a:spLocks noChangeArrowheads="1"/>
          </p:cNvSpPr>
          <p:nvPr/>
        </p:nvSpPr>
        <p:spPr bwMode="auto">
          <a:xfrm>
            <a:off x="3759526" y="4749803"/>
            <a:ext cx="7924474" cy="646113"/>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600" b="1" dirty="0">
                <a:solidFill>
                  <a:srgbClr val="002060"/>
                </a:solidFill>
                <a:latin typeface="Times New Roman" pitchFamily="18" charset="0"/>
                <a:cs typeface="Times New Roman" pitchFamily="18" charset="0"/>
              </a:rPr>
              <a:t>C. </a:t>
            </a:r>
            <a:r>
              <a:rPr lang="en-US" sz="3200" b="1" dirty="0" err="1">
                <a:solidFill>
                  <a:srgbClr val="002060"/>
                </a:solidFill>
                <a:latin typeface="Times New Roman" pitchFamily="18" charset="0"/>
                <a:cs typeface="Times New Roman" pitchFamily="18" charset="0"/>
              </a:rPr>
              <a:t>Thanh</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Sơn</a:t>
            </a:r>
            <a:endParaRPr lang="en-US" sz="3200" dirty="0">
              <a:solidFill>
                <a:srgbClr val="002060"/>
              </a:solidFill>
              <a:latin typeface="Times New Roman" pitchFamily="18" charset="0"/>
              <a:cs typeface="Times New Roman" pitchFamily="18" charset="0"/>
            </a:endParaRPr>
          </a:p>
        </p:txBody>
      </p:sp>
      <p:pic>
        <p:nvPicPr>
          <p:cNvPr id="8" name="Picture 15" descr="hình ảnh animals : &amp;dstrok;ộng vật; tôm, ếch, lươn, crayfish, frogs, baby food; animation, ảnh &amp;dstrok;ộng, hình &amp;dstrok;ộng, con voi"/>
          <p:cNvPicPr>
            <a:picLocks noChangeAspect="1" noChangeArrowheads="1" noCrop="1"/>
          </p:cNvPicPr>
          <p:nvPr/>
        </p:nvPicPr>
        <p:blipFill>
          <a:blip r:embed="rId7">
            <a:extLst>
              <a:ext uri="{28A0092B-C50C-407E-A947-70E740481C1C}">
                <a14:useLocalDpi xmlns:a14="http://schemas.microsoft.com/office/drawing/2010/main" xmlns="" val="0"/>
              </a:ext>
            </a:extLst>
          </a:blip>
          <a:srcRect/>
          <a:stretch>
            <a:fillRect/>
          </a:stretch>
        </p:blipFill>
        <p:spPr bwMode="auto">
          <a:xfrm>
            <a:off x="508002" y="5638803"/>
            <a:ext cx="915051" cy="93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7"/>
          <p:cNvSpPr txBox="1">
            <a:spLocks noChangeArrowheads="1"/>
          </p:cNvSpPr>
          <p:nvPr/>
        </p:nvSpPr>
        <p:spPr bwMode="auto">
          <a:xfrm>
            <a:off x="3782321" y="4800603"/>
            <a:ext cx="7924474" cy="584775"/>
          </a:xfrm>
          <a:prstGeom prst="rect">
            <a:avLst/>
          </a:prstGeom>
          <a:solidFill>
            <a:srgbClr val="FFFF00"/>
          </a:solidFill>
          <a:ln>
            <a:solidFill>
              <a:srgbClr val="FF0000"/>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FF0000"/>
                </a:solidFill>
                <a:latin typeface="Times New Roman" pitchFamily="18" charset="0"/>
                <a:cs typeface="Times New Roman" pitchFamily="18" charset="0"/>
              </a:rPr>
              <a:t>C. </a:t>
            </a:r>
            <a:r>
              <a:rPr lang="en-US" sz="2800" b="1" dirty="0" err="1">
                <a:solidFill>
                  <a:srgbClr val="FF0000"/>
                </a:solidFill>
                <a:latin typeface="Times New Roman" pitchFamily="18" charset="0"/>
                <a:cs typeface="Times New Roman" pitchFamily="18" charset="0"/>
              </a:rPr>
              <a:t>Thanh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Sơn</a:t>
            </a:r>
            <a:endParaRPr lang="en-US" sz="2800" dirty="0">
              <a:solidFill>
                <a:srgbClr val="FF0000"/>
              </a:solidFill>
              <a:latin typeface="Times New Roman" pitchFamily="18" charset="0"/>
              <a:cs typeface="Times New Roman" pitchFamily="18" charset="0"/>
            </a:endParaRPr>
          </a:p>
        </p:txBody>
      </p:sp>
      <p:sp>
        <p:nvSpPr>
          <p:cNvPr id="10" name="WordArt 5"/>
          <p:cNvSpPr>
            <a:spLocks noChangeArrowheads="1" noChangeShapeType="1" noTextEdit="1"/>
          </p:cNvSpPr>
          <p:nvPr/>
        </p:nvSpPr>
        <p:spPr bwMode="auto">
          <a:xfrm>
            <a:off x="1219528"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11" name="WordArt 6"/>
          <p:cNvSpPr>
            <a:spLocks noChangeArrowheads="1" noChangeShapeType="1" noTextEdit="1"/>
          </p:cNvSpPr>
          <p:nvPr/>
        </p:nvSpPr>
        <p:spPr bwMode="auto">
          <a:xfrm>
            <a:off x="1219528"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12" name="WordArt 7"/>
          <p:cNvSpPr>
            <a:spLocks noChangeArrowheads="1" noChangeShapeType="1" noTextEdit="1"/>
          </p:cNvSpPr>
          <p:nvPr/>
        </p:nvSpPr>
        <p:spPr bwMode="auto">
          <a:xfrm>
            <a:off x="1226039" y="2333625"/>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13" name="WordArt 8"/>
          <p:cNvSpPr>
            <a:spLocks noChangeArrowheads="1" noChangeShapeType="1" noTextEdit="1"/>
          </p:cNvSpPr>
          <p:nvPr/>
        </p:nvSpPr>
        <p:spPr bwMode="auto">
          <a:xfrm>
            <a:off x="1219528"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14" name="WordArt 9"/>
          <p:cNvSpPr>
            <a:spLocks noChangeArrowheads="1" noChangeShapeType="1" noTextEdit="1"/>
          </p:cNvSpPr>
          <p:nvPr/>
        </p:nvSpPr>
        <p:spPr bwMode="auto">
          <a:xfrm>
            <a:off x="1283026"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15" name="WordArt 10"/>
          <p:cNvSpPr>
            <a:spLocks noChangeArrowheads="1" noChangeShapeType="1" noTextEdit="1"/>
          </p:cNvSpPr>
          <p:nvPr/>
        </p:nvSpPr>
        <p:spPr bwMode="auto">
          <a:xfrm>
            <a:off x="1239065"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16" name="WordArt 11"/>
          <p:cNvSpPr>
            <a:spLocks noChangeArrowheads="1" noChangeShapeType="1" noTextEdit="1"/>
          </p:cNvSpPr>
          <p:nvPr/>
        </p:nvSpPr>
        <p:spPr bwMode="auto">
          <a:xfrm>
            <a:off x="1219528"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17" name="WordArt 12"/>
          <p:cNvSpPr>
            <a:spLocks noChangeArrowheads="1" noChangeShapeType="1" noTextEdit="1"/>
          </p:cNvSpPr>
          <p:nvPr/>
        </p:nvSpPr>
        <p:spPr bwMode="auto">
          <a:xfrm>
            <a:off x="1219528"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18" name="WordArt 13"/>
          <p:cNvSpPr>
            <a:spLocks noChangeArrowheads="1" noChangeShapeType="1" noTextEdit="1"/>
          </p:cNvSpPr>
          <p:nvPr/>
        </p:nvSpPr>
        <p:spPr bwMode="auto">
          <a:xfrm>
            <a:off x="1226039" y="234791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19" name="WordArt 14"/>
          <p:cNvSpPr>
            <a:spLocks noChangeArrowheads="1" noChangeShapeType="1" noTextEdit="1"/>
          </p:cNvSpPr>
          <p:nvPr/>
        </p:nvSpPr>
        <p:spPr bwMode="auto">
          <a:xfrm>
            <a:off x="1219528"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20" name="WordArt 15"/>
          <p:cNvSpPr>
            <a:spLocks noChangeArrowheads="1" noChangeShapeType="1" noTextEdit="1"/>
          </p:cNvSpPr>
          <p:nvPr/>
        </p:nvSpPr>
        <p:spPr bwMode="auto">
          <a:xfrm>
            <a:off x="1219528"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21" name="Group 21"/>
          <p:cNvGrpSpPr>
            <a:grpSpLocks/>
          </p:cNvGrpSpPr>
          <p:nvPr/>
        </p:nvGrpSpPr>
        <p:grpSpPr bwMode="auto">
          <a:xfrm>
            <a:off x="444500" y="1876425"/>
            <a:ext cx="2336474" cy="1752600"/>
            <a:chOff x="4320" y="2928"/>
            <a:chExt cx="1104" cy="1104"/>
          </a:xfrm>
        </p:grpSpPr>
        <p:sp>
          <p:nvSpPr>
            <p:cNvPr id="28694" name="AutoShape 22"/>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vi-VN" sz="6000" b="1">
                <a:solidFill>
                  <a:srgbClr val="FF0066"/>
                </a:solidFill>
                <a:latin typeface=".VnHelvetInsH" pitchFamily="34" charset="0"/>
              </a:endParaRPr>
            </a:p>
          </p:txBody>
        </p:sp>
        <p:sp>
          <p:nvSpPr>
            <p:cNvPr id="28695" name="WordArt 23"/>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000000"/>
                  </a:solidFill>
                  <a:latin typeface="Times New Roman"/>
                  <a:cs typeface="Times New Roman"/>
                </a:rPr>
                <a:t>Hết giờ</a:t>
              </a:r>
            </a:p>
          </p:txBody>
        </p:sp>
      </p:grpSp>
      <p:sp>
        <p:nvSpPr>
          <p:cNvPr id="2" name="TextBox 1"/>
          <p:cNvSpPr txBox="1"/>
          <p:nvPr/>
        </p:nvSpPr>
        <p:spPr>
          <a:xfrm>
            <a:off x="4122058" y="6336268"/>
            <a:ext cx="4484913"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a:latin typeface="Times New Roman" pitchFamily="18" charset="0"/>
                <a:cs typeface="Times New Roman" pitchFamily="18" charset="0"/>
              </a:rPr>
              <a:t>3.HĐ VẬN DỤNG-SÁNG TẠO</a:t>
            </a:r>
          </a:p>
        </p:txBody>
      </p:sp>
    </p:spTree>
    <p:extLst>
      <p:ext uri="{BB962C8B-B14F-4D97-AF65-F5344CB8AC3E}">
        <p14:creationId xmlns:p14="http://schemas.microsoft.com/office/powerpoint/2010/main" xmlns="" val="20584239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par>
                                <p:cTn id="8" presetID="2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ppt_x</p:attrName>
                                        </p:attrNameLst>
                                      </p:cBhvr>
                                      <p:tavLst>
                                        <p:tav tm="0">
                                          <p:val>
                                            <p:strVal val="#ppt_x-.2"/>
                                          </p:val>
                                        </p:tav>
                                        <p:tav tm="100000">
                                          <p:val>
                                            <p:strVal val="#ppt_x"/>
                                          </p:val>
                                        </p:tav>
                                      </p:tavLst>
                                    </p:anim>
                                    <p:anim calcmode="lin" valueType="num">
                                      <p:cBhvr>
                                        <p:cTn id="11"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2" dur="1000"/>
                                        <p:tgtEl>
                                          <p:spTgt spid="8"/>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nodeType="afterGroup">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Right)">
                                      <p:cBhvr>
                                        <p:cTn id="16" dur="500"/>
                                        <p:tgtEl>
                                          <p:spTgt spid="6"/>
                                        </p:tgtEl>
                                      </p:cBhvr>
                                    </p:animEffect>
                                  </p:childTnLst>
                                </p:cTn>
                              </p:par>
                            </p:childTnLst>
                          </p:cTn>
                        </p:par>
                        <p:par>
                          <p:cTn id="17" fill="hold" nodeType="afterGroup">
                            <p:stCondLst>
                              <p:cond delay="1500"/>
                            </p:stCondLst>
                            <p:childTnLst>
                              <p:par>
                                <p:cTn id="18" presetID="18" presetClass="entr" presetSubtype="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downRight)">
                                      <p:cBhvr>
                                        <p:cTn id="20" dur="5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50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childTnLst>
                          </p:cTn>
                        </p:par>
                        <p:par>
                          <p:cTn id="26" fill="hold" nodeType="afterGroup">
                            <p:stCondLst>
                              <p:cond delay="500"/>
                            </p:stCondLst>
                            <p:childTnLst>
                              <p:par>
                                <p:cTn id="27" presetID="53" presetClass="exit" presetSubtype="0" fill="hold" grpId="1" nodeType="afterEffect">
                                  <p:stCondLst>
                                    <p:cond delay="0"/>
                                  </p:stCondLst>
                                  <p:childTnLst>
                                    <p:anim calcmode="lin" valueType="num">
                                      <p:cBhvr>
                                        <p:cTn id="28" dur="500"/>
                                        <p:tgtEl>
                                          <p:spTgt spid="20"/>
                                        </p:tgtEl>
                                        <p:attrNameLst>
                                          <p:attrName>ppt_w</p:attrName>
                                        </p:attrNameLst>
                                      </p:cBhvr>
                                      <p:tavLst>
                                        <p:tav tm="0">
                                          <p:val>
                                            <p:strVal val="ppt_w"/>
                                          </p:val>
                                        </p:tav>
                                        <p:tav tm="100000">
                                          <p:val>
                                            <p:fltVal val="0"/>
                                          </p:val>
                                        </p:tav>
                                      </p:tavLst>
                                    </p:anim>
                                    <p:anim calcmode="lin" valueType="num">
                                      <p:cBhvr>
                                        <p:cTn id="29" dur="500"/>
                                        <p:tgtEl>
                                          <p:spTgt spid="20"/>
                                        </p:tgtEl>
                                        <p:attrNameLst>
                                          <p:attrName>ppt_h</p:attrName>
                                        </p:attrNameLst>
                                      </p:cBhvr>
                                      <p:tavLst>
                                        <p:tav tm="0">
                                          <p:val>
                                            <p:strVal val="ppt_h"/>
                                          </p:val>
                                        </p:tav>
                                        <p:tav tm="100000">
                                          <p:val>
                                            <p:fltVal val="0"/>
                                          </p:val>
                                        </p:tav>
                                      </p:tavLst>
                                    </p:anim>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dissolve">
                                      <p:cBhvr>
                                        <p:cTn id="35" dur="500"/>
                                        <p:tgtEl>
                                          <p:spTgt spid="19"/>
                                        </p:tgtEl>
                                      </p:cBhvr>
                                    </p:animEffect>
                                  </p:childTnLst>
                                  <p:subTnLst>
                                    <p:audio>
                                      <p:cMediaNode>
                                        <p:cTn display="0" masterRel="sameClick">
                                          <p:stCondLst>
                                            <p:cond evt="begin" delay="0">
                                              <p:tn val="33"/>
                                            </p:cond>
                                          </p:stCondLst>
                                          <p:endCondLst>
                                            <p:cond evt="onStopAudio" delay="0">
                                              <p:tgtEl>
                                                <p:sldTgt/>
                                              </p:tgtEl>
                                            </p:cond>
                                          </p:endCondLst>
                                        </p:cTn>
                                        <p:tgtEl>
                                          <p:sndTgt r:embed="rId3" name="hammer.wav"/>
                                        </p:tgtEl>
                                      </p:cMediaNode>
                                    </p:audio>
                                  </p:subTnLst>
                                </p:cTn>
                              </p:par>
                            </p:childTnLst>
                          </p:cTn>
                        </p:par>
                        <p:par>
                          <p:cTn id="36" fill="hold" nodeType="afterGroup">
                            <p:stCondLst>
                              <p:cond delay="1500"/>
                            </p:stCondLst>
                            <p:childTnLst>
                              <p:par>
                                <p:cTn id="37" presetID="53" presetClass="exit" presetSubtype="0" fill="hold" grpId="1" nodeType="afterEffect">
                                  <p:stCondLst>
                                    <p:cond delay="0"/>
                                  </p:stCondLst>
                                  <p:childTnLst>
                                    <p:anim calcmode="lin" valueType="num">
                                      <p:cBhvr>
                                        <p:cTn id="38" dur="500"/>
                                        <p:tgtEl>
                                          <p:spTgt spid="19"/>
                                        </p:tgtEl>
                                        <p:attrNameLst>
                                          <p:attrName>ppt_w</p:attrName>
                                        </p:attrNameLst>
                                      </p:cBhvr>
                                      <p:tavLst>
                                        <p:tav tm="0">
                                          <p:val>
                                            <p:strVal val="ppt_w"/>
                                          </p:val>
                                        </p:tav>
                                        <p:tav tm="100000">
                                          <p:val>
                                            <p:fltVal val="0"/>
                                          </p:val>
                                        </p:tav>
                                      </p:tavLst>
                                    </p:anim>
                                    <p:anim calcmode="lin" valueType="num">
                                      <p:cBhvr>
                                        <p:cTn id="39" dur="500"/>
                                        <p:tgtEl>
                                          <p:spTgt spid="19"/>
                                        </p:tgtEl>
                                        <p:attrNameLst>
                                          <p:attrName>ppt_h</p:attrName>
                                        </p:attrNameLst>
                                      </p:cBhvr>
                                      <p:tavLst>
                                        <p:tav tm="0">
                                          <p:val>
                                            <p:strVal val="ppt_h"/>
                                          </p:val>
                                        </p:tav>
                                        <p:tav tm="100000">
                                          <p:val>
                                            <p:fltVal val="0"/>
                                          </p:val>
                                        </p:tav>
                                      </p:tavLst>
                                    </p:anim>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dissolve">
                                      <p:cBhvr>
                                        <p:cTn id="45" dur="500"/>
                                        <p:tgtEl>
                                          <p:spTgt spid="18"/>
                                        </p:tgtEl>
                                      </p:cBhvr>
                                    </p:animEffec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6" fill="hold" nodeType="afterGroup">
                            <p:stCondLst>
                              <p:cond delay="2500"/>
                            </p:stCondLst>
                            <p:childTnLst>
                              <p:par>
                                <p:cTn id="47" presetID="53" presetClass="exit" presetSubtype="0" fill="hold" grpId="1" nodeType="afterEffect">
                                  <p:stCondLst>
                                    <p:cond delay="0"/>
                                  </p:stCondLst>
                                  <p:childTnLst>
                                    <p:anim calcmode="lin" valueType="num">
                                      <p:cBhvr>
                                        <p:cTn id="48" dur="500"/>
                                        <p:tgtEl>
                                          <p:spTgt spid="18"/>
                                        </p:tgtEl>
                                        <p:attrNameLst>
                                          <p:attrName>ppt_w</p:attrName>
                                        </p:attrNameLst>
                                      </p:cBhvr>
                                      <p:tavLst>
                                        <p:tav tm="0">
                                          <p:val>
                                            <p:strVal val="ppt_w"/>
                                          </p:val>
                                        </p:tav>
                                        <p:tav tm="100000">
                                          <p:val>
                                            <p:fltVal val="0"/>
                                          </p:val>
                                        </p:tav>
                                      </p:tavLst>
                                    </p:anim>
                                    <p:anim calcmode="lin" valueType="num">
                                      <p:cBhvr>
                                        <p:cTn id="49" dur="500"/>
                                        <p:tgtEl>
                                          <p:spTgt spid="18"/>
                                        </p:tgtEl>
                                        <p:attrNameLst>
                                          <p:attrName>ppt_h</p:attrName>
                                        </p:attrNameLst>
                                      </p:cBhvr>
                                      <p:tavLst>
                                        <p:tav tm="0">
                                          <p:val>
                                            <p:strVal val="ppt_h"/>
                                          </p:val>
                                        </p:tav>
                                        <p:tav tm="100000">
                                          <p:val>
                                            <p:fltVal val="0"/>
                                          </p:val>
                                        </p:tav>
                                      </p:tavLst>
                                    </p:anim>
                                    <p:animEffect transition="out" filter="fad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dissolve">
                                      <p:cBhvr>
                                        <p:cTn id="55" dur="500"/>
                                        <p:tgtEl>
                                          <p:spTgt spid="17"/>
                                        </p:tgtEl>
                                      </p:cBhvr>
                                    </p:animEffect>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childTnLst>
                          </p:cTn>
                        </p:par>
                        <p:par>
                          <p:cTn id="56" fill="hold" nodeType="afterGroup">
                            <p:stCondLst>
                              <p:cond delay="3500"/>
                            </p:stCondLst>
                            <p:childTnLst>
                              <p:par>
                                <p:cTn id="57" presetID="53" presetClass="exit" presetSubtype="0" fill="hold" grpId="1" nodeType="afterEffect">
                                  <p:stCondLst>
                                    <p:cond delay="0"/>
                                  </p:stCondLst>
                                  <p:childTnLst>
                                    <p:anim calcmode="lin" valueType="num">
                                      <p:cBhvr>
                                        <p:cTn id="58" dur="500"/>
                                        <p:tgtEl>
                                          <p:spTgt spid="17"/>
                                        </p:tgtEl>
                                        <p:attrNameLst>
                                          <p:attrName>ppt_w</p:attrName>
                                        </p:attrNameLst>
                                      </p:cBhvr>
                                      <p:tavLst>
                                        <p:tav tm="0">
                                          <p:val>
                                            <p:strVal val="ppt_w"/>
                                          </p:val>
                                        </p:tav>
                                        <p:tav tm="100000">
                                          <p:val>
                                            <p:fltVal val="0"/>
                                          </p:val>
                                        </p:tav>
                                      </p:tavLst>
                                    </p:anim>
                                    <p:anim calcmode="lin" valueType="num">
                                      <p:cBhvr>
                                        <p:cTn id="59" dur="500"/>
                                        <p:tgtEl>
                                          <p:spTgt spid="17"/>
                                        </p:tgtEl>
                                        <p:attrNameLst>
                                          <p:attrName>ppt_h</p:attrName>
                                        </p:attrNameLst>
                                      </p:cBhvr>
                                      <p:tavLst>
                                        <p:tav tm="0">
                                          <p:val>
                                            <p:strVal val="ppt_h"/>
                                          </p:val>
                                        </p:tav>
                                        <p:tav tm="100000">
                                          <p:val>
                                            <p:fltVal val="0"/>
                                          </p:val>
                                        </p:tav>
                                      </p:tavLst>
                                    </p:anim>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dissolve">
                                      <p:cBhvr>
                                        <p:cTn id="65" dur="500"/>
                                        <p:tgtEl>
                                          <p:spTgt spid="16"/>
                                        </p:tgtEl>
                                      </p:cBhvr>
                                    </p:animEffect>
                                  </p:childTnLst>
                                  <p:subTnLst>
                                    <p:audio>
                                      <p:cMediaNode>
                                        <p:cTn display="0" masterRel="sameClick">
                                          <p:stCondLst>
                                            <p:cond evt="begin" delay="0">
                                              <p:tn val="63"/>
                                            </p:cond>
                                          </p:stCondLst>
                                          <p:endCondLst>
                                            <p:cond evt="onStopAudio" delay="0">
                                              <p:tgtEl>
                                                <p:sldTgt/>
                                              </p:tgtEl>
                                            </p:cond>
                                          </p:endCondLst>
                                        </p:cTn>
                                        <p:tgtEl>
                                          <p:sndTgt r:embed="rId3" name="hammer.wav"/>
                                        </p:tgtEl>
                                      </p:cMediaNode>
                                    </p:audio>
                                  </p:subTnLst>
                                </p:cTn>
                              </p:par>
                            </p:childTnLst>
                          </p:cTn>
                        </p:par>
                        <p:par>
                          <p:cTn id="66" fill="hold" nodeType="afterGroup">
                            <p:stCondLst>
                              <p:cond delay="4500"/>
                            </p:stCondLst>
                            <p:childTnLst>
                              <p:par>
                                <p:cTn id="67" presetID="53" presetClass="exit" presetSubtype="0" fill="hold" grpId="1" nodeType="afterEffect">
                                  <p:stCondLst>
                                    <p:cond delay="0"/>
                                  </p:stCondLst>
                                  <p:childTnLst>
                                    <p:anim calcmode="lin" valueType="num">
                                      <p:cBhvr>
                                        <p:cTn id="68" dur="500"/>
                                        <p:tgtEl>
                                          <p:spTgt spid="16"/>
                                        </p:tgtEl>
                                        <p:attrNameLst>
                                          <p:attrName>ppt_w</p:attrName>
                                        </p:attrNameLst>
                                      </p:cBhvr>
                                      <p:tavLst>
                                        <p:tav tm="0">
                                          <p:val>
                                            <p:strVal val="ppt_w"/>
                                          </p:val>
                                        </p:tav>
                                        <p:tav tm="100000">
                                          <p:val>
                                            <p:fltVal val="0"/>
                                          </p:val>
                                        </p:tav>
                                      </p:tavLst>
                                    </p:anim>
                                    <p:anim calcmode="lin" valueType="num">
                                      <p:cBhvr>
                                        <p:cTn id="69" dur="500"/>
                                        <p:tgtEl>
                                          <p:spTgt spid="16"/>
                                        </p:tgtEl>
                                        <p:attrNameLst>
                                          <p:attrName>ppt_h</p:attrName>
                                        </p:attrNameLst>
                                      </p:cBhvr>
                                      <p:tavLst>
                                        <p:tav tm="0">
                                          <p:val>
                                            <p:strVal val="ppt_h"/>
                                          </p:val>
                                        </p:tav>
                                        <p:tav tm="100000">
                                          <p:val>
                                            <p:fltVal val="0"/>
                                          </p:val>
                                        </p:tav>
                                      </p:tavLst>
                                    </p:anim>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grpId="0" nodeType="after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dissolve">
                                      <p:cBhvr>
                                        <p:cTn id="75" dur="500"/>
                                        <p:tgtEl>
                                          <p:spTgt spid="15"/>
                                        </p:tgtEl>
                                      </p:cBhvr>
                                    </p:animEffect>
                                  </p:childTnLst>
                                  <p:subTnLst>
                                    <p:audio>
                                      <p:cMediaNode>
                                        <p:cTn display="0" masterRel="sameClick">
                                          <p:stCondLst>
                                            <p:cond evt="begin" delay="0">
                                              <p:tn val="73"/>
                                            </p:cond>
                                          </p:stCondLst>
                                          <p:endCondLst>
                                            <p:cond evt="onStopAudio" delay="0">
                                              <p:tgtEl>
                                                <p:sldTgt/>
                                              </p:tgtEl>
                                            </p:cond>
                                          </p:endCondLst>
                                        </p:cTn>
                                        <p:tgtEl>
                                          <p:sndTgt r:embed="rId3" name="hammer.wav"/>
                                        </p:tgtEl>
                                      </p:cMediaNode>
                                    </p:audio>
                                  </p:subTnLst>
                                </p:cTn>
                              </p:par>
                            </p:childTnLst>
                          </p:cTn>
                        </p:par>
                        <p:par>
                          <p:cTn id="76" fill="hold" nodeType="afterGroup">
                            <p:stCondLst>
                              <p:cond delay="5500"/>
                            </p:stCondLst>
                            <p:childTnLst>
                              <p:par>
                                <p:cTn id="77" presetID="53" presetClass="exit" presetSubtype="0" fill="hold" grpId="1" nodeType="afterEffect">
                                  <p:stCondLst>
                                    <p:cond delay="0"/>
                                  </p:stCondLst>
                                  <p:childTnLst>
                                    <p:anim calcmode="lin" valueType="num">
                                      <p:cBhvr>
                                        <p:cTn id="78" dur="500"/>
                                        <p:tgtEl>
                                          <p:spTgt spid="15"/>
                                        </p:tgtEl>
                                        <p:attrNameLst>
                                          <p:attrName>ppt_w</p:attrName>
                                        </p:attrNameLst>
                                      </p:cBhvr>
                                      <p:tavLst>
                                        <p:tav tm="0">
                                          <p:val>
                                            <p:strVal val="ppt_w"/>
                                          </p:val>
                                        </p:tav>
                                        <p:tav tm="100000">
                                          <p:val>
                                            <p:fltVal val="0"/>
                                          </p:val>
                                        </p:tav>
                                      </p:tavLst>
                                    </p:anim>
                                    <p:anim calcmode="lin" valueType="num">
                                      <p:cBhvr>
                                        <p:cTn id="79" dur="500"/>
                                        <p:tgtEl>
                                          <p:spTgt spid="15"/>
                                        </p:tgtEl>
                                        <p:attrNameLst>
                                          <p:attrName>ppt_h</p:attrName>
                                        </p:attrNameLst>
                                      </p:cBhvr>
                                      <p:tavLst>
                                        <p:tav tm="0">
                                          <p:val>
                                            <p:strVal val="ppt_h"/>
                                          </p:val>
                                        </p:tav>
                                        <p:tav tm="100000">
                                          <p:val>
                                            <p:fltVal val="0"/>
                                          </p:val>
                                        </p:tav>
                                      </p:tavLst>
                                    </p:anim>
                                    <p:animEffect transition="out" filter="fade">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grpId="0" nodeType="after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dissolve">
                                      <p:cBhvr>
                                        <p:cTn id="85" dur="500"/>
                                        <p:tgtEl>
                                          <p:spTgt spid="14"/>
                                        </p:tgtEl>
                                      </p:cBhvr>
                                    </p:animEffect>
                                  </p:childTnLst>
                                  <p:subTnLst>
                                    <p:audio>
                                      <p:cMediaNode>
                                        <p:cTn display="0" masterRel="sameClick">
                                          <p:stCondLst>
                                            <p:cond evt="begin" delay="0">
                                              <p:tn val="83"/>
                                            </p:cond>
                                          </p:stCondLst>
                                          <p:endCondLst>
                                            <p:cond evt="onStopAudio" delay="0">
                                              <p:tgtEl>
                                                <p:sldTgt/>
                                              </p:tgtEl>
                                            </p:cond>
                                          </p:endCondLst>
                                        </p:cTn>
                                        <p:tgtEl>
                                          <p:sndTgt r:embed="rId3" name="hammer.wav"/>
                                        </p:tgtEl>
                                      </p:cMediaNode>
                                    </p:audio>
                                  </p:subTnLst>
                                </p:cTn>
                              </p:par>
                            </p:childTnLst>
                          </p:cTn>
                        </p:par>
                        <p:par>
                          <p:cTn id="86" fill="hold" nodeType="afterGroup">
                            <p:stCondLst>
                              <p:cond delay="6500"/>
                            </p:stCondLst>
                            <p:childTnLst>
                              <p:par>
                                <p:cTn id="87" presetID="53" presetClass="exit" presetSubtype="0" fill="hold" grpId="1" nodeType="afterEffect">
                                  <p:stCondLst>
                                    <p:cond delay="0"/>
                                  </p:stCondLst>
                                  <p:childTnLst>
                                    <p:anim calcmode="lin" valueType="num">
                                      <p:cBhvr>
                                        <p:cTn id="88" dur="500"/>
                                        <p:tgtEl>
                                          <p:spTgt spid="14"/>
                                        </p:tgtEl>
                                        <p:attrNameLst>
                                          <p:attrName>ppt_w</p:attrName>
                                        </p:attrNameLst>
                                      </p:cBhvr>
                                      <p:tavLst>
                                        <p:tav tm="0">
                                          <p:val>
                                            <p:strVal val="ppt_w"/>
                                          </p:val>
                                        </p:tav>
                                        <p:tav tm="100000">
                                          <p:val>
                                            <p:fltVal val="0"/>
                                          </p:val>
                                        </p:tav>
                                      </p:tavLst>
                                    </p:anim>
                                    <p:anim calcmode="lin" valueType="num">
                                      <p:cBhvr>
                                        <p:cTn id="89" dur="500"/>
                                        <p:tgtEl>
                                          <p:spTgt spid="14"/>
                                        </p:tgtEl>
                                        <p:attrNameLst>
                                          <p:attrName>ppt_h</p:attrName>
                                        </p:attrNameLst>
                                      </p:cBhvr>
                                      <p:tavLst>
                                        <p:tav tm="0">
                                          <p:val>
                                            <p:strVal val="ppt_h"/>
                                          </p:val>
                                        </p:tav>
                                        <p:tav tm="100000">
                                          <p:val>
                                            <p:fltVal val="0"/>
                                          </p:val>
                                        </p:tav>
                                      </p:tavLst>
                                    </p:anim>
                                    <p:animEffect transition="out" filter="fade">
                                      <p:cBhvr>
                                        <p:cTn id="90" dur="500"/>
                                        <p:tgtEl>
                                          <p:spTgt spid="14"/>
                                        </p:tgtEl>
                                      </p:cBhvr>
                                    </p:animEffect>
                                    <p:set>
                                      <p:cBhvr>
                                        <p:cTn id="91" dur="1" fill="hold">
                                          <p:stCondLst>
                                            <p:cond delay="499"/>
                                          </p:stCondLst>
                                        </p:cTn>
                                        <p:tgtEl>
                                          <p:spTgt spid="1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grpId="0" nodeType="after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dissolve">
                                      <p:cBhvr>
                                        <p:cTn id="95" dur="500"/>
                                        <p:tgtEl>
                                          <p:spTgt spid="13"/>
                                        </p:tgtEl>
                                      </p:cBhvr>
                                    </p:animEffect>
                                  </p:childTnLst>
                                  <p:subTnLst>
                                    <p:audio>
                                      <p:cMediaNode>
                                        <p:cTn display="0" masterRel="sameClick">
                                          <p:stCondLst>
                                            <p:cond evt="begin" delay="0">
                                              <p:tn val="93"/>
                                            </p:cond>
                                          </p:stCondLst>
                                          <p:endCondLst>
                                            <p:cond evt="onStopAudio" delay="0">
                                              <p:tgtEl>
                                                <p:sldTgt/>
                                              </p:tgtEl>
                                            </p:cond>
                                          </p:endCondLst>
                                        </p:cTn>
                                        <p:tgtEl>
                                          <p:sndTgt r:embed="rId3" name="hammer.wav"/>
                                        </p:tgtEl>
                                      </p:cMediaNode>
                                    </p:audio>
                                  </p:subTnLst>
                                </p:cTn>
                              </p:par>
                            </p:childTnLst>
                          </p:cTn>
                        </p:par>
                        <p:par>
                          <p:cTn id="96" fill="hold" nodeType="afterGroup">
                            <p:stCondLst>
                              <p:cond delay="7500"/>
                            </p:stCondLst>
                            <p:childTnLst>
                              <p:par>
                                <p:cTn id="97" presetID="53" presetClass="exit" presetSubtype="0" fill="hold" grpId="1" nodeType="afterEffect">
                                  <p:stCondLst>
                                    <p:cond delay="0"/>
                                  </p:stCondLst>
                                  <p:childTnLst>
                                    <p:anim calcmode="lin" valueType="num">
                                      <p:cBhvr>
                                        <p:cTn id="98" dur="500"/>
                                        <p:tgtEl>
                                          <p:spTgt spid="13"/>
                                        </p:tgtEl>
                                        <p:attrNameLst>
                                          <p:attrName>ppt_w</p:attrName>
                                        </p:attrNameLst>
                                      </p:cBhvr>
                                      <p:tavLst>
                                        <p:tav tm="0">
                                          <p:val>
                                            <p:strVal val="ppt_w"/>
                                          </p:val>
                                        </p:tav>
                                        <p:tav tm="100000">
                                          <p:val>
                                            <p:fltVal val="0"/>
                                          </p:val>
                                        </p:tav>
                                      </p:tavLst>
                                    </p:anim>
                                    <p:anim calcmode="lin" valueType="num">
                                      <p:cBhvr>
                                        <p:cTn id="99" dur="500"/>
                                        <p:tgtEl>
                                          <p:spTgt spid="13"/>
                                        </p:tgtEl>
                                        <p:attrNameLst>
                                          <p:attrName>ppt_h</p:attrName>
                                        </p:attrNameLst>
                                      </p:cBhvr>
                                      <p:tavLst>
                                        <p:tav tm="0">
                                          <p:val>
                                            <p:strVal val="ppt_h"/>
                                          </p:val>
                                        </p:tav>
                                        <p:tav tm="100000">
                                          <p:val>
                                            <p:fltVal val="0"/>
                                          </p:val>
                                        </p:tav>
                                      </p:tavLst>
                                    </p:anim>
                                    <p:animEffect transition="out" filter="fade">
                                      <p:cBhvr>
                                        <p:cTn id="100" dur="500"/>
                                        <p:tgtEl>
                                          <p:spTgt spid="13"/>
                                        </p:tgtEl>
                                      </p:cBhvr>
                                    </p:animEffect>
                                    <p:set>
                                      <p:cBhvr>
                                        <p:cTn id="101" dur="1" fill="hold">
                                          <p:stCondLst>
                                            <p:cond delay="499"/>
                                          </p:stCondLst>
                                        </p:cTn>
                                        <p:tgtEl>
                                          <p:spTgt spid="1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grpId="0" nodeType="after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dissolve">
                                      <p:cBhvr>
                                        <p:cTn id="105" dur="500"/>
                                        <p:tgtEl>
                                          <p:spTgt spid="12"/>
                                        </p:tgtEl>
                                      </p:cBhvr>
                                    </p:animEffect>
                                  </p:childTnLst>
                                  <p:subTnLst>
                                    <p:audio>
                                      <p:cMediaNode>
                                        <p:cTn display="0" masterRel="sameClick">
                                          <p:stCondLst>
                                            <p:cond evt="begin" delay="0">
                                              <p:tn val="103"/>
                                            </p:cond>
                                          </p:stCondLst>
                                          <p:endCondLst>
                                            <p:cond evt="onStopAudio" delay="0">
                                              <p:tgtEl>
                                                <p:sldTgt/>
                                              </p:tgtEl>
                                            </p:cond>
                                          </p:endCondLst>
                                        </p:cTn>
                                        <p:tgtEl>
                                          <p:sndTgt r:embed="rId3" name="hammer.wav"/>
                                        </p:tgtEl>
                                      </p:cMediaNode>
                                    </p:audio>
                                  </p:subTnLst>
                                </p:cTn>
                              </p:par>
                            </p:childTnLst>
                          </p:cTn>
                        </p:par>
                        <p:par>
                          <p:cTn id="106" fill="hold" nodeType="afterGroup">
                            <p:stCondLst>
                              <p:cond delay="8500"/>
                            </p:stCondLst>
                            <p:childTnLst>
                              <p:par>
                                <p:cTn id="107" presetID="53" presetClass="exit" presetSubtype="0" fill="hold" grpId="1" nodeType="afterEffect">
                                  <p:stCondLst>
                                    <p:cond delay="0"/>
                                  </p:stCondLst>
                                  <p:childTnLst>
                                    <p:anim calcmode="lin" valueType="num">
                                      <p:cBhvr>
                                        <p:cTn id="108" dur="500"/>
                                        <p:tgtEl>
                                          <p:spTgt spid="12"/>
                                        </p:tgtEl>
                                        <p:attrNameLst>
                                          <p:attrName>ppt_w</p:attrName>
                                        </p:attrNameLst>
                                      </p:cBhvr>
                                      <p:tavLst>
                                        <p:tav tm="0">
                                          <p:val>
                                            <p:strVal val="ppt_w"/>
                                          </p:val>
                                        </p:tav>
                                        <p:tav tm="100000">
                                          <p:val>
                                            <p:fltVal val="0"/>
                                          </p:val>
                                        </p:tav>
                                      </p:tavLst>
                                    </p:anim>
                                    <p:anim calcmode="lin" valueType="num">
                                      <p:cBhvr>
                                        <p:cTn id="109" dur="500"/>
                                        <p:tgtEl>
                                          <p:spTgt spid="12"/>
                                        </p:tgtEl>
                                        <p:attrNameLst>
                                          <p:attrName>ppt_h</p:attrName>
                                        </p:attrNameLst>
                                      </p:cBhvr>
                                      <p:tavLst>
                                        <p:tav tm="0">
                                          <p:val>
                                            <p:strVal val="ppt_h"/>
                                          </p:val>
                                        </p:tav>
                                        <p:tav tm="100000">
                                          <p:val>
                                            <p:fltVal val="0"/>
                                          </p:val>
                                        </p:tav>
                                      </p:tavLst>
                                    </p:anim>
                                    <p:animEffect transition="out" filter="fade">
                                      <p:cBhvr>
                                        <p:cTn id="110" dur="500"/>
                                        <p:tgtEl>
                                          <p:spTgt spid="12"/>
                                        </p:tgtEl>
                                      </p:cBhvr>
                                    </p:animEffect>
                                    <p:set>
                                      <p:cBhvr>
                                        <p:cTn id="111" dur="1" fill="hold">
                                          <p:stCondLst>
                                            <p:cond delay="499"/>
                                          </p:stCondLst>
                                        </p:cTn>
                                        <p:tgtEl>
                                          <p:spTgt spid="1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grpId="0" nodeType="after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dissolve">
                                      <p:cBhvr>
                                        <p:cTn id="115" dur="500"/>
                                        <p:tgtEl>
                                          <p:spTgt spid="11"/>
                                        </p:tgtEl>
                                      </p:cBhvr>
                                    </p:animEffect>
                                  </p:childTnLst>
                                  <p:subTnLst>
                                    <p:audio>
                                      <p:cMediaNode>
                                        <p:cTn display="0" masterRel="sameClick">
                                          <p:stCondLst>
                                            <p:cond evt="begin" delay="0">
                                              <p:tn val="113"/>
                                            </p:cond>
                                          </p:stCondLst>
                                          <p:endCondLst>
                                            <p:cond evt="onStopAudio" delay="0">
                                              <p:tgtEl>
                                                <p:sldTgt/>
                                              </p:tgtEl>
                                            </p:cond>
                                          </p:endCondLst>
                                        </p:cTn>
                                        <p:tgtEl>
                                          <p:sndTgt r:embed="rId3" name="hammer.wav"/>
                                        </p:tgtEl>
                                      </p:cMediaNode>
                                    </p:audio>
                                  </p:subTnLst>
                                </p:cTn>
                              </p:par>
                            </p:childTnLst>
                          </p:cTn>
                        </p:par>
                        <p:par>
                          <p:cTn id="116" fill="hold" nodeType="afterGroup">
                            <p:stCondLst>
                              <p:cond delay="9500"/>
                            </p:stCondLst>
                            <p:childTnLst>
                              <p:par>
                                <p:cTn id="117" presetID="53" presetClass="exit" presetSubtype="0" fill="hold" grpId="1" nodeType="afterEffect">
                                  <p:stCondLst>
                                    <p:cond delay="0"/>
                                  </p:stCondLst>
                                  <p:childTnLst>
                                    <p:anim calcmode="lin" valueType="num">
                                      <p:cBhvr>
                                        <p:cTn id="118" dur="500"/>
                                        <p:tgtEl>
                                          <p:spTgt spid="11"/>
                                        </p:tgtEl>
                                        <p:attrNameLst>
                                          <p:attrName>ppt_w</p:attrName>
                                        </p:attrNameLst>
                                      </p:cBhvr>
                                      <p:tavLst>
                                        <p:tav tm="0">
                                          <p:val>
                                            <p:strVal val="ppt_w"/>
                                          </p:val>
                                        </p:tav>
                                        <p:tav tm="100000">
                                          <p:val>
                                            <p:fltVal val="0"/>
                                          </p:val>
                                        </p:tav>
                                      </p:tavLst>
                                    </p:anim>
                                    <p:anim calcmode="lin" valueType="num">
                                      <p:cBhvr>
                                        <p:cTn id="119" dur="500"/>
                                        <p:tgtEl>
                                          <p:spTgt spid="11"/>
                                        </p:tgtEl>
                                        <p:attrNameLst>
                                          <p:attrName>ppt_h</p:attrName>
                                        </p:attrNameLst>
                                      </p:cBhvr>
                                      <p:tavLst>
                                        <p:tav tm="0">
                                          <p:val>
                                            <p:strVal val="ppt_h"/>
                                          </p:val>
                                        </p:tav>
                                        <p:tav tm="100000">
                                          <p:val>
                                            <p:fltVal val="0"/>
                                          </p:val>
                                        </p:tav>
                                      </p:tavLst>
                                    </p:anim>
                                    <p:animEffect transition="out" filter="fade">
                                      <p:cBhvr>
                                        <p:cTn id="120" dur="500"/>
                                        <p:tgtEl>
                                          <p:spTgt spid="11"/>
                                        </p:tgtEl>
                                      </p:cBhvr>
                                    </p:animEffect>
                                    <p:set>
                                      <p:cBhvr>
                                        <p:cTn id="121" dur="1" fill="hold">
                                          <p:stCondLst>
                                            <p:cond delay="499"/>
                                          </p:stCondLst>
                                        </p:cTn>
                                        <p:tgtEl>
                                          <p:spTgt spid="1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grpId="0" nodeType="afterEffect">
                                  <p:stCondLst>
                                    <p:cond delay="0"/>
                                  </p:stCondLst>
                                  <p:childTnLst>
                                    <p:set>
                                      <p:cBhvr>
                                        <p:cTn id="124" dur="1" fill="hold">
                                          <p:stCondLst>
                                            <p:cond delay="0"/>
                                          </p:stCondLst>
                                        </p:cTn>
                                        <p:tgtEl>
                                          <p:spTgt spid="10"/>
                                        </p:tgtEl>
                                        <p:attrNameLst>
                                          <p:attrName>style.visibility</p:attrName>
                                        </p:attrNameLst>
                                      </p:cBhvr>
                                      <p:to>
                                        <p:strVal val="visible"/>
                                      </p:to>
                                    </p:set>
                                    <p:animEffect transition="in" filter="dissolve">
                                      <p:cBhvr>
                                        <p:cTn id="125" dur="500"/>
                                        <p:tgtEl>
                                          <p:spTgt spid="10"/>
                                        </p:tgtEl>
                                      </p:cBhvr>
                                    </p:animEffect>
                                  </p:childTnLst>
                                  <p:subTnLst>
                                    <p:audio>
                                      <p:cMediaNode>
                                        <p:cTn display="0" masterRel="sameClick">
                                          <p:stCondLst>
                                            <p:cond evt="begin" delay="0">
                                              <p:tn val="123"/>
                                            </p:cond>
                                          </p:stCondLst>
                                          <p:endCondLst>
                                            <p:cond evt="onStopAudio" delay="0">
                                              <p:tgtEl>
                                                <p:sldTgt/>
                                              </p:tgtEl>
                                            </p:cond>
                                          </p:endCondLst>
                                        </p:cTn>
                                        <p:tgtEl>
                                          <p:sndTgt r:embed="rId3" name="hammer.wav"/>
                                        </p:tgtEl>
                                      </p:cMediaNode>
                                    </p:audio>
                                  </p:subTnLst>
                                </p:cTn>
                              </p:par>
                            </p:childTnLst>
                          </p:cTn>
                        </p:par>
                        <p:par>
                          <p:cTn id="126" fill="hold" nodeType="afterGroup">
                            <p:stCondLst>
                              <p:cond delay="10500"/>
                            </p:stCondLst>
                            <p:childTnLst>
                              <p:par>
                                <p:cTn id="127" presetID="53" presetClass="exit" presetSubtype="0" fill="hold" grpId="1" nodeType="afterEffect">
                                  <p:stCondLst>
                                    <p:cond delay="0"/>
                                  </p:stCondLst>
                                  <p:childTnLst>
                                    <p:anim calcmode="lin" valueType="num">
                                      <p:cBhvr>
                                        <p:cTn id="128" dur="500"/>
                                        <p:tgtEl>
                                          <p:spTgt spid="10"/>
                                        </p:tgtEl>
                                        <p:attrNameLst>
                                          <p:attrName>ppt_w</p:attrName>
                                        </p:attrNameLst>
                                      </p:cBhvr>
                                      <p:tavLst>
                                        <p:tav tm="0">
                                          <p:val>
                                            <p:strVal val="ppt_w"/>
                                          </p:val>
                                        </p:tav>
                                        <p:tav tm="100000">
                                          <p:val>
                                            <p:fltVal val="0"/>
                                          </p:val>
                                        </p:tav>
                                      </p:tavLst>
                                    </p:anim>
                                    <p:anim calcmode="lin" valueType="num">
                                      <p:cBhvr>
                                        <p:cTn id="129" dur="500"/>
                                        <p:tgtEl>
                                          <p:spTgt spid="10"/>
                                        </p:tgtEl>
                                        <p:attrNameLst>
                                          <p:attrName>ppt_h</p:attrName>
                                        </p:attrNameLst>
                                      </p:cBhvr>
                                      <p:tavLst>
                                        <p:tav tm="0">
                                          <p:val>
                                            <p:strVal val="ppt_h"/>
                                          </p:val>
                                        </p:tav>
                                        <p:tav tm="100000">
                                          <p:val>
                                            <p:fltVal val="0"/>
                                          </p:val>
                                        </p:tav>
                                      </p:tavLst>
                                    </p:anim>
                                    <p:animEffect transition="out" filter="fade">
                                      <p:cBhvr>
                                        <p:cTn id="130" dur="500"/>
                                        <p:tgtEl>
                                          <p:spTgt spid="10"/>
                                        </p:tgtEl>
                                      </p:cBhvr>
                                    </p:animEffect>
                                    <p:set>
                                      <p:cBhvr>
                                        <p:cTn id="131" dur="1" fill="hold">
                                          <p:stCondLst>
                                            <p:cond delay="499"/>
                                          </p:stCondLst>
                                        </p:cTn>
                                        <p:tgtEl>
                                          <p:spTgt spid="1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1"/>
                                        </p:tgtEl>
                                        <p:attrNameLst>
                                          <p:attrName>style.visibility</p:attrName>
                                        </p:attrNameLst>
                                      </p:cBhvr>
                                      <p:to>
                                        <p:strVal val="visible"/>
                                      </p:to>
                                    </p:set>
                                    <p:anim calcmode="lin" valueType="num">
                                      <p:cBhvr>
                                        <p:cTn id="134" dur="500" fill="hold"/>
                                        <p:tgtEl>
                                          <p:spTgt spid="21"/>
                                        </p:tgtEl>
                                        <p:attrNameLst>
                                          <p:attrName>ppt_w</p:attrName>
                                        </p:attrNameLst>
                                      </p:cBhvr>
                                      <p:tavLst>
                                        <p:tav tm="0">
                                          <p:val>
                                            <p:fltVal val="0"/>
                                          </p:val>
                                        </p:tav>
                                        <p:tav tm="100000">
                                          <p:val>
                                            <p:strVal val="#ppt_w"/>
                                          </p:val>
                                        </p:tav>
                                      </p:tavLst>
                                    </p:anim>
                                    <p:anim calcmode="lin" valueType="num">
                                      <p:cBhvr>
                                        <p:cTn id="135" dur="500" fill="hold"/>
                                        <p:tgtEl>
                                          <p:spTgt spid="21"/>
                                        </p:tgtEl>
                                        <p:attrNameLst>
                                          <p:attrName>ppt_h</p:attrName>
                                        </p:attrNameLst>
                                      </p:cBhvr>
                                      <p:tavLst>
                                        <p:tav tm="0">
                                          <p:val>
                                            <p:fltVal val="0"/>
                                          </p:val>
                                        </p:tav>
                                        <p:tav tm="100000">
                                          <p:val>
                                            <p:strVal val="#ppt_h"/>
                                          </p:val>
                                        </p:tav>
                                      </p:tavLst>
                                    </p:anim>
                                    <p:animEffect transition="in" filter="fade">
                                      <p:cBhvr>
                                        <p:cTn id="136" dur="500"/>
                                        <p:tgtEl>
                                          <p:spTgt spid="21"/>
                                        </p:tgtEl>
                                      </p:cBhvr>
                                    </p:animEffect>
                                  </p:childTnLst>
                                  <p:subTnLst>
                                    <p:audio>
                                      <p:cMediaNode>
                                        <p:cTn display="0" masterRel="sameClick">
                                          <p:stCondLst>
                                            <p:cond evt="begin" delay="0">
                                              <p:tn val="132"/>
                                            </p:cond>
                                          </p:stCondLst>
                                          <p:endCondLst>
                                            <p:cond evt="onStopAudio" delay="0">
                                              <p:tgtEl>
                                                <p:sldTgt/>
                                              </p:tgtEl>
                                            </p:cond>
                                          </p:endCondLst>
                                        </p:cTn>
                                        <p:tgtEl>
                                          <p:sndTgt r:embed="rId2" name="chimes.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3" presetClass="entr" presetSubtype="10" fill="hold" grpId="0" nodeType="clickEffect">
                                  <p:stCondLst>
                                    <p:cond delay="0"/>
                                  </p:stCondLst>
                                  <p:childTnLst>
                                    <p:set>
                                      <p:cBhvr>
                                        <p:cTn id="140" dur="1" fill="hold">
                                          <p:stCondLst>
                                            <p:cond delay="0"/>
                                          </p:stCondLst>
                                        </p:cTn>
                                        <p:tgtEl>
                                          <p:spTgt spid="9"/>
                                        </p:tgtEl>
                                        <p:attrNameLst>
                                          <p:attrName>style.visibility</p:attrName>
                                        </p:attrNameLst>
                                      </p:cBhvr>
                                      <p:to>
                                        <p:strVal val="visible"/>
                                      </p:to>
                                    </p:set>
                                    <p:animEffect transition="in" filter="blinds(horizontal)">
                                      <p:cBhvr>
                                        <p:cTn id="141" dur="500"/>
                                        <p:tgtEl>
                                          <p:spTgt spid="9"/>
                                        </p:tgtEl>
                                      </p:cBhvr>
                                    </p:animEffect>
                                  </p:childTnLst>
                                  <p:subTnLst>
                                    <p:audio>
                                      <p:cMediaNode>
                                        <p:cTn display="0" masterRel="sameClick">
                                          <p:stCondLst>
                                            <p:cond evt="begin" delay="0">
                                              <p:tn val="139"/>
                                            </p:cond>
                                          </p:stCondLst>
                                          <p:endCondLst>
                                            <p:cond evt="onStopAudio" delay="0">
                                              <p:tgtEl>
                                                <p:sldTgt/>
                                              </p:tgtEl>
                                            </p:cond>
                                          </p:endCondLst>
                                        </p:cTn>
                                        <p:tgtEl>
                                          <p:sndTgt r:embed="rId4" name="applause.wav"/>
                                        </p:tgtEl>
                                      </p:cMediaNode>
                                    </p:audio>
                                  </p:subTnLst>
                                </p:cTn>
                              </p:par>
                              <p:par>
                                <p:cTn id="142" presetID="0" presetClass="path" presetSubtype="0" accel="50000" decel="50000" fill="hold" nodeType="withEffect">
                                  <p:stCondLst>
                                    <p:cond delay="0"/>
                                  </p:stCondLst>
                                  <p:childTnLst>
                                    <p:animMotion origin="layout" path="M -6.66667E-6 -6.99422E-6 L 0.12499 -0.15538 " pathEditMode="relative" ptsTypes="AA">
                                      <p:cBhvr>
                                        <p:cTn id="143"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6000" b="-16000"/>
          </a:stretch>
        </a:blipFill>
        <a:effectLst/>
      </p:bgPr>
    </p:bg>
    <p:spTree>
      <p:nvGrpSpPr>
        <p:cNvPr id="1" name=""/>
        <p:cNvGrpSpPr/>
        <p:nvPr/>
      </p:nvGrpSpPr>
      <p:grpSpPr>
        <a:xfrm>
          <a:off x="0" y="0"/>
          <a:ext cx="0" cy="0"/>
          <a:chOff x="0" y="0"/>
          <a:chExt cx="0" cy="0"/>
        </a:xfrm>
      </p:grpSpPr>
      <p:sp>
        <p:nvSpPr>
          <p:cNvPr id="29699" name="AutoShape 6">
            <a:hlinkClick r:id="rId6" action="ppaction://hlinksldjump"/>
          </p:cNvPr>
          <p:cNvSpPr>
            <a:spLocks noChangeArrowheads="1"/>
          </p:cNvSpPr>
          <p:nvPr/>
        </p:nvSpPr>
        <p:spPr bwMode="auto">
          <a:xfrm>
            <a:off x="10567053" y="5867400"/>
            <a:ext cx="1217897" cy="838200"/>
          </a:xfrm>
          <a:prstGeom prst="sun">
            <a:avLst>
              <a:gd name="adj" fmla="val 25000"/>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a:solidFill>
                <a:prstClr val="black"/>
              </a:solidFill>
              <a:latin typeface="Times New Roman" pitchFamily="18" charset="0"/>
            </a:endParaRPr>
          </a:p>
        </p:txBody>
      </p:sp>
      <p:sp>
        <p:nvSpPr>
          <p:cNvPr id="4" name="Rounded Rectangle 3"/>
          <p:cNvSpPr/>
          <p:nvPr/>
        </p:nvSpPr>
        <p:spPr>
          <a:xfrm>
            <a:off x="407051" y="76200"/>
            <a:ext cx="11581424" cy="1219200"/>
          </a:xfrm>
          <a:prstGeom prst="roundRect">
            <a:avLst/>
          </a:prstGeom>
          <a:solidFill>
            <a:srgbClr val="3333FF"/>
          </a:solidFill>
        </p:spPr>
        <p:style>
          <a:lnRef idx="3">
            <a:schemeClr val="lt1"/>
          </a:lnRef>
          <a:fillRef idx="1">
            <a:schemeClr val="accent5"/>
          </a:fillRef>
          <a:effectRef idx="1">
            <a:schemeClr val="accent5"/>
          </a:effectRef>
          <a:fontRef idx="minor">
            <a:schemeClr val="lt1"/>
          </a:fontRef>
        </p:style>
        <p:txBody>
          <a:bodyPr anchor="ctr"/>
          <a:lstStyle/>
          <a:p>
            <a:pPr algn="ctr" fontAlgn="base">
              <a:spcBef>
                <a:spcPct val="0"/>
              </a:spcBef>
              <a:spcAft>
                <a:spcPct val="0"/>
              </a:spcAft>
              <a:defRPr/>
            </a:pPr>
            <a:r>
              <a:rPr lang="en-US" sz="3500" b="1" dirty="0" err="1">
                <a:solidFill>
                  <a:srgbClr val="FFFF00"/>
                </a:solidFill>
                <a:latin typeface="Times New Roman" pitchFamily="18" charset="0"/>
                <a:cs typeface="Times New Roman" pitchFamily="18" charset="0"/>
              </a:rPr>
              <a:t>Bài</a:t>
            </a:r>
            <a:r>
              <a:rPr lang="en-US" sz="3500" b="1" dirty="0">
                <a:solidFill>
                  <a:srgbClr val="FFFF00"/>
                </a:solidFill>
                <a:latin typeface="Times New Roman" pitchFamily="18" charset="0"/>
                <a:cs typeface="Times New Roman" pitchFamily="18" charset="0"/>
              </a:rPr>
              <a:t> </a:t>
            </a:r>
            <a:r>
              <a:rPr lang="en-US" sz="3500" b="1" dirty="0" err="1">
                <a:solidFill>
                  <a:srgbClr val="FFFF00"/>
                </a:solidFill>
                <a:latin typeface="Times New Roman" pitchFamily="18" charset="0"/>
                <a:cs typeface="Times New Roman" pitchFamily="18" charset="0"/>
              </a:rPr>
              <a:t>hát</a:t>
            </a:r>
            <a:r>
              <a:rPr lang="en-US" sz="35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Em</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vẫn</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nhớ</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trường</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xưa</a:t>
            </a:r>
            <a:r>
              <a:rPr lang="en-US" sz="3500" b="1" dirty="0">
                <a:solidFill>
                  <a:srgbClr val="FFFF00"/>
                </a:solidFill>
                <a:latin typeface="Times New Roman" pitchFamily="18" charset="0"/>
                <a:cs typeface="Times New Roman" pitchFamily="18" charset="0"/>
              </a:rPr>
              <a:t>” </a:t>
            </a:r>
          </a:p>
          <a:p>
            <a:pPr algn="ctr" fontAlgn="base">
              <a:spcBef>
                <a:spcPct val="0"/>
              </a:spcBef>
              <a:spcAft>
                <a:spcPct val="0"/>
              </a:spcAft>
              <a:defRPr/>
            </a:pPr>
            <a:r>
              <a:rPr lang="en-US" sz="3500" b="1" dirty="0" err="1">
                <a:solidFill>
                  <a:srgbClr val="FFFF00"/>
                </a:solidFill>
                <a:latin typeface="Times New Roman" pitchFamily="18" charset="0"/>
                <a:cs typeface="Times New Roman" pitchFamily="18" charset="0"/>
              </a:rPr>
              <a:t>được</a:t>
            </a:r>
            <a:r>
              <a:rPr lang="en-US" sz="3500" b="1" dirty="0">
                <a:solidFill>
                  <a:srgbClr val="FFFF00"/>
                </a:solidFill>
                <a:latin typeface="Times New Roman" pitchFamily="18" charset="0"/>
                <a:cs typeface="Times New Roman" pitchFamily="18" charset="0"/>
              </a:rPr>
              <a:t> </a:t>
            </a:r>
            <a:r>
              <a:rPr lang="en-US" sz="3500" b="1" dirty="0" err="1">
                <a:solidFill>
                  <a:srgbClr val="FFFF00"/>
                </a:solidFill>
                <a:latin typeface="Times New Roman" pitchFamily="18" charset="0"/>
                <a:cs typeface="Times New Roman" pitchFamily="18" charset="0"/>
              </a:rPr>
              <a:t>viết</a:t>
            </a:r>
            <a:r>
              <a:rPr lang="en-US" sz="3500" b="1" dirty="0">
                <a:solidFill>
                  <a:srgbClr val="FFFF00"/>
                </a:solidFill>
                <a:latin typeface="Times New Roman" pitchFamily="18" charset="0"/>
                <a:cs typeface="Times New Roman" pitchFamily="18" charset="0"/>
              </a:rPr>
              <a:t> ở </a:t>
            </a:r>
            <a:r>
              <a:rPr lang="en-US" sz="3500" b="1" dirty="0" err="1">
                <a:solidFill>
                  <a:srgbClr val="FFFF00"/>
                </a:solidFill>
                <a:latin typeface="Times New Roman" pitchFamily="18" charset="0"/>
                <a:cs typeface="Times New Roman" pitchFamily="18" charset="0"/>
              </a:rPr>
              <a:t>nhịp</a:t>
            </a:r>
            <a:r>
              <a:rPr lang="en-US" sz="3500" b="1" dirty="0">
                <a:solidFill>
                  <a:srgbClr val="FFFF00"/>
                </a:solidFill>
                <a:latin typeface="Times New Roman" pitchFamily="18" charset="0"/>
                <a:cs typeface="Times New Roman" pitchFamily="18" charset="0"/>
              </a:rPr>
              <a:t> </a:t>
            </a:r>
            <a:r>
              <a:rPr lang="en-US" sz="3500" b="1" dirty="0" err="1">
                <a:solidFill>
                  <a:srgbClr val="FFFF00"/>
                </a:solidFill>
                <a:latin typeface="Times New Roman" pitchFamily="18" charset="0"/>
                <a:cs typeface="Times New Roman" pitchFamily="18" charset="0"/>
              </a:rPr>
              <a:t>mấy</a:t>
            </a:r>
            <a:r>
              <a:rPr lang="en-US" sz="3500" b="1" dirty="0">
                <a:solidFill>
                  <a:srgbClr val="FFFF00"/>
                </a:solidFill>
                <a:latin typeface="Times New Roman" pitchFamily="18" charset="0"/>
                <a:cs typeface="Times New Roman" pitchFamily="18" charset="0"/>
              </a:rPr>
              <a:t>?</a:t>
            </a:r>
          </a:p>
        </p:txBody>
      </p:sp>
      <p:sp>
        <p:nvSpPr>
          <p:cNvPr id="5" name="Text Box 7"/>
          <p:cNvSpPr txBox="1">
            <a:spLocks noChangeArrowheads="1"/>
          </p:cNvSpPr>
          <p:nvPr/>
        </p:nvSpPr>
        <p:spPr bwMode="auto">
          <a:xfrm>
            <a:off x="3759526" y="2133600"/>
            <a:ext cx="7924474" cy="584200"/>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002060"/>
                </a:solidFill>
                <a:latin typeface="Times New Roman" pitchFamily="18" charset="0"/>
                <a:cs typeface="Times New Roman" pitchFamily="18" charset="0"/>
              </a:rPr>
              <a:t>A. </a:t>
            </a:r>
            <a:r>
              <a:rPr lang="en-US" sz="2800" b="1" dirty="0" err="1">
                <a:solidFill>
                  <a:srgbClr val="002060"/>
                </a:solidFill>
                <a:latin typeface="Times New Roman" pitchFamily="18" charset="0"/>
                <a:cs typeface="Times New Roman" pitchFamily="18" charset="0"/>
              </a:rPr>
              <a:t>Nhịp</a:t>
            </a:r>
            <a:r>
              <a:rPr lang="en-US" sz="2800" b="1" dirty="0">
                <a:solidFill>
                  <a:srgbClr val="002060"/>
                </a:solidFill>
                <a:latin typeface="Times New Roman" pitchFamily="18" charset="0"/>
                <a:cs typeface="Times New Roman" pitchFamily="18" charset="0"/>
              </a:rPr>
              <a:t> 2/4</a:t>
            </a:r>
          </a:p>
        </p:txBody>
      </p:sp>
      <p:sp>
        <p:nvSpPr>
          <p:cNvPr id="6" name="Text Box 7"/>
          <p:cNvSpPr txBox="1">
            <a:spLocks noChangeArrowheads="1"/>
          </p:cNvSpPr>
          <p:nvPr/>
        </p:nvSpPr>
        <p:spPr bwMode="auto">
          <a:xfrm>
            <a:off x="3759526" y="3378200"/>
            <a:ext cx="7924474" cy="584200"/>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002060"/>
                </a:solidFill>
                <a:latin typeface="Times New Roman" pitchFamily="18" charset="0"/>
                <a:cs typeface="Times New Roman" pitchFamily="18" charset="0"/>
              </a:rPr>
              <a:t>B. </a:t>
            </a:r>
            <a:r>
              <a:rPr lang="en-US" sz="2800" b="1" dirty="0" err="1">
                <a:solidFill>
                  <a:srgbClr val="002060"/>
                </a:solidFill>
                <a:latin typeface="Times New Roman" pitchFamily="18" charset="0"/>
                <a:cs typeface="Times New Roman" pitchFamily="18" charset="0"/>
              </a:rPr>
              <a:t>Nhịp</a:t>
            </a:r>
            <a:r>
              <a:rPr lang="en-US" sz="2800" b="1" dirty="0">
                <a:solidFill>
                  <a:srgbClr val="002060"/>
                </a:solidFill>
                <a:latin typeface="Times New Roman" pitchFamily="18" charset="0"/>
                <a:cs typeface="Times New Roman" pitchFamily="18" charset="0"/>
              </a:rPr>
              <a:t> 3/4</a:t>
            </a:r>
          </a:p>
        </p:txBody>
      </p:sp>
      <p:sp>
        <p:nvSpPr>
          <p:cNvPr id="7" name="Text Box 7"/>
          <p:cNvSpPr txBox="1">
            <a:spLocks noChangeArrowheads="1"/>
          </p:cNvSpPr>
          <p:nvPr/>
        </p:nvSpPr>
        <p:spPr bwMode="auto">
          <a:xfrm>
            <a:off x="3759526" y="4572000"/>
            <a:ext cx="7924474" cy="584200"/>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002060"/>
                </a:solidFill>
                <a:latin typeface="Times New Roman" pitchFamily="18" charset="0"/>
                <a:cs typeface="Times New Roman" pitchFamily="18" charset="0"/>
              </a:rPr>
              <a:t>C. </a:t>
            </a:r>
            <a:r>
              <a:rPr lang="en-US" sz="2800" b="1" dirty="0" err="1">
                <a:solidFill>
                  <a:srgbClr val="002060"/>
                </a:solidFill>
                <a:latin typeface="Times New Roman" pitchFamily="18" charset="0"/>
                <a:cs typeface="Times New Roman" pitchFamily="18" charset="0"/>
              </a:rPr>
              <a:t>Nhịp</a:t>
            </a:r>
            <a:r>
              <a:rPr lang="en-US" sz="2800" b="1" dirty="0">
                <a:solidFill>
                  <a:srgbClr val="002060"/>
                </a:solidFill>
                <a:latin typeface="Times New Roman" pitchFamily="18" charset="0"/>
                <a:cs typeface="Times New Roman" pitchFamily="18" charset="0"/>
              </a:rPr>
              <a:t> 4/4</a:t>
            </a:r>
          </a:p>
        </p:txBody>
      </p:sp>
      <p:pic>
        <p:nvPicPr>
          <p:cNvPr id="8" name="Picture 15" descr="hình ảnh animals : &amp;dstrok;ộng vật; tôm, ếch, lươn, crayfish, frogs, baby food; animation, ảnh &amp;dstrok;ộng, hình &amp;dstrok;ộng, con voi"/>
          <p:cNvPicPr>
            <a:picLocks noChangeAspect="1" noChangeArrowheads="1" noCrop="1"/>
          </p:cNvPicPr>
          <p:nvPr/>
        </p:nvPicPr>
        <p:blipFill>
          <a:blip r:embed="rId7">
            <a:extLst>
              <a:ext uri="{28A0092B-C50C-407E-A947-70E740481C1C}">
                <a14:useLocalDpi xmlns:a14="http://schemas.microsoft.com/office/drawing/2010/main" xmlns="" val="0"/>
              </a:ext>
            </a:extLst>
          </a:blip>
          <a:srcRect/>
          <a:stretch>
            <a:fillRect/>
          </a:stretch>
        </p:blipFill>
        <p:spPr bwMode="auto">
          <a:xfrm>
            <a:off x="508002" y="5257803"/>
            <a:ext cx="915051" cy="93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7"/>
          <p:cNvSpPr txBox="1">
            <a:spLocks noChangeArrowheads="1"/>
          </p:cNvSpPr>
          <p:nvPr/>
        </p:nvSpPr>
        <p:spPr bwMode="auto">
          <a:xfrm>
            <a:off x="3759526" y="2133600"/>
            <a:ext cx="7924474" cy="584200"/>
          </a:xfrm>
          <a:prstGeom prst="rect">
            <a:avLst/>
          </a:prstGeom>
          <a:solidFill>
            <a:srgbClr val="FFFF00"/>
          </a:solidFill>
          <a:ln>
            <a:solidFill>
              <a:srgbClr val="FF0000"/>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FF0000"/>
                </a:solidFill>
                <a:latin typeface="Times New Roman" pitchFamily="18" charset="0"/>
                <a:cs typeface="Times New Roman" pitchFamily="18" charset="0"/>
              </a:rPr>
              <a:t>A. </a:t>
            </a:r>
            <a:r>
              <a:rPr lang="en-US" sz="2800" b="1" dirty="0" err="1">
                <a:solidFill>
                  <a:srgbClr val="FF0000"/>
                </a:solidFill>
                <a:latin typeface="Times New Roman" pitchFamily="18" charset="0"/>
                <a:cs typeface="Times New Roman" pitchFamily="18" charset="0"/>
              </a:rPr>
              <a:t>Nhịp</a:t>
            </a:r>
            <a:r>
              <a:rPr lang="en-US" sz="2800" b="1" dirty="0">
                <a:solidFill>
                  <a:srgbClr val="FF0000"/>
                </a:solidFill>
                <a:latin typeface="Times New Roman" pitchFamily="18" charset="0"/>
                <a:cs typeface="Times New Roman" pitchFamily="18" charset="0"/>
              </a:rPr>
              <a:t> 2/4</a:t>
            </a:r>
          </a:p>
        </p:txBody>
      </p:sp>
      <p:sp>
        <p:nvSpPr>
          <p:cNvPr id="10" name="WordArt 5"/>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11" name="WordArt 6"/>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12" name="WordArt 7"/>
          <p:cNvSpPr>
            <a:spLocks noChangeArrowheads="1" noChangeShapeType="1" noTextEdit="1"/>
          </p:cNvSpPr>
          <p:nvPr/>
        </p:nvSpPr>
        <p:spPr bwMode="auto">
          <a:xfrm>
            <a:off x="2242039" y="5381625"/>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13" name="WordArt 8"/>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14" name="WordArt 9"/>
          <p:cNvSpPr>
            <a:spLocks noChangeArrowheads="1" noChangeShapeType="1" noTextEdit="1"/>
          </p:cNvSpPr>
          <p:nvPr/>
        </p:nvSpPr>
        <p:spPr bwMode="auto">
          <a:xfrm>
            <a:off x="2299026"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15" name="WordArt 10"/>
          <p:cNvSpPr>
            <a:spLocks noChangeArrowheads="1" noChangeShapeType="1" noTextEdit="1"/>
          </p:cNvSpPr>
          <p:nvPr/>
        </p:nvSpPr>
        <p:spPr bwMode="auto">
          <a:xfrm>
            <a:off x="2255065"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16" name="WordArt 11"/>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17" name="WordArt 12"/>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18" name="WordArt 13"/>
          <p:cNvSpPr>
            <a:spLocks noChangeArrowheads="1" noChangeShapeType="1" noTextEdit="1"/>
          </p:cNvSpPr>
          <p:nvPr/>
        </p:nvSpPr>
        <p:spPr bwMode="auto">
          <a:xfrm>
            <a:off x="2242039" y="539591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19" name="WordArt 14"/>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20" name="WordArt 15"/>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21" name="Group 21"/>
          <p:cNvGrpSpPr>
            <a:grpSpLocks/>
          </p:cNvGrpSpPr>
          <p:nvPr/>
        </p:nvGrpSpPr>
        <p:grpSpPr bwMode="auto">
          <a:xfrm>
            <a:off x="1460500" y="4924425"/>
            <a:ext cx="2336474" cy="1752600"/>
            <a:chOff x="4320" y="2928"/>
            <a:chExt cx="1104" cy="1104"/>
          </a:xfrm>
        </p:grpSpPr>
        <p:sp>
          <p:nvSpPr>
            <p:cNvPr id="29718" name="AutoShape 22"/>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vi-VN" sz="6000" b="1">
                <a:solidFill>
                  <a:srgbClr val="FF0066"/>
                </a:solidFill>
                <a:latin typeface=".VnHelvetInsH" pitchFamily="34" charset="0"/>
              </a:endParaRPr>
            </a:p>
          </p:txBody>
        </p:sp>
        <p:sp>
          <p:nvSpPr>
            <p:cNvPr id="29719" name="WordArt 23"/>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000000"/>
                  </a:solidFill>
                  <a:latin typeface="Times New Roman"/>
                  <a:cs typeface="Times New Roman"/>
                </a:rPr>
                <a:t>Hết giờ</a:t>
              </a:r>
            </a:p>
          </p:txBody>
        </p:sp>
      </p:grpSp>
    </p:spTree>
    <p:extLst>
      <p:ext uri="{BB962C8B-B14F-4D97-AF65-F5344CB8AC3E}">
        <p14:creationId xmlns:p14="http://schemas.microsoft.com/office/powerpoint/2010/main" xmlns="" val="1420006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par>
                                <p:cTn id="8" presetID="2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ppt_x</p:attrName>
                                        </p:attrNameLst>
                                      </p:cBhvr>
                                      <p:tavLst>
                                        <p:tav tm="0">
                                          <p:val>
                                            <p:strVal val="#ppt_x-.2"/>
                                          </p:val>
                                        </p:tav>
                                        <p:tav tm="100000">
                                          <p:val>
                                            <p:strVal val="#ppt_x"/>
                                          </p:val>
                                        </p:tav>
                                      </p:tavLst>
                                    </p:anim>
                                    <p:anim calcmode="lin" valueType="num">
                                      <p:cBhvr>
                                        <p:cTn id="11"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2" dur="1000"/>
                                        <p:tgtEl>
                                          <p:spTgt spid="8"/>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nodeType="afterGroup">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Right)">
                                      <p:cBhvr>
                                        <p:cTn id="16" dur="500"/>
                                        <p:tgtEl>
                                          <p:spTgt spid="6"/>
                                        </p:tgtEl>
                                      </p:cBhvr>
                                    </p:animEffect>
                                  </p:childTnLst>
                                </p:cTn>
                              </p:par>
                            </p:childTnLst>
                          </p:cTn>
                        </p:par>
                        <p:par>
                          <p:cTn id="17" fill="hold" nodeType="afterGroup">
                            <p:stCondLst>
                              <p:cond delay="1500"/>
                            </p:stCondLst>
                            <p:childTnLst>
                              <p:par>
                                <p:cTn id="18" presetID="18" presetClass="entr" presetSubtype="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downRight)">
                                      <p:cBhvr>
                                        <p:cTn id="20" dur="5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50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childTnLst>
                          </p:cTn>
                        </p:par>
                        <p:par>
                          <p:cTn id="26" fill="hold" nodeType="afterGroup">
                            <p:stCondLst>
                              <p:cond delay="500"/>
                            </p:stCondLst>
                            <p:childTnLst>
                              <p:par>
                                <p:cTn id="27" presetID="53" presetClass="exit" presetSubtype="0" fill="hold" grpId="1" nodeType="afterEffect">
                                  <p:stCondLst>
                                    <p:cond delay="0"/>
                                  </p:stCondLst>
                                  <p:childTnLst>
                                    <p:anim calcmode="lin" valueType="num">
                                      <p:cBhvr>
                                        <p:cTn id="28" dur="500"/>
                                        <p:tgtEl>
                                          <p:spTgt spid="20"/>
                                        </p:tgtEl>
                                        <p:attrNameLst>
                                          <p:attrName>ppt_w</p:attrName>
                                        </p:attrNameLst>
                                      </p:cBhvr>
                                      <p:tavLst>
                                        <p:tav tm="0">
                                          <p:val>
                                            <p:strVal val="ppt_w"/>
                                          </p:val>
                                        </p:tav>
                                        <p:tav tm="100000">
                                          <p:val>
                                            <p:fltVal val="0"/>
                                          </p:val>
                                        </p:tav>
                                      </p:tavLst>
                                    </p:anim>
                                    <p:anim calcmode="lin" valueType="num">
                                      <p:cBhvr>
                                        <p:cTn id="29" dur="500"/>
                                        <p:tgtEl>
                                          <p:spTgt spid="20"/>
                                        </p:tgtEl>
                                        <p:attrNameLst>
                                          <p:attrName>ppt_h</p:attrName>
                                        </p:attrNameLst>
                                      </p:cBhvr>
                                      <p:tavLst>
                                        <p:tav tm="0">
                                          <p:val>
                                            <p:strVal val="ppt_h"/>
                                          </p:val>
                                        </p:tav>
                                        <p:tav tm="100000">
                                          <p:val>
                                            <p:fltVal val="0"/>
                                          </p:val>
                                        </p:tav>
                                      </p:tavLst>
                                    </p:anim>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dissolve">
                                      <p:cBhvr>
                                        <p:cTn id="35" dur="500"/>
                                        <p:tgtEl>
                                          <p:spTgt spid="19"/>
                                        </p:tgtEl>
                                      </p:cBhvr>
                                    </p:animEffect>
                                  </p:childTnLst>
                                  <p:subTnLst>
                                    <p:audio>
                                      <p:cMediaNode>
                                        <p:cTn display="0" masterRel="sameClick">
                                          <p:stCondLst>
                                            <p:cond evt="begin" delay="0">
                                              <p:tn val="33"/>
                                            </p:cond>
                                          </p:stCondLst>
                                          <p:endCondLst>
                                            <p:cond evt="onStopAudio" delay="0">
                                              <p:tgtEl>
                                                <p:sldTgt/>
                                              </p:tgtEl>
                                            </p:cond>
                                          </p:endCondLst>
                                        </p:cTn>
                                        <p:tgtEl>
                                          <p:sndTgt r:embed="rId3" name="hammer.wav"/>
                                        </p:tgtEl>
                                      </p:cMediaNode>
                                    </p:audio>
                                  </p:subTnLst>
                                </p:cTn>
                              </p:par>
                            </p:childTnLst>
                          </p:cTn>
                        </p:par>
                        <p:par>
                          <p:cTn id="36" fill="hold" nodeType="afterGroup">
                            <p:stCondLst>
                              <p:cond delay="1500"/>
                            </p:stCondLst>
                            <p:childTnLst>
                              <p:par>
                                <p:cTn id="37" presetID="53" presetClass="exit" presetSubtype="0" fill="hold" grpId="1" nodeType="afterEffect">
                                  <p:stCondLst>
                                    <p:cond delay="0"/>
                                  </p:stCondLst>
                                  <p:childTnLst>
                                    <p:anim calcmode="lin" valueType="num">
                                      <p:cBhvr>
                                        <p:cTn id="38" dur="500"/>
                                        <p:tgtEl>
                                          <p:spTgt spid="19"/>
                                        </p:tgtEl>
                                        <p:attrNameLst>
                                          <p:attrName>ppt_w</p:attrName>
                                        </p:attrNameLst>
                                      </p:cBhvr>
                                      <p:tavLst>
                                        <p:tav tm="0">
                                          <p:val>
                                            <p:strVal val="ppt_w"/>
                                          </p:val>
                                        </p:tav>
                                        <p:tav tm="100000">
                                          <p:val>
                                            <p:fltVal val="0"/>
                                          </p:val>
                                        </p:tav>
                                      </p:tavLst>
                                    </p:anim>
                                    <p:anim calcmode="lin" valueType="num">
                                      <p:cBhvr>
                                        <p:cTn id="39" dur="500"/>
                                        <p:tgtEl>
                                          <p:spTgt spid="19"/>
                                        </p:tgtEl>
                                        <p:attrNameLst>
                                          <p:attrName>ppt_h</p:attrName>
                                        </p:attrNameLst>
                                      </p:cBhvr>
                                      <p:tavLst>
                                        <p:tav tm="0">
                                          <p:val>
                                            <p:strVal val="ppt_h"/>
                                          </p:val>
                                        </p:tav>
                                        <p:tav tm="100000">
                                          <p:val>
                                            <p:fltVal val="0"/>
                                          </p:val>
                                        </p:tav>
                                      </p:tavLst>
                                    </p:anim>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dissolve">
                                      <p:cBhvr>
                                        <p:cTn id="45" dur="500"/>
                                        <p:tgtEl>
                                          <p:spTgt spid="18"/>
                                        </p:tgtEl>
                                      </p:cBhvr>
                                    </p:animEffec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6" fill="hold" nodeType="afterGroup">
                            <p:stCondLst>
                              <p:cond delay="2500"/>
                            </p:stCondLst>
                            <p:childTnLst>
                              <p:par>
                                <p:cTn id="47" presetID="53" presetClass="exit" presetSubtype="0" fill="hold" grpId="1" nodeType="afterEffect">
                                  <p:stCondLst>
                                    <p:cond delay="0"/>
                                  </p:stCondLst>
                                  <p:childTnLst>
                                    <p:anim calcmode="lin" valueType="num">
                                      <p:cBhvr>
                                        <p:cTn id="48" dur="500"/>
                                        <p:tgtEl>
                                          <p:spTgt spid="18"/>
                                        </p:tgtEl>
                                        <p:attrNameLst>
                                          <p:attrName>ppt_w</p:attrName>
                                        </p:attrNameLst>
                                      </p:cBhvr>
                                      <p:tavLst>
                                        <p:tav tm="0">
                                          <p:val>
                                            <p:strVal val="ppt_w"/>
                                          </p:val>
                                        </p:tav>
                                        <p:tav tm="100000">
                                          <p:val>
                                            <p:fltVal val="0"/>
                                          </p:val>
                                        </p:tav>
                                      </p:tavLst>
                                    </p:anim>
                                    <p:anim calcmode="lin" valueType="num">
                                      <p:cBhvr>
                                        <p:cTn id="49" dur="500"/>
                                        <p:tgtEl>
                                          <p:spTgt spid="18"/>
                                        </p:tgtEl>
                                        <p:attrNameLst>
                                          <p:attrName>ppt_h</p:attrName>
                                        </p:attrNameLst>
                                      </p:cBhvr>
                                      <p:tavLst>
                                        <p:tav tm="0">
                                          <p:val>
                                            <p:strVal val="ppt_h"/>
                                          </p:val>
                                        </p:tav>
                                        <p:tav tm="100000">
                                          <p:val>
                                            <p:fltVal val="0"/>
                                          </p:val>
                                        </p:tav>
                                      </p:tavLst>
                                    </p:anim>
                                    <p:animEffect transition="out" filter="fad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dissolve">
                                      <p:cBhvr>
                                        <p:cTn id="55" dur="500"/>
                                        <p:tgtEl>
                                          <p:spTgt spid="17"/>
                                        </p:tgtEl>
                                      </p:cBhvr>
                                    </p:animEffect>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childTnLst>
                          </p:cTn>
                        </p:par>
                        <p:par>
                          <p:cTn id="56" fill="hold" nodeType="afterGroup">
                            <p:stCondLst>
                              <p:cond delay="3500"/>
                            </p:stCondLst>
                            <p:childTnLst>
                              <p:par>
                                <p:cTn id="57" presetID="53" presetClass="exit" presetSubtype="0" fill="hold" grpId="1" nodeType="afterEffect">
                                  <p:stCondLst>
                                    <p:cond delay="0"/>
                                  </p:stCondLst>
                                  <p:childTnLst>
                                    <p:anim calcmode="lin" valueType="num">
                                      <p:cBhvr>
                                        <p:cTn id="58" dur="500"/>
                                        <p:tgtEl>
                                          <p:spTgt spid="17"/>
                                        </p:tgtEl>
                                        <p:attrNameLst>
                                          <p:attrName>ppt_w</p:attrName>
                                        </p:attrNameLst>
                                      </p:cBhvr>
                                      <p:tavLst>
                                        <p:tav tm="0">
                                          <p:val>
                                            <p:strVal val="ppt_w"/>
                                          </p:val>
                                        </p:tav>
                                        <p:tav tm="100000">
                                          <p:val>
                                            <p:fltVal val="0"/>
                                          </p:val>
                                        </p:tav>
                                      </p:tavLst>
                                    </p:anim>
                                    <p:anim calcmode="lin" valueType="num">
                                      <p:cBhvr>
                                        <p:cTn id="59" dur="500"/>
                                        <p:tgtEl>
                                          <p:spTgt spid="17"/>
                                        </p:tgtEl>
                                        <p:attrNameLst>
                                          <p:attrName>ppt_h</p:attrName>
                                        </p:attrNameLst>
                                      </p:cBhvr>
                                      <p:tavLst>
                                        <p:tav tm="0">
                                          <p:val>
                                            <p:strVal val="ppt_h"/>
                                          </p:val>
                                        </p:tav>
                                        <p:tav tm="100000">
                                          <p:val>
                                            <p:fltVal val="0"/>
                                          </p:val>
                                        </p:tav>
                                      </p:tavLst>
                                    </p:anim>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dissolve">
                                      <p:cBhvr>
                                        <p:cTn id="65" dur="500"/>
                                        <p:tgtEl>
                                          <p:spTgt spid="16"/>
                                        </p:tgtEl>
                                      </p:cBhvr>
                                    </p:animEffect>
                                  </p:childTnLst>
                                  <p:subTnLst>
                                    <p:audio>
                                      <p:cMediaNode>
                                        <p:cTn display="0" masterRel="sameClick">
                                          <p:stCondLst>
                                            <p:cond evt="begin" delay="0">
                                              <p:tn val="63"/>
                                            </p:cond>
                                          </p:stCondLst>
                                          <p:endCondLst>
                                            <p:cond evt="onStopAudio" delay="0">
                                              <p:tgtEl>
                                                <p:sldTgt/>
                                              </p:tgtEl>
                                            </p:cond>
                                          </p:endCondLst>
                                        </p:cTn>
                                        <p:tgtEl>
                                          <p:sndTgt r:embed="rId3" name="hammer.wav"/>
                                        </p:tgtEl>
                                      </p:cMediaNode>
                                    </p:audio>
                                  </p:subTnLst>
                                </p:cTn>
                              </p:par>
                            </p:childTnLst>
                          </p:cTn>
                        </p:par>
                        <p:par>
                          <p:cTn id="66" fill="hold" nodeType="afterGroup">
                            <p:stCondLst>
                              <p:cond delay="4500"/>
                            </p:stCondLst>
                            <p:childTnLst>
                              <p:par>
                                <p:cTn id="67" presetID="53" presetClass="exit" presetSubtype="0" fill="hold" grpId="1" nodeType="afterEffect">
                                  <p:stCondLst>
                                    <p:cond delay="0"/>
                                  </p:stCondLst>
                                  <p:childTnLst>
                                    <p:anim calcmode="lin" valueType="num">
                                      <p:cBhvr>
                                        <p:cTn id="68" dur="500"/>
                                        <p:tgtEl>
                                          <p:spTgt spid="16"/>
                                        </p:tgtEl>
                                        <p:attrNameLst>
                                          <p:attrName>ppt_w</p:attrName>
                                        </p:attrNameLst>
                                      </p:cBhvr>
                                      <p:tavLst>
                                        <p:tav tm="0">
                                          <p:val>
                                            <p:strVal val="ppt_w"/>
                                          </p:val>
                                        </p:tav>
                                        <p:tav tm="100000">
                                          <p:val>
                                            <p:fltVal val="0"/>
                                          </p:val>
                                        </p:tav>
                                      </p:tavLst>
                                    </p:anim>
                                    <p:anim calcmode="lin" valueType="num">
                                      <p:cBhvr>
                                        <p:cTn id="69" dur="500"/>
                                        <p:tgtEl>
                                          <p:spTgt spid="16"/>
                                        </p:tgtEl>
                                        <p:attrNameLst>
                                          <p:attrName>ppt_h</p:attrName>
                                        </p:attrNameLst>
                                      </p:cBhvr>
                                      <p:tavLst>
                                        <p:tav tm="0">
                                          <p:val>
                                            <p:strVal val="ppt_h"/>
                                          </p:val>
                                        </p:tav>
                                        <p:tav tm="100000">
                                          <p:val>
                                            <p:fltVal val="0"/>
                                          </p:val>
                                        </p:tav>
                                      </p:tavLst>
                                    </p:anim>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grpId="0" nodeType="after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dissolve">
                                      <p:cBhvr>
                                        <p:cTn id="75" dur="500"/>
                                        <p:tgtEl>
                                          <p:spTgt spid="15"/>
                                        </p:tgtEl>
                                      </p:cBhvr>
                                    </p:animEffect>
                                  </p:childTnLst>
                                  <p:subTnLst>
                                    <p:audio>
                                      <p:cMediaNode>
                                        <p:cTn display="0" masterRel="sameClick">
                                          <p:stCondLst>
                                            <p:cond evt="begin" delay="0">
                                              <p:tn val="73"/>
                                            </p:cond>
                                          </p:stCondLst>
                                          <p:endCondLst>
                                            <p:cond evt="onStopAudio" delay="0">
                                              <p:tgtEl>
                                                <p:sldTgt/>
                                              </p:tgtEl>
                                            </p:cond>
                                          </p:endCondLst>
                                        </p:cTn>
                                        <p:tgtEl>
                                          <p:sndTgt r:embed="rId3" name="hammer.wav"/>
                                        </p:tgtEl>
                                      </p:cMediaNode>
                                    </p:audio>
                                  </p:subTnLst>
                                </p:cTn>
                              </p:par>
                            </p:childTnLst>
                          </p:cTn>
                        </p:par>
                        <p:par>
                          <p:cTn id="76" fill="hold" nodeType="afterGroup">
                            <p:stCondLst>
                              <p:cond delay="5500"/>
                            </p:stCondLst>
                            <p:childTnLst>
                              <p:par>
                                <p:cTn id="77" presetID="53" presetClass="exit" presetSubtype="0" fill="hold" grpId="1" nodeType="afterEffect">
                                  <p:stCondLst>
                                    <p:cond delay="0"/>
                                  </p:stCondLst>
                                  <p:childTnLst>
                                    <p:anim calcmode="lin" valueType="num">
                                      <p:cBhvr>
                                        <p:cTn id="78" dur="500"/>
                                        <p:tgtEl>
                                          <p:spTgt spid="15"/>
                                        </p:tgtEl>
                                        <p:attrNameLst>
                                          <p:attrName>ppt_w</p:attrName>
                                        </p:attrNameLst>
                                      </p:cBhvr>
                                      <p:tavLst>
                                        <p:tav tm="0">
                                          <p:val>
                                            <p:strVal val="ppt_w"/>
                                          </p:val>
                                        </p:tav>
                                        <p:tav tm="100000">
                                          <p:val>
                                            <p:fltVal val="0"/>
                                          </p:val>
                                        </p:tav>
                                      </p:tavLst>
                                    </p:anim>
                                    <p:anim calcmode="lin" valueType="num">
                                      <p:cBhvr>
                                        <p:cTn id="79" dur="500"/>
                                        <p:tgtEl>
                                          <p:spTgt spid="15"/>
                                        </p:tgtEl>
                                        <p:attrNameLst>
                                          <p:attrName>ppt_h</p:attrName>
                                        </p:attrNameLst>
                                      </p:cBhvr>
                                      <p:tavLst>
                                        <p:tav tm="0">
                                          <p:val>
                                            <p:strVal val="ppt_h"/>
                                          </p:val>
                                        </p:tav>
                                        <p:tav tm="100000">
                                          <p:val>
                                            <p:fltVal val="0"/>
                                          </p:val>
                                        </p:tav>
                                      </p:tavLst>
                                    </p:anim>
                                    <p:animEffect transition="out" filter="fade">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grpId="0" nodeType="after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dissolve">
                                      <p:cBhvr>
                                        <p:cTn id="85" dur="500"/>
                                        <p:tgtEl>
                                          <p:spTgt spid="14"/>
                                        </p:tgtEl>
                                      </p:cBhvr>
                                    </p:animEffect>
                                  </p:childTnLst>
                                  <p:subTnLst>
                                    <p:audio>
                                      <p:cMediaNode>
                                        <p:cTn display="0" masterRel="sameClick">
                                          <p:stCondLst>
                                            <p:cond evt="begin" delay="0">
                                              <p:tn val="83"/>
                                            </p:cond>
                                          </p:stCondLst>
                                          <p:endCondLst>
                                            <p:cond evt="onStopAudio" delay="0">
                                              <p:tgtEl>
                                                <p:sldTgt/>
                                              </p:tgtEl>
                                            </p:cond>
                                          </p:endCondLst>
                                        </p:cTn>
                                        <p:tgtEl>
                                          <p:sndTgt r:embed="rId3" name="hammer.wav"/>
                                        </p:tgtEl>
                                      </p:cMediaNode>
                                    </p:audio>
                                  </p:subTnLst>
                                </p:cTn>
                              </p:par>
                            </p:childTnLst>
                          </p:cTn>
                        </p:par>
                        <p:par>
                          <p:cTn id="86" fill="hold" nodeType="afterGroup">
                            <p:stCondLst>
                              <p:cond delay="6500"/>
                            </p:stCondLst>
                            <p:childTnLst>
                              <p:par>
                                <p:cTn id="87" presetID="53" presetClass="exit" presetSubtype="0" fill="hold" grpId="1" nodeType="afterEffect">
                                  <p:stCondLst>
                                    <p:cond delay="0"/>
                                  </p:stCondLst>
                                  <p:childTnLst>
                                    <p:anim calcmode="lin" valueType="num">
                                      <p:cBhvr>
                                        <p:cTn id="88" dur="500"/>
                                        <p:tgtEl>
                                          <p:spTgt spid="14"/>
                                        </p:tgtEl>
                                        <p:attrNameLst>
                                          <p:attrName>ppt_w</p:attrName>
                                        </p:attrNameLst>
                                      </p:cBhvr>
                                      <p:tavLst>
                                        <p:tav tm="0">
                                          <p:val>
                                            <p:strVal val="ppt_w"/>
                                          </p:val>
                                        </p:tav>
                                        <p:tav tm="100000">
                                          <p:val>
                                            <p:fltVal val="0"/>
                                          </p:val>
                                        </p:tav>
                                      </p:tavLst>
                                    </p:anim>
                                    <p:anim calcmode="lin" valueType="num">
                                      <p:cBhvr>
                                        <p:cTn id="89" dur="500"/>
                                        <p:tgtEl>
                                          <p:spTgt spid="14"/>
                                        </p:tgtEl>
                                        <p:attrNameLst>
                                          <p:attrName>ppt_h</p:attrName>
                                        </p:attrNameLst>
                                      </p:cBhvr>
                                      <p:tavLst>
                                        <p:tav tm="0">
                                          <p:val>
                                            <p:strVal val="ppt_h"/>
                                          </p:val>
                                        </p:tav>
                                        <p:tav tm="100000">
                                          <p:val>
                                            <p:fltVal val="0"/>
                                          </p:val>
                                        </p:tav>
                                      </p:tavLst>
                                    </p:anim>
                                    <p:animEffect transition="out" filter="fade">
                                      <p:cBhvr>
                                        <p:cTn id="90" dur="500"/>
                                        <p:tgtEl>
                                          <p:spTgt spid="14"/>
                                        </p:tgtEl>
                                      </p:cBhvr>
                                    </p:animEffect>
                                    <p:set>
                                      <p:cBhvr>
                                        <p:cTn id="91" dur="1" fill="hold">
                                          <p:stCondLst>
                                            <p:cond delay="499"/>
                                          </p:stCondLst>
                                        </p:cTn>
                                        <p:tgtEl>
                                          <p:spTgt spid="1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grpId="0" nodeType="after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dissolve">
                                      <p:cBhvr>
                                        <p:cTn id="95" dur="500"/>
                                        <p:tgtEl>
                                          <p:spTgt spid="13"/>
                                        </p:tgtEl>
                                      </p:cBhvr>
                                    </p:animEffect>
                                  </p:childTnLst>
                                  <p:subTnLst>
                                    <p:audio>
                                      <p:cMediaNode>
                                        <p:cTn display="0" masterRel="sameClick">
                                          <p:stCondLst>
                                            <p:cond evt="begin" delay="0">
                                              <p:tn val="93"/>
                                            </p:cond>
                                          </p:stCondLst>
                                          <p:endCondLst>
                                            <p:cond evt="onStopAudio" delay="0">
                                              <p:tgtEl>
                                                <p:sldTgt/>
                                              </p:tgtEl>
                                            </p:cond>
                                          </p:endCondLst>
                                        </p:cTn>
                                        <p:tgtEl>
                                          <p:sndTgt r:embed="rId3" name="hammer.wav"/>
                                        </p:tgtEl>
                                      </p:cMediaNode>
                                    </p:audio>
                                  </p:subTnLst>
                                </p:cTn>
                              </p:par>
                            </p:childTnLst>
                          </p:cTn>
                        </p:par>
                        <p:par>
                          <p:cTn id="96" fill="hold" nodeType="afterGroup">
                            <p:stCondLst>
                              <p:cond delay="7500"/>
                            </p:stCondLst>
                            <p:childTnLst>
                              <p:par>
                                <p:cTn id="97" presetID="53" presetClass="exit" presetSubtype="0" fill="hold" grpId="1" nodeType="afterEffect">
                                  <p:stCondLst>
                                    <p:cond delay="0"/>
                                  </p:stCondLst>
                                  <p:childTnLst>
                                    <p:anim calcmode="lin" valueType="num">
                                      <p:cBhvr>
                                        <p:cTn id="98" dur="500"/>
                                        <p:tgtEl>
                                          <p:spTgt spid="13"/>
                                        </p:tgtEl>
                                        <p:attrNameLst>
                                          <p:attrName>ppt_w</p:attrName>
                                        </p:attrNameLst>
                                      </p:cBhvr>
                                      <p:tavLst>
                                        <p:tav tm="0">
                                          <p:val>
                                            <p:strVal val="ppt_w"/>
                                          </p:val>
                                        </p:tav>
                                        <p:tav tm="100000">
                                          <p:val>
                                            <p:fltVal val="0"/>
                                          </p:val>
                                        </p:tav>
                                      </p:tavLst>
                                    </p:anim>
                                    <p:anim calcmode="lin" valueType="num">
                                      <p:cBhvr>
                                        <p:cTn id="99" dur="500"/>
                                        <p:tgtEl>
                                          <p:spTgt spid="13"/>
                                        </p:tgtEl>
                                        <p:attrNameLst>
                                          <p:attrName>ppt_h</p:attrName>
                                        </p:attrNameLst>
                                      </p:cBhvr>
                                      <p:tavLst>
                                        <p:tav tm="0">
                                          <p:val>
                                            <p:strVal val="ppt_h"/>
                                          </p:val>
                                        </p:tav>
                                        <p:tav tm="100000">
                                          <p:val>
                                            <p:fltVal val="0"/>
                                          </p:val>
                                        </p:tav>
                                      </p:tavLst>
                                    </p:anim>
                                    <p:animEffect transition="out" filter="fade">
                                      <p:cBhvr>
                                        <p:cTn id="100" dur="500"/>
                                        <p:tgtEl>
                                          <p:spTgt spid="13"/>
                                        </p:tgtEl>
                                      </p:cBhvr>
                                    </p:animEffect>
                                    <p:set>
                                      <p:cBhvr>
                                        <p:cTn id="101" dur="1" fill="hold">
                                          <p:stCondLst>
                                            <p:cond delay="499"/>
                                          </p:stCondLst>
                                        </p:cTn>
                                        <p:tgtEl>
                                          <p:spTgt spid="1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grpId="0" nodeType="after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dissolve">
                                      <p:cBhvr>
                                        <p:cTn id="105" dur="500"/>
                                        <p:tgtEl>
                                          <p:spTgt spid="12"/>
                                        </p:tgtEl>
                                      </p:cBhvr>
                                    </p:animEffect>
                                  </p:childTnLst>
                                  <p:subTnLst>
                                    <p:audio>
                                      <p:cMediaNode>
                                        <p:cTn display="0" masterRel="sameClick">
                                          <p:stCondLst>
                                            <p:cond evt="begin" delay="0">
                                              <p:tn val="103"/>
                                            </p:cond>
                                          </p:stCondLst>
                                          <p:endCondLst>
                                            <p:cond evt="onStopAudio" delay="0">
                                              <p:tgtEl>
                                                <p:sldTgt/>
                                              </p:tgtEl>
                                            </p:cond>
                                          </p:endCondLst>
                                        </p:cTn>
                                        <p:tgtEl>
                                          <p:sndTgt r:embed="rId3" name="hammer.wav"/>
                                        </p:tgtEl>
                                      </p:cMediaNode>
                                    </p:audio>
                                  </p:subTnLst>
                                </p:cTn>
                              </p:par>
                            </p:childTnLst>
                          </p:cTn>
                        </p:par>
                        <p:par>
                          <p:cTn id="106" fill="hold" nodeType="afterGroup">
                            <p:stCondLst>
                              <p:cond delay="8500"/>
                            </p:stCondLst>
                            <p:childTnLst>
                              <p:par>
                                <p:cTn id="107" presetID="53" presetClass="exit" presetSubtype="0" fill="hold" grpId="1" nodeType="afterEffect">
                                  <p:stCondLst>
                                    <p:cond delay="0"/>
                                  </p:stCondLst>
                                  <p:childTnLst>
                                    <p:anim calcmode="lin" valueType="num">
                                      <p:cBhvr>
                                        <p:cTn id="108" dur="500"/>
                                        <p:tgtEl>
                                          <p:spTgt spid="12"/>
                                        </p:tgtEl>
                                        <p:attrNameLst>
                                          <p:attrName>ppt_w</p:attrName>
                                        </p:attrNameLst>
                                      </p:cBhvr>
                                      <p:tavLst>
                                        <p:tav tm="0">
                                          <p:val>
                                            <p:strVal val="ppt_w"/>
                                          </p:val>
                                        </p:tav>
                                        <p:tav tm="100000">
                                          <p:val>
                                            <p:fltVal val="0"/>
                                          </p:val>
                                        </p:tav>
                                      </p:tavLst>
                                    </p:anim>
                                    <p:anim calcmode="lin" valueType="num">
                                      <p:cBhvr>
                                        <p:cTn id="109" dur="500"/>
                                        <p:tgtEl>
                                          <p:spTgt spid="12"/>
                                        </p:tgtEl>
                                        <p:attrNameLst>
                                          <p:attrName>ppt_h</p:attrName>
                                        </p:attrNameLst>
                                      </p:cBhvr>
                                      <p:tavLst>
                                        <p:tav tm="0">
                                          <p:val>
                                            <p:strVal val="ppt_h"/>
                                          </p:val>
                                        </p:tav>
                                        <p:tav tm="100000">
                                          <p:val>
                                            <p:fltVal val="0"/>
                                          </p:val>
                                        </p:tav>
                                      </p:tavLst>
                                    </p:anim>
                                    <p:animEffect transition="out" filter="fade">
                                      <p:cBhvr>
                                        <p:cTn id="110" dur="500"/>
                                        <p:tgtEl>
                                          <p:spTgt spid="12"/>
                                        </p:tgtEl>
                                      </p:cBhvr>
                                    </p:animEffect>
                                    <p:set>
                                      <p:cBhvr>
                                        <p:cTn id="111" dur="1" fill="hold">
                                          <p:stCondLst>
                                            <p:cond delay="499"/>
                                          </p:stCondLst>
                                        </p:cTn>
                                        <p:tgtEl>
                                          <p:spTgt spid="1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grpId="0" nodeType="after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dissolve">
                                      <p:cBhvr>
                                        <p:cTn id="115" dur="500"/>
                                        <p:tgtEl>
                                          <p:spTgt spid="11"/>
                                        </p:tgtEl>
                                      </p:cBhvr>
                                    </p:animEffect>
                                  </p:childTnLst>
                                  <p:subTnLst>
                                    <p:audio>
                                      <p:cMediaNode>
                                        <p:cTn display="0" masterRel="sameClick">
                                          <p:stCondLst>
                                            <p:cond evt="begin" delay="0">
                                              <p:tn val="113"/>
                                            </p:cond>
                                          </p:stCondLst>
                                          <p:endCondLst>
                                            <p:cond evt="onStopAudio" delay="0">
                                              <p:tgtEl>
                                                <p:sldTgt/>
                                              </p:tgtEl>
                                            </p:cond>
                                          </p:endCondLst>
                                        </p:cTn>
                                        <p:tgtEl>
                                          <p:sndTgt r:embed="rId3" name="hammer.wav"/>
                                        </p:tgtEl>
                                      </p:cMediaNode>
                                    </p:audio>
                                  </p:subTnLst>
                                </p:cTn>
                              </p:par>
                            </p:childTnLst>
                          </p:cTn>
                        </p:par>
                        <p:par>
                          <p:cTn id="116" fill="hold" nodeType="afterGroup">
                            <p:stCondLst>
                              <p:cond delay="9500"/>
                            </p:stCondLst>
                            <p:childTnLst>
                              <p:par>
                                <p:cTn id="117" presetID="53" presetClass="exit" presetSubtype="0" fill="hold" grpId="1" nodeType="afterEffect">
                                  <p:stCondLst>
                                    <p:cond delay="0"/>
                                  </p:stCondLst>
                                  <p:childTnLst>
                                    <p:anim calcmode="lin" valueType="num">
                                      <p:cBhvr>
                                        <p:cTn id="118" dur="500"/>
                                        <p:tgtEl>
                                          <p:spTgt spid="11"/>
                                        </p:tgtEl>
                                        <p:attrNameLst>
                                          <p:attrName>ppt_w</p:attrName>
                                        </p:attrNameLst>
                                      </p:cBhvr>
                                      <p:tavLst>
                                        <p:tav tm="0">
                                          <p:val>
                                            <p:strVal val="ppt_w"/>
                                          </p:val>
                                        </p:tav>
                                        <p:tav tm="100000">
                                          <p:val>
                                            <p:fltVal val="0"/>
                                          </p:val>
                                        </p:tav>
                                      </p:tavLst>
                                    </p:anim>
                                    <p:anim calcmode="lin" valueType="num">
                                      <p:cBhvr>
                                        <p:cTn id="119" dur="500"/>
                                        <p:tgtEl>
                                          <p:spTgt spid="11"/>
                                        </p:tgtEl>
                                        <p:attrNameLst>
                                          <p:attrName>ppt_h</p:attrName>
                                        </p:attrNameLst>
                                      </p:cBhvr>
                                      <p:tavLst>
                                        <p:tav tm="0">
                                          <p:val>
                                            <p:strVal val="ppt_h"/>
                                          </p:val>
                                        </p:tav>
                                        <p:tav tm="100000">
                                          <p:val>
                                            <p:fltVal val="0"/>
                                          </p:val>
                                        </p:tav>
                                      </p:tavLst>
                                    </p:anim>
                                    <p:animEffect transition="out" filter="fade">
                                      <p:cBhvr>
                                        <p:cTn id="120" dur="500"/>
                                        <p:tgtEl>
                                          <p:spTgt spid="11"/>
                                        </p:tgtEl>
                                      </p:cBhvr>
                                    </p:animEffect>
                                    <p:set>
                                      <p:cBhvr>
                                        <p:cTn id="121" dur="1" fill="hold">
                                          <p:stCondLst>
                                            <p:cond delay="499"/>
                                          </p:stCondLst>
                                        </p:cTn>
                                        <p:tgtEl>
                                          <p:spTgt spid="1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grpId="0" nodeType="afterEffect">
                                  <p:stCondLst>
                                    <p:cond delay="0"/>
                                  </p:stCondLst>
                                  <p:childTnLst>
                                    <p:set>
                                      <p:cBhvr>
                                        <p:cTn id="124" dur="1" fill="hold">
                                          <p:stCondLst>
                                            <p:cond delay="0"/>
                                          </p:stCondLst>
                                        </p:cTn>
                                        <p:tgtEl>
                                          <p:spTgt spid="10"/>
                                        </p:tgtEl>
                                        <p:attrNameLst>
                                          <p:attrName>style.visibility</p:attrName>
                                        </p:attrNameLst>
                                      </p:cBhvr>
                                      <p:to>
                                        <p:strVal val="visible"/>
                                      </p:to>
                                    </p:set>
                                    <p:animEffect transition="in" filter="dissolve">
                                      <p:cBhvr>
                                        <p:cTn id="125" dur="500"/>
                                        <p:tgtEl>
                                          <p:spTgt spid="10"/>
                                        </p:tgtEl>
                                      </p:cBhvr>
                                    </p:animEffect>
                                  </p:childTnLst>
                                  <p:subTnLst>
                                    <p:audio>
                                      <p:cMediaNode>
                                        <p:cTn display="0" masterRel="sameClick">
                                          <p:stCondLst>
                                            <p:cond evt="begin" delay="0">
                                              <p:tn val="123"/>
                                            </p:cond>
                                          </p:stCondLst>
                                          <p:endCondLst>
                                            <p:cond evt="onStopAudio" delay="0">
                                              <p:tgtEl>
                                                <p:sldTgt/>
                                              </p:tgtEl>
                                            </p:cond>
                                          </p:endCondLst>
                                        </p:cTn>
                                        <p:tgtEl>
                                          <p:sndTgt r:embed="rId3" name="hammer.wav"/>
                                        </p:tgtEl>
                                      </p:cMediaNode>
                                    </p:audio>
                                  </p:subTnLst>
                                </p:cTn>
                              </p:par>
                            </p:childTnLst>
                          </p:cTn>
                        </p:par>
                        <p:par>
                          <p:cTn id="126" fill="hold" nodeType="afterGroup">
                            <p:stCondLst>
                              <p:cond delay="10500"/>
                            </p:stCondLst>
                            <p:childTnLst>
                              <p:par>
                                <p:cTn id="127" presetID="53" presetClass="exit" presetSubtype="0" fill="hold" grpId="1" nodeType="afterEffect">
                                  <p:stCondLst>
                                    <p:cond delay="0"/>
                                  </p:stCondLst>
                                  <p:childTnLst>
                                    <p:anim calcmode="lin" valueType="num">
                                      <p:cBhvr>
                                        <p:cTn id="128" dur="500"/>
                                        <p:tgtEl>
                                          <p:spTgt spid="10"/>
                                        </p:tgtEl>
                                        <p:attrNameLst>
                                          <p:attrName>ppt_w</p:attrName>
                                        </p:attrNameLst>
                                      </p:cBhvr>
                                      <p:tavLst>
                                        <p:tav tm="0">
                                          <p:val>
                                            <p:strVal val="ppt_w"/>
                                          </p:val>
                                        </p:tav>
                                        <p:tav tm="100000">
                                          <p:val>
                                            <p:fltVal val="0"/>
                                          </p:val>
                                        </p:tav>
                                      </p:tavLst>
                                    </p:anim>
                                    <p:anim calcmode="lin" valueType="num">
                                      <p:cBhvr>
                                        <p:cTn id="129" dur="500"/>
                                        <p:tgtEl>
                                          <p:spTgt spid="10"/>
                                        </p:tgtEl>
                                        <p:attrNameLst>
                                          <p:attrName>ppt_h</p:attrName>
                                        </p:attrNameLst>
                                      </p:cBhvr>
                                      <p:tavLst>
                                        <p:tav tm="0">
                                          <p:val>
                                            <p:strVal val="ppt_h"/>
                                          </p:val>
                                        </p:tav>
                                        <p:tav tm="100000">
                                          <p:val>
                                            <p:fltVal val="0"/>
                                          </p:val>
                                        </p:tav>
                                      </p:tavLst>
                                    </p:anim>
                                    <p:animEffect transition="out" filter="fade">
                                      <p:cBhvr>
                                        <p:cTn id="130" dur="500"/>
                                        <p:tgtEl>
                                          <p:spTgt spid="10"/>
                                        </p:tgtEl>
                                      </p:cBhvr>
                                    </p:animEffect>
                                    <p:set>
                                      <p:cBhvr>
                                        <p:cTn id="131" dur="1" fill="hold">
                                          <p:stCondLst>
                                            <p:cond delay="499"/>
                                          </p:stCondLst>
                                        </p:cTn>
                                        <p:tgtEl>
                                          <p:spTgt spid="1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1"/>
                                        </p:tgtEl>
                                        <p:attrNameLst>
                                          <p:attrName>style.visibility</p:attrName>
                                        </p:attrNameLst>
                                      </p:cBhvr>
                                      <p:to>
                                        <p:strVal val="visible"/>
                                      </p:to>
                                    </p:set>
                                    <p:anim calcmode="lin" valueType="num">
                                      <p:cBhvr>
                                        <p:cTn id="134" dur="500" fill="hold"/>
                                        <p:tgtEl>
                                          <p:spTgt spid="21"/>
                                        </p:tgtEl>
                                        <p:attrNameLst>
                                          <p:attrName>ppt_w</p:attrName>
                                        </p:attrNameLst>
                                      </p:cBhvr>
                                      <p:tavLst>
                                        <p:tav tm="0">
                                          <p:val>
                                            <p:fltVal val="0"/>
                                          </p:val>
                                        </p:tav>
                                        <p:tav tm="100000">
                                          <p:val>
                                            <p:strVal val="#ppt_w"/>
                                          </p:val>
                                        </p:tav>
                                      </p:tavLst>
                                    </p:anim>
                                    <p:anim calcmode="lin" valueType="num">
                                      <p:cBhvr>
                                        <p:cTn id="135" dur="500" fill="hold"/>
                                        <p:tgtEl>
                                          <p:spTgt spid="21"/>
                                        </p:tgtEl>
                                        <p:attrNameLst>
                                          <p:attrName>ppt_h</p:attrName>
                                        </p:attrNameLst>
                                      </p:cBhvr>
                                      <p:tavLst>
                                        <p:tav tm="0">
                                          <p:val>
                                            <p:fltVal val="0"/>
                                          </p:val>
                                        </p:tav>
                                        <p:tav tm="100000">
                                          <p:val>
                                            <p:strVal val="#ppt_h"/>
                                          </p:val>
                                        </p:tav>
                                      </p:tavLst>
                                    </p:anim>
                                    <p:animEffect transition="in" filter="fade">
                                      <p:cBhvr>
                                        <p:cTn id="136" dur="500"/>
                                        <p:tgtEl>
                                          <p:spTgt spid="21"/>
                                        </p:tgtEl>
                                      </p:cBhvr>
                                    </p:animEffect>
                                  </p:childTnLst>
                                  <p:subTnLst>
                                    <p:audio>
                                      <p:cMediaNode>
                                        <p:cTn display="0" masterRel="sameClick">
                                          <p:stCondLst>
                                            <p:cond evt="begin" delay="0">
                                              <p:tn val="132"/>
                                            </p:cond>
                                          </p:stCondLst>
                                          <p:endCondLst>
                                            <p:cond evt="onStopAudio" delay="0">
                                              <p:tgtEl>
                                                <p:sldTgt/>
                                              </p:tgtEl>
                                            </p:cond>
                                          </p:endCondLst>
                                        </p:cTn>
                                        <p:tgtEl>
                                          <p:sndTgt r:embed="rId2" name="chimes.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3" presetClass="entr" presetSubtype="10" fill="hold" grpId="0" nodeType="clickEffect">
                                  <p:stCondLst>
                                    <p:cond delay="0"/>
                                  </p:stCondLst>
                                  <p:childTnLst>
                                    <p:set>
                                      <p:cBhvr>
                                        <p:cTn id="140" dur="1" fill="hold">
                                          <p:stCondLst>
                                            <p:cond delay="0"/>
                                          </p:stCondLst>
                                        </p:cTn>
                                        <p:tgtEl>
                                          <p:spTgt spid="9"/>
                                        </p:tgtEl>
                                        <p:attrNameLst>
                                          <p:attrName>style.visibility</p:attrName>
                                        </p:attrNameLst>
                                      </p:cBhvr>
                                      <p:to>
                                        <p:strVal val="visible"/>
                                      </p:to>
                                    </p:set>
                                    <p:animEffect transition="in" filter="blinds(horizontal)">
                                      <p:cBhvr>
                                        <p:cTn id="141" dur="500"/>
                                        <p:tgtEl>
                                          <p:spTgt spid="9"/>
                                        </p:tgtEl>
                                      </p:cBhvr>
                                    </p:animEffect>
                                  </p:childTnLst>
                                  <p:subTnLst>
                                    <p:audio>
                                      <p:cMediaNode>
                                        <p:cTn display="0" masterRel="sameClick">
                                          <p:stCondLst>
                                            <p:cond evt="begin" delay="0">
                                              <p:tn val="139"/>
                                            </p:cond>
                                          </p:stCondLst>
                                          <p:endCondLst>
                                            <p:cond evt="onStopAudio" delay="0">
                                              <p:tgtEl>
                                                <p:sldTgt/>
                                              </p:tgtEl>
                                            </p:cond>
                                          </p:endCondLst>
                                        </p:cTn>
                                        <p:tgtEl>
                                          <p:sndTgt r:embed="rId4" name="applause.wav"/>
                                        </p:tgtEl>
                                      </p:cMediaNode>
                                    </p:audio>
                                  </p:subTnLst>
                                </p:cTn>
                              </p:par>
                              <p:par>
                                <p:cTn id="142" presetID="0" presetClass="path" presetSubtype="0" accel="50000" decel="50000" fill="hold" nodeType="withEffect">
                                  <p:stCondLst>
                                    <p:cond delay="0"/>
                                  </p:stCondLst>
                                  <p:childTnLst>
                                    <p:animMotion origin="layout" path="M 3.33333E-6 3.98844E-6 L 0.15416 -0.50058 " pathEditMode="relative" rAng="0" ptsTypes="AA">
                                      <p:cBhvr>
                                        <p:cTn id="143" dur="2000" fill="hold"/>
                                        <p:tgtEl>
                                          <p:spTgt spid="8"/>
                                        </p:tgtEl>
                                        <p:attrNameLst>
                                          <p:attrName>ppt_x</p:attrName>
                                          <p:attrName>ppt_y</p:attrName>
                                        </p:attrNameLst>
                                      </p:cBhvr>
                                      <p:rCtr x="7708" y="-250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6000" b="-16000"/>
          </a:stretch>
        </a:blipFill>
        <a:effectLst/>
      </p:bgPr>
    </p:bg>
    <p:spTree>
      <p:nvGrpSpPr>
        <p:cNvPr id="1" name=""/>
        <p:cNvGrpSpPr/>
        <p:nvPr/>
      </p:nvGrpSpPr>
      <p:grpSpPr>
        <a:xfrm>
          <a:off x="0" y="0"/>
          <a:ext cx="0" cy="0"/>
          <a:chOff x="0" y="0"/>
          <a:chExt cx="0" cy="0"/>
        </a:xfrm>
      </p:grpSpPr>
      <p:sp>
        <p:nvSpPr>
          <p:cNvPr id="30723" name="AutoShape 6">
            <a:hlinkClick r:id="rId6" action="ppaction://hlinksldjump"/>
          </p:cNvPr>
          <p:cNvSpPr>
            <a:spLocks noChangeArrowheads="1"/>
          </p:cNvSpPr>
          <p:nvPr/>
        </p:nvSpPr>
        <p:spPr bwMode="auto">
          <a:xfrm>
            <a:off x="10567053" y="6019800"/>
            <a:ext cx="1217897" cy="838200"/>
          </a:xfrm>
          <a:prstGeom prst="sun">
            <a:avLst>
              <a:gd name="adj" fmla="val 25000"/>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a:solidFill>
                <a:prstClr val="black"/>
              </a:solidFill>
              <a:latin typeface="Times New Roman" pitchFamily="18" charset="0"/>
            </a:endParaRPr>
          </a:p>
        </p:txBody>
      </p:sp>
      <p:sp>
        <p:nvSpPr>
          <p:cNvPr id="5" name="Rounded Rectangle 4"/>
          <p:cNvSpPr/>
          <p:nvPr/>
        </p:nvSpPr>
        <p:spPr>
          <a:xfrm>
            <a:off x="407051" y="76200"/>
            <a:ext cx="11581424" cy="1219200"/>
          </a:xfrm>
          <a:prstGeom prst="roundRect">
            <a:avLst/>
          </a:prstGeom>
          <a:solidFill>
            <a:srgbClr val="3333FF"/>
          </a:solidFill>
        </p:spPr>
        <p:style>
          <a:lnRef idx="3">
            <a:schemeClr val="lt1"/>
          </a:lnRef>
          <a:fillRef idx="1">
            <a:schemeClr val="accent5"/>
          </a:fillRef>
          <a:effectRef idx="1">
            <a:schemeClr val="accent5"/>
          </a:effectRef>
          <a:fontRef idx="minor">
            <a:schemeClr val="lt1"/>
          </a:fontRef>
        </p:style>
        <p:txBody>
          <a:bodyPr anchor="ctr"/>
          <a:lstStyle/>
          <a:p>
            <a:pPr algn="ctr" fontAlgn="base">
              <a:spcBef>
                <a:spcPct val="0"/>
              </a:spcBef>
              <a:spcAft>
                <a:spcPct val="0"/>
              </a:spcAft>
              <a:defRPr/>
            </a:pPr>
            <a:r>
              <a:rPr lang="en-US" sz="3600" b="1" dirty="0" err="1">
                <a:solidFill>
                  <a:srgbClr val="FFFF00"/>
                </a:solidFill>
                <a:latin typeface="Times New Roman" pitchFamily="18" charset="0"/>
                <a:cs typeface="Times New Roman" pitchFamily="18" charset="0"/>
              </a:rPr>
              <a:t>Bài</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hát</a:t>
            </a:r>
            <a:r>
              <a:rPr lang="en-US" sz="3600" b="1" dirty="0">
                <a:solidFill>
                  <a:srgbClr val="FFFF00"/>
                </a:solidFill>
                <a:latin typeface="Times New Roman" pitchFamily="18" charset="0"/>
                <a:cs typeface="Times New Roman" pitchFamily="18" charset="0"/>
              </a:rPr>
              <a:t> : </a:t>
            </a:r>
            <a:r>
              <a:rPr lang="en-US" sz="3600" b="1" dirty="0" err="1">
                <a:solidFill>
                  <a:srgbClr val="FFFF00"/>
                </a:solidFill>
                <a:latin typeface="Times New Roman" pitchFamily="18" charset="0"/>
                <a:cs typeface="Times New Roman" pitchFamily="18" charset="0"/>
              </a:rPr>
              <a:t>Em</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vẫn</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nhớ</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trường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xưa</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giáo</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dục</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các</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em</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điều</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gì</a:t>
            </a:r>
            <a:r>
              <a:rPr lang="en-US" sz="3600" b="1" dirty="0">
                <a:solidFill>
                  <a:srgbClr val="FFFF00"/>
                </a:solidFill>
                <a:latin typeface="Times New Roman" pitchFamily="18" charset="0"/>
                <a:cs typeface="Times New Roman" pitchFamily="18" charset="0"/>
              </a:rPr>
              <a:t>?</a:t>
            </a:r>
            <a:endParaRPr lang="en-US" sz="4000" b="1" dirty="0">
              <a:solidFill>
                <a:srgbClr val="FFFF00"/>
              </a:solidFill>
              <a:latin typeface="Times New Roman" pitchFamily="18" charset="0"/>
              <a:cs typeface="Times New Roman" pitchFamily="18" charset="0"/>
            </a:endParaRPr>
          </a:p>
        </p:txBody>
      </p:sp>
      <p:sp>
        <p:nvSpPr>
          <p:cNvPr id="6" name="Text Box 7"/>
          <p:cNvSpPr txBox="1">
            <a:spLocks noChangeArrowheads="1"/>
          </p:cNvSpPr>
          <p:nvPr/>
        </p:nvSpPr>
        <p:spPr bwMode="auto">
          <a:xfrm>
            <a:off x="3455053" y="1371600"/>
            <a:ext cx="7924475" cy="1446213"/>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2800" b="1" dirty="0">
                <a:solidFill>
                  <a:srgbClr val="1F497D"/>
                </a:solidFill>
                <a:latin typeface="Times New Roman" pitchFamily="18" charset="0"/>
                <a:cs typeface="Times New Roman" pitchFamily="18" charset="0"/>
              </a:rPr>
              <a:t>A.</a:t>
            </a:r>
            <a:r>
              <a:rPr lang="en-US" sz="3200" b="1" dirty="0">
                <a:solidFill>
                  <a:srgbClr val="FF0000"/>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Giáo</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dục</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tình</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cảm</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yêu</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quê</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hương</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đất</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nước</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nhớ</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ơn</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thầy</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cô</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giáo</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đã</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dạy</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dỗ</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nâng</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bước</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chúng</a:t>
            </a:r>
            <a:r>
              <a:rPr lang="en-US" sz="2800" b="1" dirty="0">
                <a:solidFill>
                  <a:srgbClr val="1F497D"/>
                </a:solidFill>
                <a:latin typeface="Times New Roman" pitchFamily="18" charset="0"/>
                <a:cs typeface="Times New Roman" pitchFamily="18" charset="0"/>
              </a:rPr>
              <a:t> ta </a:t>
            </a:r>
            <a:r>
              <a:rPr lang="en-US" sz="2800" b="1" dirty="0" err="1">
                <a:solidFill>
                  <a:srgbClr val="1F497D"/>
                </a:solidFill>
                <a:latin typeface="Times New Roman" pitchFamily="18" charset="0"/>
                <a:cs typeface="Times New Roman" pitchFamily="18" charset="0"/>
              </a:rPr>
              <a:t>khi</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còn</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thơ</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bé</a:t>
            </a:r>
            <a:r>
              <a:rPr lang="en-US" sz="2800" b="1" dirty="0">
                <a:solidFill>
                  <a:srgbClr val="1F497D"/>
                </a:solidFill>
                <a:latin typeface="Times New Roman" pitchFamily="18" charset="0"/>
                <a:cs typeface="Times New Roman" pitchFamily="18" charset="0"/>
              </a:rPr>
              <a:t>.</a:t>
            </a:r>
            <a:endParaRPr lang="en-US" sz="3200" b="1" dirty="0">
              <a:solidFill>
                <a:srgbClr val="1F497D"/>
              </a:solidFill>
              <a:latin typeface="Times New Roman" pitchFamily="18" charset="0"/>
              <a:cs typeface="Times New Roman" pitchFamily="18" charset="0"/>
            </a:endParaRPr>
          </a:p>
        </p:txBody>
      </p:sp>
      <p:sp>
        <p:nvSpPr>
          <p:cNvPr id="7" name="Text Box 7"/>
          <p:cNvSpPr txBox="1">
            <a:spLocks noChangeArrowheads="1"/>
          </p:cNvSpPr>
          <p:nvPr/>
        </p:nvSpPr>
        <p:spPr bwMode="auto">
          <a:xfrm>
            <a:off x="3455053" y="3429000"/>
            <a:ext cx="7924475" cy="954088"/>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2800" b="1" dirty="0">
                <a:solidFill>
                  <a:srgbClr val="1F497D"/>
                </a:solidFill>
                <a:latin typeface="Times New Roman" pitchFamily="18" charset="0"/>
                <a:cs typeface="Times New Roman" pitchFamily="18" charset="0"/>
              </a:rPr>
              <a:t>B</a:t>
            </a:r>
            <a:r>
              <a:rPr lang="en-US" sz="24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Giáo</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dục</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tình</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cảm</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gắn</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bó</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thương</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yêu</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giúp</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đỡ</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bạn</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bè</a:t>
            </a:r>
            <a:r>
              <a:rPr lang="en-US" sz="2800" b="1" dirty="0">
                <a:solidFill>
                  <a:srgbClr val="1F497D"/>
                </a:solidFill>
                <a:latin typeface="Times New Roman" pitchFamily="18" charset="0"/>
                <a:cs typeface="Times New Roman" pitchFamily="18" charset="0"/>
              </a:rPr>
              <a:t>.</a:t>
            </a:r>
          </a:p>
        </p:txBody>
      </p:sp>
      <p:sp>
        <p:nvSpPr>
          <p:cNvPr id="8" name="Text Box 7"/>
          <p:cNvSpPr txBox="1">
            <a:spLocks noChangeArrowheads="1"/>
          </p:cNvSpPr>
          <p:nvPr/>
        </p:nvSpPr>
        <p:spPr bwMode="auto">
          <a:xfrm>
            <a:off x="3455053" y="4495803"/>
            <a:ext cx="7924475" cy="1446213"/>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1F497D"/>
                </a:solidFill>
                <a:latin typeface="Times New Roman" pitchFamily="18" charset="0"/>
                <a:cs typeface="Times New Roman" pitchFamily="18" charset="0"/>
              </a:rPr>
              <a:t>C. </a:t>
            </a:r>
            <a:r>
              <a:rPr lang="en-US" sz="2800" b="1" dirty="0" err="1">
                <a:solidFill>
                  <a:srgbClr val="1F497D"/>
                </a:solidFill>
                <a:latin typeface="Times New Roman" pitchFamily="18" charset="0"/>
                <a:cs typeface="Times New Roman" pitchFamily="18" charset="0"/>
              </a:rPr>
              <a:t>Giáo</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dục</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tình</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cảm</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yêu</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quê</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hương</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đất</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nước</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biết</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quý</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trọng</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những</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sản</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phẩm</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lao</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động</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của</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người</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dân</a:t>
            </a:r>
            <a:r>
              <a:rPr lang="en-US" sz="2800" b="1" dirty="0">
                <a:solidFill>
                  <a:srgbClr val="1F497D"/>
                </a:solidFill>
                <a:latin typeface="Times New Roman" pitchFamily="18" charset="0"/>
                <a:cs typeface="Times New Roman" pitchFamily="18" charset="0"/>
              </a:rPr>
              <a:t>. </a:t>
            </a:r>
            <a:endParaRPr lang="en-US" sz="3200" b="1" dirty="0">
              <a:solidFill>
                <a:srgbClr val="1F497D"/>
              </a:solidFill>
              <a:latin typeface="Times New Roman" pitchFamily="18" charset="0"/>
              <a:cs typeface="Times New Roman" pitchFamily="18" charset="0"/>
            </a:endParaRPr>
          </a:p>
        </p:txBody>
      </p:sp>
      <p:pic>
        <p:nvPicPr>
          <p:cNvPr id="9" name="Picture 15" descr="hình ảnh animals : &amp;dstrok;ộng vật; tôm, ếch, lươn, crayfish, frogs, baby food; animation, ảnh &amp;dstrok;ộng, hình &amp;dstrok;ộng, con voi"/>
          <p:cNvPicPr>
            <a:picLocks noChangeAspect="1" noChangeArrowheads="1" noCrop="1"/>
          </p:cNvPicPr>
          <p:nvPr/>
        </p:nvPicPr>
        <p:blipFill>
          <a:blip r:embed="rId7">
            <a:extLst>
              <a:ext uri="{28A0092B-C50C-407E-A947-70E740481C1C}">
                <a14:useLocalDpi xmlns:a14="http://schemas.microsoft.com/office/drawing/2010/main" xmlns="" val="0"/>
              </a:ext>
            </a:extLst>
          </a:blip>
          <a:srcRect/>
          <a:stretch>
            <a:fillRect/>
          </a:stretch>
        </p:blipFill>
        <p:spPr bwMode="auto">
          <a:xfrm>
            <a:off x="203527" y="5257803"/>
            <a:ext cx="913423" cy="93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7"/>
          <p:cNvSpPr txBox="1">
            <a:spLocks noChangeArrowheads="1"/>
          </p:cNvSpPr>
          <p:nvPr/>
        </p:nvSpPr>
        <p:spPr bwMode="auto">
          <a:xfrm>
            <a:off x="3455053" y="1398588"/>
            <a:ext cx="7924475" cy="1446212"/>
          </a:xfrm>
          <a:prstGeom prst="rect">
            <a:avLst/>
          </a:prstGeom>
          <a:solidFill>
            <a:srgbClr val="FFFF00"/>
          </a:solidFill>
          <a:ln>
            <a:solidFill>
              <a:srgbClr val="FF0000"/>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FF0000"/>
                </a:solidFill>
                <a:latin typeface="Times New Roman" pitchFamily="18" charset="0"/>
                <a:cs typeface="Times New Roman" pitchFamily="18" charset="0"/>
              </a:rPr>
              <a:t>A. </a:t>
            </a:r>
            <a:r>
              <a:rPr lang="en-US" sz="2800" b="1" dirty="0" err="1">
                <a:solidFill>
                  <a:srgbClr val="FF0000"/>
                </a:solidFill>
                <a:latin typeface="Times New Roman" pitchFamily="18" charset="0"/>
                <a:cs typeface="Times New Roman" pitchFamily="18" charset="0"/>
              </a:rPr>
              <a:t>Giáo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dục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tình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cảm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yêu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quê</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hương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đất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nước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nhớ</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ơn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thầy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cô</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giáo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dạy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dỗ</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nâng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bước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chúng</a:t>
            </a:r>
            <a:r>
              <a:rPr lang="en-US" sz="2800" b="1" dirty="0">
                <a:solidFill>
                  <a:srgbClr val="FF0000"/>
                </a:solidFill>
                <a:latin typeface="Times New Roman" pitchFamily="18" charset="0"/>
                <a:cs typeface="Times New Roman" pitchFamily="18" charset="0"/>
              </a:rPr>
              <a:t> ta </a:t>
            </a:r>
            <a:r>
              <a:rPr lang="en-US" sz="2800" b="1" dirty="0" err="1">
                <a:solidFill>
                  <a:srgbClr val="FF0000"/>
                </a:solidFill>
                <a:latin typeface="Times New Roman" pitchFamily="18" charset="0"/>
                <a:cs typeface="Times New Roman" pitchFamily="18" charset="0"/>
              </a:rPr>
              <a:t>khi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còn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bé</a:t>
            </a:r>
            <a:r>
              <a:rPr lang="en-US" sz="2800" b="1" dirty="0">
                <a:solidFill>
                  <a:srgbClr val="FF0000"/>
                </a:solidFill>
                <a:latin typeface="Times New Roman" pitchFamily="18" charset="0"/>
                <a:cs typeface="Times New Roman" pitchFamily="18" charset="0"/>
              </a:rPr>
              <a:t>.</a:t>
            </a:r>
            <a:endParaRPr lang="en-US" sz="3200" b="1" dirty="0">
              <a:solidFill>
                <a:srgbClr val="FF0000"/>
              </a:solidFill>
              <a:latin typeface="Times New Roman" pitchFamily="18" charset="0"/>
              <a:cs typeface="Times New Roman" pitchFamily="18" charset="0"/>
            </a:endParaRPr>
          </a:p>
        </p:txBody>
      </p:sp>
      <p:sp>
        <p:nvSpPr>
          <p:cNvPr id="11" name="WordArt 5"/>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12" name="WordArt 6"/>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13" name="WordArt 7"/>
          <p:cNvSpPr>
            <a:spLocks noChangeArrowheads="1" noChangeShapeType="1" noTextEdit="1"/>
          </p:cNvSpPr>
          <p:nvPr/>
        </p:nvSpPr>
        <p:spPr bwMode="auto">
          <a:xfrm>
            <a:off x="2242039" y="5381625"/>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14" name="WordArt 8"/>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15" name="WordArt 9"/>
          <p:cNvSpPr>
            <a:spLocks noChangeArrowheads="1" noChangeShapeType="1" noTextEdit="1"/>
          </p:cNvSpPr>
          <p:nvPr/>
        </p:nvSpPr>
        <p:spPr bwMode="auto">
          <a:xfrm>
            <a:off x="2299026"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16" name="WordArt 10"/>
          <p:cNvSpPr>
            <a:spLocks noChangeArrowheads="1" noChangeShapeType="1" noTextEdit="1"/>
          </p:cNvSpPr>
          <p:nvPr/>
        </p:nvSpPr>
        <p:spPr bwMode="auto">
          <a:xfrm>
            <a:off x="2255065"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17" name="WordArt 11"/>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18" name="WordArt 12"/>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19" name="WordArt 13"/>
          <p:cNvSpPr>
            <a:spLocks noChangeArrowheads="1" noChangeShapeType="1" noTextEdit="1"/>
          </p:cNvSpPr>
          <p:nvPr/>
        </p:nvSpPr>
        <p:spPr bwMode="auto">
          <a:xfrm>
            <a:off x="2242039" y="539591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20" name="WordArt 14"/>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21" name="WordArt 15"/>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22" name="Group 21"/>
          <p:cNvGrpSpPr>
            <a:grpSpLocks/>
          </p:cNvGrpSpPr>
          <p:nvPr/>
        </p:nvGrpSpPr>
        <p:grpSpPr bwMode="auto">
          <a:xfrm>
            <a:off x="1116950" y="4924425"/>
            <a:ext cx="2338103" cy="1752600"/>
            <a:chOff x="4320" y="2928"/>
            <a:chExt cx="1104" cy="1104"/>
          </a:xfrm>
        </p:grpSpPr>
        <p:sp>
          <p:nvSpPr>
            <p:cNvPr id="30742" name="AutoShape 22"/>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vi-VN" sz="6000" b="1">
                <a:solidFill>
                  <a:srgbClr val="FF0066"/>
                </a:solidFill>
                <a:latin typeface=".VnHelvetInsH" pitchFamily="34" charset="0"/>
              </a:endParaRPr>
            </a:p>
          </p:txBody>
        </p:sp>
        <p:sp>
          <p:nvSpPr>
            <p:cNvPr id="30743" name="WordArt 23"/>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000000"/>
                  </a:solidFill>
                  <a:latin typeface="Times New Roman"/>
                  <a:cs typeface="Times New Roman"/>
                </a:rPr>
                <a:t>Hết giờ</a:t>
              </a:r>
            </a:p>
          </p:txBody>
        </p:sp>
      </p:grpSp>
    </p:spTree>
    <p:extLst>
      <p:ext uri="{BB962C8B-B14F-4D97-AF65-F5344CB8AC3E}">
        <p14:creationId xmlns:p14="http://schemas.microsoft.com/office/powerpoint/2010/main" xmlns="" val="3387224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par>
                                <p:cTn id="8" presetID="2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1000" fill="hold"/>
                                        <p:tgtEl>
                                          <p:spTgt spid="9"/>
                                        </p:tgtEl>
                                        <p:attrNameLst>
                                          <p:attrName>ppt_x</p:attrName>
                                        </p:attrNameLst>
                                      </p:cBhvr>
                                      <p:tavLst>
                                        <p:tav tm="0">
                                          <p:val>
                                            <p:strVal val="#ppt_x-.2"/>
                                          </p:val>
                                        </p:tav>
                                        <p:tav tm="100000">
                                          <p:val>
                                            <p:strVal val="#ppt_x"/>
                                          </p:val>
                                        </p:tav>
                                      </p:tavLst>
                                    </p:anim>
                                    <p:anim calcmode="lin" valueType="num">
                                      <p:cBhvr>
                                        <p:cTn id="11"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2" dur="10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nodeType="afterGroup">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Right)">
                                      <p:cBhvr>
                                        <p:cTn id="16" dur="500"/>
                                        <p:tgtEl>
                                          <p:spTgt spid="7"/>
                                        </p:tgtEl>
                                      </p:cBhvr>
                                    </p:animEffect>
                                  </p:childTnLst>
                                </p:cTn>
                              </p:par>
                            </p:childTnLst>
                          </p:cTn>
                        </p:par>
                        <p:par>
                          <p:cTn id="17" fill="hold" nodeType="afterGroup">
                            <p:stCondLst>
                              <p:cond delay="1500"/>
                            </p:stCondLst>
                            <p:childTnLst>
                              <p:par>
                                <p:cTn id="18" presetID="18" presetClass="entr" presetSubtype="6"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strips(downRight)">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dissolve">
                                      <p:cBhvr>
                                        <p:cTn id="25" dur="500"/>
                                        <p:tgtEl>
                                          <p:spTgt spid="21"/>
                                        </p:tgtEl>
                                      </p:cBhvr>
                                    </p:animEffec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childTnLst>
                          </p:cTn>
                        </p:par>
                        <p:par>
                          <p:cTn id="26" fill="hold" nodeType="afterGroup">
                            <p:stCondLst>
                              <p:cond delay="500"/>
                            </p:stCondLst>
                            <p:childTnLst>
                              <p:par>
                                <p:cTn id="27" presetID="53" presetClass="exit" presetSubtype="0" fill="hold" grpId="1" nodeType="afterEffect">
                                  <p:stCondLst>
                                    <p:cond delay="0"/>
                                  </p:stCondLst>
                                  <p:childTnLst>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fltVal val="0"/>
                                          </p:val>
                                        </p:tav>
                                      </p:tavLst>
                                    </p:anim>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dissolve">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3" name="hammer.wav"/>
                                        </p:tgtEl>
                                      </p:cMediaNode>
                                    </p:audio>
                                  </p:subTnLst>
                                </p:cTn>
                              </p:par>
                            </p:childTnLst>
                          </p:cTn>
                        </p:par>
                        <p:par>
                          <p:cTn id="36" fill="hold" nodeType="afterGroup">
                            <p:stCondLst>
                              <p:cond delay="1500"/>
                            </p:stCondLst>
                            <p:childTnLst>
                              <p:par>
                                <p:cTn id="37" presetID="53" presetClass="exit" presetSubtype="0" fill="hold" grpId="1" nodeType="afterEffect">
                                  <p:stCondLst>
                                    <p:cond delay="0"/>
                                  </p:stCondLst>
                                  <p:childTnLst>
                                    <p:anim calcmode="lin" valueType="num">
                                      <p:cBhvr>
                                        <p:cTn id="38" dur="500"/>
                                        <p:tgtEl>
                                          <p:spTgt spid="20"/>
                                        </p:tgtEl>
                                        <p:attrNameLst>
                                          <p:attrName>ppt_w</p:attrName>
                                        </p:attrNameLst>
                                      </p:cBhvr>
                                      <p:tavLst>
                                        <p:tav tm="0">
                                          <p:val>
                                            <p:strVal val="ppt_w"/>
                                          </p:val>
                                        </p:tav>
                                        <p:tav tm="100000">
                                          <p:val>
                                            <p:fltVal val="0"/>
                                          </p:val>
                                        </p:tav>
                                      </p:tavLst>
                                    </p:anim>
                                    <p:anim calcmode="lin" valueType="num">
                                      <p:cBhvr>
                                        <p:cTn id="39" dur="500"/>
                                        <p:tgtEl>
                                          <p:spTgt spid="20"/>
                                        </p:tgtEl>
                                        <p:attrNameLst>
                                          <p:attrName>ppt_h</p:attrName>
                                        </p:attrNameLst>
                                      </p:cBhvr>
                                      <p:tavLst>
                                        <p:tav tm="0">
                                          <p:val>
                                            <p:strVal val="ppt_h"/>
                                          </p:val>
                                        </p:tav>
                                        <p:tav tm="100000">
                                          <p:val>
                                            <p:fltVal val="0"/>
                                          </p:val>
                                        </p:tav>
                                      </p:tavLst>
                                    </p:anim>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dissolve">
                                      <p:cBhvr>
                                        <p:cTn id="45" dur="500"/>
                                        <p:tgtEl>
                                          <p:spTgt spid="19"/>
                                        </p:tgtEl>
                                      </p:cBhvr>
                                    </p:animEffec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6" fill="hold" nodeType="afterGroup">
                            <p:stCondLst>
                              <p:cond delay="2500"/>
                            </p:stCondLst>
                            <p:childTnLst>
                              <p:par>
                                <p:cTn id="47" presetID="53" presetClass="exit" presetSubtype="0" fill="hold" grpId="1" nodeType="afterEffect">
                                  <p:stCondLst>
                                    <p:cond delay="0"/>
                                  </p:stCondLst>
                                  <p:childTnLst>
                                    <p:anim calcmode="lin" valueType="num">
                                      <p:cBhvr>
                                        <p:cTn id="48" dur="500"/>
                                        <p:tgtEl>
                                          <p:spTgt spid="19"/>
                                        </p:tgtEl>
                                        <p:attrNameLst>
                                          <p:attrName>ppt_w</p:attrName>
                                        </p:attrNameLst>
                                      </p:cBhvr>
                                      <p:tavLst>
                                        <p:tav tm="0">
                                          <p:val>
                                            <p:strVal val="ppt_w"/>
                                          </p:val>
                                        </p:tav>
                                        <p:tav tm="100000">
                                          <p:val>
                                            <p:fltVal val="0"/>
                                          </p:val>
                                        </p:tav>
                                      </p:tavLst>
                                    </p:anim>
                                    <p:anim calcmode="lin" valueType="num">
                                      <p:cBhvr>
                                        <p:cTn id="49" dur="500"/>
                                        <p:tgtEl>
                                          <p:spTgt spid="19"/>
                                        </p:tgtEl>
                                        <p:attrNameLst>
                                          <p:attrName>ppt_h</p:attrName>
                                        </p:attrNameLst>
                                      </p:cBhvr>
                                      <p:tavLst>
                                        <p:tav tm="0">
                                          <p:val>
                                            <p:strVal val="ppt_h"/>
                                          </p:val>
                                        </p:tav>
                                        <p:tav tm="100000">
                                          <p:val>
                                            <p:fltVal val="0"/>
                                          </p:val>
                                        </p:tav>
                                      </p:tavLst>
                                    </p:anim>
                                    <p:animEffect transition="out" filter="fade">
                                      <p:cBhvr>
                                        <p:cTn id="50" dur="500"/>
                                        <p:tgtEl>
                                          <p:spTgt spid="19"/>
                                        </p:tgtEl>
                                      </p:cBhvr>
                                    </p:animEffect>
                                    <p:set>
                                      <p:cBhvr>
                                        <p:cTn id="51" dur="1" fill="hold">
                                          <p:stCondLst>
                                            <p:cond delay="499"/>
                                          </p:stCondLst>
                                        </p:cTn>
                                        <p:tgtEl>
                                          <p:spTgt spid="19"/>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dissolve">
                                      <p:cBhvr>
                                        <p:cTn id="55" dur="500"/>
                                        <p:tgtEl>
                                          <p:spTgt spid="18"/>
                                        </p:tgtEl>
                                      </p:cBhvr>
                                    </p:animEffect>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childTnLst>
                          </p:cTn>
                        </p:par>
                        <p:par>
                          <p:cTn id="56" fill="hold" nodeType="afterGroup">
                            <p:stCondLst>
                              <p:cond delay="3500"/>
                            </p:stCondLst>
                            <p:childTnLst>
                              <p:par>
                                <p:cTn id="57" presetID="53" presetClass="exit" presetSubtype="0" fill="hold" grpId="1" nodeType="afterEffect">
                                  <p:stCondLst>
                                    <p:cond delay="0"/>
                                  </p:stCondLst>
                                  <p:childTnLst>
                                    <p:anim calcmode="lin" valueType="num">
                                      <p:cBhvr>
                                        <p:cTn id="58" dur="500"/>
                                        <p:tgtEl>
                                          <p:spTgt spid="18"/>
                                        </p:tgtEl>
                                        <p:attrNameLst>
                                          <p:attrName>ppt_w</p:attrName>
                                        </p:attrNameLst>
                                      </p:cBhvr>
                                      <p:tavLst>
                                        <p:tav tm="0">
                                          <p:val>
                                            <p:strVal val="ppt_w"/>
                                          </p:val>
                                        </p:tav>
                                        <p:tav tm="100000">
                                          <p:val>
                                            <p:fltVal val="0"/>
                                          </p:val>
                                        </p:tav>
                                      </p:tavLst>
                                    </p:anim>
                                    <p:anim calcmode="lin" valueType="num">
                                      <p:cBhvr>
                                        <p:cTn id="59" dur="500"/>
                                        <p:tgtEl>
                                          <p:spTgt spid="18"/>
                                        </p:tgtEl>
                                        <p:attrNameLst>
                                          <p:attrName>ppt_h</p:attrName>
                                        </p:attrNameLst>
                                      </p:cBhvr>
                                      <p:tavLst>
                                        <p:tav tm="0">
                                          <p:val>
                                            <p:strVal val="ppt_h"/>
                                          </p:val>
                                        </p:tav>
                                        <p:tav tm="100000">
                                          <p:val>
                                            <p:fltVal val="0"/>
                                          </p:val>
                                        </p:tav>
                                      </p:tavLst>
                                    </p:anim>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grpId="0" nodeType="after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dissolve">
                                      <p:cBhvr>
                                        <p:cTn id="65" dur="500"/>
                                        <p:tgtEl>
                                          <p:spTgt spid="17"/>
                                        </p:tgtEl>
                                      </p:cBhvr>
                                    </p:animEffect>
                                  </p:childTnLst>
                                  <p:subTnLst>
                                    <p:audio>
                                      <p:cMediaNode>
                                        <p:cTn display="0" masterRel="sameClick">
                                          <p:stCondLst>
                                            <p:cond evt="begin" delay="0">
                                              <p:tn val="63"/>
                                            </p:cond>
                                          </p:stCondLst>
                                          <p:endCondLst>
                                            <p:cond evt="onStopAudio" delay="0">
                                              <p:tgtEl>
                                                <p:sldTgt/>
                                              </p:tgtEl>
                                            </p:cond>
                                          </p:endCondLst>
                                        </p:cTn>
                                        <p:tgtEl>
                                          <p:sndTgt r:embed="rId3" name="hammer.wav"/>
                                        </p:tgtEl>
                                      </p:cMediaNode>
                                    </p:audio>
                                  </p:subTnLst>
                                </p:cTn>
                              </p:par>
                            </p:childTnLst>
                          </p:cTn>
                        </p:par>
                        <p:par>
                          <p:cTn id="66" fill="hold" nodeType="afterGroup">
                            <p:stCondLst>
                              <p:cond delay="4500"/>
                            </p:stCondLst>
                            <p:childTnLst>
                              <p:par>
                                <p:cTn id="67" presetID="53" presetClass="exit" presetSubtype="0" fill="hold" grpId="1" nodeType="afterEffect">
                                  <p:stCondLst>
                                    <p:cond delay="0"/>
                                  </p:stCondLst>
                                  <p:childTnLst>
                                    <p:anim calcmode="lin" valueType="num">
                                      <p:cBhvr>
                                        <p:cTn id="68" dur="500"/>
                                        <p:tgtEl>
                                          <p:spTgt spid="17"/>
                                        </p:tgtEl>
                                        <p:attrNameLst>
                                          <p:attrName>ppt_w</p:attrName>
                                        </p:attrNameLst>
                                      </p:cBhvr>
                                      <p:tavLst>
                                        <p:tav tm="0">
                                          <p:val>
                                            <p:strVal val="ppt_w"/>
                                          </p:val>
                                        </p:tav>
                                        <p:tav tm="100000">
                                          <p:val>
                                            <p:fltVal val="0"/>
                                          </p:val>
                                        </p:tav>
                                      </p:tavLst>
                                    </p:anim>
                                    <p:anim calcmode="lin" valueType="num">
                                      <p:cBhvr>
                                        <p:cTn id="69" dur="500"/>
                                        <p:tgtEl>
                                          <p:spTgt spid="17"/>
                                        </p:tgtEl>
                                        <p:attrNameLst>
                                          <p:attrName>ppt_h</p:attrName>
                                        </p:attrNameLst>
                                      </p:cBhvr>
                                      <p:tavLst>
                                        <p:tav tm="0">
                                          <p:val>
                                            <p:strVal val="ppt_h"/>
                                          </p:val>
                                        </p:tav>
                                        <p:tav tm="100000">
                                          <p:val>
                                            <p:fltVal val="0"/>
                                          </p:val>
                                        </p:tav>
                                      </p:tavLst>
                                    </p:anim>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grpId="0" nodeType="after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dissolve">
                                      <p:cBhvr>
                                        <p:cTn id="75" dur="500"/>
                                        <p:tgtEl>
                                          <p:spTgt spid="16"/>
                                        </p:tgtEl>
                                      </p:cBhvr>
                                    </p:animEffect>
                                  </p:childTnLst>
                                  <p:subTnLst>
                                    <p:audio>
                                      <p:cMediaNode>
                                        <p:cTn display="0" masterRel="sameClick">
                                          <p:stCondLst>
                                            <p:cond evt="begin" delay="0">
                                              <p:tn val="73"/>
                                            </p:cond>
                                          </p:stCondLst>
                                          <p:endCondLst>
                                            <p:cond evt="onStopAudio" delay="0">
                                              <p:tgtEl>
                                                <p:sldTgt/>
                                              </p:tgtEl>
                                            </p:cond>
                                          </p:endCondLst>
                                        </p:cTn>
                                        <p:tgtEl>
                                          <p:sndTgt r:embed="rId3" name="hammer.wav"/>
                                        </p:tgtEl>
                                      </p:cMediaNode>
                                    </p:audio>
                                  </p:subTnLst>
                                </p:cTn>
                              </p:par>
                            </p:childTnLst>
                          </p:cTn>
                        </p:par>
                        <p:par>
                          <p:cTn id="76" fill="hold" nodeType="afterGroup">
                            <p:stCondLst>
                              <p:cond delay="5500"/>
                            </p:stCondLst>
                            <p:childTnLst>
                              <p:par>
                                <p:cTn id="77" presetID="53" presetClass="exit" presetSubtype="0" fill="hold" grpId="1" nodeType="afterEffect">
                                  <p:stCondLst>
                                    <p:cond delay="0"/>
                                  </p:stCondLst>
                                  <p:childTnLst>
                                    <p:anim calcmode="lin" valueType="num">
                                      <p:cBhvr>
                                        <p:cTn id="78" dur="500"/>
                                        <p:tgtEl>
                                          <p:spTgt spid="16"/>
                                        </p:tgtEl>
                                        <p:attrNameLst>
                                          <p:attrName>ppt_w</p:attrName>
                                        </p:attrNameLst>
                                      </p:cBhvr>
                                      <p:tavLst>
                                        <p:tav tm="0">
                                          <p:val>
                                            <p:strVal val="ppt_w"/>
                                          </p:val>
                                        </p:tav>
                                        <p:tav tm="100000">
                                          <p:val>
                                            <p:fltVal val="0"/>
                                          </p:val>
                                        </p:tav>
                                      </p:tavLst>
                                    </p:anim>
                                    <p:anim calcmode="lin" valueType="num">
                                      <p:cBhvr>
                                        <p:cTn id="79" dur="500"/>
                                        <p:tgtEl>
                                          <p:spTgt spid="16"/>
                                        </p:tgtEl>
                                        <p:attrNameLst>
                                          <p:attrName>ppt_h</p:attrName>
                                        </p:attrNameLst>
                                      </p:cBhvr>
                                      <p:tavLst>
                                        <p:tav tm="0">
                                          <p:val>
                                            <p:strVal val="ppt_h"/>
                                          </p:val>
                                        </p:tav>
                                        <p:tav tm="100000">
                                          <p:val>
                                            <p:fltVal val="0"/>
                                          </p:val>
                                        </p:tav>
                                      </p:tavLst>
                                    </p:anim>
                                    <p:animEffect transition="out" filter="fade">
                                      <p:cBhvr>
                                        <p:cTn id="80" dur="500"/>
                                        <p:tgtEl>
                                          <p:spTgt spid="16"/>
                                        </p:tgtEl>
                                      </p:cBhvr>
                                    </p:animEffect>
                                    <p:set>
                                      <p:cBhvr>
                                        <p:cTn id="81" dur="1" fill="hold">
                                          <p:stCondLst>
                                            <p:cond delay="499"/>
                                          </p:stCondLst>
                                        </p:cTn>
                                        <p:tgtEl>
                                          <p:spTgt spid="16"/>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grpId="0" nodeType="after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dissolve">
                                      <p:cBhvr>
                                        <p:cTn id="85" dur="500"/>
                                        <p:tgtEl>
                                          <p:spTgt spid="15"/>
                                        </p:tgtEl>
                                      </p:cBhvr>
                                    </p:animEffect>
                                  </p:childTnLst>
                                  <p:subTnLst>
                                    <p:audio>
                                      <p:cMediaNode>
                                        <p:cTn display="0" masterRel="sameClick">
                                          <p:stCondLst>
                                            <p:cond evt="begin" delay="0">
                                              <p:tn val="83"/>
                                            </p:cond>
                                          </p:stCondLst>
                                          <p:endCondLst>
                                            <p:cond evt="onStopAudio" delay="0">
                                              <p:tgtEl>
                                                <p:sldTgt/>
                                              </p:tgtEl>
                                            </p:cond>
                                          </p:endCondLst>
                                        </p:cTn>
                                        <p:tgtEl>
                                          <p:sndTgt r:embed="rId3" name="hammer.wav"/>
                                        </p:tgtEl>
                                      </p:cMediaNode>
                                    </p:audio>
                                  </p:subTnLst>
                                </p:cTn>
                              </p:par>
                            </p:childTnLst>
                          </p:cTn>
                        </p:par>
                        <p:par>
                          <p:cTn id="86" fill="hold" nodeType="afterGroup">
                            <p:stCondLst>
                              <p:cond delay="6500"/>
                            </p:stCondLst>
                            <p:childTnLst>
                              <p:par>
                                <p:cTn id="87" presetID="53" presetClass="exit" presetSubtype="0" fill="hold" grpId="1" nodeType="afterEffect">
                                  <p:stCondLst>
                                    <p:cond delay="0"/>
                                  </p:stCondLst>
                                  <p:childTnLst>
                                    <p:anim calcmode="lin" valueType="num">
                                      <p:cBhvr>
                                        <p:cTn id="88" dur="500"/>
                                        <p:tgtEl>
                                          <p:spTgt spid="15"/>
                                        </p:tgtEl>
                                        <p:attrNameLst>
                                          <p:attrName>ppt_w</p:attrName>
                                        </p:attrNameLst>
                                      </p:cBhvr>
                                      <p:tavLst>
                                        <p:tav tm="0">
                                          <p:val>
                                            <p:strVal val="ppt_w"/>
                                          </p:val>
                                        </p:tav>
                                        <p:tav tm="100000">
                                          <p:val>
                                            <p:fltVal val="0"/>
                                          </p:val>
                                        </p:tav>
                                      </p:tavLst>
                                    </p:anim>
                                    <p:anim calcmode="lin" valueType="num">
                                      <p:cBhvr>
                                        <p:cTn id="89" dur="500"/>
                                        <p:tgtEl>
                                          <p:spTgt spid="15"/>
                                        </p:tgtEl>
                                        <p:attrNameLst>
                                          <p:attrName>ppt_h</p:attrName>
                                        </p:attrNameLst>
                                      </p:cBhvr>
                                      <p:tavLst>
                                        <p:tav tm="0">
                                          <p:val>
                                            <p:strVal val="ppt_h"/>
                                          </p:val>
                                        </p:tav>
                                        <p:tav tm="100000">
                                          <p:val>
                                            <p:fltVal val="0"/>
                                          </p:val>
                                        </p:tav>
                                      </p:tavLst>
                                    </p:anim>
                                    <p:animEffect transition="out" filter="fade">
                                      <p:cBhvr>
                                        <p:cTn id="90" dur="500"/>
                                        <p:tgtEl>
                                          <p:spTgt spid="15"/>
                                        </p:tgtEl>
                                      </p:cBhvr>
                                    </p:animEffect>
                                    <p:set>
                                      <p:cBhvr>
                                        <p:cTn id="91" dur="1" fill="hold">
                                          <p:stCondLst>
                                            <p:cond delay="499"/>
                                          </p:stCondLst>
                                        </p:cTn>
                                        <p:tgtEl>
                                          <p:spTgt spid="15"/>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grpId="0" nodeType="after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dissolve">
                                      <p:cBhvr>
                                        <p:cTn id="95" dur="500"/>
                                        <p:tgtEl>
                                          <p:spTgt spid="14"/>
                                        </p:tgtEl>
                                      </p:cBhvr>
                                    </p:animEffect>
                                  </p:childTnLst>
                                  <p:subTnLst>
                                    <p:audio>
                                      <p:cMediaNode>
                                        <p:cTn display="0" masterRel="sameClick">
                                          <p:stCondLst>
                                            <p:cond evt="begin" delay="0">
                                              <p:tn val="93"/>
                                            </p:cond>
                                          </p:stCondLst>
                                          <p:endCondLst>
                                            <p:cond evt="onStopAudio" delay="0">
                                              <p:tgtEl>
                                                <p:sldTgt/>
                                              </p:tgtEl>
                                            </p:cond>
                                          </p:endCondLst>
                                        </p:cTn>
                                        <p:tgtEl>
                                          <p:sndTgt r:embed="rId3" name="hammer.wav"/>
                                        </p:tgtEl>
                                      </p:cMediaNode>
                                    </p:audio>
                                  </p:subTnLst>
                                </p:cTn>
                              </p:par>
                            </p:childTnLst>
                          </p:cTn>
                        </p:par>
                        <p:par>
                          <p:cTn id="96" fill="hold" nodeType="afterGroup">
                            <p:stCondLst>
                              <p:cond delay="7500"/>
                            </p:stCondLst>
                            <p:childTnLst>
                              <p:par>
                                <p:cTn id="97" presetID="53" presetClass="exit" presetSubtype="0" fill="hold" grpId="1" nodeType="afterEffect">
                                  <p:stCondLst>
                                    <p:cond delay="0"/>
                                  </p:stCondLst>
                                  <p:childTnLst>
                                    <p:anim calcmode="lin" valueType="num">
                                      <p:cBhvr>
                                        <p:cTn id="98" dur="500"/>
                                        <p:tgtEl>
                                          <p:spTgt spid="14"/>
                                        </p:tgtEl>
                                        <p:attrNameLst>
                                          <p:attrName>ppt_w</p:attrName>
                                        </p:attrNameLst>
                                      </p:cBhvr>
                                      <p:tavLst>
                                        <p:tav tm="0">
                                          <p:val>
                                            <p:strVal val="ppt_w"/>
                                          </p:val>
                                        </p:tav>
                                        <p:tav tm="100000">
                                          <p:val>
                                            <p:fltVal val="0"/>
                                          </p:val>
                                        </p:tav>
                                      </p:tavLst>
                                    </p:anim>
                                    <p:anim calcmode="lin" valueType="num">
                                      <p:cBhvr>
                                        <p:cTn id="99" dur="500"/>
                                        <p:tgtEl>
                                          <p:spTgt spid="14"/>
                                        </p:tgtEl>
                                        <p:attrNameLst>
                                          <p:attrName>ppt_h</p:attrName>
                                        </p:attrNameLst>
                                      </p:cBhvr>
                                      <p:tavLst>
                                        <p:tav tm="0">
                                          <p:val>
                                            <p:strVal val="ppt_h"/>
                                          </p:val>
                                        </p:tav>
                                        <p:tav tm="100000">
                                          <p:val>
                                            <p:fltVal val="0"/>
                                          </p:val>
                                        </p:tav>
                                      </p:tavLst>
                                    </p:anim>
                                    <p:animEffect transition="out" filter="fade">
                                      <p:cBhvr>
                                        <p:cTn id="100" dur="500"/>
                                        <p:tgtEl>
                                          <p:spTgt spid="14"/>
                                        </p:tgtEl>
                                      </p:cBhvr>
                                    </p:animEffect>
                                    <p:set>
                                      <p:cBhvr>
                                        <p:cTn id="101" dur="1" fill="hold">
                                          <p:stCondLst>
                                            <p:cond delay="499"/>
                                          </p:stCondLst>
                                        </p:cTn>
                                        <p:tgtEl>
                                          <p:spTgt spid="14"/>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grpId="0" nodeType="afterEffect">
                                  <p:stCondLst>
                                    <p:cond delay="0"/>
                                  </p:stCondLst>
                                  <p:childTnLst>
                                    <p:set>
                                      <p:cBhvr>
                                        <p:cTn id="104" dur="1" fill="hold">
                                          <p:stCondLst>
                                            <p:cond delay="0"/>
                                          </p:stCondLst>
                                        </p:cTn>
                                        <p:tgtEl>
                                          <p:spTgt spid="13"/>
                                        </p:tgtEl>
                                        <p:attrNameLst>
                                          <p:attrName>style.visibility</p:attrName>
                                        </p:attrNameLst>
                                      </p:cBhvr>
                                      <p:to>
                                        <p:strVal val="visible"/>
                                      </p:to>
                                    </p:set>
                                    <p:animEffect transition="in" filter="dissolve">
                                      <p:cBhvr>
                                        <p:cTn id="105" dur="500"/>
                                        <p:tgtEl>
                                          <p:spTgt spid="13"/>
                                        </p:tgtEl>
                                      </p:cBhvr>
                                    </p:animEffect>
                                  </p:childTnLst>
                                  <p:subTnLst>
                                    <p:audio>
                                      <p:cMediaNode>
                                        <p:cTn display="0" masterRel="sameClick">
                                          <p:stCondLst>
                                            <p:cond evt="begin" delay="0">
                                              <p:tn val="103"/>
                                            </p:cond>
                                          </p:stCondLst>
                                          <p:endCondLst>
                                            <p:cond evt="onStopAudio" delay="0">
                                              <p:tgtEl>
                                                <p:sldTgt/>
                                              </p:tgtEl>
                                            </p:cond>
                                          </p:endCondLst>
                                        </p:cTn>
                                        <p:tgtEl>
                                          <p:sndTgt r:embed="rId3" name="hammer.wav"/>
                                        </p:tgtEl>
                                      </p:cMediaNode>
                                    </p:audio>
                                  </p:subTnLst>
                                </p:cTn>
                              </p:par>
                            </p:childTnLst>
                          </p:cTn>
                        </p:par>
                        <p:par>
                          <p:cTn id="106" fill="hold" nodeType="afterGroup">
                            <p:stCondLst>
                              <p:cond delay="8500"/>
                            </p:stCondLst>
                            <p:childTnLst>
                              <p:par>
                                <p:cTn id="107" presetID="53" presetClass="exit" presetSubtype="0" fill="hold" grpId="1" nodeType="afterEffect">
                                  <p:stCondLst>
                                    <p:cond delay="0"/>
                                  </p:stCondLst>
                                  <p:childTnLst>
                                    <p:anim calcmode="lin" valueType="num">
                                      <p:cBhvr>
                                        <p:cTn id="108" dur="500"/>
                                        <p:tgtEl>
                                          <p:spTgt spid="13"/>
                                        </p:tgtEl>
                                        <p:attrNameLst>
                                          <p:attrName>ppt_w</p:attrName>
                                        </p:attrNameLst>
                                      </p:cBhvr>
                                      <p:tavLst>
                                        <p:tav tm="0">
                                          <p:val>
                                            <p:strVal val="ppt_w"/>
                                          </p:val>
                                        </p:tav>
                                        <p:tav tm="100000">
                                          <p:val>
                                            <p:fltVal val="0"/>
                                          </p:val>
                                        </p:tav>
                                      </p:tavLst>
                                    </p:anim>
                                    <p:anim calcmode="lin" valueType="num">
                                      <p:cBhvr>
                                        <p:cTn id="109" dur="500"/>
                                        <p:tgtEl>
                                          <p:spTgt spid="13"/>
                                        </p:tgtEl>
                                        <p:attrNameLst>
                                          <p:attrName>ppt_h</p:attrName>
                                        </p:attrNameLst>
                                      </p:cBhvr>
                                      <p:tavLst>
                                        <p:tav tm="0">
                                          <p:val>
                                            <p:strVal val="ppt_h"/>
                                          </p:val>
                                        </p:tav>
                                        <p:tav tm="100000">
                                          <p:val>
                                            <p:fltVal val="0"/>
                                          </p:val>
                                        </p:tav>
                                      </p:tavLst>
                                    </p:anim>
                                    <p:animEffect transition="out" filter="fade">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grpId="0" nodeType="afterEffect">
                                  <p:stCondLst>
                                    <p:cond delay="0"/>
                                  </p:stCondLst>
                                  <p:childTnLst>
                                    <p:set>
                                      <p:cBhvr>
                                        <p:cTn id="114" dur="1" fill="hold">
                                          <p:stCondLst>
                                            <p:cond delay="0"/>
                                          </p:stCondLst>
                                        </p:cTn>
                                        <p:tgtEl>
                                          <p:spTgt spid="12"/>
                                        </p:tgtEl>
                                        <p:attrNameLst>
                                          <p:attrName>style.visibility</p:attrName>
                                        </p:attrNameLst>
                                      </p:cBhvr>
                                      <p:to>
                                        <p:strVal val="visible"/>
                                      </p:to>
                                    </p:set>
                                    <p:animEffect transition="in" filter="dissolve">
                                      <p:cBhvr>
                                        <p:cTn id="115" dur="500"/>
                                        <p:tgtEl>
                                          <p:spTgt spid="12"/>
                                        </p:tgtEl>
                                      </p:cBhvr>
                                    </p:animEffect>
                                  </p:childTnLst>
                                  <p:subTnLst>
                                    <p:audio>
                                      <p:cMediaNode>
                                        <p:cTn display="0" masterRel="sameClick">
                                          <p:stCondLst>
                                            <p:cond evt="begin" delay="0">
                                              <p:tn val="113"/>
                                            </p:cond>
                                          </p:stCondLst>
                                          <p:endCondLst>
                                            <p:cond evt="onStopAudio" delay="0">
                                              <p:tgtEl>
                                                <p:sldTgt/>
                                              </p:tgtEl>
                                            </p:cond>
                                          </p:endCondLst>
                                        </p:cTn>
                                        <p:tgtEl>
                                          <p:sndTgt r:embed="rId3" name="hammer.wav"/>
                                        </p:tgtEl>
                                      </p:cMediaNode>
                                    </p:audio>
                                  </p:subTnLst>
                                </p:cTn>
                              </p:par>
                            </p:childTnLst>
                          </p:cTn>
                        </p:par>
                        <p:par>
                          <p:cTn id="116" fill="hold" nodeType="afterGroup">
                            <p:stCondLst>
                              <p:cond delay="9500"/>
                            </p:stCondLst>
                            <p:childTnLst>
                              <p:par>
                                <p:cTn id="117" presetID="53" presetClass="exit" presetSubtype="0" fill="hold" grpId="1" nodeType="afterEffect">
                                  <p:stCondLst>
                                    <p:cond delay="0"/>
                                  </p:stCondLst>
                                  <p:childTnLst>
                                    <p:anim calcmode="lin" valueType="num">
                                      <p:cBhvr>
                                        <p:cTn id="118" dur="500"/>
                                        <p:tgtEl>
                                          <p:spTgt spid="12"/>
                                        </p:tgtEl>
                                        <p:attrNameLst>
                                          <p:attrName>ppt_w</p:attrName>
                                        </p:attrNameLst>
                                      </p:cBhvr>
                                      <p:tavLst>
                                        <p:tav tm="0">
                                          <p:val>
                                            <p:strVal val="ppt_w"/>
                                          </p:val>
                                        </p:tav>
                                        <p:tav tm="100000">
                                          <p:val>
                                            <p:fltVal val="0"/>
                                          </p:val>
                                        </p:tav>
                                      </p:tavLst>
                                    </p:anim>
                                    <p:anim calcmode="lin" valueType="num">
                                      <p:cBhvr>
                                        <p:cTn id="119" dur="500"/>
                                        <p:tgtEl>
                                          <p:spTgt spid="12"/>
                                        </p:tgtEl>
                                        <p:attrNameLst>
                                          <p:attrName>ppt_h</p:attrName>
                                        </p:attrNameLst>
                                      </p:cBhvr>
                                      <p:tavLst>
                                        <p:tav tm="0">
                                          <p:val>
                                            <p:strVal val="ppt_h"/>
                                          </p:val>
                                        </p:tav>
                                        <p:tav tm="100000">
                                          <p:val>
                                            <p:fltVal val="0"/>
                                          </p:val>
                                        </p:tav>
                                      </p:tavLst>
                                    </p:anim>
                                    <p:animEffect transition="out" filter="fade">
                                      <p:cBhvr>
                                        <p:cTn id="120" dur="500"/>
                                        <p:tgtEl>
                                          <p:spTgt spid="12"/>
                                        </p:tgtEl>
                                      </p:cBhvr>
                                    </p:animEffect>
                                    <p:set>
                                      <p:cBhvr>
                                        <p:cTn id="121" dur="1" fill="hold">
                                          <p:stCondLst>
                                            <p:cond delay="499"/>
                                          </p:stCondLst>
                                        </p:cTn>
                                        <p:tgtEl>
                                          <p:spTgt spid="12"/>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grpId="0" nodeType="afterEffect">
                                  <p:stCondLst>
                                    <p:cond delay="0"/>
                                  </p:stCondLst>
                                  <p:childTnLst>
                                    <p:set>
                                      <p:cBhvr>
                                        <p:cTn id="124" dur="1" fill="hold">
                                          <p:stCondLst>
                                            <p:cond delay="0"/>
                                          </p:stCondLst>
                                        </p:cTn>
                                        <p:tgtEl>
                                          <p:spTgt spid="11"/>
                                        </p:tgtEl>
                                        <p:attrNameLst>
                                          <p:attrName>style.visibility</p:attrName>
                                        </p:attrNameLst>
                                      </p:cBhvr>
                                      <p:to>
                                        <p:strVal val="visible"/>
                                      </p:to>
                                    </p:set>
                                    <p:animEffect transition="in" filter="dissolve">
                                      <p:cBhvr>
                                        <p:cTn id="125" dur="500"/>
                                        <p:tgtEl>
                                          <p:spTgt spid="11"/>
                                        </p:tgtEl>
                                      </p:cBhvr>
                                    </p:animEffect>
                                  </p:childTnLst>
                                  <p:subTnLst>
                                    <p:audio>
                                      <p:cMediaNode>
                                        <p:cTn display="0" masterRel="sameClick">
                                          <p:stCondLst>
                                            <p:cond evt="begin" delay="0">
                                              <p:tn val="123"/>
                                            </p:cond>
                                          </p:stCondLst>
                                          <p:endCondLst>
                                            <p:cond evt="onStopAudio" delay="0">
                                              <p:tgtEl>
                                                <p:sldTgt/>
                                              </p:tgtEl>
                                            </p:cond>
                                          </p:endCondLst>
                                        </p:cTn>
                                        <p:tgtEl>
                                          <p:sndTgt r:embed="rId3" name="hammer.wav"/>
                                        </p:tgtEl>
                                      </p:cMediaNode>
                                    </p:audio>
                                  </p:subTnLst>
                                </p:cTn>
                              </p:par>
                            </p:childTnLst>
                          </p:cTn>
                        </p:par>
                        <p:par>
                          <p:cTn id="126" fill="hold" nodeType="afterGroup">
                            <p:stCondLst>
                              <p:cond delay="10500"/>
                            </p:stCondLst>
                            <p:childTnLst>
                              <p:par>
                                <p:cTn id="127" presetID="53" presetClass="exit" presetSubtype="0" fill="hold" grpId="1" nodeType="afterEffect">
                                  <p:stCondLst>
                                    <p:cond delay="0"/>
                                  </p:stCondLst>
                                  <p:childTnLst>
                                    <p:anim calcmode="lin" valueType="num">
                                      <p:cBhvr>
                                        <p:cTn id="128" dur="500"/>
                                        <p:tgtEl>
                                          <p:spTgt spid="11"/>
                                        </p:tgtEl>
                                        <p:attrNameLst>
                                          <p:attrName>ppt_w</p:attrName>
                                        </p:attrNameLst>
                                      </p:cBhvr>
                                      <p:tavLst>
                                        <p:tav tm="0">
                                          <p:val>
                                            <p:strVal val="ppt_w"/>
                                          </p:val>
                                        </p:tav>
                                        <p:tav tm="100000">
                                          <p:val>
                                            <p:fltVal val="0"/>
                                          </p:val>
                                        </p:tav>
                                      </p:tavLst>
                                    </p:anim>
                                    <p:anim calcmode="lin" valueType="num">
                                      <p:cBhvr>
                                        <p:cTn id="129" dur="500"/>
                                        <p:tgtEl>
                                          <p:spTgt spid="11"/>
                                        </p:tgtEl>
                                        <p:attrNameLst>
                                          <p:attrName>ppt_h</p:attrName>
                                        </p:attrNameLst>
                                      </p:cBhvr>
                                      <p:tavLst>
                                        <p:tav tm="0">
                                          <p:val>
                                            <p:strVal val="ppt_h"/>
                                          </p:val>
                                        </p:tav>
                                        <p:tav tm="100000">
                                          <p:val>
                                            <p:fltVal val="0"/>
                                          </p:val>
                                        </p:tav>
                                      </p:tavLst>
                                    </p:anim>
                                    <p:animEffect transition="out" filter="fade">
                                      <p:cBhvr>
                                        <p:cTn id="130" dur="500"/>
                                        <p:tgtEl>
                                          <p:spTgt spid="11"/>
                                        </p:tgtEl>
                                      </p:cBhvr>
                                    </p:animEffect>
                                    <p:set>
                                      <p:cBhvr>
                                        <p:cTn id="131" dur="1" fill="hold">
                                          <p:stCondLst>
                                            <p:cond delay="499"/>
                                          </p:stCondLst>
                                        </p:cTn>
                                        <p:tgtEl>
                                          <p:spTgt spid="11"/>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2"/>
                                        </p:tgtEl>
                                        <p:attrNameLst>
                                          <p:attrName>style.visibility</p:attrName>
                                        </p:attrNameLst>
                                      </p:cBhvr>
                                      <p:to>
                                        <p:strVal val="visible"/>
                                      </p:to>
                                    </p:set>
                                    <p:anim calcmode="lin" valueType="num">
                                      <p:cBhvr>
                                        <p:cTn id="134" dur="500" fill="hold"/>
                                        <p:tgtEl>
                                          <p:spTgt spid="22"/>
                                        </p:tgtEl>
                                        <p:attrNameLst>
                                          <p:attrName>ppt_w</p:attrName>
                                        </p:attrNameLst>
                                      </p:cBhvr>
                                      <p:tavLst>
                                        <p:tav tm="0">
                                          <p:val>
                                            <p:fltVal val="0"/>
                                          </p:val>
                                        </p:tav>
                                        <p:tav tm="100000">
                                          <p:val>
                                            <p:strVal val="#ppt_w"/>
                                          </p:val>
                                        </p:tav>
                                      </p:tavLst>
                                    </p:anim>
                                    <p:anim calcmode="lin" valueType="num">
                                      <p:cBhvr>
                                        <p:cTn id="135" dur="500" fill="hold"/>
                                        <p:tgtEl>
                                          <p:spTgt spid="22"/>
                                        </p:tgtEl>
                                        <p:attrNameLst>
                                          <p:attrName>ppt_h</p:attrName>
                                        </p:attrNameLst>
                                      </p:cBhvr>
                                      <p:tavLst>
                                        <p:tav tm="0">
                                          <p:val>
                                            <p:fltVal val="0"/>
                                          </p:val>
                                        </p:tav>
                                        <p:tav tm="100000">
                                          <p:val>
                                            <p:strVal val="#ppt_h"/>
                                          </p:val>
                                        </p:tav>
                                      </p:tavLst>
                                    </p:anim>
                                    <p:animEffect transition="in" filter="fade">
                                      <p:cBhvr>
                                        <p:cTn id="136" dur="500"/>
                                        <p:tgtEl>
                                          <p:spTgt spid="22"/>
                                        </p:tgtEl>
                                      </p:cBhvr>
                                    </p:animEffect>
                                  </p:childTnLst>
                                  <p:subTnLst>
                                    <p:audio>
                                      <p:cMediaNode>
                                        <p:cTn display="0" masterRel="sameClick">
                                          <p:stCondLst>
                                            <p:cond evt="begin" delay="0">
                                              <p:tn val="132"/>
                                            </p:cond>
                                          </p:stCondLst>
                                          <p:endCondLst>
                                            <p:cond evt="onStopAudio" delay="0">
                                              <p:tgtEl>
                                                <p:sldTgt/>
                                              </p:tgtEl>
                                            </p:cond>
                                          </p:endCondLst>
                                        </p:cTn>
                                        <p:tgtEl>
                                          <p:sndTgt r:embed="rId2" name="chimes.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3" presetClass="entr" presetSubtype="10" fill="hold" grpId="0" nodeType="clickEffect">
                                  <p:stCondLst>
                                    <p:cond delay="0"/>
                                  </p:stCondLst>
                                  <p:childTnLst>
                                    <p:set>
                                      <p:cBhvr>
                                        <p:cTn id="140" dur="1" fill="hold">
                                          <p:stCondLst>
                                            <p:cond delay="0"/>
                                          </p:stCondLst>
                                        </p:cTn>
                                        <p:tgtEl>
                                          <p:spTgt spid="10"/>
                                        </p:tgtEl>
                                        <p:attrNameLst>
                                          <p:attrName>style.visibility</p:attrName>
                                        </p:attrNameLst>
                                      </p:cBhvr>
                                      <p:to>
                                        <p:strVal val="visible"/>
                                      </p:to>
                                    </p:set>
                                    <p:animEffect transition="in" filter="blinds(horizontal)">
                                      <p:cBhvr>
                                        <p:cTn id="141" dur="500"/>
                                        <p:tgtEl>
                                          <p:spTgt spid="10"/>
                                        </p:tgtEl>
                                      </p:cBhvr>
                                    </p:animEffect>
                                  </p:childTnLst>
                                  <p:subTnLst>
                                    <p:audio>
                                      <p:cMediaNode>
                                        <p:cTn display="0" masterRel="sameClick">
                                          <p:stCondLst>
                                            <p:cond evt="begin" delay="0">
                                              <p:tn val="139"/>
                                            </p:cond>
                                          </p:stCondLst>
                                          <p:endCondLst>
                                            <p:cond evt="onStopAudio" delay="0">
                                              <p:tgtEl>
                                                <p:sldTgt/>
                                              </p:tgtEl>
                                            </p:cond>
                                          </p:endCondLst>
                                        </p:cTn>
                                        <p:tgtEl>
                                          <p:sndTgt r:embed="rId4" name="applause.wav"/>
                                        </p:tgtEl>
                                      </p:cMediaNode>
                                    </p:audio>
                                  </p:subTnLst>
                                </p:cTn>
                              </p:par>
                              <p:par>
                                <p:cTn id="142" presetID="0" presetClass="path" presetSubtype="0" accel="50000" decel="50000" fill="hold" nodeType="withEffect">
                                  <p:stCondLst>
                                    <p:cond delay="0"/>
                                  </p:stCondLst>
                                  <p:childTnLst>
                                    <p:animMotion origin="layout" path="M 3.33333E-6 3.98844E-6 L 0.15416 -0.50058 " pathEditMode="relative" rAng="0" ptsTypes="AA">
                                      <p:cBhvr>
                                        <p:cTn id="143" dur="2000" fill="hold"/>
                                        <p:tgtEl>
                                          <p:spTgt spid="9"/>
                                        </p:tgtEl>
                                        <p:attrNameLst>
                                          <p:attrName>ppt_x</p:attrName>
                                          <p:attrName>ppt_y</p:attrName>
                                        </p:attrNameLst>
                                      </p:cBhvr>
                                      <p:rCtr x="7708" y="-250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rot="20235779">
            <a:off x="1161142" y="1799175"/>
            <a:ext cx="7895772" cy="769441"/>
          </a:xfrm>
          <a:prstGeom prst="rect">
            <a:avLst/>
          </a:prstGeom>
          <a:noFill/>
        </p:spPr>
        <p:txBody>
          <a:bodyPr wrap="square" rtlCol="0">
            <a:spAutoFit/>
          </a:bodyPr>
          <a:lstStyle/>
          <a:p>
            <a:r>
              <a:rPr lang="en-US" sz="4400" b="1" i="1" dirty="0">
                <a:solidFill>
                  <a:srgbClr val="FFFF00"/>
                </a:solidFill>
              </a:rPr>
              <a:t>- </a:t>
            </a:r>
            <a:r>
              <a:rPr lang="en-US" sz="4000" b="1" i="1" dirty="0" err="1">
                <a:solidFill>
                  <a:srgbClr val="FFFF00"/>
                </a:solidFill>
              </a:rPr>
              <a:t>Củng</a:t>
            </a:r>
            <a:r>
              <a:rPr lang="en-US" sz="4000" b="1" i="1" dirty="0">
                <a:solidFill>
                  <a:srgbClr val="FFFF00"/>
                </a:solidFill>
              </a:rPr>
              <a:t> </a:t>
            </a:r>
            <a:r>
              <a:rPr lang="en-US" sz="4000" b="1" i="1" dirty="0" err="1">
                <a:solidFill>
                  <a:srgbClr val="FFFF00"/>
                </a:solidFill>
              </a:rPr>
              <a:t>cố</a:t>
            </a:r>
            <a:r>
              <a:rPr lang="en-US" sz="4000" b="1" i="1" dirty="0">
                <a:solidFill>
                  <a:srgbClr val="FFFF00"/>
                </a:solidFill>
              </a:rPr>
              <a:t>, </a:t>
            </a:r>
            <a:r>
              <a:rPr lang="en-US" sz="4000" b="1" i="1" dirty="0" err="1">
                <a:solidFill>
                  <a:srgbClr val="FFFF00"/>
                </a:solidFill>
              </a:rPr>
              <a:t>dặn</a:t>
            </a:r>
            <a:r>
              <a:rPr lang="en-US" sz="4000" b="1" i="1" dirty="0">
                <a:solidFill>
                  <a:srgbClr val="FFFF00"/>
                </a:solidFill>
              </a:rPr>
              <a:t> </a:t>
            </a:r>
            <a:r>
              <a:rPr lang="en-US" sz="4000" b="1" i="1" dirty="0" err="1">
                <a:solidFill>
                  <a:srgbClr val="FFFF00"/>
                </a:solidFill>
              </a:rPr>
              <a:t>dò</a:t>
            </a:r>
            <a:r>
              <a:rPr lang="en-US" sz="4000" b="1" i="1" dirty="0">
                <a:solidFill>
                  <a:srgbClr val="FFFF00"/>
                </a:solidFill>
              </a:rPr>
              <a:t>, </a:t>
            </a:r>
            <a:r>
              <a:rPr lang="en-US" sz="4000" b="1" i="1" dirty="0" err="1">
                <a:solidFill>
                  <a:srgbClr val="FFFF00"/>
                </a:solidFill>
              </a:rPr>
              <a:t>nêu</a:t>
            </a:r>
            <a:r>
              <a:rPr lang="en-US" sz="4000" b="1" i="1" dirty="0">
                <a:solidFill>
                  <a:srgbClr val="FFFF00"/>
                </a:solidFill>
              </a:rPr>
              <a:t> </a:t>
            </a:r>
            <a:r>
              <a:rPr lang="en-US" sz="4000" b="1" i="1" dirty="0" err="1">
                <a:solidFill>
                  <a:srgbClr val="FFFF00"/>
                </a:solidFill>
              </a:rPr>
              <a:t>giáo</a:t>
            </a:r>
            <a:r>
              <a:rPr lang="en-US" sz="4000" b="1" i="1" dirty="0">
                <a:solidFill>
                  <a:srgbClr val="FFFF00"/>
                </a:solidFill>
              </a:rPr>
              <a:t> </a:t>
            </a:r>
            <a:r>
              <a:rPr lang="en-US" sz="4000" b="1" i="1" dirty="0" err="1">
                <a:solidFill>
                  <a:srgbClr val="FFFF00"/>
                </a:solidFill>
              </a:rPr>
              <a:t>dục</a:t>
            </a:r>
            <a:endParaRPr lang="en-US" sz="4000" b="1" i="1" dirty="0">
              <a:solidFill>
                <a:srgbClr val="FFFF00"/>
              </a:solidFill>
            </a:endParaRPr>
          </a:p>
        </p:txBody>
      </p:sp>
    </p:spTree>
    <p:extLst>
      <p:ext uri="{BB962C8B-B14F-4D97-AF65-F5344CB8AC3E}">
        <p14:creationId xmlns:p14="http://schemas.microsoft.com/office/powerpoint/2010/main" xmlns="" val="526262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828422" y="3686628"/>
            <a:ext cx="4586893" cy="2039958"/>
          </a:xfrm>
          <a:prstGeom prst="rect">
            <a:avLst/>
          </a:prstGeom>
        </p:spPr>
      </p:pic>
      <p:pic>
        <p:nvPicPr>
          <p:cNvPr id="12" name="E VAN NHO TRG X B'truog.mp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8550431" y="4551529"/>
            <a:ext cx="609600" cy="609600"/>
          </a:xfrm>
          <a:prstGeom prst="rect">
            <a:avLst/>
          </a:prstGeom>
        </p:spPr>
      </p:pic>
      <p:sp>
        <p:nvSpPr>
          <p:cNvPr id="2" name="TextBox 1"/>
          <p:cNvSpPr txBox="1"/>
          <p:nvPr/>
        </p:nvSpPr>
        <p:spPr>
          <a:xfrm rot="21142830">
            <a:off x="74151" y="445057"/>
            <a:ext cx="9548390" cy="1754326"/>
          </a:xfrm>
          <a:prstGeom prst="rect">
            <a:avLst/>
          </a:prstGeom>
          <a:noFill/>
        </p:spPr>
        <p:txBody>
          <a:bodyPr wrap="square" rtlCol="0">
            <a:prstTxWarp prst="textCurveDown">
              <a:avLst/>
            </a:prstTxWarp>
            <a:spAutoFit/>
          </a:bodyPr>
          <a:lstStyle/>
          <a:p>
            <a:r>
              <a:rPr lang="en-US" sz="5400" dirty="0" err="1">
                <a:solidFill>
                  <a:srgbClr val="FF0000"/>
                </a:solidFill>
              </a:rPr>
              <a:t>Chúc</a:t>
            </a:r>
            <a:r>
              <a:rPr lang="en-US" sz="5400" dirty="0">
                <a:solidFill>
                  <a:srgbClr val="FF0000"/>
                </a:solidFill>
              </a:rPr>
              <a:t> </a:t>
            </a:r>
            <a:r>
              <a:rPr lang="en-US" sz="5400" dirty="0" err="1">
                <a:solidFill>
                  <a:srgbClr val="FF0000"/>
                </a:solidFill>
              </a:rPr>
              <a:t>thầy</a:t>
            </a:r>
            <a:r>
              <a:rPr lang="en-US" sz="5400" dirty="0">
                <a:solidFill>
                  <a:srgbClr val="FF0000"/>
                </a:solidFill>
              </a:rPr>
              <a:t> </a:t>
            </a:r>
            <a:r>
              <a:rPr lang="en-US" sz="5400" dirty="0" err="1">
                <a:solidFill>
                  <a:srgbClr val="FF0000"/>
                </a:solidFill>
              </a:rPr>
              <a:t>cô</a:t>
            </a:r>
            <a:r>
              <a:rPr lang="en-US" sz="5400" dirty="0">
                <a:solidFill>
                  <a:srgbClr val="FF0000"/>
                </a:solidFill>
              </a:rPr>
              <a:t> </a:t>
            </a:r>
            <a:r>
              <a:rPr lang="en-US" sz="5400" dirty="0" err="1">
                <a:solidFill>
                  <a:srgbClr val="FF0000"/>
                </a:solidFill>
              </a:rPr>
              <a:t>mạnh</a:t>
            </a:r>
            <a:r>
              <a:rPr lang="en-US" sz="5400" dirty="0">
                <a:solidFill>
                  <a:srgbClr val="FF0000"/>
                </a:solidFill>
              </a:rPr>
              <a:t> </a:t>
            </a:r>
            <a:r>
              <a:rPr lang="en-US" sz="5400" dirty="0" err="1">
                <a:solidFill>
                  <a:srgbClr val="FF0000"/>
                </a:solidFill>
              </a:rPr>
              <a:t>khỏe</a:t>
            </a:r>
            <a:r>
              <a:rPr lang="en-US" sz="5400" dirty="0">
                <a:solidFill>
                  <a:srgbClr val="FF0000"/>
                </a:solidFill>
              </a:rPr>
              <a:t>, </a:t>
            </a:r>
            <a:r>
              <a:rPr lang="en-US" sz="5400" dirty="0" err="1">
                <a:solidFill>
                  <a:srgbClr val="FF0000"/>
                </a:solidFill>
              </a:rPr>
              <a:t>các</a:t>
            </a:r>
            <a:r>
              <a:rPr lang="en-US" sz="5400" dirty="0">
                <a:solidFill>
                  <a:srgbClr val="FF0000"/>
                </a:solidFill>
              </a:rPr>
              <a:t> </a:t>
            </a:r>
            <a:r>
              <a:rPr lang="en-US" sz="5400" dirty="0" err="1">
                <a:solidFill>
                  <a:srgbClr val="FF0000"/>
                </a:solidFill>
              </a:rPr>
              <a:t>bạn</a:t>
            </a:r>
            <a:r>
              <a:rPr lang="en-US" sz="5400" dirty="0">
                <a:solidFill>
                  <a:srgbClr val="FF0000"/>
                </a:solidFill>
              </a:rPr>
              <a:t> </a:t>
            </a:r>
            <a:r>
              <a:rPr lang="en-US" sz="5400" dirty="0" err="1">
                <a:solidFill>
                  <a:srgbClr val="FF0000"/>
                </a:solidFill>
              </a:rPr>
              <a:t>học</a:t>
            </a:r>
            <a:r>
              <a:rPr lang="en-US" sz="5400" dirty="0">
                <a:solidFill>
                  <a:srgbClr val="FF0000"/>
                </a:solidFill>
              </a:rPr>
              <a:t> </a:t>
            </a:r>
            <a:r>
              <a:rPr lang="en-US" sz="5400" dirty="0" err="1">
                <a:solidFill>
                  <a:srgbClr val="FF0000"/>
                </a:solidFill>
              </a:rPr>
              <a:t>sinh</a:t>
            </a:r>
            <a:r>
              <a:rPr lang="en-US" sz="5400" dirty="0">
                <a:solidFill>
                  <a:srgbClr val="FF0000"/>
                </a:solidFill>
              </a:rPr>
              <a:t> </a:t>
            </a:r>
            <a:r>
              <a:rPr lang="en-US" sz="5400" dirty="0" err="1">
                <a:solidFill>
                  <a:srgbClr val="FF0000"/>
                </a:solidFill>
              </a:rPr>
              <a:t>chăm</a:t>
            </a:r>
            <a:r>
              <a:rPr lang="en-US" sz="5400" dirty="0">
                <a:solidFill>
                  <a:srgbClr val="FF0000"/>
                </a:solidFill>
              </a:rPr>
              <a:t> </a:t>
            </a:r>
            <a:r>
              <a:rPr lang="en-US" sz="5400" dirty="0" err="1">
                <a:solidFill>
                  <a:srgbClr val="FF0000"/>
                </a:solidFill>
              </a:rPr>
              <a:t>ngoan</a:t>
            </a:r>
            <a:r>
              <a:rPr lang="en-US" sz="5400" dirty="0">
                <a:solidFill>
                  <a:srgbClr val="FF0000"/>
                </a:solidFill>
              </a:rPr>
              <a:t> </a:t>
            </a:r>
            <a:r>
              <a:rPr lang="en-US" sz="5400" dirty="0" err="1">
                <a:solidFill>
                  <a:srgbClr val="FF0000"/>
                </a:solidFill>
              </a:rPr>
              <a:t>học</a:t>
            </a:r>
            <a:r>
              <a:rPr lang="en-US" sz="5400" dirty="0">
                <a:solidFill>
                  <a:srgbClr val="FF0000"/>
                </a:solidFill>
              </a:rPr>
              <a:t> </a:t>
            </a:r>
            <a:r>
              <a:rPr lang="en-US" sz="5400" dirty="0" err="1">
                <a:solidFill>
                  <a:srgbClr val="FF0000"/>
                </a:solidFill>
              </a:rPr>
              <a:t>giỏi</a:t>
            </a:r>
            <a:endParaRPr lang="en-US" sz="5400" dirty="0">
              <a:solidFill>
                <a:srgbClr val="FF0000"/>
              </a:solidFill>
            </a:endParaRPr>
          </a:p>
        </p:txBody>
      </p:sp>
      <p:pic>
        <p:nvPicPr>
          <p:cNvPr id="6" name="E VAN NHO TRG X B'truog.mp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848346" y="2824667"/>
            <a:ext cx="609600" cy="609600"/>
          </a:xfrm>
          <a:prstGeom prst="rect">
            <a:avLst/>
          </a:prstGeom>
        </p:spPr>
      </p:pic>
    </p:spTree>
    <p:extLst>
      <p:ext uri="{BB962C8B-B14F-4D97-AF65-F5344CB8AC3E}">
        <p14:creationId xmlns:p14="http://schemas.microsoft.com/office/powerpoint/2010/main" xmlns="" val="4143494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2"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endCondLst>
                    <p:cond evt="onStopAudio" delay="0">
                      <p:tgtEl>
                        <p:sldTgt/>
                      </p:tgtEl>
                    </p:cond>
                  </p:endCondLst>
                </p:cTn>
                <p:tgtEl>
                  <p:spTgt spid="12"/>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3432"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endCondLst>
                    <p:cond evt="onStopAudio" delay="0">
                      <p:tgtEl>
                        <p:sldTgt/>
                      </p:tgtEl>
                    </p:cond>
                  </p:end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xmlns="" val="0"/>
              </a:ext>
            </a:extLst>
          </a:blip>
          <a:srcRect l="1221"/>
          <a:stretch/>
        </p:blipFill>
        <p:spPr>
          <a:xfrm>
            <a:off x="0" y="2014331"/>
            <a:ext cx="12192000" cy="4843669"/>
          </a:xfrm>
          <a:prstGeom prst="rect">
            <a:avLst/>
          </a:prstGeom>
        </p:spPr>
      </p:pic>
      <p:sp>
        <p:nvSpPr>
          <p:cNvPr id="6" name="TextBox 5"/>
          <p:cNvSpPr txBox="1"/>
          <p:nvPr/>
        </p:nvSpPr>
        <p:spPr>
          <a:xfrm>
            <a:off x="5964866" y="1433864"/>
            <a:ext cx="2633934"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TIẾT 25</a:t>
            </a:r>
          </a:p>
        </p:txBody>
      </p:sp>
      <p:sp>
        <p:nvSpPr>
          <p:cNvPr id="7" name="TextBox 6"/>
          <p:cNvSpPr txBox="1"/>
          <p:nvPr/>
        </p:nvSpPr>
        <p:spPr>
          <a:xfrm rot="10800000" flipV="1">
            <a:off x="2732567" y="2260552"/>
            <a:ext cx="9459433" cy="584775"/>
          </a:xfrm>
          <a:prstGeom prst="rect">
            <a:avLst/>
          </a:prstGeom>
          <a:noFill/>
        </p:spPr>
        <p:txBody>
          <a:bodyPr wrap="square" rtlCol="0">
            <a:spAutoFit/>
          </a:bodyPr>
          <a:lstStyle/>
          <a:p>
            <a:r>
              <a:rPr lang="en-US" sz="3200" b="1" dirty="0">
                <a:solidFill>
                  <a:srgbClr val="FF0000"/>
                </a:solidFill>
                <a:latin typeface="Times New Roman" pitchFamily="18" charset="0"/>
                <a:cs typeface="Times New Roman" pitchFamily="18" charset="0"/>
              </a:rPr>
              <a:t>HỌC HÁT BÀI:</a:t>
            </a:r>
            <a:r>
              <a:rPr lang="vi-VN" sz="3200" b="1" dirty="0">
                <a:solidFill>
                  <a:srgbClr val="FF0000"/>
                </a:solidFill>
                <a:latin typeface="Times New Roman" pitchFamily="18" charset="0"/>
                <a:cs typeface="Times New Roman" pitchFamily="18" charset="0"/>
              </a:rPr>
              <a:t> EM VẪN NHỚ TRƯỜNG XƯA</a:t>
            </a:r>
            <a:endParaRPr lang="en-US" sz="3200" dirty="0">
              <a:solidFill>
                <a:srgbClr val="6600FF"/>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7257" y="23524"/>
            <a:ext cx="3090929" cy="2090844"/>
          </a:xfrm>
          <a:prstGeom prst="rect">
            <a:avLst/>
          </a:prstGeom>
        </p:spPr>
      </p:pic>
      <p:sp>
        <p:nvSpPr>
          <p:cNvPr id="9" name="TextBox 8"/>
          <p:cNvSpPr txBox="1"/>
          <p:nvPr/>
        </p:nvSpPr>
        <p:spPr>
          <a:xfrm rot="20728820">
            <a:off x="350863" y="149393"/>
            <a:ext cx="3228305" cy="523220"/>
          </a:xfrm>
          <a:prstGeom prst="rect">
            <a:avLst/>
          </a:prstGeom>
          <a:noFill/>
        </p:spPr>
        <p:txBody>
          <a:bodyPr wrap="square" rtlCol="0">
            <a:prstTxWarp prst="textArchUp">
              <a:avLst/>
            </a:prstTxWarp>
            <a:spAutoFit/>
          </a:bodyPr>
          <a:lstStyle/>
          <a:p>
            <a:r>
              <a:rPr lang="en-US" sz="2000" b="1" i="1" dirty="0">
                <a:solidFill>
                  <a:srgbClr val="000066"/>
                </a:solidFill>
                <a:latin typeface="Times New Roman" pitchFamily="18" charset="0"/>
                <a:cs typeface="Times New Roman" pitchFamily="18" charset="0"/>
              </a:rPr>
              <a:t>CHỦ ĐỀ</a:t>
            </a:r>
          </a:p>
        </p:txBody>
      </p:sp>
      <p:sp>
        <p:nvSpPr>
          <p:cNvPr id="3" name="TextBox 2"/>
          <p:cNvSpPr txBox="1"/>
          <p:nvPr/>
        </p:nvSpPr>
        <p:spPr>
          <a:xfrm>
            <a:off x="160689" y="1558345"/>
            <a:ext cx="5336344" cy="400110"/>
          </a:xfrm>
          <a:prstGeom prst="rect">
            <a:avLst/>
          </a:prstGeom>
          <a:noFill/>
        </p:spPr>
        <p:txBody>
          <a:bodyPr wrap="square" rtlCol="0">
            <a:spAutoFit/>
          </a:bodyPr>
          <a:lstStyle/>
          <a:p>
            <a:r>
              <a:rPr lang="en-US" sz="2000" b="1" dirty="0">
                <a:solidFill>
                  <a:srgbClr val="002060"/>
                </a:solidFill>
                <a:latin typeface="Times New Roman" pitchFamily="18" charset="0"/>
                <a:cs typeface="Times New Roman" pitchFamily="18" charset="0"/>
              </a:rPr>
              <a:t>MÁI TRƯỜNG</a:t>
            </a:r>
            <a:r>
              <a:rPr lang="vi-VN" sz="2000" b="1" dirty="0">
                <a:solidFill>
                  <a:srgbClr val="002060"/>
                </a:solidFill>
                <a:latin typeface="Times New Roman" pitchFamily="18" charset="0"/>
                <a:cs typeface="Times New Roman" pitchFamily="18" charset="0"/>
              </a:rPr>
              <a:t> THÂN THƯƠNG</a:t>
            </a:r>
            <a:endParaRPr lang="en-US" sz="2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988788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603897" y="946298"/>
            <a:ext cx="4561367" cy="584775"/>
          </a:xfrm>
          <a:prstGeom prst="rect">
            <a:avLst/>
          </a:prstGeom>
          <a:noFill/>
        </p:spPr>
        <p:txBody>
          <a:bodyPr wrap="square" rtlCol="0">
            <a:spAutoFit/>
          </a:bodyPr>
          <a:lstStyle/>
          <a:p>
            <a:pPr defTabSz="685800">
              <a:defRPr/>
            </a:pPr>
            <a:r>
              <a:rPr lang="vi-VN" sz="3200" b="1" kern="0" dirty="0">
                <a:solidFill>
                  <a:srgbClr val="FF0000"/>
                </a:solidFill>
                <a:latin typeface="Times New Roman" panose="02020603050405020304" pitchFamily="18" charset="0"/>
                <a:cs typeface="Times New Roman" panose="02020603050405020304" pitchFamily="18" charset="0"/>
              </a:rPr>
              <a:t>TÁC GIẢ TÁC PHẨM</a:t>
            </a:r>
            <a:endParaRPr lang="en-US" sz="3200" b="1" kern="0" dirty="0">
              <a:solidFill>
                <a:srgbClr val="FF0000"/>
              </a:solidFill>
              <a:latin typeface="Times New Roman" panose="02020603050405020304" pitchFamily="18" charset="0"/>
              <a:cs typeface="Times New Roman" panose="02020603050405020304" pitchFamily="18" charset="0"/>
            </a:endParaRPr>
          </a:p>
        </p:txBody>
      </p:sp>
      <p:pic>
        <p:nvPicPr>
          <p:cNvPr id="7" name="Picture 2" descr="Những Sáng Tác Hay Nhất Của Thanh Sơn - Various Artists - Nhac.vn">
            <a:extLst>
              <a:ext uri="{FF2B5EF4-FFF2-40B4-BE49-F238E27FC236}">
                <a16:creationId xmlns:a16="http://schemas.microsoft.com/office/drawing/2014/main" xmlns="" id="{57A8202E-D11E-4361-A0A3-55DB7BC02DCB}"/>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3475" t="1568" r="3531" b="4034"/>
          <a:stretch/>
        </p:blipFill>
        <p:spPr bwMode="auto">
          <a:xfrm>
            <a:off x="6870848" y="2126511"/>
            <a:ext cx="3593804" cy="344494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68CD0DAB-62ED-49EF-9A77-5863840ADAC7}"/>
              </a:ext>
            </a:extLst>
          </p:cNvPr>
          <p:cNvSpPr txBox="1"/>
          <p:nvPr/>
        </p:nvSpPr>
        <p:spPr>
          <a:xfrm>
            <a:off x="2179674" y="1956390"/>
            <a:ext cx="4327452" cy="4154984"/>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Nhạc sĩ Thanh Sơn sinh ngày 1/5/1940 mất ngày 4/4/2012 là một nhạc sĩ Việt Nam.Ông được biết đến từ thập niên 1960 với những ca khúc trữ tình nói về tuổi học trò.</a:t>
            </a:r>
          </a:p>
          <a:p>
            <a:pPr algn="just"/>
            <a:r>
              <a:rPr lang="vi-VN" sz="2400" dirty="0">
                <a:latin typeface="Times New Roman" panose="02020603050405020304" pitchFamily="18" charset="0"/>
                <a:cs typeface="Times New Roman" panose="02020603050405020304" pitchFamily="18" charset="0"/>
              </a:rPr>
              <a:t>Bài hát Em vẫn nhớ trường xưa là một sáng tác hay của ông nói về hình ảnh thân thương quen thuộc của ngôi trương nơi gắn bó biết bao kỉ niệm thời niên thiếu.</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959249204"/>
      </p:ext>
    </p:extLst>
  </p:cSld>
  <p:clrMapOvr>
    <a:masterClrMapping/>
  </p:clrMapOvr>
  <mc:AlternateContent xmlns:mc="http://schemas.openxmlformats.org/markup-compatibility/2006">
    <mc:Choice xmlns:p14="http://schemas.microsoft.com/office/powerpoint/2010/main" xmlns="" Requires="p14">
      <p:transition spd="slow" p14:dur="125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3074" name="Picture 2" descr="EVNTX"/>
          <p:cNvPicPr>
            <a:picLocks noChangeAspect="1" noChangeArrowheads="1"/>
          </p:cNvPicPr>
          <p:nvPr/>
        </p:nvPicPr>
        <p:blipFill>
          <a:blip r:embed="rId4" cstate="print">
            <a:extLst>
              <a:ext uri="{28A0092B-C50C-407E-A947-70E740481C1C}">
                <a14:useLocalDpi xmlns:a14="http://schemas.microsoft.com/office/drawing/2010/main" xmlns="" val="0"/>
              </a:ext>
            </a:extLst>
          </a:blip>
          <a:srcRect t="11943" b="38960"/>
          <a:stretch>
            <a:fillRect/>
          </a:stretch>
        </p:blipFill>
        <p:spPr bwMode="auto">
          <a:xfrm>
            <a:off x="462709" y="541578"/>
            <a:ext cx="11336356" cy="5891120"/>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pic>
      <p:sp>
        <p:nvSpPr>
          <p:cNvPr id="5" name="Rectangle 4"/>
          <p:cNvSpPr/>
          <p:nvPr/>
        </p:nvSpPr>
        <p:spPr>
          <a:xfrm>
            <a:off x="462710" y="127591"/>
            <a:ext cx="11336356" cy="400110"/>
          </a:xfrm>
          <a:prstGeom prst="rect">
            <a:avLst/>
          </a:prstGeom>
          <a:ln>
            <a:solidFill>
              <a:schemeClr val="bg1">
                <a:lumMod val="95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b="1" dirty="0">
                <a:solidFill>
                  <a:srgbClr val="FF0000"/>
                </a:solidFill>
                <a:latin typeface="Times New Roman" pitchFamily="18" charset="0"/>
                <a:cs typeface="Times New Roman" pitchFamily="18" charset="0"/>
              </a:rPr>
              <a:t>EM VẪN NHỚ TRƯỜNG XƯA</a:t>
            </a:r>
            <a:endParaRPr lang="en-US" sz="2000" dirty="0">
              <a:solidFill>
                <a:srgbClr val="FF0000"/>
              </a:solidFill>
              <a:latin typeface="Times New Roman" pitchFamily="18" charset="0"/>
              <a:cs typeface="Times New Roman" pitchFamily="18" charset="0"/>
            </a:endParaRPr>
          </a:p>
        </p:txBody>
      </p:sp>
      <p:sp>
        <p:nvSpPr>
          <p:cNvPr id="6" name="Rectangle 5"/>
          <p:cNvSpPr/>
          <p:nvPr/>
        </p:nvSpPr>
        <p:spPr>
          <a:xfrm rot="10800000" flipV="1">
            <a:off x="8648241" y="523548"/>
            <a:ext cx="2644048"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a:spAutoFit/>
          </a:bodyPr>
          <a:lstStyle/>
          <a:p>
            <a:r>
              <a:rPr lang="en-US" dirty="0" err="1">
                <a:latin typeface="Times New Roman" pitchFamily="18" charset="0"/>
                <a:cs typeface="Times New Roman" pitchFamily="18" charset="0"/>
              </a:rPr>
              <a:t>Nhạc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Sơn</a:t>
            </a:r>
            <a:endParaRPr lang="en-US" dirty="0">
              <a:latin typeface="Times New Roman" pitchFamily="18" charset="0"/>
              <a:cs typeface="Times New Roman" pitchFamily="18" charset="0"/>
            </a:endParaRPr>
          </a:p>
        </p:txBody>
      </p:sp>
      <p:pic>
        <p:nvPicPr>
          <p:cNvPr id="2" name="Bài 9 - Em Vẫn Nhớ Trường Xưa - Âm Nhạc Lớp 5 -- Tập Hát Theo Lời - CD Bộ Giáo Dục.mp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606555" y="1411903"/>
            <a:ext cx="609600" cy="609600"/>
          </a:xfrm>
          <a:prstGeom prst="rect">
            <a:avLst/>
          </a:prstGeom>
        </p:spPr>
      </p:pic>
      <p:pic>
        <p:nvPicPr>
          <p:cNvPr id="8" name="E VAN NHO TRG X B'truog.mp3">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6" cstate="print"/>
          <a:stretch>
            <a:fillRect/>
          </a:stretch>
        </p:blipFill>
        <p:spPr>
          <a:xfrm>
            <a:off x="11494265" y="236778"/>
            <a:ext cx="609600" cy="609600"/>
          </a:xfrm>
          <a:prstGeom prst="rect">
            <a:avLst/>
          </a:prstGeom>
        </p:spPr>
      </p:pic>
    </p:spTree>
    <p:extLst>
      <p:ext uri="{BB962C8B-B14F-4D97-AF65-F5344CB8AC3E}">
        <p14:creationId xmlns:p14="http://schemas.microsoft.com/office/powerpoint/2010/main" xmlns="" val="28793284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208"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343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endCondLst>
                    <p:cond evt="onStopAudio" delay="0">
                      <p:tgtEl>
                        <p:sldTgt/>
                      </p:tgtEl>
                    </p:cond>
                  </p:end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xmlns="" val="2126142602"/>
              </p:ext>
            </p:extLst>
          </p:nvPr>
        </p:nvGraphicFramePr>
        <p:xfrm>
          <a:off x="183614" y="691634"/>
          <a:ext cx="79248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xmlns="" val="3642782839"/>
              </p:ext>
            </p:extLst>
          </p:nvPr>
        </p:nvGraphicFramePr>
        <p:xfrm>
          <a:off x="6037943" y="646329"/>
          <a:ext cx="6637021" cy="50354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Box 5"/>
          <p:cNvSpPr txBox="1"/>
          <p:nvPr/>
        </p:nvSpPr>
        <p:spPr>
          <a:xfrm>
            <a:off x="3817257" y="5842339"/>
            <a:ext cx="4441372" cy="830997"/>
          </a:xfrm>
          <a:prstGeom prst="rect">
            <a:avLst/>
          </a:prstGeom>
          <a:noFill/>
        </p:spPr>
        <p:txBody>
          <a:bodyPr wrap="square" rtlCol="0">
            <a:spAutoFit/>
          </a:bodyPr>
          <a:lstStyle/>
          <a:p>
            <a:r>
              <a:rPr lang="en-US" sz="4800" dirty="0">
                <a:solidFill>
                  <a:srgbClr val="FF0000"/>
                </a:solidFill>
                <a:latin typeface="Times New Roman" pitchFamily="18" charset="0"/>
                <a:cs typeface="Times New Roman" pitchFamily="18" charset="0"/>
              </a:rPr>
              <a:t>ĐỌC LỜI CA</a:t>
            </a:r>
          </a:p>
        </p:txBody>
      </p:sp>
      <p:sp>
        <p:nvSpPr>
          <p:cNvPr id="7" name="TextBox 6"/>
          <p:cNvSpPr txBox="1"/>
          <p:nvPr/>
        </p:nvSpPr>
        <p:spPr>
          <a:xfrm>
            <a:off x="2282414" y="184664"/>
            <a:ext cx="1679986" cy="461665"/>
          </a:xfrm>
          <a:prstGeom prst="rect">
            <a:avLst/>
          </a:prstGeom>
          <a:noFill/>
        </p:spPr>
        <p:txBody>
          <a:bodyPr wrap="square" rtlCol="0">
            <a:spAutoFit/>
          </a:bodyPr>
          <a:lstStyle/>
          <a:p>
            <a:r>
              <a:rPr lang="en-US" sz="2400" b="1" dirty="0">
                <a:solidFill>
                  <a:srgbClr val="000066"/>
                </a:solidFill>
                <a:latin typeface="Times New Roman" pitchFamily="18" charset="0"/>
                <a:cs typeface="Times New Roman" pitchFamily="18" charset="0"/>
              </a:rPr>
              <a:t>ĐOẠN 1</a:t>
            </a:r>
          </a:p>
        </p:txBody>
      </p:sp>
      <p:sp>
        <p:nvSpPr>
          <p:cNvPr id="8" name="TextBox 7"/>
          <p:cNvSpPr txBox="1"/>
          <p:nvPr/>
        </p:nvSpPr>
        <p:spPr>
          <a:xfrm>
            <a:off x="8108414" y="184664"/>
            <a:ext cx="1800852" cy="461665"/>
          </a:xfrm>
          <a:prstGeom prst="rect">
            <a:avLst/>
          </a:prstGeom>
          <a:noFill/>
        </p:spPr>
        <p:txBody>
          <a:bodyPr wrap="square" rtlCol="0">
            <a:spAutoFit/>
          </a:bodyPr>
          <a:lstStyle/>
          <a:p>
            <a:r>
              <a:rPr lang="en-US" sz="2400" b="1" dirty="0">
                <a:solidFill>
                  <a:srgbClr val="000066"/>
                </a:solidFill>
                <a:latin typeface="Times New Roman" pitchFamily="18" charset="0"/>
                <a:cs typeface="Times New Roman" pitchFamily="18" charset="0"/>
              </a:rPr>
              <a:t>ĐOẠN 2</a:t>
            </a:r>
          </a:p>
        </p:txBody>
      </p:sp>
    </p:spTree>
    <p:extLst>
      <p:ext uri="{BB962C8B-B14F-4D97-AF65-F5344CB8AC3E}">
        <p14:creationId xmlns:p14="http://schemas.microsoft.com/office/powerpoint/2010/main" xmlns="" val="2957025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886419" y="253388"/>
            <a:ext cx="8666954" cy="707886"/>
          </a:xfrm>
          <a:prstGeom prst="rect">
            <a:avLst/>
          </a:prstGeom>
          <a:noFill/>
        </p:spPr>
        <p:txBody>
          <a:bodyPr wrap="square" rtlCol="0">
            <a:spAutoFit/>
          </a:bodyPr>
          <a:lstStyle/>
          <a:p>
            <a:r>
              <a:rPr lang="en-US" sz="4000" dirty="0">
                <a:solidFill>
                  <a:schemeClr val="bg1"/>
                </a:solidFill>
                <a:latin typeface="Times New Roman" pitchFamily="18" charset="0"/>
                <a:cs typeface="Times New Roman" pitchFamily="18" charset="0"/>
              </a:rPr>
              <a:t>DẠY HÁT</a:t>
            </a:r>
            <a:r>
              <a:rPr lang="vi-VN" sz="4000" dirty="0">
                <a:solidFill>
                  <a:schemeClr val="bg1"/>
                </a:solidFill>
                <a:latin typeface="Times New Roman" pitchFamily="18" charset="0"/>
                <a:cs typeface="Times New Roman" pitchFamily="18" charset="0"/>
              </a:rPr>
              <a:t> TỪNG CÂU</a:t>
            </a:r>
            <a:endParaRPr lang="en-US" sz="4000" dirty="0">
              <a:solidFill>
                <a:schemeClr val="bg1"/>
              </a:solidFill>
              <a:latin typeface="Times New Roman" pitchFamily="18" charset="0"/>
              <a:cs typeface="Times New Roman" pitchFamily="18" charset="0"/>
            </a:endParaRP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83046" y="2144367"/>
            <a:ext cx="10455007" cy="19556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553378" y="1431422"/>
            <a:ext cx="2049138" cy="584775"/>
          </a:xfrm>
          <a:prstGeom prst="rect">
            <a:avLst/>
          </a:prstGeom>
          <a:noFill/>
        </p:spPr>
        <p:txBody>
          <a:bodyPr wrap="square" rtlCol="0">
            <a:spAutoFit/>
          </a:bodyPr>
          <a:lstStyle/>
          <a:p>
            <a:r>
              <a:rPr lang="en-US" sz="3200" i="1" dirty="0">
                <a:solidFill>
                  <a:srgbClr val="FFFF00"/>
                </a:solidFill>
                <a:latin typeface="Times New Roman" pitchFamily="18" charset="0"/>
                <a:cs typeface="Times New Roman" pitchFamily="18" charset="0"/>
              </a:rPr>
              <a:t>CÂU 1</a:t>
            </a:r>
          </a:p>
        </p:txBody>
      </p:sp>
      <p:pic>
        <p:nvPicPr>
          <p:cNvPr id="8" name="1.mp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1403509" y="3215483"/>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xmlns="" id="{3A186420-0194-4789-B643-CA94982B2049}"/>
              </a:ext>
            </a:extLst>
          </p:cNvPr>
          <p:cNvPicPr>
            <a:picLocks noChangeAspect="1"/>
          </p:cNvPicPr>
          <p:nvPr>
            <a:videoFile r:link="rId1"/>
            <p:extLst>
              <p:ext uri="{DAA4B4D4-6D71-4841-9C94-3DE7FCFB9230}">
                <p14:media xmlns:p14="http://schemas.microsoft.com/office/powerpoint/2010/main" xmlns="" r:embed="rId7">
                  <p14:trim st="12949" end="166033.0625"/>
                </p14:media>
              </p:ext>
            </p:extLst>
          </p:nvPr>
        </p:nvPicPr>
        <p:blipFill>
          <a:blip r:embed="rId6" cstate="print"/>
          <a:stretch>
            <a:fillRect/>
          </a:stretch>
        </p:blipFill>
        <p:spPr>
          <a:xfrm>
            <a:off x="1393365" y="891548"/>
            <a:ext cx="609600" cy="609600"/>
          </a:xfrm>
          <a:prstGeom prst="rect">
            <a:avLst/>
          </a:prstGeom>
        </p:spPr>
      </p:pic>
    </p:spTree>
    <p:extLst>
      <p:ext uri="{BB962C8B-B14F-4D97-AF65-F5344CB8AC3E}">
        <p14:creationId xmlns:p14="http://schemas.microsoft.com/office/powerpoint/2010/main" xmlns="" val="8276607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9"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endCondLst>
                    <p:cond evt="onStopAudio" delay="0">
                      <p:tgtEl>
                        <p:sldTgt/>
                      </p:tgtEl>
                    </p:cond>
                  </p:endCondLst>
                </p:cTn>
                <p:tgtEl>
                  <p:spTgt spid="8"/>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226"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endCondLst>
                    <p:cond evt="onStopAudio" delay="0">
                      <p:tgtEl>
                        <p:sldTgt/>
                      </p:tgtEl>
                    </p:cond>
                  </p:end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TextBox 16"/>
          <p:cNvSpPr txBox="1">
            <a:spLocks noChangeArrowheads="1"/>
          </p:cNvSpPr>
          <p:nvPr/>
        </p:nvSpPr>
        <p:spPr bwMode="auto">
          <a:xfrm>
            <a:off x="3296093" y="871869"/>
            <a:ext cx="270281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2</a:t>
            </a:r>
          </a:p>
        </p:txBody>
      </p:sp>
      <p:pic>
        <p:nvPicPr>
          <p:cNvPr id="13318" name="Picture 3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18708" y="2137144"/>
            <a:ext cx="9874102" cy="1990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2.mp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1113172" y="1137645"/>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xmlns="" id="{D019F63B-DD98-44C2-8FB0-CE33DC429611}"/>
              </a:ext>
            </a:extLst>
          </p:cNvPr>
          <p:cNvPicPr>
            <a:picLocks noChangeAspect="1"/>
          </p:cNvPicPr>
          <p:nvPr>
            <a:videoFile r:link="rId1"/>
            <p:extLst>
              <p:ext uri="{DAA4B4D4-6D71-4841-9C94-3DE7FCFB9230}">
                <p14:media xmlns:p14="http://schemas.microsoft.com/office/powerpoint/2010/main" xmlns="" r:embed="rId7">
                  <p14:trim st="19404" end="159829.0625"/>
                </p14:media>
              </p:ext>
            </p:extLst>
          </p:nvPr>
        </p:nvPicPr>
        <p:blipFill>
          <a:blip r:embed="rId8" cstate="print"/>
          <a:stretch>
            <a:fillRect/>
          </a:stretch>
        </p:blipFill>
        <p:spPr>
          <a:xfrm>
            <a:off x="1520456" y="1411903"/>
            <a:ext cx="563525" cy="609600"/>
          </a:xfrm>
          <a:prstGeom prst="rect">
            <a:avLst/>
          </a:prstGeom>
        </p:spPr>
      </p:pic>
    </p:spTree>
    <p:extLst>
      <p:ext uri="{BB962C8B-B14F-4D97-AF65-F5344CB8AC3E}">
        <p14:creationId xmlns:p14="http://schemas.microsoft.com/office/powerpoint/2010/main" xmlns="" val="2655812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45"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975"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endCondLst>
                    <p:cond evt="onStopAudio" delay="0">
                      <p:tgtEl>
                        <p:sldTgt/>
                      </p:tgtEl>
                    </p:cond>
                  </p:end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4341" name="Picture 28"/>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93135" y="1161142"/>
            <a:ext cx="9983972" cy="13933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2" name="Picture 3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93135" y="2554513"/>
            <a:ext cx="9983972" cy="1548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16"/>
          <p:cNvSpPr txBox="1">
            <a:spLocks noChangeArrowheads="1"/>
          </p:cNvSpPr>
          <p:nvPr/>
        </p:nvSpPr>
        <p:spPr bwMode="auto">
          <a:xfrm>
            <a:off x="4008474" y="350873"/>
            <a:ext cx="301643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4000" b="1" i="1" dirty="0">
                <a:solidFill>
                  <a:srgbClr val="FFFF00"/>
                </a:solidFill>
                <a:cs typeface="Times New Roman" pitchFamily="18" charset="0"/>
              </a:rPr>
              <a:t>CÂU 1+2</a:t>
            </a:r>
          </a:p>
        </p:txBody>
      </p:sp>
      <p:pic>
        <p:nvPicPr>
          <p:cNvPr id="2" name="c1+2.mp3">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11101572" y="1944913"/>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xmlns="" id="{4E3F69BF-BAC5-47C5-810C-DBBCE0109C53}"/>
              </a:ext>
            </a:extLst>
          </p:cNvPr>
          <p:cNvPicPr>
            <a:picLocks noChangeAspect="1"/>
          </p:cNvPicPr>
          <p:nvPr>
            <a:videoFile r:link="rId1"/>
            <p:extLst>
              <p:ext uri="{DAA4B4D4-6D71-4841-9C94-3DE7FCFB9230}">
                <p14:media xmlns:p14="http://schemas.microsoft.com/office/powerpoint/2010/main" xmlns="" r:embed="rId8">
                  <p14:trim st="12949" end="160208.0625"/>
                </p14:media>
              </p:ext>
            </p:extLst>
          </p:nvPr>
        </p:nvPicPr>
        <p:blipFill>
          <a:blip r:embed="rId7" cstate="print"/>
          <a:stretch>
            <a:fillRect/>
          </a:stretch>
        </p:blipFill>
        <p:spPr>
          <a:xfrm>
            <a:off x="1157599" y="4415103"/>
            <a:ext cx="609600" cy="609600"/>
          </a:xfrm>
          <a:prstGeom prst="rect">
            <a:avLst/>
          </a:prstGeom>
        </p:spPr>
      </p:pic>
    </p:spTree>
    <p:extLst>
      <p:ext uri="{BB962C8B-B14F-4D97-AF65-F5344CB8AC3E}">
        <p14:creationId xmlns:p14="http://schemas.microsoft.com/office/powerpoint/2010/main" xmlns="" val="7128250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68"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05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endCondLst>
                    <p:cond evt="onStopAudio" delay="0">
                      <p:tgtEl>
                        <p:sldTgt/>
                      </p:tgtEl>
                    </p:cond>
                  </p:endCondLst>
                </p:cTn>
                <p:tgtEl>
                  <p:spTgt spid="6"/>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4248</TotalTime>
  <Words>665</Words>
  <Application>Microsoft Office PowerPoint</Application>
  <PresentationFormat>Custom</PresentationFormat>
  <Paragraphs>119</Paragraphs>
  <Slides>28</Slides>
  <Notes>8</Notes>
  <HiddenSlides>0</HiddenSlides>
  <MMClips>37</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28</vt:i4>
      </vt:variant>
    </vt:vector>
  </HeadingPairs>
  <TitlesOfParts>
    <vt:vector size="38" baseType="lpstr">
      <vt:lpstr>Arial</vt:lpstr>
      <vt:lpstr>Times New Roman</vt:lpstr>
      <vt:lpstr>Calibri</vt:lpstr>
      <vt:lpstr>Impact</vt:lpstr>
      <vt:lpstr>.VnHelvetInsH</vt:lpstr>
      <vt:lpstr>Calibri Light</vt:lpstr>
      <vt:lpstr>Office Theme</vt:lpstr>
      <vt:lpstr>1_Office Theme</vt:lpstr>
      <vt:lpstr>2_Office Theme</vt:lpstr>
      <vt:lpstr>2_Default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Administrator</cp:lastModifiedBy>
  <cp:revision>619</cp:revision>
  <dcterms:created xsi:type="dcterms:W3CDTF">2020-08-30T12:35:12Z</dcterms:created>
  <dcterms:modified xsi:type="dcterms:W3CDTF">2023-07-21T04:02:45Z</dcterms:modified>
</cp:coreProperties>
</file>