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354" r:id="rId3"/>
    <p:sldId id="378" r:id="rId4"/>
    <p:sldId id="369" r:id="rId5"/>
    <p:sldId id="376" r:id="rId6"/>
    <p:sldId id="375" r:id="rId7"/>
    <p:sldId id="365" r:id="rId8"/>
    <p:sldId id="366" r:id="rId9"/>
    <p:sldId id="367" r:id="rId10"/>
    <p:sldId id="370" r:id="rId11"/>
    <p:sldId id="371" r:id="rId12"/>
    <p:sldId id="372" r:id="rId13"/>
    <p:sldId id="373" r:id="rId14"/>
    <p:sldId id="374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>
        <p:scale>
          <a:sx n="76" d="100"/>
          <a:sy n="76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A4EA9-1611-42BA-8975-6A9A3CDE97F3}" type="datetimeFigureOut">
              <a:rPr lang="vi-VN" smtClean="0"/>
              <a:t>21/07/2023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5E5BD-81CD-4D93-A90B-3E2FFC0EEA55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3BF3A-46C0-4ABE-BD6C-AEC5B3D2FD7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42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63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1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98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27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24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636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00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31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338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72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B040-C09F-422E-BBD0-5890A002D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gi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3.gi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microsoft.com/office/2007/relationships/media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1052736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Nghe giai điệu và xem tranh hỏi câu giai điệu và tranh là của bài hát nào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1" descr="2021-06-14_151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464496" cy="42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1+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444208" y="2308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5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3" y="980728"/>
            <a:ext cx="594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</a:rPr>
              <a:t> hát và nhún chân nhịp nhàng theo nhịp điệu của bài hát, kết hợp một vài động tác phụ hoạ đơn giản.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4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365" y="4599370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976611"/>
            <a:ext cx="6768752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5"/>
              </a:lnSpc>
              <a:spcAft>
                <a:spcPts val="0"/>
              </a:spcAft>
            </a:pPr>
            <a:r>
              <a:rPr lang="en-US" sz="1100">
                <a:latin typeface="Times New Roman"/>
                <a:ea typeface="Times New Roman"/>
                <a:cs typeface="Arial"/>
              </a:rPr>
              <a:t> </a:t>
            </a: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gõ nối tiếp, gõ đối đáp theo nhóm.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tập gõ bài tập tiết tấu 1 với song loan , tiết tấu 2 với trai-en-go từ chậm đến nhanh dần.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4098" name="Picture 2" descr="C:\Users\Administrator\Desktop\2021-06-24_2149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500" y="1628800"/>
            <a:ext cx="4589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499" y="3140969"/>
            <a:ext cx="4589473" cy="1320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2003" y="2282507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0114" y="4599370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2</a:t>
            </a:r>
          </a:p>
        </p:txBody>
      </p:sp>
    </p:spTree>
    <p:extLst>
      <p:ext uri="{BB962C8B-B14F-4D97-AF65-F5344CB8AC3E}">
        <p14:creationId xmlns:p14="http://schemas.microsoft.com/office/powerpoint/2010/main" xmlns="" val="320376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3030" y="45762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-1"/>
            <a:ext cx="81607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sau đó HD Ứ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dụng gõ trai-en-go vào bài Ngày hè vui theo tiết tấu 2 với các hình thức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8540103" cy="3384376"/>
          </a:xfrm>
          <a:prstGeom prst="rect">
            <a:avLst/>
          </a:prstGeom>
        </p:spPr>
      </p:pic>
      <p:pic>
        <p:nvPicPr>
          <p:cNvPr id="14" name="GO TAM GIAC GIO - Par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648" y="538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1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2445" y="48810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382" y="692696"/>
            <a:ext cx="6079654" cy="6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indent="-180340">
              <a:lnSpc>
                <a:spcPct val="126000"/>
              </a:lnSpc>
              <a:spcAft>
                <a:spcPts val="0"/>
              </a:spcAft>
            </a:pPr>
            <a:endParaRPr lang="en-US" sz="1100" dirty="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Luyện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tập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phiên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tổ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nhóm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cá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3" y="37054"/>
            <a:ext cx="972108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nhất với 2 câu đầu</a:t>
            </a:r>
          </a:p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hai với 2 câu cuối sau đó hd gõ cả bài kết hợp 2 mẫu tiết tấu.</a:t>
            </a:r>
            <a:endParaRPr lang="en-US" sz="11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31" y="1385684"/>
            <a:ext cx="8826469" cy="351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385" y="2322413"/>
            <a:ext cx="369022" cy="473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850" y="2322413"/>
            <a:ext cx="369022" cy="47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3382" y="2322413"/>
            <a:ext cx="369022" cy="47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292" y="2322413"/>
            <a:ext cx="369022" cy="473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660" y="2322413"/>
            <a:ext cx="369022" cy="4739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2375" y="2291007"/>
            <a:ext cx="369022" cy="473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336307"/>
            <a:ext cx="369022" cy="473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291007"/>
            <a:ext cx="369022" cy="47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61656" y="2918688"/>
            <a:ext cx="297987" cy="315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25395" y="2860057"/>
            <a:ext cx="297987" cy="315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63410" y="2886357"/>
            <a:ext cx="297987" cy="315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623243" y="2886358"/>
            <a:ext cx="297987" cy="315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71427" y="2918688"/>
            <a:ext cx="297987" cy="315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43451" y="2881820"/>
            <a:ext cx="297987" cy="315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17695" y="2881821"/>
            <a:ext cx="297987" cy="315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58764" y="2918688"/>
            <a:ext cx="297987" cy="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1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dục-củng cố-dặn dò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496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5474315"/>
            <a:ext cx="4752528" cy="12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63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038600"/>
            <a:ext cx="5410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2" descr="Kết quả hình ảnh cho tranh cây cối"/>
          <p:cNvPicPr>
            <a:picLocks noChangeAspect="1" noChangeArrowheads="1"/>
          </p:cNvPicPr>
          <p:nvPr/>
        </p:nvPicPr>
        <p:blipFill>
          <a:blip r:embed="rId4">
            <a:lum bright="5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Graph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685800"/>
            <a:ext cx="5715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16"/>
          <p:cNvSpPr>
            <a:spLocks noChangeArrowheads="1" noChangeShapeType="1" noTextEdit="1"/>
          </p:cNvSpPr>
          <p:nvPr/>
        </p:nvSpPr>
        <p:spPr bwMode="auto">
          <a:xfrm>
            <a:off x="1928813" y="228600"/>
            <a:ext cx="5614987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pattFill prst="divot">
                    <a:fgClr>
                      <a:srgbClr val="FF0000"/>
                    </a:fgClr>
                    <a:bgClr>
                      <a:srgbClr val="0000CC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QUẬN LONG BIÊN</a:t>
            </a:r>
          </a:p>
        </p:txBody>
      </p:sp>
      <p:pic>
        <p:nvPicPr>
          <p:cNvPr id="4102" name="Picture 6" descr="Frames PPT 0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9"/>
          <p:cNvSpPr>
            <a:spLocks noChangeArrowheads="1" noChangeShapeType="1" noTextEdit="1"/>
          </p:cNvSpPr>
          <p:nvPr/>
        </p:nvSpPr>
        <p:spPr bwMode="auto">
          <a:xfrm>
            <a:off x="698500" y="1298575"/>
            <a:ext cx="7848600" cy="25368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đến với môn</a:t>
            </a:r>
          </a:p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Âm nhạc lớp </a:t>
            </a: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 </a:t>
            </a:r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Tuần </a:t>
            </a: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32</a:t>
            </a:r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12" descr="Notes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2971800"/>
            <a:ext cx="850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Notes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3505200"/>
            <a:ext cx="850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otes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715000"/>
            <a:ext cx="850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Notes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990600"/>
            <a:ext cx="850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Notes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3810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piano_keys_moving_up_down_hg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5334000"/>
            <a:ext cx="43434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Notes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5181600"/>
            <a:ext cx="850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81000" y="4621213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Đào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Thủy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Ngân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3" y="2265258"/>
            <a:ext cx="83660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lại bài Ngày hè vui khởi động</a:t>
            </a: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48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39952" y="658772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T</a:t>
            </a:r>
            <a:r>
              <a:rPr lang="en-US" sz="4000" b="1" dirty="0">
                <a:solidFill>
                  <a:srgbClr val="FF0000"/>
                </a:solidFill>
              </a:rPr>
              <a:t>IẾT 32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7146" y="5679242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877272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68560" y="2033644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spcAft>
                <a:spcPts val="0"/>
              </a:spcAft>
              <a:tabLst>
                <a:tab pos="906145" algn="l"/>
              </a:tabLst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Arial"/>
              </a:rPr>
              <a:t>NHẠC CỤ DÙNG NHẠC CỤ GÕ THỂ HIỆN CÁC HÌNH TIẾT TẤU</a:t>
            </a:r>
            <a:endParaRPr lang="en-US" sz="240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3942" y="1366658"/>
            <a:ext cx="48065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80" lvl="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ÔN BÀI HÁT:</a:t>
            </a:r>
            <a:r>
              <a:rPr lang="en-US" sz="2800" b="1" i="1">
                <a:solidFill>
                  <a:srgbClr val="C00000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3357562"/>
            <a:ext cx="7995184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58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271" y="2577098"/>
            <a:ext cx="525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/>
              <a:t>Ôn hát với các hình thức</a:t>
            </a:r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43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2801" y="6616526"/>
            <a:ext cx="301199" cy="24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8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2765" y="1127"/>
            <a:ext cx="57241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Times New Roman"/>
                <a:ea typeface="Arial"/>
              </a:rPr>
              <a:t>THỰC HÀNH − LUYỆN TẬP</a:t>
            </a:r>
            <a:endParaRPr lang="en-US" sz="32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726" y="871847"/>
            <a:ext cx="4636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1. Ôn tập bài hát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271" y="2577098"/>
            <a:ext cx="525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/>
              <a:t>Ôn hát với các hình thức</a:t>
            </a:r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3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2801" y="6616526"/>
            <a:ext cx="301199" cy="24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8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2765" y="1127"/>
            <a:ext cx="57241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Times New Roman"/>
                <a:ea typeface="Arial"/>
              </a:rPr>
              <a:t>THỰC HÀNH − LUYỆN TẬP</a:t>
            </a:r>
            <a:endParaRPr lang="en-US" sz="32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726" y="871847"/>
            <a:ext cx="4636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1. Ôn tập bài hát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619" y="764704"/>
            <a:ext cx="5168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+Câu 4 cả 3 nhóm cùng hát.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1840" y="0"/>
            <a:ext cx="4387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Ôn hát nối tiếp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226" y="4644100"/>
            <a:ext cx="5541528" cy="2228142"/>
          </a:xfrm>
          <a:prstGeom prst="rect">
            <a:avLst/>
          </a:prstGeom>
        </p:spPr>
      </p:pic>
      <p:pic>
        <p:nvPicPr>
          <p:cNvPr id="6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419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7851" y="1484784"/>
            <a:ext cx="5946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/>
              <a:t>Ôn Hát </a:t>
            </a:r>
            <a:r>
              <a:rPr lang="en-US" sz="4400" err="1"/>
              <a:t>gõ</a:t>
            </a:r>
            <a:r>
              <a:rPr lang="en-US" sz="4400"/>
              <a:t> </a:t>
            </a:r>
            <a:r>
              <a:rPr lang="en-US" sz="4400" err="1"/>
              <a:t>đệm</a:t>
            </a:r>
            <a:r>
              <a:rPr lang="en-US" sz="4400"/>
              <a:t> theo nhịp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71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4952" y="4623119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83" y="23306"/>
            <a:ext cx="93245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và HD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HS 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song loan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hình tiết tấu 1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Chia HS thành 2 nhóm luân phiên 1 bên hát, 1 bên gõ song loan.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62024"/>
            <a:ext cx="8472425" cy="3691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988840"/>
            <a:ext cx="539497" cy="643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1988838"/>
            <a:ext cx="539497" cy="643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244" y="2017309"/>
            <a:ext cx="539497" cy="643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6233" y="2018071"/>
            <a:ext cx="539497" cy="643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017310"/>
            <a:ext cx="539497" cy="643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7134" y="1988839"/>
            <a:ext cx="539497" cy="643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68" y="2109793"/>
            <a:ext cx="539497" cy="643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4543" y="2109794"/>
            <a:ext cx="539497" cy="643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1966" y="3982610"/>
            <a:ext cx="539497" cy="643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319" y="4010004"/>
            <a:ext cx="539497" cy="643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805" y="3982610"/>
            <a:ext cx="539497" cy="6431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259" y="4010003"/>
            <a:ext cx="539497" cy="643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258" y="4010007"/>
            <a:ext cx="539497" cy="6431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3966050"/>
            <a:ext cx="539497" cy="643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804" y="4011080"/>
            <a:ext cx="539497" cy="6431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5883" y="3982609"/>
            <a:ext cx="539497" cy="6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347</Words>
  <Application>Microsoft Office PowerPoint</Application>
  <PresentationFormat>On-screen Show (4:3)</PresentationFormat>
  <Paragraphs>38</Paragraphs>
  <Slides>14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157</cp:revision>
  <dcterms:created xsi:type="dcterms:W3CDTF">2021-06-23T07:33:39Z</dcterms:created>
  <dcterms:modified xsi:type="dcterms:W3CDTF">2023-07-21T04:00:57Z</dcterms:modified>
</cp:coreProperties>
</file>