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499" r:id="rId3"/>
    <p:sldId id="480" r:id="rId4"/>
    <p:sldId id="509" r:id="rId5"/>
    <p:sldId id="516" r:id="rId6"/>
    <p:sldId id="515" r:id="rId7"/>
    <p:sldId id="508" r:id="rId8"/>
    <p:sldId id="512" r:id="rId9"/>
    <p:sldId id="517" r:id="rId10"/>
    <p:sldId id="513" r:id="rId11"/>
    <p:sldId id="514" r:id="rId12"/>
    <p:sldId id="442" r:id="rId13"/>
    <p:sldId id="492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942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8195143-EA57-4B52-B6E0-8F22F355F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7124-3C6E-4F7F-B4FB-2A24CD8C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B89C-9253-4ABF-8287-C624E3178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EAAC-2217-4136-96B7-5E9E061C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CF0C-0A8B-4B9D-8D7E-D5CCC2D3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15B2-90DB-4464-B95E-105E1CB6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3E2F-C277-4096-9E79-6BF36048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EFFA-D9BF-4C73-8412-BE46900C1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E1D1E-D321-4FEF-AA5E-EFE17039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F767-CE74-4FA8-84BC-45E068B5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2555-284A-40D6-A6F0-5E2C3B40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D351-85F2-4E43-9BA9-B1229B25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622-D012-46C1-894D-B759FAAE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7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06A5-5C0C-4035-AB20-54B1F1A6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9C4CFB39-4906-424D-99A8-E15437CF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2684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151" r="61002" b="85141"/>
          <a:stretch>
            <a:fillRect/>
          </a:stretch>
        </p:blipFill>
        <p:spPr bwMode="auto">
          <a:xfrm>
            <a:off x="446088" y="1069975"/>
            <a:ext cx="2519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1400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1400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0765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084513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07022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07022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07022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07022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4748213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841500" y="24209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229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229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311275"/>
            <a:ext cx="7056438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6088" y="765175"/>
            <a:ext cx="98647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BIỂU DIỄN THEO MỘT TRONG CÁC HÌNH THỨC DƯỚI ĐÂY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7838" y="1311275"/>
            <a:ext cx="29924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Hoa lá mùa xuân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Mẹ ơi có biết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Trang trại vui vẻ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Ngày hè vui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133600"/>
            <a:ext cx="51323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965450" y="1036638"/>
            <a:ext cx="53657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4" t="59909" r="23746" b="7585"/>
          <a:stretch>
            <a:fillRect/>
          </a:stretch>
        </p:blipFill>
        <p:spPr bwMode="auto">
          <a:xfrm>
            <a:off x="7723188" y="2690813"/>
            <a:ext cx="24431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59909" r="19684" b="12007"/>
          <a:stretch>
            <a:fillRect/>
          </a:stretch>
        </p:blipFill>
        <p:spPr bwMode="auto">
          <a:xfrm>
            <a:off x="439738" y="3068638"/>
            <a:ext cx="23828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28975"/>
            <a:ext cx="13827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047875"/>
            <a:ext cx="18002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051675" y="3078163"/>
            <a:ext cx="11541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973263"/>
            <a:ext cx="13652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0808" r="10249" b="66965"/>
          <a:stretch>
            <a:fillRect/>
          </a:stretch>
        </p:blipFill>
        <p:spPr bwMode="auto">
          <a:xfrm>
            <a:off x="793750" y="2801938"/>
            <a:ext cx="8966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46088" y="2368550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3624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897438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897438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2338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7688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768850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33775" r="10249" b="56390"/>
          <a:stretch>
            <a:fillRect/>
          </a:stretch>
        </p:blipFill>
        <p:spPr bwMode="auto">
          <a:xfrm>
            <a:off x="877888" y="2695575"/>
            <a:ext cx="896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"/>
          <p:cNvSpPr>
            <a:spLocks noChangeArrowheads="1"/>
          </p:cNvSpPr>
          <p:nvPr/>
        </p:nvSpPr>
        <p:spPr bwMode="auto">
          <a:xfrm>
            <a:off x="446088" y="2244725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50546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965700" y="47815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6088" y="2317750"/>
            <a:ext cx="9217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ĐỌC HAI BÀI ĐỌC NHẠC THEO CÁC YÊU CẦU:</a:t>
            </a:r>
          </a:p>
        </p:txBody>
      </p:sp>
      <p:pic>
        <p:nvPicPr>
          <p:cNvPr id="21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50536" r="35182" b="41003"/>
          <a:stretch>
            <a:fillRect/>
          </a:stretch>
        </p:blipFill>
        <p:spPr bwMode="auto">
          <a:xfrm>
            <a:off x="500063" y="3068638"/>
            <a:ext cx="4699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59909" r="23746" b="7585"/>
          <a:stretch>
            <a:fillRect/>
          </a:stretch>
        </p:blipFill>
        <p:spPr bwMode="auto">
          <a:xfrm>
            <a:off x="5054600" y="2924175"/>
            <a:ext cx="50561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68375" y="2565400"/>
            <a:ext cx="9150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770" r="9619" b="55782"/>
          <a:stretch>
            <a:fillRect/>
          </a:stretch>
        </p:blipFill>
        <p:spPr bwMode="auto">
          <a:xfrm>
            <a:off x="1165225" y="1611313"/>
            <a:ext cx="83534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151" r="61002" b="85141"/>
          <a:stretch>
            <a:fillRect/>
          </a:stretch>
        </p:blipFill>
        <p:spPr bwMode="auto">
          <a:xfrm>
            <a:off x="446088" y="1069975"/>
            <a:ext cx="2519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309688" y="2565400"/>
            <a:ext cx="83677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255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9433</TotalTime>
  <Words>98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634</cp:revision>
  <dcterms:created xsi:type="dcterms:W3CDTF">2010-04-30T18:19:48Z</dcterms:created>
  <dcterms:modified xsi:type="dcterms:W3CDTF">2021-09-02T08:13:26Z</dcterms:modified>
</cp:coreProperties>
</file>