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00" r:id="rId3"/>
    <p:sldId id="259" r:id="rId4"/>
    <p:sldId id="301" r:id="rId5"/>
    <p:sldId id="302" r:id="rId6"/>
    <p:sldId id="303" r:id="rId7"/>
    <p:sldId id="304" r:id="rId8"/>
    <p:sldId id="305" r:id="rId9"/>
    <p:sldId id="306" r:id="rId10"/>
    <p:sldId id="289" r:id="rId11"/>
    <p:sldId id="270" r:id="rId12"/>
    <p:sldId id="271" r:id="rId13"/>
    <p:sldId id="307" r:id="rId14"/>
    <p:sldId id="290" r:id="rId15"/>
    <p:sldId id="309" r:id="rId16"/>
    <p:sldId id="310" r:id="rId17"/>
    <p:sldId id="277" r:id="rId18"/>
    <p:sldId id="311" r:id="rId19"/>
    <p:sldId id="312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 smtClean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959" y="39597"/>
            <a:ext cx="1734770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  <a:endParaRPr lang="en-US" sz="3200" b="1" dirty="0">
              <a:solidFill>
                <a:srgbClr val="FF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154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0"/>
            <a:ext cx="12141967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" y="742122"/>
            <a:ext cx="1622403" cy="168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861391"/>
            <a:ext cx="1047224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28303"/>
            <a:ext cx="12099235" cy="3723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6182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5406" y="153581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24" y="4231405"/>
            <a:ext cx="2847776" cy="28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7484" cy="34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126" y="3245915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0"/>
            <a:ext cx="617551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887"/>
            <a:ext cx="6016487" cy="4499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387" y="106017"/>
            <a:ext cx="2638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661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1378226"/>
            <a:ext cx="5735444" cy="54797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6"/>
            <a:ext cx="6456556" cy="5479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46" y="0"/>
            <a:ext cx="4910254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97644" y="1003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xinh.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2: Gió rung cây ... điệu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49962" y="-7097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" y="627502"/>
            <a:ext cx="12078818" cy="18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3347" y="-1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" y="646330"/>
            <a:ext cx="12155263" cy="18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2854" y="3611473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32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249</Words>
  <Application>Microsoft Office PowerPoint</Application>
  <PresentationFormat>Custom</PresentationFormat>
  <Paragraphs>30</Paragraphs>
  <Slides>19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96</cp:revision>
  <dcterms:created xsi:type="dcterms:W3CDTF">2022-04-03T11:00:56Z</dcterms:created>
  <dcterms:modified xsi:type="dcterms:W3CDTF">2023-06-05T07:32:57Z</dcterms:modified>
</cp:coreProperties>
</file>