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  <p:sldMasterId id="2147483686" r:id="rId5"/>
  </p:sldMasterIdLst>
  <p:notesMasterIdLst>
    <p:notesMasterId r:id="rId14"/>
  </p:notesMasterIdLst>
  <p:sldIdLst>
    <p:sldId id="268" r:id="rId6"/>
    <p:sldId id="266" r:id="rId7"/>
    <p:sldId id="267" r:id="rId8"/>
    <p:sldId id="258" r:id="rId9"/>
    <p:sldId id="262" r:id="rId10"/>
    <p:sldId id="264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104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</a:t>
            </a: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abia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7229" y="565103"/>
            <a:ext cx="1837362" cy="6100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.VnArabi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abi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abia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5" y="1"/>
            <a:ext cx="6114082" cy="4493940"/>
          </a:xfrm>
          <a:prstGeom prst="rect">
            <a:avLst/>
          </a:prstGeom>
        </p:spPr>
      </p:pic>
      <p:pic>
        <p:nvPicPr>
          <p:cNvPr id="6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7926" y="51867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61" y="0"/>
            <a:ext cx="8347239" cy="33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họa theo bài hát đi 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981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62</Words>
  <Application>Microsoft Office PowerPoint</Application>
  <PresentationFormat>Custom</PresentationFormat>
  <Paragraphs>10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20</cp:revision>
  <dcterms:created xsi:type="dcterms:W3CDTF">2022-04-04T07:27:39Z</dcterms:created>
  <dcterms:modified xsi:type="dcterms:W3CDTF">2023-06-05T08:43:10Z</dcterms:modified>
</cp:coreProperties>
</file>