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31"/>
  </p:notesMasterIdLst>
  <p:sldIdLst>
    <p:sldId id="343" r:id="rId3"/>
    <p:sldId id="348" r:id="rId4"/>
    <p:sldId id="344" r:id="rId5"/>
    <p:sldId id="345" r:id="rId6"/>
    <p:sldId id="302" r:id="rId7"/>
    <p:sldId id="305" r:id="rId8"/>
    <p:sldId id="332" r:id="rId9"/>
    <p:sldId id="314" r:id="rId10"/>
    <p:sldId id="315" r:id="rId11"/>
    <p:sldId id="316" r:id="rId12"/>
    <p:sldId id="317" r:id="rId13"/>
    <p:sldId id="325" r:id="rId14"/>
    <p:sldId id="342" r:id="rId15"/>
    <p:sldId id="318" r:id="rId16"/>
    <p:sldId id="321" r:id="rId17"/>
    <p:sldId id="308" r:id="rId18"/>
    <p:sldId id="322" r:id="rId19"/>
    <p:sldId id="323" r:id="rId20"/>
    <p:sldId id="350" r:id="rId21"/>
    <p:sldId id="362" r:id="rId22"/>
    <p:sldId id="368" r:id="rId23"/>
    <p:sldId id="352" r:id="rId24"/>
    <p:sldId id="363" r:id="rId25"/>
    <p:sldId id="364" r:id="rId26"/>
    <p:sldId id="365" r:id="rId27"/>
    <p:sldId id="366" r:id="rId28"/>
    <p:sldId id="367" r:id="rId29"/>
    <p:sldId id="337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FF0000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FF0000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FF0000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FF0000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FF0000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FF0000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FF0000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FF0000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FF0000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CC"/>
    <a:srgbClr val="FF0000"/>
    <a:srgbClr val="FFFF66"/>
    <a:srgbClr val="FCECE8"/>
    <a:srgbClr val="000000"/>
    <a:srgbClr val="00FFCC"/>
    <a:srgbClr val="00FF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>
        <p:scale>
          <a:sx n="60" d="100"/>
          <a:sy n="60" d="100"/>
        </p:scale>
        <p:origin x="-2280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FAC512F-FE26-466C-A2A9-F729F6C273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1864118-58E9-4801-B2FA-4D46733996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73B30F9-4B9B-4D52-969E-DA4C4545A097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F60FE81F-85C0-49E7-9461-C2C50E39F6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DB1FCDDF-D1C6-4879-9164-AFB37FE59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6E4003-DA12-4049-932E-CEDDEE8510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466622-E434-4678-93AD-1AA64FFDEC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4C1B49B-E3E3-4E5B-9402-9D6203B313A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9225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xmlns="" id="{ED8437BD-A6A1-429F-831C-BCFE5C26EB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xmlns="" id="{82744F4A-CD0B-4E7E-AE32-8FEEB5668A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xmlns="" id="{CCB68D2E-60BC-49BE-9982-FCA32E38352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39E0637D-E26D-4092-9BCF-58CAEC8BEDCA}" type="slidenum">
              <a:rPr lang="en-US" altLang="vi-VN">
                <a:solidFill>
                  <a:srgbClr val="FF0000"/>
                </a:solidFill>
                <a:latin typeface="Verdana" panose="020B0604030504040204" pitchFamily="34" charset="0"/>
              </a:rPr>
              <a:pPr algn="r">
                <a:spcBef>
                  <a:spcPct val="0"/>
                </a:spcBef>
              </a:pPr>
              <a:t>8</a:t>
            </a:fld>
            <a:endParaRPr lang="en-US" altLang="vi-VN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D05FFDA5-0B33-4493-B4DA-2013691F31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3F8D34A5-F00F-40A3-95D1-46987D57D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5EC61E49-E916-4149-9B06-D1677D8947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D2D8436A-4641-420A-ABC8-F29CEE873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240EAD-7AAA-421F-95F4-8CB52E076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7B30C6-3ACB-44C0-8C2F-0319082AE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B5A092-481B-44AC-864D-FC8EFFAD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30287-F74A-4644-A301-1E754A83B38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6283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EDA7A8-15B6-407B-8E22-6F84FD46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4FADD3-004C-4155-BBEF-97C1C2B98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0C62C5-8725-4D99-9CCC-51ED6C79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BB0B4-377F-440B-A109-52D4360EB77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7121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9A1C62-50AC-42D7-A0C2-A1757519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E9DF12-6F31-4CF4-9741-8B7A3FE8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B57C33-66D6-4FA7-AC77-6D118012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D29A0-13EB-43E8-A3B1-9F43A727702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2085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D84EE26-501D-44C5-9B5B-23B5A85308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471A636-CDCC-43D9-ACB2-E6D3FA5B94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AEB1C51-6ED3-4FED-A966-C814B83F07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C05B-2406-439B-8A04-E7C3DE0889A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3414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75F48AD-0271-47EC-AB5D-1CC4A862B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7CBD28D-9BB6-4F36-A77B-AF79A1D3AA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EC5C9A8-8721-4E5F-8683-4ED2FB417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0F486-FD46-47FC-A465-F1FA979DDA3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1472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EDD6600-4B3C-481E-B962-AAC49D1126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E173286-6022-4781-82A0-4BD8D0582F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A87CC0D-009C-4BC8-AD6A-0FF5B4693C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21924-B3BF-49E8-B83B-3800C699AD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62347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68A1499-5676-4C4B-8073-807A3E8EEC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95F971D-BF0F-43FF-9B82-777C13FD0E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F03566-6F2C-4A9A-99CF-655E52E4AE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85FA5-8F65-4D4A-81D1-995878B608C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42204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BFD42314-3144-497B-9F27-4906462BDD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FB67DAC5-EE6A-4F5B-BD7F-68D6FCC9D6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1919A14-94BD-4C71-8130-3452CF9914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5D225-1DFD-460C-AB5E-51EA33FC8DB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63006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7850657-84AE-48EA-9DF6-615CA3BB2F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6888C54-B314-4AF0-92A6-A0A1B97D7C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E2F28F1-F91B-47DA-AFD2-0C4DB99C72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6513-47B6-4913-B338-DDB19F793AB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93286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01CC830-13D8-429B-AA0F-45592B54F7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3893E86C-79CD-47BF-B6D3-7A947A2C3B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03C8419-8542-4067-BF30-790D3CC7BC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5B9CD-BCF0-47DA-9B16-856E07DB0AE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2162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9CA5760-03C4-4A72-9D7C-640136ACB8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6DF92B7-A7EC-4ECA-8231-443F0E4C08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557716-9BA0-4EA0-9599-C562EC4138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A6060-22A4-400F-8881-D33BA8FE1A1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1210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CF6A54-CB90-4B95-B5BD-12AA07732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8899B2-308F-49CF-8578-8AC1D5CC6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0BA85B-C461-4203-A920-F0B12AC79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68516-FCD2-481A-9E84-3D336D90482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61879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7CC507A-DAFD-4F67-A2E1-8CCAD9F86D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9B38F68-A414-48FB-AAE3-7F6BC8941C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189F98C-A665-434A-87F8-D1C3AEB890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6A8A1-E035-426A-955B-82330FD666C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50669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35F9B31-A7E6-4D80-A91F-83DB8DCA5B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868FF51-629C-4FA6-AFC8-C8591E94DC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3FFCA80-4F10-469C-BD87-5D03E6E870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12EB0-E8EE-45BD-B2C9-FBBA38EC6D5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51511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ED6AB95-A516-4362-B091-725B9A90F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A70D4B7-A20C-446C-BD39-AFC97681A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298C9FB-C00F-4482-82D5-12081C489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A00ED-8BEA-41F5-9357-555376E90E1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2373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FB21D6-B18E-488B-959E-EA5FB46C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07A618-3F4D-4B8A-B2C3-3DDE2648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17FB8E-4230-425C-9909-C3341B3B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72377-7EFC-464A-9608-532F1205FE6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4200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1906141-66B6-4EFC-9596-92A162FF3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57D3472-59E9-4DEB-B97C-4FBE9F79C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4061F81-ABF5-40F2-A93D-7ADB27F5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1046C-9B10-481C-83D3-5D127F24A71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1973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6798BB86-3975-4371-BCD9-4C5A435C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47D4E1D4-BE38-4EB4-A85C-B16C8B411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2CD985E-5C66-4133-818C-36354AE9B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9ADB0-0D86-4D02-9AF9-4245BA47E29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083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8BCEC3B-DFF0-4752-AE78-CEB0527AD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969443F-A59B-4362-9341-4AFDEBB9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90ED5A8-66D8-4ED8-9C9E-2B57DA5D6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09CBE-D784-4682-A600-997F0686166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7714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067105ED-9E23-4850-938E-3BEDC963C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71395E1-3F7A-4503-BFA0-BCF02A11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277D1C6-9118-4DD1-8EB3-6BC43384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BA155-5C40-4CFF-B74D-895F7AB8C79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2124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1F8F6EA-3656-4D1D-9EA1-AAFFE27E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FC5BFCF-0A37-4EBB-A962-90C04581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9F8807A-E23E-4FE1-8C67-FF2AB6AD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9130D-3288-4828-9E17-2D863DB9FCB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0205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1382CC4-D3FB-4699-A3BE-9AF976C07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20BF7CA-ACD2-41E0-AF43-C05975A3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352132E-3241-4130-8A73-FD9A47BF5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FFD32-8D7F-4FA8-BF7B-117506CD278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3257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782C288E-38B8-4AEE-ABC0-E1B529EC59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894E269B-F8BB-4A5A-A5BB-0C4A8E2287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C107B8-180A-4438-BD31-1F686071B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47835C-EEA4-4B7E-B1FE-7FE77D9B3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7EAD57-323A-427E-B2B1-296EAD3F0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168B3D7-75B7-4D12-8F55-B5EB05F5A7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58079ED0-3656-48ED-9FC8-EB9942CFFC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3A90D730-81AD-4D02-AAAB-4FA51CE639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2F09C54-DFA1-47E2-A947-0CEE3F7C54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ACD7843-67EA-48A1-9423-6FA90AF5B4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3B62E3D-324F-48EC-9663-1E1D397509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4F5E291-2E6A-4E1B-A6A0-A5770CED456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DB-QLMT\Personal\BACH\HV\Hoi%20Giang\2018-2019\Bai%20giang%20chuan\Bai%20giang%20chuan\Karaoke.wmv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yPC\Desktop\New%20folder\CLIP%20HAT%20MAU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image" Target="../media/image33.jpeg"/><Relationship Id="rId18" Type="http://schemas.openxmlformats.org/officeDocument/2006/relationships/image" Target="../media/image37.jpeg"/><Relationship Id="rId3" Type="http://schemas.openxmlformats.org/officeDocument/2006/relationships/slide" Target="slide23.xml"/><Relationship Id="rId21" Type="http://schemas.openxmlformats.org/officeDocument/2006/relationships/image" Target="../media/image40.jpeg"/><Relationship Id="rId7" Type="http://schemas.openxmlformats.org/officeDocument/2006/relationships/image" Target="../media/image30.jpeg"/><Relationship Id="rId12" Type="http://schemas.openxmlformats.org/officeDocument/2006/relationships/slide" Target="slide28.xml"/><Relationship Id="rId17" Type="http://schemas.openxmlformats.org/officeDocument/2006/relationships/image" Target="../media/image36.gif"/><Relationship Id="rId2" Type="http://schemas.openxmlformats.org/officeDocument/2006/relationships/audio" Target="../media/audio1.wav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11" Type="http://schemas.openxmlformats.org/officeDocument/2006/relationships/image" Target="../media/image32.jpeg"/><Relationship Id="rId5" Type="http://schemas.openxmlformats.org/officeDocument/2006/relationships/image" Target="../media/image29.png"/><Relationship Id="rId15" Type="http://schemas.openxmlformats.org/officeDocument/2006/relationships/image" Target="../media/image34.jpeg"/><Relationship Id="rId10" Type="http://schemas.openxmlformats.org/officeDocument/2006/relationships/slide" Target="slide25.xml"/><Relationship Id="rId19" Type="http://schemas.openxmlformats.org/officeDocument/2006/relationships/image" Target="../media/image38.jpeg"/><Relationship Id="rId4" Type="http://schemas.openxmlformats.org/officeDocument/2006/relationships/image" Target="../media/image28.jpeg"/><Relationship Id="rId9" Type="http://schemas.openxmlformats.org/officeDocument/2006/relationships/image" Target="../media/image31.jpeg"/><Relationship Id="rId14" Type="http://schemas.openxmlformats.org/officeDocument/2006/relationships/slide" Target="slide26.xml"/><Relationship Id="rId22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DB-QLMT\Personal\BACH\HV\Hoi%20Giang\2018-2019\Bai%20giang%20chuan\Bai%20giang%20chuan\Clip%20ket%20thuc.wm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audio" Target="../media/audio1.wav"/><Relationship Id="rId7" Type="http://schemas.openxmlformats.org/officeDocument/2006/relationships/image" Target="../media/image5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Tuy&#7875;n%20T&#7853;p%20Ca%20Kh&#250;c%20Nh&#7841;c%20Nh&#7853;t%20D&#7877;%20Th&#432;&#417;ng%20_%20Vui%20Nh&#7897;n%20(Vol.1)%20-%20V.A%20_%20Tuy&#7875;n%20t&#7853;p%20ch&#7885;n%20l&#7885;c%20hay%20nh&#7845;t%20_%20&#272;&#432;&#7907;c%20upload%20b&#7903;i%20lotiuvenus.mp3" TargetMode="Externa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Relationship Id="rId9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DB-QLMT\Personal\BACH\HV\Hoi%20Giang\2018-2019\Bai%20giang%20chuan\Bai%20giang%20chuan\Clip%20khoi%20dong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41" name="WordArt 5" descr="White marble">
            <a:extLst>
              <a:ext uri="{FF2B5EF4-FFF2-40B4-BE49-F238E27FC236}">
                <a16:creationId xmlns:a16="http://schemas.microsoft.com/office/drawing/2014/main" xmlns="" id="{BFB03058-9154-48B5-9463-6292E71F86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457213">
            <a:off x="647699" y="1304924"/>
            <a:ext cx="82296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3333FF"/>
              </a:contourClr>
            </a:sp3d>
          </a:bodyPr>
          <a:lstStyle/>
          <a:p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 VỀ DỰ GIỜ</a:t>
            </a:r>
          </a:p>
        </p:txBody>
      </p:sp>
      <p:sp>
        <p:nvSpPr>
          <p:cNvPr id="731143" name="WordArt 7" descr="p2_002">
            <a:extLst>
              <a:ext uri="{FF2B5EF4-FFF2-40B4-BE49-F238E27FC236}">
                <a16:creationId xmlns:a16="http://schemas.microsoft.com/office/drawing/2014/main" xmlns="" id="{017CEC90-952E-49F7-8365-47A40C67D1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367377">
            <a:off x="615416" y="2605534"/>
            <a:ext cx="7686046" cy="20242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51"/>
              </a:avLst>
            </a:prstTxWarp>
          </a:bodyPr>
          <a:lstStyle/>
          <a:p>
            <a:r>
              <a:rPr lang="en-US" sz="36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ÂM </a:t>
            </a:r>
            <a:r>
              <a:rPr lang="en-US" sz="36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 </a:t>
            </a:r>
            <a:r>
              <a:rPr lang="en-US" sz="36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  <a:p>
            <a:r>
              <a:rPr lang="en-US" sz="36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TUẦN 9: </a:t>
            </a:r>
          </a:p>
          <a:p>
            <a:r>
              <a:rPr lang="en-US" sz="36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HHB: NHỮNG BÔNG HOA NHỮNG BÀI CA</a:t>
            </a:r>
          </a:p>
          <a:p>
            <a:r>
              <a:rPr lang="en-US" sz="36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3600" b="1" kern="10" dirty="0">
              <a:ln w="12700">
                <a:solidFill>
                  <a:srgbClr val="6600FF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1144" name="WordArt 8" descr="p2_002">
            <a:extLst>
              <a:ext uri="{FF2B5EF4-FFF2-40B4-BE49-F238E27FC236}">
                <a16:creationId xmlns:a16="http://schemas.microsoft.com/office/drawing/2014/main" xmlns="" id="{FD1A0F4E-D0EE-4436-A844-EC13163561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228600"/>
            <a:ext cx="6934200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12700">
                  <a:solidFill>
                    <a:srgbClr val="99FF33"/>
                  </a:solidFill>
                  <a:round/>
                  <a:headEnd/>
                  <a:tailEnd/>
                </a:ln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600" b="1" kern="10" dirty="0" smtClean="0">
                <a:ln w="12700">
                  <a:solidFill>
                    <a:srgbClr val="99FF33"/>
                  </a:solidFill>
                  <a:round/>
                  <a:headEnd/>
                  <a:tailEnd/>
                </a:ln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NGỌC LÂM</a:t>
            </a:r>
            <a:endParaRPr lang="en-US" sz="3600" b="1" kern="10" dirty="0">
              <a:ln w="12700">
                <a:solidFill>
                  <a:srgbClr val="99FF33"/>
                </a:solidFill>
                <a:round/>
                <a:headEnd/>
                <a:tailEnd/>
              </a:ln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4" descr="piano_keys_moving_up_down_hg_clr">
            <a:extLst>
              <a:ext uri="{FF2B5EF4-FFF2-40B4-BE49-F238E27FC236}">
                <a16:creationId xmlns:a16="http://schemas.microsoft.com/office/drawing/2014/main" xmlns="" id="{7659003A-DCAF-493C-B01A-AC65CEA91B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83" y="4808081"/>
            <a:ext cx="2807196" cy="10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coustic-03-june">
            <a:extLst>
              <a:ext uri="{FF2B5EF4-FFF2-40B4-BE49-F238E27FC236}">
                <a16:creationId xmlns:a16="http://schemas.microsoft.com/office/drawing/2014/main" xmlns="" id="{33B2077A-63E3-4062-8B25-3B7DC99CEE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73675"/>
            <a:ext cx="12192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Acoustic-03-june">
            <a:extLst>
              <a:ext uri="{FF2B5EF4-FFF2-40B4-BE49-F238E27FC236}">
                <a16:creationId xmlns:a16="http://schemas.microsoft.com/office/drawing/2014/main" xmlns="" id="{A5C09F82-C3FE-4404-B204-795C38122E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7" y="3698570"/>
            <a:ext cx="1154113" cy="79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Notes-02-june">
            <a:extLst>
              <a:ext uri="{FF2B5EF4-FFF2-40B4-BE49-F238E27FC236}">
                <a16:creationId xmlns:a16="http://schemas.microsoft.com/office/drawing/2014/main" xmlns="" id="{CF6B71E8-1C8F-4FCF-AEE0-41EB342ED8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5488915"/>
            <a:ext cx="10128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otes-02-june">
            <a:extLst>
              <a:ext uri="{FF2B5EF4-FFF2-40B4-BE49-F238E27FC236}">
                <a16:creationId xmlns:a16="http://schemas.microsoft.com/office/drawing/2014/main" xmlns="" id="{578BA371-BEE4-49C5-9D5D-598F05CEC6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295400"/>
            <a:ext cx="85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Notes-02-june">
            <a:extLst>
              <a:ext uri="{FF2B5EF4-FFF2-40B4-BE49-F238E27FC236}">
                <a16:creationId xmlns:a16="http://schemas.microsoft.com/office/drawing/2014/main" xmlns="" id="{19981592-776C-4D36-805E-548C99ACE3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635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Notes-02-june">
            <a:extLst>
              <a:ext uri="{FF2B5EF4-FFF2-40B4-BE49-F238E27FC236}">
                <a16:creationId xmlns:a16="http://schemas.microsoft.com/office/drawing/2014/main" xmlns="" id="{393987F5-4F7C-4A0D-85AA-4EDA45BAA8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602" y="4419600"/>
            <a:ext cx="6889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Acoustic-03-june">
            <a:extLst>
              <a:ext uri="{FF2B5EF4-FFF2-40B4-BE49-F238E27FC236}">
                <a16:creationId xmlns:a16="http://schemas.microsoft.com/office/drawing/2014/main" xmlns="" id="{94FB996F-C2BE-45A3-84DD-01D987A7A3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223" y="5833022"/>
            <a:ext cx="745890" cy="77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Notes-02-june">
            <a:extLst>
              <a:ext uri="{FF2B5EF4-FFF2-40B4-BE49-F238E27FC236}">
                <a16:creationId xmlns:a16="http://schemas.microsoft.com/office/drawing/2014/main" xmlns="" id="{0A94C5AE-127D-4F10-BC88-6F2CFF3C79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381" y="4769570"/>
            <a:ext cx="85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Notes-02-june">
            <a:extLst>
              <a:ext uri="{FF2B5EF4-FFF2-40B4-BE49-F238E27FC236}">
                <a16:creationId xmlns:a16="http://schemas.microsoft.com/office/drawing/2014/main" xmlns="" id="{82FC4A1D-242B-40E8-9F05-547318389A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85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49002" y="6037486"/>
            <a:ext cx="4051558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400" b="1" i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ĐÀO THỊ THỦY NGÂN</a:t>
            </a:r>
            <a:endParaRPr lang="en-US" sz="2400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3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3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3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3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3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31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a1">
            <a:extLst>
              <a:ext uri="{FF2B5EF4-FFF2-40B4-BE49-F238E27FC236}">
                <a16:creationId xmlns:a16="http://schemas.microsoft.com/office/drawing/2014/main" xmlns="" id="{E6A0AB75-A131-4FCB-B3DD-E101C9DD6EC1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066800"/>
            <a:ext cx="8686800" cy="792163"/>
          </a:xfrm>
        </p:spPr>
      </p:pic>
      <p:pic>
        <p:nvPicPr>
          <p:cNvPr id="18435" name="Picture 6" descr="cau 2">
            <a:extLst>
              <a:ext uri="{FF2B5EF4-FFF2-40B4-BE49-F238E27FC236}">
                <a16:creationId xmlns:a16="http://schemas.microsoft.com/office/drawing/2014/main" xmlns="" id="{2CF56199-C663-4D64-B574-F8E7F98E0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20938"/>
            <a:ext cx="85915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 descr="cau 3a">
            <a:extLst>
              <a:ext uri="{FF2B5EF4-FFF2-40B4-BE49-F238E27FC236}">
                <a16:creationId xmlns:a16="http://schemas.microsoft.com/office/drawing/2014/main" xmlns="" id="{81C64D4F-A609-45CD-AD29-E9E3E6A01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89363"/>
            <a:ext cx="86645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cau 4">
            <a:extLst>
              <a:ext uri="{FF2B5EF4-FFF2-40B4-BE49-F238E27FC236}">
                <a16:creationId xmlns:a16="http://schemas.microsoft.com/office/drawing/2014/main" xmlns="" id="{EA72DBDB-0DD5-4407-B6D3-F0DDF388F7E5}"/>
              </a:ext>
            </a:extLst>
          </p:cNvPr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5229225"/>
            <a:ext cx="8569325" cy="792163"/>
          </a:xfrm>
        </p:spPr>
      </p:pic>
      <p:sp>
        <p:nvSpPr>
          <p:cNvPr id="18438" name="Text Box 9">
            <a:extLst>
              <a:ext uri="{FF2B5EF4-FFF2-40B4-BE49-F238E27FC236}">
                <a16:creationId xmlns:a16="http://schemas.microsoft.com/office/drawing/2014/main" xmlns="" id="{C599320E-5FD1-422A-8F64-1966D48CF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44675"/>
            <a:ext cx="828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>
                <a:solidFill>
                  <a:srgbClr val="FF0000"/>
                </a:solidFill>
                <a:latin typeface="Verdana" panose="020B0604030504040204" pitchFamily="34" charset="0"/>
              </a:rPr>
              <a:t>       </a:t>
            </a:r>
            <a:r>
              <a:rPr lang="en-US" altLang="vi-VN" sz="1800" b="1">
                <a:solidFill>
                  <a:srgbClr val="FF0000"/>
                </a:solidFill>
                <a:latin typeface="Verdana" panose="020B0604030504040204" pitchFamily="34" charset="0"/>
              </a:rPr>
              <a:t>Cùng   nhau   cầm   tay  đi  đến   thăm  các  thầy  các      cô</a:t>
            </a:r>
          </a:p>
        </p:txBody>
      </p:sp>
      <p:sp>
        <p:nvSpPr>
          <p:cNvPr id="18439" name="Text Box 10">
            <a:extLst>
              <a:ext uri="{FF2B5EF4-FFF2-40B4-BE49-F238E27FC236}">
                <a16:creationId xmlns:a16="http://schemas.microsoft.com/office/drawing/2014/main" xmlns="" id="{84C7ABFA-9C69-4C68-BD57-38A0C178F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284538"/>
            <a:ext cx="813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Verdana" panose="020B0604030504040204" pitchFamily="34" charset="0"/>
              </a:rPr>
              <a:t>Lời   hát   rộn      rã   bao  bé     em  bước  trên   đường  phố</a:t>
            </a:r>
          </a:p>
        </p:txBody>
      </p:sp>
      <p:sp>
        <p:nvSpPr>
          <p:cNvPr id="18440" name="Text Box 11">
            <a:extLst>
              <a:ext uri="{FF2B5EF4-FFF2-40B4-BE49-F238E27FC236}">
                <a16:creationId xmlns:a16="http://schemas.microsoft.com/office/drawing/2014/main" xmlns="" id="{1F435A44-C6DA-4CC5-AB63-D2B846159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4400"/>
            <a:ext cx="8785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Verdana" panose="020B0604030504040204" pitchFamily="34" charset="0"/>
              </a:rPr>
              <a:t>        Ngàn  hoa  nở  tươi   khoe  sắc   hương  dưới  ánh   mặt   trời</a:t>
            </a:r>
          </a:p>
        </p:txBody>
      </p:sp>
      <p:sp>
        <p:nvSpPr>
          <p:cNvPr id="18441" name="Text Box 12">
            <a:extLst>
              <a:ext uri="{FF2B5EF4-FFF2-40B4-BE49-F238E27FC236}">
                <a16:creationId xmlns:a16="http://schemas.microsoft.com/office/drawing/2014/main" xmlns="" id="{8E141920-528F-4D6D-9F13-00304BD0E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211888"/>
            <a:ext cx="8228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Verdana" panose="020B0604030504040204" pitchFamily="34" charset="0"/>
              </a:rPr>
              <a:t>      Náo    nức    tiếng       cười     say        sưa        yêu      đời</a:t>
            </a:r>
          </a:p>
        </p:txBody>
      </p:sp>
      <p:pic>
        <p:nvPicPr>
          <p:cNvPr id="18442" name="Picture 7" descr="blumen-pflanzen042">
            <a:extLst>
              <a:ext uri="{FF2B5EF4-FFF2-40B4-BE49-F238E27FC236}">
                <a16:creationId xmlns:a16="http://schemas.microsoft.com/office/drawing/2014/main" xmlns="" id="{BDDE4646-8359-4F16-A7B6-189F642DD2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9829">
            <a:off x="-12700" y="5589588"/>
            <a:ext cx="1138238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7" descr="blumen-pflanzen042">
            <a:extLst>
              <a:ext uri="{FF2B5EF4-FFF2-40B4-BE49-F238E27FC236}">
                <a16:creationId xmlns:a16="http://schemas.microsoft.com/office/drawing/2014/main" xmlns="" id="{0D4F4F4D-B150-4932-998F-3E20EB155B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255">
            <a:off x="-33338" y="-460375"/>
            <a:ext cx="1428751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7" descr="blumen-pflanzen042">
            <a:extLst>
              <a:ext uri="{FF2B5EF4-FFF2-40B4-BE49-F238E27FC236}">
                <a16:creationId xmlns:a16="http://schemas.microsoft.com/office/drawing/2014/main" xmlns="" id="{8496AEC2-76E4-452A-AD26-F4F1E1B9FF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4327">
            <a:off x="7608888" y="-517525"/>
            <a:ext cx="14287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7" descr="blumen-pflanzen042">
            <a:extLst>
              <a:ext uri="{FF2B5EF4-FFF2-40B4-BE49-F238E27FC236}">
                <a16:creationId xmlns:a16="http://schemas.microsoft.com/office/drawing/2014/main" xmlns="" id="{CDF898E2-1191-4F97-8868-236340FF84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13533">
            <a:off x="8066088" y="5637213"/>
            <a:ext cx="120015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au 5a">
            <a:extLst>
              <a:ext uri="{FF2B5EF4-FFF2-40B4-BE49-F238E27FC236}">
                <a16:creationId xmlns:a16="http://schemas.microsoft.com/office/drawing/2014/main" xmlns="" id="{1D85DBA6-7C12-4BCE-907F-C06481100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 descr="Cau 5b">
            <a:extLst>
              <a:ext uri="{FF2B5EF4-FFF2-40B4-BE49-F238E27FC236}">
                <a16:creationId xmlns:a16="http://schemas.microsoft.com/office/drawing/2014/main" xmlns="" id="{4828E6FC-0D30-41CA-B7D3-56BBF305E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91440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8">
            <a:extLst>
              <a:ext uri="{FF2B5EF4-FFF2-40B4-BE49-F238E27FC236}">
                <a16:creationId xmlns:a16="http://schemas.microsoft.com/office/drawing/2014/main" xmlns="" id="{64EA46C1-BBCD-4CBE-BCF2-6BF5C0C4E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19400"/>
            <a:ext cx="78962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200" b="1">
                <a:solidFill>
                  <a:srgbClr val="FF0000"/>
                </a:solidFill>
                <a:latin typeface="Verdana" panose="020B0604030504040204" pitchFamily="34" charset="0"/>
              </a:rPr>
              <a:t>Những   đoá    hoa    tươi      màu        đẹp     nhất</a:t>
            </a:r>
          </a:p>
        </p:txBody>
      </p:sp>
      <p:sp>
        <p:nvSpPr>
          <p:cNvPr id="18437" name="Text Box 9">
            <a:extLst>
              <a:ext uri="{FF2B5EF4-FFF2-40B4-BE49-F238E27FC236}">
                <a16:creationId xmlns:a16="http://schemas.microsoft.com/office/drawing/2014/main" xmlns="" id="{8BDE97BF-9E12-45DB-A3FF-8128C7B4A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4800600"/>
            <a:ext cx="65849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200" b="1">
                <a:solidFill>
                  <a:srgbClr val="FF0000"/>
                </a:solidFill>
                <a:latin typeface="Verdana" panose="020B0604030504040204" pitchFamily="34" charset="0"/>
              </a:rPr>
              <a:t>Chúng  em  xin    tặng các  thầy  các   cô.</a:t>
            </a:r>
          </a:p>
        </p:txBody>
      </p:sp>
      <p:grpSp>
        <p:nvGrpSpPr>
          <p:cNvPr id="19462" name="Group 3">
            <a:extLst>
              <a:ext uri="{FF2B5EF4-FFF2-40B4-BE49-F238E27FC236}">
                <a16:creationId xmlns:a16="http://schemas.microsoft.com/office/drawing/2014/main" xmlns="" id="{A6DE9E3A-BED4-46CB-96A6-3F28C95565AC}"/>
              </a:ext>
            </a:extLst>
          </p:cNvPr>
          <p:cNvGrpSpPr>
            <a:grpSpLocks/>
          </p:cNvGrpSpPr>
          <p:nvPr/>
        </p:nvGrpSpPr>
        <p:grpSpPr bwMode="auto">
          <a:xfrm rot="-888081">
            <a:off x="176213" y="134938"/>
            <a:ext cx="1258887" cy="1539875"/>
            <a:chOff x="0" y="164"/>
            <a:chExt cx="839" cy="970"/>
          </a:xfrm>
        </p:grpSpPr>
        <p:pic>
          <p:nvPicPr>
            <p:cNvPr id="19468" name="Picture 4" descr="khoasol2">
              <a:extLst>
                <a:ext uri="{FF2B5EF4-FFF2-40B4-BE49-F238E27FC236}">
                  <a16:creationId xmlns:a16="http://schemas.microsoft.com/office/drawing/2014/main" xmlns="" id="{13BD7169-22CE-4C71-92FE-B96482531A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363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AutoShape 5">
              <a:extLst>
                <a:ext uri="{FF2B5EF4-FFF2-40B4-BE49-F238E27FC236}">
                  <a16:creationId xmlns:a16="http://schemas.microsoft.com/office/drawing/2014/main" xmlns="" id="{1DEC3A5E-7655-402B-B9D9-354C8343EF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8341">
              <a:off x="0" y="164"/>
              <a:ext cx="839" cy="970"/>
            </a:xfrm>
            <a:prstGeom prst="diamond">
              <a:avLst/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vi-VN" sz="160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463" name="Group 3">
            <a:extLst>
              <a:ext uri="{FF2B5EF4-FFF2-40B4-BE49-F238E27FC236}">
                <a16:creationId xmlns:a16="http://schemas.microsoft.com/office/drawing/2014/main" xmlns="" id="{F08F17DA-8D90-4BAB-842D-A427092EB6C7}"/>
              </a:ext>
            </a:extLst>
          </p:cNvPr>
          <p:cNvGrpSpPr>
            <a:grpSpLocks/>
          </p:cNvGrpSpPr>
          <p:nvPr/>
        </p:nvGrpSpPr>
        <p:grpSpPr bwMode="auto">
          <a:xfrm rot="-888081">
            <a:off x="7708900" y="5183188"/>
            <a:ext cx="1258888" cy="1539875"/>
            <a:chOff x="0" y="164"/>
            <a:chExt cx="839" cy="970"/>
          </a:xfrm>
        </p:grpSpPr>
        <p:pic>
          <p:nvPicPr>
            <p:cNvPr id="19466" name="Picture 4" descr="khoasol2">
              <a:extLst>
                <a:ext uri="{FF2B5EF4-FFF2-40B4-BE49-F238E27FC236}">
                  <a16:creationId xmlns:a16="http://schemas.microsoft.com/office/drawing/2014/main" xmlns="" id="{4D65E316-CB5A-4431-A6B0-A0106571430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363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7" name="AutoShape 5">
              <a:extLst>
                <a:ext uri="{FF2B5EF4-FFF2-40B4-BE49-F238E27FC236}">
                  <a16:creationId xmlns:a16="http://schemas.microsoft.com/office/drawing/2014/main" xmlns="" id="{B4F13F10-9D66-4465-BF3D-DF5DBF8E6C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8341">
              <a:off x="0" y="164"/>
              <a:ext cx="839" cy="970"/>
            </a:xfrm>
            <a:prstGeom prst="diamond">
              <a:avLst/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vi-VN" sz="160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464" name="Picture 7" descr="blumen-pflanzen042">
            <a:extLst>
              <a:ext uri="{FF2B5EF4-FFF2-40B4-BE49-F238E27FC236}">
                <a16:creationId xmlns:a16="http://schemas.microsoft.com/office/drawing/2014/main" xmlns="" id="{D63D3827-429C-49D2-A49F-C82D2832C5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9829">
            <a:off x="109538" y="5391150"/>
            <a:ext cx="14287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7" descr="blumen-pflanzen042">
            <a:extLst>
              <a:ext uri="{FF2B5EF4-FFF2-40B4-BE49-F238E27FC236}">
                <a16:creationId xmlns:a16="http://schemas.microsoft.com/office/drawing/2014/main" xmlns="" id="{858EF833-1AEF-41DE-BC4E-F4F1B886E9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190">
            <a:off x="7654925" y="-327025"/>
            <a:ext cx="14287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5" descr="a1">
            <a:extLst>
              <a:ext uri="{FF2B5EF4-FFF2-40B4-BE49-F238E27FC236}">
                <a16:creationId xmlns:a16="http://schemas.microsoft.com/office/drawing/2014/main" xmlns="" id="{97508658-3265-41DC-B649-0CAD89B32135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9144000" cy="719138"/>
          </a:xfrm>
        </p:spPr>
      </p:pic>
      <p:pic>
        <p:nvPicPr>
          <p:cNvPr id="20483" name="Picture 16" descr="cau 2">
            <a:extLst>
              <a:ext uri="{FF2B5EF4-FFF2-40B4-BE49-F238E27FC236}">
                <a16:creationId xmlns:a16="http://schemas.microsoft.com/office/drawing/2014/main" xmlns="" id="{8A23F641-5E64-4019-9183-8FE5B717A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7" descr="cau 3a">
            <a:extLst>
              <a:ext uri="{FF2B5EF4-FFF2-40B4-BE49-F238E27FC236}">
                <a16:creationId xmlns:a16="http://schemas.microsoft.com/office/drawing/2014/main" xmlns="" id="{2E64D475-4EC9-4A02-971A-F63F31E90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8" descr="cau 4">
            <a:extLst>
              <a:ext uri="{FF2B5EF4-FFF2-40B4-BE49-F238E27FC236}">
                <a16:creationId xmlns:a16="http://schemas.microsoft.com/office/drawing/2014/main" xmlns="" id="{7722FAFE-6CC4-4885-BDBA-6348570A93F2}"/>
              </a:ext>
            </a:extLst>
          </p:cNvPr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60800"/>
            <a:ext cx="9144000" cy="647700"/>
          </a:xfrm>
        </p:spPr>
      </p:pic>
      <p:pic>
        <p:nvPicPr>
          <p:cNvPr id="20486" name="Picture 19" descr="Cau 5a">
            <a:extLst>
              <a:ext uri="{FF2B5EF4-FFF2-40B4-BE49-F238E27FC236}">
                <a16:creationId xmlns:a16="http://schemas.microsoft.com/office/drawing/2014/main" xmlns="" id="{FF75CF6A-3FFB-4229-9AB0-F81AA1FD0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0" descr="Cau 5b">
            <a:extLst>
              <a:ext uri="{FF2B5EF4-FFF2-40B4-BE49-F238E27FC236}">
                <a16:creationId xmlns:a16="http://schemas.microsoft.com/office/drawing/2014/main" xmlns="" id="{794C06A1-3EC1-4FF9-BD8B-749058E67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21">
            <a:extLst>
              <a:ext uri="{FF2B5EF4-FFF2-40B4-BE49-F238E27FC236}">
                <a16:creationId xmlns:a16="http://schemas.microsoft.com/office/drawing/2014/main" xmlns="" id="{2B78206A-B8AD-4E21-954C-DE5F0C95A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8893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>
                <a:solidFill>
                  <a:srgbClr val="FF0000"/>
                </a:solidFill>
                <a:latin typeface="Verdana" panose="020B0604030504040204" pitchFamily="34" charset="0"/>
              </a:rPr>
              <a:t>     </a:t>
            </a:r>
            <a:r>
              <a:rPr lang="en-US" altLang="vi-VN" sz="1800" b="1">
                <a:solidFill>
                  <a:srgbClr val="FF0000"/>
                </a:solidFill>
                <a:latin typeface="Verdana" panose="020B0604030504040204" pitchFamily="34" charset="0"/>
              </a:rPr>
              <a:t>Cùng   nhau  cầm   tay   đi     đến   thăm   các   thầy   các     cô</a:t>
            </a:r>
          </a:p>
        </p:txBody>
      </p:sp>
      <p:sp>
        <p:nvSpPr>
          <p:cNvPr id="20489" name="Text Box 22">
            <a:extLst>
              <a:ext uri="{FF2B5EF4-FFF2-40B4-BE49-F238E27FC236}">
                <a16:creationId xmlns:a16="http://schemas.microsoft.com/office/drawing/2014/main" xmlns="" id="{AD472348-43C9-406D-A1A3-139B4E2C2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62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Verdana" panose="020B0604030504040204" pitchFamily="34" charset="0"/>
              </a:rPr>
              <a:t>  Lời  hát   rộn    rã   bao    bé       em   bước    trên   đường   phố</a:t>
            </a:r>
          </a:p>
        </p:txBody>
      </p:sp>
      <p:sp>
        <p:nvSpPr>
          <p:cNvPr id="20490" name="Text Box 23">
            <a:extLst>
              <a:ext uri="{FF2B5EF4-FFF2-40B4-BE49-F238E27FC236}">
                <a16:creationId xmlns:a16="http://schemas.microsoft.com/office/drawing/2014/main" xmlns="" id="{10FF2069-28AD-4FBB-BFE7-5777E1017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34290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Verdana" panose="020B0604030504040204" pitchFamily="34" charset="0"/>
              </a:rPr>
              <a:t>         Ngàn   hoa   nở    tươi  khoe sắc   hương   dưới   ánh   mặt   trời</a:t>
            </a:r>
          </a:p>
        </p:txBody>
      </p:sp>
      <p:sp>
        <p:nvSpPr>
          <p:cNvPr id="20491" name="Text Box 24">
            <a:extLst>
              <a:ext uri="{FF2B5EF4-FFF2-40B4-BE49-F238E27FC236}">
                <a16:creationId xmlns:a16="http://schemas.microsoft.com/office/drawing/2014/main" xmlns="" id="{B219451A-B7A8-452B-B879-76DBA2764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95800"/>
            <a:ext cx="806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Verdana" panose="020B0604030504040204" pitchFamily="34" charset="0"/>
              </a:rPr>
              <a:t>      Náo     nức     tiếng       cười     say        sưa        yêu      đời</a:t>
            </a:r>
          </a:p>
        </p:txBody>
      </p:sp>
      <p:sp>
        <p:nvSpPr>
          <p:cNvPr id="20492" name="Text Box 25">
            <a:extLst>
              <a:ext uri="{FF2B5EF4-FFF2-40B4-BE49-F238E27FC236}">
                <a16:creationId xmlns:a16="http://schemas.microsoft.com/office/drawing/2014/main" xmlns="" id="{49D80EDD-209C-4B2B-B640-E56126043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5410200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Verdana" panose="020B0604030504040204" pitchFamily="34" charset="0"/>
              </a:rPr>
              <a:t>Những   đoá       hoa        tươi         màu        đẹp          nhất</a:t>
            </a:r>
          </a:p>
        </p:txBody>
      </p:sp>
      <p:sp>
        <p:nvSpPr>
          <p:cNvPr id="20493" name="Text Box 26">
            <a:extLst>
              <a:ext uri="{FF2B5EF4-FFF2-40B4-BE49-F238E27FC236}">
                <a16:creationId xmlns:a16="http://schemas.microsoft.com/office/drawing/2014/main" xmlns="" id="{897D00DD-BA40-4A9D-A1B0-F4275768F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6156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Verdana" panose="020B0604030504040204" pitchFamily="34" charset="0"/>
              </a:rPr>
              <a:t>Chúng  em   xin     tặng    các    thầy    các    cô</a:t>
            </a:r>
          </a:p>
        </p:txBody>
      </p:sp>
      <p:sp>
        <p:nvSpPr>
          <p:cNvPr id="20494" name="TextBox 14">
            <a:extLst>
              <a:ext uri="{FF2B5EF4-FFF2-40B4-BE49-F238E27FC236}">
                <a16:creationId xmlns:a16="http://schemas.microsoft.com/office/drawing/2014/main" xmlns="" id="{5DCADCB7-B361-4D20-AF3A-5B5DD6840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5903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  <a:latin typeface="Verdana" panose="020B0604030504040204" pitchFamily="34" charset="0"/>
              </a:rPr>
              <a:t>Những bông hoa, những bài 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5" descr="a1">
            <a:extLst>
              <a:ext uri="{FF2B5EF4-FFF2-40B4-BE49-F238E27FC236}">
                <a16:creationId xmlns:a16="http://schemas.microsoft.com/office/drawing/2014/main" xmlns="" id="{5A66B761-5450-4A2E-BA19-3FC87B0D26EB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9144000" cy="719138"/>
          </a:xfrm>
        </p:spPr>
      </p:pic>
      <p:pic>
        <p:nvPicPr>
          <p:cNvPr id="21507" name="Picture 16" descr="cau 2">
            <a:extLst>
              <a:ext uri="{FF2B5EF4-FFF2-40B4-BE49-F238E27FC236}">
                <a16:creationId xmlns:a16="http://schemas.microsoft.com/office/drawing/2014/main" xmlns="" id="{DBAEABDD-96F8-4326-B966-5F9BE81B9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7" descr="cau 3a">
            <a:extLst>
              <a:ext uri="{FF2B5EF4-FFF2-40B4-BE49-F238E27FC236}">
                <a16:creationId xmlns:a16="http://schemas.microsoft.com/office/drawing/2014/main" xmlns="" id="{AF0A45FF-E955-4012-8880-496C649D6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8" descr="cau 4">
            <a:extLst>
              <a:ext uri="{FF2B5EF4-FFF2-40B4-BE49-F238E27FC236}">
                <a16:creationId xmlns:a16="http://schemas.microsoft.com/office/drawing/2014/main" xmlns="" id="{BAB92368-09BF-4757-88E2-1E82FF719593}"/>
              </a:ext>
            </a:extLst>
          </p:cNvPr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60800"/>
            <a:ext cx="9144000" cy="647700"/>
          </a:xfrm>
        </p:spPr>
      </p:pic>
      <p:pic>
        <p:nvPicPr>
          <p:cNvPr id="21510" name="Picture 19" descr="Cau 5a">
            <a:extLst>
              <a:ext uri="{FF2B5EF4-FFF2-40B4-BE49-F238E27FC236}">
                <a16:creationId xmlns:a16="http://schemas.microsoft.com/office/drawing/2014/main" xmlns="" id="{7D72CFA2-6BA0-48C2-853A-B23AC20CD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0" descr="Cau 5b">
            <a:extLst>
              <a:ext uri="{FF2B5EF4-FFF2-40B4-BE49-F238E27FC236}">
                <a16:creationId xmlns:a16="http://schemas.microsoft.com/office/drawing/2014/main" xmlns="" id="{D5B4D930-161D-45B2-B480-C27966D70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21">
            <a:extLst>
              <a:ext uri="{FF2B5EF4-FFF2-40B4-BE49-F238E27FC236}">
                <a16:creationId xmlns:a16="http://schemas.microsoft.com/office/drawing/2014/main" xmlns="" id="{21309F31-B842-49B2-AE07-2574EFC44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85875"/>
            <a:ext cx="8893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>
                <a:solidFill>
                  <a:srgbClr val="FF0000"/>
                </a:solidFill>
                <a:latin typeface="Verdana" panose="020B0604030504040204" pitchFamily="34" charset="0"/>
              </a:rPr>
              <a:t>     </a:t>
            </a:r>
            <a:r>
              <a:rPr lang="en-US" altLang="vi-VN" sz="1800" b="1">
                <a:solidFill>
                  <a:srgbClr val="FF0000"/>
                </a:solidFill>
                <a:latin typeface="Verdana" panose="020B0604030504040204" pitchFamily="34" charset="0"/>
              </a:rPr>
              <a:t>Thầy  cô     dạy     em  mong chúng  em   sẽ  cùng  lớn    khôn </a:t>
            </a:r>
          </a:p>
        </p:txBody>
      </p:sp>
      <p:sp>
        <p:nvSpPr>
          <p:cNvPr id="21513" name="Text Box 22">
            <a:extLst>
              <a:ext uri="{FF2B5EF4-FFF2-40B4-BE49-F238E27FC236}">
                <a16:creationId xmlns:a16="http://schemas.microsoft.com/office/drawing/2014/main" xmlns="" id="{7F99FCB9-0AEA-4560-BCD9-59A97438E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57438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Verdana" panose="020B0604030504040204" pitchFamily="34" charset="0"/>
              </a:rPr>
              <a:t>  Học  tốt   học    mãi    ghi  nhớ    trong những    trang   vở   mới</a:t>
            </a:r>
          </a:p>
        </p:txBody>
      </p:sp>
      <p:sp>
        <p:nvSpPr>
          <p:cNvPr id="21514" name="Text Box 23">
            <a:extLst>
              <a:ext uri="{FF2B5EF4-FFF2-40B4-BE49-F238E27FC236}">
                <a16:creationId xmlns:a16="http://schemas.microsoft.com/office/drawing/2014/main" xmlns="" id="{4A4C7F14-8241-4381-9FF8-04A09044A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34290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Verdana" panose="020B0604030504040204" pitchFamily="34" charset="0"/>
              </a:rPr>
              <a:t>         Mùa   thu   đẹp   tươi  bao  ước   mơ   sáng  gương   mặt   người</a:t>
            </a:r>
          </a:p>
        </p:txBody>
      </p:sp>
      <p:sp>
        <p:nvSpPr>
          <p:cNvPr id="21515" name="Text Box 24">
            <a:extLst>
              <a:ext uri="{FF2B5EF4-FFF2-40B4-BE49-F238E27FC236}">
                <a16:creationId xmlns:a16="http://schemas.microsoft.com/office/drawing/2014/main" xmlns="" id="{ADAA5A5B-EE4A-4C45-981F-1F9F2F93E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95800"/>
            <a:ext cx="806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Verdana" panose="020B0604030504040204" pitchFamily="34" charset="0"/>
              </a:rPr>
              <a:t>      Nhớ     mãi     công       thầy      nhớ      mãi        ơn      này</a:t>
            </a:r>
          </a:p>
        </p:txBody>
      </p:sp>
      <p:sp>
        <p:nvSpPr>
          <p:cNvPr id="21516" name="Text Box 25">
            <a:extLst>
              <a:ext uri="{FF2B5EF4-FFF2-40B4-BE49-F238E27FC236}">
                <a16:creationId xmlns:a16="http://schemas.microsoft.com/office/drawing/2014/main" xmlns="" id="{3D39A8C9-E77E-461D-9697-3374A7E8F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5410200"/>
            <a:ext cx="7348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Verdana" panose="020B0604030504040204" pitchFamily="34" charset="0"/>
              </a:rPr>
              <a:t>Những   khúc       ca        bao         lời        đẹp          nhất</a:t>
            </a:r>
          </a:p>
        </p:txBody>
      </p:sp>
      <p:sp>
        <p:nvSpPr>
          <p:cNvPr id="21517" name="Text Box 26">
            <a:extLst>
              <a:ext uri="{FF2B5EF4-FFF2-40B4-BE49-F238E27FC236}">
                <a16:creationId xmlns:a16="http://schemas.microsoft.com/office/drawing/2014/main" xmlns="" id="{8EBC07E7-6FCF-41BD-AC32-7EF6397C9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6156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Verdana" panose="020B0604030504040204" pitchFamily="34" charset="0"/>
              </a:rPr>
              <a:t>Chúng  em   xin     tặng    các    thầy    các    cô</a:t>
            </a:r>
          </a:p>
        </p:txBody>
      </p:sp>
      <p:sp>
        <p:nvSpPr>
          <p:cNvPr id="21518" name="TextBox 14">
            <a:extLst>
              <a:ext uri="{FF2B5EF4-FFF2-40B4-BE49-F238E27FC236}">
                <a16:creationId xmlns:a16="http://schemas.microsoft.com/office/drawing/2014/main" xmlns="" id="{FC6ACC21-98EE-439A-B147-4312EBA49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5903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  <a:latin typeface="Verdana" panose="020B0604030504040204" pitchFamily="34" charset="0"/>
              </a:rPr>
              <a:t>Những bông hoa, những bài 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inhnen2">
            <a:extLst>
              <a:ext uri="{FF2B5EF4-FFF2-40B4-BE49-F238E27FC236}">
                <a16:creationId xmlns:a16="http://schemas.microsoft.com/office/drawing/2014/main" xmlns="" id="{548C8B8E-5577-4450-B928-665D1B3A8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FA987F0E-8002-4AE2-ADDD-60A7C2458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853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 descr="blumen-pflanzen042">
            <a:extLst>
              <a:ext uri="{FF2B5EF4-FFF2-40B4-BE49-F238E27FC236}">
                <a16:creationId xmlns:a16="http://schemas.microsoft.com/office/drawing/2014/main" xmlns="" id="{D76CEFC0-D498-4EC9-8E77-36EF5126F5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03199">
            <a:off x="7829550" y="5314950"/>
            <a:ext cx="14287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blumen-pflanzen042">
            <a:extLst>
              <a:ext uri="{FF2B5EF4-FFF2-40B4-BE49-F238E27FC236}">
                <a16:creationId xmlns:a16="http://schemas.microsoft.com/office/drawing/2014/main" xmlns="" id="{CBEB4803-C895-4D18-88C0-B5DBDFADC3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50912">
            <a:off x="7781925" y="-157163"/>
            <a:ext cx="142875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blumen-pflanzen042">
            <a:extLst>
              <a:ext uri="{FF2B5EF4-FFF2-40B4-BE49-F238E27FC236}">
                <a16:creationId xmlns:a16="http://schemas.microsoft.com/office/drawing/2014/main" xmlns="" id="{847BB2C6-E8B5-4E42-A90F-8E84E540BB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8490">
            <a:off x="58738" y="5484813"/>
            <a:ext cx="14287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blumen-pflanzen042">
            <a:extLst>
              <a:ext uri="{FF2B5EF4-FFF2-40B4-BE49-F238E27FC236}">
                <a16:creationId xmlns:a16="http://schemas.microsoft.com/office/drawing/2014/main" xmlns="" id="{360F0838-E540-49C8-A285-850826CB8C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5706">
            <a:off x="-163513" y="-19050"/>
            <a:ext cx="1428751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Box 16">
            <a:extLst>
              <a:ext uri="{FF2B5EF4-FFF2-40B4-BE49-F238E27FC236}">
                <a16:creationId xmlns:a16="http://schemas.microsoft.com/office/drawing/2014/main" xmlns="" id="{A1F28CE2-DC27-41BB-BF74-AC1425B50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642938"/>
            <a:ext cx="1924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400">
                <a:latin typeface="Verdana" panose="020B0604030504040204" pitchFamily="34" charset="0"/>
              </a:rPr>
              <a:t>Tươi vui – náo nức </a:t>
            </a:r>
          </a:p>
        </p:txBody>
      </p:sp>
      <p:sp>
        <p:nvSpPr>
          <p:cNvPr id="22537" name="TextBox 17">
            <a:extLst>
              <a:ext uri="{FF2B5EF4-FFF2-40B4-BE49-F238E27FC236}">
                <a16:creationId xmlns:a16="http://schemas.microsoft.com/office/drawing/2014/main" xmlns="" id="{F70B071A-EF6F-481E-B2B2-DD00D9959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0"/>
            <a:ext cx="457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>
                <a:solidFill>
                  <a:srgbClr val="FF3300"/>
                </a:solidFill>
                <a:latin typeface="Times New Roman" panose="02020603050405020304" pitchFamily="18" charset="0"/>
              </a:rPr>
              <a:t>Những bông hoa những bài 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22538" name="TextBox 18">
            <a:extLst>
              <a:ext uri="{FF2B5EF4-FFF2-40B4-BE49-F238E27FC236}">
                <a16:creationId xmlns:a16="http://schemas.microsoft.com/office/drawing/2014/main" xmlns="" id="{DAE33FEB-3097-4C3E-B5F7-AA957264E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428625"/>
            <a:ext cx="2982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FF0000"/>
                </a:solidFill>
                <a:latin typeface="Verdana" panose="020B0604030504040204" pitchFamily="34" charset="0"/>
              </a:rPr>
              <a:t>Nhạc và lời: Hoàng Long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6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ckgrnd022a">
            <a:extLst>
              <a:ext uri="{FF2B5EF4-FFF2-40B4-BE49-F238E27FC236}">
                <a16:creationId xmlns:a16="http://schemas.microsoft.com/office/drawing/2014/main" xmlns="" id="{65DA355C-CAF9-419B-AE40-DE13C7102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 Box 3">
            <a:extLst>
              <a:ext uri="{FF2B5EF4-FFF2-40B4-BE49-F238E27FC236}">
                <a16:creationId xmlns:a16="http://schemas.microsoft.com/office/drawing/2014/main" xmlns="" id="{58418FBB-B22F-4985-A092-0F0191BF1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3200"/>
            <a:ext cx="7086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000">
                <a:solidFill>
                  <a:srgbClr val="0000FF"/>
                </a:solidFill>
                <a:latin typeface="Times New Roman" panose="02020603050405020304" pitchFamily="18" charset="0"/>
              </a:rPr>
              <a:t>Hát kết hợp gõ đệm theo nhịp  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7D0AECAA-1350-454B-A476-B9320B957A2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DF0E0D4F-9CE6-4973-9C43-7C577582B85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25604" name="Picture 7" descr="christmas-theme">
            <a:extLst>
              <a:ext uri="{FF2B5EF4-FFF2-40B4-BE49-F238E27FC236}">
                <a16:creationId xmlns:a16="http://schemas.microsoft.com/office/drawing/2014/main" xmlns="" id="{6002552B-B5DA-4702-BE5F-B5B38E392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4" name="Picture 8">
            <a:extLst>
              <a:ext uri="{FF2B5EF4-FFF2-40B4-BE49-F238E27FC236}">
                <a16:creationId xmlns:a16="http://schemas.microsoft.com/office/drawing/2014/main" xmlns="" id="{B52F4097-229C-40E6-A934-8236A22E0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3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74" name="Text Box 38">
            <a:extLst>
              <a:ext uri="{FF2B5EF4-FFF2-40B4-BE49-F238E27FC236}">
                <a16:creationId xmlns:a16="http://schemas.microsoft.com/office/drawing/2014/main" xmlns="" id="{62DEC4A1-774B-49C9-BA5B-56552EFDE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5240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116775" name="Text Box 39">
            <a:extLst>
              <a:ext uri="{FF2B5EF4-FFF2-40B4-BE49-F238E27FC236}">
                <a16:creationId xmlns:a16="http://schemas.microsoft.com/office/drawing/2014/main" xmlns="" id="{642E5C13-6665-49A0-8EDB-1B7FD01B2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52400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116776" name="Text Box 40">
            <a:extLst>
              <a:ext uri="{FF2B5EF4-FFF2-40B4-BE49-F238E27FC236}">
                <a16:creationId xmlns:a16="http://schemas.microsoft.com/office/drawing/2014/main" xmlns="" id="{50690A20-9E8E-4E1A-A86C-CF24760B1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524000"/>
            <a:ext cx="320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116777" name="Text Box 41">
            <a:extLst>
              <a:ext uri="{FF2B5EF4-FFF2-40B4-BE49-F238E27FC236}">
                <a16:creationId xmlns:a16="http://schemas.microsoft.com/office/drawing/2014/main" xmlns="" id="{B9EA830C-0B19-47DA-B3F0-8123FAE58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362200"/>
            <a:ext cx="312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116778" name="Text Box 42">
            <a:extLst>
              <a:ext uri="{FF2B5EF4-FFF2-40B4-BE49-F238E27FC236}">
                <a16:creationId xmlns:a16="http://schemas.microsoft.com/office/drawing/2014/main" xmlns="" id="{7CF57B1B-B9B9-4920-A3B1-08702E0C9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362200"/>
            <a:ext cx="320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116779" name="Text Box 43">
            <a:extLst>
              <a:ext uri="{FF2B5EF4-FFF2-40B4-BE49-F238E27FC236}">
                <a16:creationId xmlns:a16="http://schemas.microsoft.com/office/drawing/2014/main" xmlns="" id="{0E9D06C7-E27B-4072-AA9E-E30975321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362200"/>
            <a:ext cx="320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116780" name="Text Box 44">
            <a:extLst>
              <a:ext uri="{FF2B5EF4-FFF2-40B4-BE49-F238E27FC236}">
                <a16:creationId xmlns:a16="http://schemas.microsoft.com/office/drawing/2014/main" xmlns="" id="{D1AD0225-3C0A-4E0E-9CAA-D9BBCBAAF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362200"/>
            <a:ext cx="320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116781" name="Text Box 45">
            <a:extLst>
              <a:ext uri="{FF2B5EF4-FFF2-40B4-BE49-F238E27FC236}">
                <a16:creationId xmlns:a16="http://schemas.microsoft.com/office/drawing/2014/main" xmlns="" id="{A78135AD-1CA0-4DE6-B92B-A81F9359A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276600"/>
            <a:ext cx="320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116782" name="Text Box 46">
            <a:extLst>
              <a:ext uri="{FF2B5EF4-FFF2-40B4-BE49-F238E27FC236}">
                <a16:creationId xmlns:a16="http://schemas.microsoft.com/office/drawing/2014/main" xmlns="" id="{0BBE2BB4-3DF7-485B-B8C1-1C83CE632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116783" name="Text Box 47">
            <a:extLst>
              <a:ext uri="{FF2B5EF4-FFF2-40B4-BE49-F238E27FC236}">
                <a16:creationId xmlns:a16="http://schemas.microsoft.com/office/drawing/2014/main" xmlns="" id="{230E425B-F841-4D91-8A9C-5371959F1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276600"/>
            <a:ext cx="320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116784" name="Text Box 48">
            <a:extLst>
              <a:ext uri="{FF2B5EF4-FFF2-40B4-BE49-F238E27FC236}">
                <a16:creationId xmlns:a16="http://schemas.microsoft.com/office/drawing/2014/main" xmlns="" id="{0991BEF1-448C-4147-A78C-0055001A8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114800"/>
            <a:ext cx="190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116785" name="Text Box 49">
            <a:extLst>
              <a:ext uri="{FF2B5EF4-FFF2-40B4-BE49-F238E27FC236}">
                <a16:creationId xmlns:a16="http://schemas.microsoft.com/office/drawing/2014/main" xmlns="" id="{1EDA537B-90FD-4DD6-8D5D-FFD47EAD3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14800"/>
            <a:ext cx="320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600" b="1" dirty="0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116786" name="Text Box 50">
            <a:extLst>
              <a:ext uri="{FF2B5EF4-FFF2-40B4-BE49-F238E27FC236}">
                <a16:creationId xmlns:a16="http://schemas.microsoft.com/office/drawing/2014/main" xmlns="" id="{CA8192E8-593D-48F1-9EAB-3AA1EFA34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114800"/>
            <a:ext cx="320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116787" name="Text Box 51">
            <a:extLst>
              <a:ext uri="{FF2B5EF4-FFF2-40B4-BE49-F238E27FC236}">
                <a16:creationId xmlns:a16="http://schemas.microsoft.com/office/drawing/2014/main" xmlns="" id="{5DC7C6C8-FE8E-48BE-8A3A-D63574F34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3276600"/>
            <a:ext cx="320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116788" name="Text Box 52">
            <a:extLst>
              <a:ext uri="{FF2B5EF4-FFF2-40B4-BE49-F238E27FC236}">
                <a16:creationId xmlns:a16="http://schemas.microsoft.com/office/drawing/2014/main" xmlns="" id="{972366B9-C772-407B-9B17-C25686BD8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953000"/>
            <a:ext cx="320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116789" name="Text Box 53">
            <a:extLst>
              <a:ext uri="{FF2B5EF4-FFF2-40B4-BE49-F238E27FC236}">
                <a16:creationId xmlns:a16="http://schemas.microsoft.com/office/drawing/2014/main" xmlns="" id="{CA2EEAEF-CB29-413B-8FF0-1EBAC0ECD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953000"/>
            <a:ext cx="320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116790" name="Text Box 54">
            <a:extLst>
              <a:ext uri="{FF2B5EF4-FFF2-40B4-BE49-F238E27FC236}">
                <a16:creationId xmlns:a16="http://schemas.microsoft.com/office/drawing/2014/main" xmlns="" id="{28BE1174-3AA2-4989-81F7-E6E17B9C0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953000"/>
            <a:ext cx="320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116791" name="Text Box 55">
            <a:extLst>
              <a:ext uri="{FF2B5EF4-FFF2-40B4-BE49-F238E27FC236}">
                <a16:creationId xmlns:a16="http://schemas.microsoft.com/office/drawing/2014/main" xmlns="" id="{7D3012C3-FAE7-4908-B389-B5A5D77E6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953000"/>
            <a:ext cx="320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116792" name="Text Box 56">
            <a:extLst>
              <a:ext uri="{FF2B5EF4-FFF2-40B4-BE49-F238E27FC236}">
                <a16:creationId xmlns:a16="http://schemas.microsoft.com/office/drawing/2014/main" xmlns="" id="{BE9F4454-81C2-49A1-B1A6-AFDE1186B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953000"/>
            <a:ext cx="320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116793" name="Text Box 57">
            <a:extLst>
              <a:ext uri="{FF2B5EF4-FFF2-40B4-BE49-F238E27FC236}">
                <a16:creationId xmlns:a16="http://schemas.microsoft.com/office/drawing/2014/main" xmlns="" id="{DA0620D8-D838-4DD8-8C8E-3B452F23E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867400"/>
            <a:ext cx="320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116794" name="Text Box 58">
            <a:extLst>
              <a:ext uri="{FF2B5EF4-FFF2-40B4-BE49-F238E27FC236}">
                <a16:creationId xmlns:a16="http://schemas.microsoft.com/office/drawing/2014/main" xmlns="" id="{5A1F1736-6FE1-4BA2-8E60-68958FB43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8674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116795" name="Text Box 59">
            <a:extLst>
              <a:ext uri="{FF2B5EF4-FFF2-40B4-BE49-F238E27FC236}">
                <a16:creationId xmlns:a16="http://schemas.microsoft.com/office/drawing/2014/main" xmlns="" id="{7B93D7A4-225E-46DA-B858-738CC6041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8674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116796" name="Text Box 60">
            <a:extLst>
              <a:ext uri="{FF2B5EF4-FFF2-40B4-BE49-F238E27FC236}">
                <a16:creationId xmlns:a16="http://schemas.microsoft.com/office/drawing/2014/main" xmlns="" id="{13A4D3C3-7AE0-4D8B-B474-FAC5B875D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86740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116797" name="Text Box 61">
            <a:extLst>
              <a:ext uri="{FF2B5EF4-FFF2-40B4-BE49-F238E27FC236}">
                <a16:creationId xmlns:a16="http://schemas.microsoft.com/office/drawing/2014/main" xmlns="" id="{667838FE-5C8B-4453-A4F3-5246EC2FC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867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116798" name="Text Box 62">
            <a:extLst>
              <a:ext uri="{FF2B5EF4-FFF2-40B4-BE49-F238E27FC236}">
                <a16:creationId xmlns:a16="http://schemas.microsoft.com/office/drawing/2014/main" xmlns="" id="{7495AB42-9B12-4521-9C8B-2E7871AED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943600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116799" name="Text Box 63">
            <a:extLst>
              <a:ext uri="{FF2B5EF4-FFF2-40B4-BE49-F238E27FC236}">
                <a16:creationId xmlns:a16="http://schemas.microsoft.com/office/drawing/2014/main" xmlns="" id="{428ACA0D-3D57-4024-86AF-70EC25679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943600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116800" name="Text Box 64">
            <a:extLst>
              <a:ext uri="{FF2B5EF4-FFF2-40B4-BE49-F238E27FC236}">
                <a16:creationId xmlns:a16="http://schemas.microsoft.com/office/drawing/2014/main" xmlns="" id="{44DD3659-54FA-417B-8380-9AAAD218E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114800"/>
            <a:ext cx="320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600" b="1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25633" name="Rectangle 66">
            <a:extLst>
              <a:ext uri="{FF2B5EF4-FFF2-40B4-BE49-F238E27FC236}">
                <a16:creationId xmlns:a16="http://schemas.microsoft.com/office/drawing/2014/main" xmlns="" id="{8F2B39EE-9D48-441F-835F-627A52784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762000"/>
            <a:ext cx="2587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400" b="1">
                <a:solidFill>
                  <a:srgbClr val="FF0000"/>
                </a:solidFill>
                <a:latin typeface="Verdana" panose="020B0604030504040204" pitchFamily="34" charset="0"/>
              </a:rPr>
              <a:t>Nhạc và lời: Hoàng Long</a:t>
            </a:r>
          </a:p>
        </p:txBody>
      </p:sp>
      <p:sp>
        <p:nvSpPr>
          <p:cNvPr id="25634" name="Rectangle 69">
            <a:extLst>
              <a:ext uri="{FF2B5EF4-FFF2-40B4-BE49-F238E27FC236}">
                <a16:creationId xmlns:a16="http://schemas.microsoft.com/office/drawing/2014/main" xmlns="" id="{F9924973-7E2E-4D3A-9C42-C035F39F4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b="1" i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>
                <a:solidFill>
                  <a:srgbClr val="FF3300"/>
                </a:solidFill>
                <a:latin typeface="Times New Roman" panose="02020603050405020304" pitchFamily="18" charset="0"/>
              </a:rPr>
              <a:t>Những bông hoa những bài ca</a:t>
            </a:r>
          </a:p>
        </p:txBody>
      </p:sp>
      <p:pic>
        <p:nvPicPr>
          <p:cNvPr id="25635" name="Picture 13" descr="659204qfhni5vgxw">
            <a:extLst>
              <a:ext uri="{FF2B5EF4-FFF2-40B4-BE49-F238E27FC236}">
                <a16:creationId xmlns:a16="http://schemas.microsoft.com/office/drawing/2014/main" xmlns="" id="{23E593EE-7D7C-4924-87A1-A823111A60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6" name="Picture 7" descr="36358cay00ek3p5">
            <a:extLst>
              <a:ext uri="{FF2B5EF4-FFF2-40B4-BE49-F238E27FC236}">
                <a16:creationId xmlns:a16="http://schemas.microsoft.com/office/drawing/2014/main" xmlns="" id="{52AEDE69-A777-4D9D-9B50-810D22C5D0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400050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6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6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1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6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1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1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16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74" grpId="0"/>
      <p:bldP spid="116775" grpId="0"/>
      <p:bldP spid="116776" grpId="0"/>
      <p:bldP spid="116777" grpId="0"/>
      <p:bldP spid="116778" grpId="0"/>
      <p:bldP spid="116779" grpId="0"/>
      <p:bldP spid="116780" grpId="0"/>
      <p:bldP spid="116781" grpId="0"/>
      <p:bldP spid="116782" grpId="0"/>
      <p:bldP spid="116783" grpId="0"/>
      <p:bldP spid="116784" grpId="0"/>
      <p:bldP spid="116785" grpId="0"/>
      <p:bldP spid="116786" grpId="0"/>
      <p:bldP spid="116787" grpId="0"/>
      <p:bldP spid="116788" grpId="0"/>
      <p:bldP spid="116789" grpId="0"/>
      <p:bldP spid="116790" grpId="0"/>
      <p:bldP spid="116791" grpId="0"/>
      <p:bldP spid="116792" grpId="0"/>
      <p:bldP spid="116793" grpId="0"/>
      <p:bldP spid="116794" grpId="0"/>
      <p:bldP spid="116795" grpId="0"/>
      <p:bldP spid="116796" grpId="0"/>
      <p:bldP spid="116797" grpId="0"/>
      <p:bldP spid="116798" grpId="0"/>
      <p:bldP spid="116799" grpId="0"/>
      <p:bldP spid="1168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ckgrnd022a">
            <a:extLst>
              <a:ext uri="{FF2B5EF4-FFF2-40B4-BE49-F238E27FC236}">
                <a16:creationId xmlns:a16="http://schemas.microsoft.com/office/drawing/2014/main" xmlns="" id="{375374C0-F4A8-4ED9-B6CF-88C5D4FA0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 Box 3">
            <a:extLst>
              <a:ext uri="{FF2B5EF4-FFF2-40B4-BE49-F238E27FC236}">
                <a16:creationId xmlns:a16="http://schemas.microsoft.com/office/drawing/2014/main" xmlns="" id="{6EA67686-8342-45C8-8C0D-BF36976C7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3200"/>
            <a:ext cx="7086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000">
                <a:solidFill>
                  <a:srgbClr val="0000FF"/>
                </a:solidFill>
                <a:latin typeface="Times New Roman" panose="02020603050405020304" pitchFamily="18" charset="0"/>
              </a:rPr>
              <a:t>Hát kết hợp sử dụng bộ gõ cơ thể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araoke.wmv">
            <a:hlinkClick r:id="" action="ppaction://media"/>
            <a:extLst>
              <a:ext uri="{FF2B5EF4-FFF2-40B4-BE49-F238E27FC236}">
                <a16:creationId xmlns:a16="http://schemas.microsoft.com/office/drawing/2014/main" xmlns="" id="{94F67B94-84DC-4CE9-B8C9-9DB11E9E52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3216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12959417037720_1ty">
            <a:extLst>
              <a:ext uri="{FF2B5EF4-FFF2-40B4-BE49-F238E27FC236}">
                <a16:creationId xmlns:a16="http://schemas.microsoft.com/office/drawing/2014/main" xmlns="" id="{581D1CB5-9C81-4453-B6FC-BCEAC830E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Oval 10">
            <a:extLst>
              <a:ext uri="{FF2B5EF4-FFF2-40B4-BE49-F238E27FC236}">
                <a16:creationId xmlns:a16="http://schemas.microsoft.com/office/drawing/2014/main" xmlns="" id="{21A60CBD-FFAE-47AC-AC57-AC0C03297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8666" y="591410"/>
            <a:ext cx="6455333" cy="226152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wrap="none" anchor="ctr">
            <a:prstTxWarp prst="textCurveDown">
              <a:avLst/>
            </a:prstTxWarp>
          </a:bodyPr>
          <a:lstStyle/>
          <a:p>
            <a:pPr eaLnBrk="1" hangingPunct="1">
              <a:defRPr/>
            </a:pPr>
            <a:r>
              <a:rPr lang="vi-VN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a typeface="Verdana" panose="020B0604030504040204" pitchFamily="34" charset="0"/>
              </a:rPr>
              <a:t>Vườn hoa khoe sắc</a:t>
            </a:r>
            <a:endParaRPr lang="en-US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0">
                    <a:srgbClr val="1A8D48"/>
                  </a:gs>
                  <a:gs pos="25999">
                    <a:srgbClr val="FFFF00"/>
                  </a:gs>
                  <a:gs pos="36501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499">
                    <a:srgbClr val="EE3F17"/>
                  </a:gs>
                  <a:gs pos="74001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ea typeface="Verdana" panose="020B0604030504040204" pitchFamily="34" charset="0"/>
            </a:endParaRPr>
          </a:p>
        </p:txBody>
      </p:sp>
      <p:sp>
        <p:nvSpPr>
          <p:cNvPr id="29700" name="Text Box 8">
            <a:extLst>
              <a:ext uri="{FF2B5EF4-FFF2-40B4-BE49-F238E27FC236}">
                <a16:creationId xmlns:a16="http://schemas.microsoft.com/office/drawing/2014/main" xmlns="" id="{84178E1D-9CC7-4602-BBC9-3518FF015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050" y="304800"/>
            <a:ext cx="2362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>
                <a:solidFill>
                  <a:srgbClr val="FF0066"/>
                </a:solidFill>
                <a:latin typeface="Arial" panose="020B0604020202020204" pitchFamily="34" charset="0"/>
              </a:rPr>
              <a:t>TRÒ CHƠI: </a:t>
            </a:r>
            <a:endParaRPr lang="en-US" altLang="vi-VN" sz="3000" b="1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xmlns="" id="{5CA319CE-9358-414D-9799-4279C11A5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" t="20670" r="40228" b="29848"/>
          <a:stretch>
            <a:fillRect/>
          </a:stretch>
        </p:blipFill>
        <p:spPr bwMode="auto">
          <a:xfrm>
            <a:off x="42863" y="188913"/>
            <a:ext cx="9040812" cy="64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>
            <a:extLst>
              <a:ext uri="{FF2B5EF4-FFF2-40B4-BE49-F238E27FC236}">
                <a16:creationId xmlns:a16="http://schemas.microsoft.com/office/drawing/2014/main" xmlns="" id="{137BDFC7-AB56-49D7-9FEC-EF64D4136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8" t="30740" r="28607" b="14360"/>
          <a:stretch>
            <a:fillRect/>
          </a:stretch>
        </p:blipFill>
        <p:spPr bwMode="auto">
          <a:xfrm>
            <a:off x="34925" y="1887538"/>
            <a:ext cx="5683250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LIP HAT MAU.mp3">
            <a:hlinkClick r:id="" action="ppaction://media"/>
            <a:extLst>
              <a:ext uri="{FF2B5EF4-FFF2-40B4-BE49-F238E27FC236}">
                <a16:creationId xmlns:a16="http://schemas.microsoft.com/office/drawing/2014/main" xmlns="" id="{804EC2C3-CEDB-4027-81DE-BB01BEFD53C2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5949950"/>
            <a:ext cx="88423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hoasen3454512-829663">
            <a:hlinkClick r:id="rId3" action="ppaction://hlinksldjump"/>
            <a:extLst>
              <a:ext uri="{FF2B5EF4-FFF2-40B4-BE49-F238E27FC236}">
                <a16:creationId xmlns:a16="http://schemas.microsoft.com/office/drawing/2014/main" xmlns="" id="{125659FE-B50D-4306-8385-8F836327F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29718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 descr="dot_clear">
            <a:extLst>
              <a:ext uri="{FF2B5EF4-FFF2-40B4-BE49-F238E27FC236}">
                <a16:creationId xmlns:a16="http://schemas.microsoft.com/office/drawing/2014/main" xmlns="" id="{4A2B4203-E8EE-4FFE-97A9-84902BA55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dot_clear">
            <a:extLst>
              <a:ext uri="{FF2B5EF4-FFF2-40B4-BE49-F238E27FC236}">
                <a16:creationId xmlns:a16="http://schemas.microsoft.com/office/drawing/2014/main" xmlns="" id="{7BFCC3B9-BF50-4565-9EF4-2DECCFB9F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DSCN1630">
            <a:hlinkClick r:id="rId6" action="ppaction://hlinksldjump"/>
            <a:extLst>
              <a:ext uri="{FF2B5EF4-FFF2-40B4-BE49-F238E27FC236}">
                <a16:creationId xmlns:a16="http://schemas.microsoft.com/office/drawing/2014/main" xmlns="" id="{719F5649-381E-4965-8C48-6FD4549CE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19200"/>
            <a:ext cx="2819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ANd9GcSz7B3SH9iAK9zgPloNJXdCp6hcKMn39Szi2kmfVPFNYaE5vvkUe8Ne6VUB">
            <a:hlinkClick r:id="rId8" action="ppaction://hlinksldjump"/>
            <a:extLst>
              <a:ext uri="{FF2B5EF4-FFF2-40B4-BE49-F238E27FC236}">
                <a16:creationId xmlns:a16="http://schemas.microsoft.com/office/drawing/2014/main" xmlns="" id="{E724ACF8-BA0E-4E56-8FD6-A46B494D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2819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ANd9GcT-cI9deJ1D1e9d5xhUenTOpixde9Vyh5kjvukKXvzyEjqBtfU3ZBsonvVHtw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765A11-B614-4F5E-A4D3-39AA96BF8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819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2" descr="hoa-huong-duong-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7B0A0944-41F3-402D-8DCC-24DB6592D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8600"/>
            <a:ext cx="2819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5" descr="loaken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A9163564-EEEC-4F2D-A7C8-D07D5EC89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2819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77" name="Group 25">
            <a:extLst>
              <a:ext uri="{FF2B5EF4-FFF2-40B4-BE49-F238E27FC236}">
                <a16:creationId xmlns:a16="http://schemas.microsoft.com/office/drawing/2014/main" xmlns="" id="{4090108D-7119-4EE3-A63C-73E439B1A453}"/>
              </a:ext>
            </a:extLst>
          </p:cNvPr>
          <p:cNvGrpSpPr>
            <a:grpSpLocks/>
          </p:cNvGrpSpPr>
          <p:nvPr/>
        </p:nvGrpSpPr>
        <p:grpSpPr bwMode="auto">
          <a:xfrm>
            <a:off x="261938" y="4011613"/>
            <a:ext cx="2819400" cy="2266950"/>
            <a:chOff x="144" y="2784"/>
            <a:chExt cx="1776" cy="1428"/>
          </a:xfrm>
        </p:grpSpPr>
        <p:pic>
          <p:nvPicPr>
            <p:cNvPr id="30763" name="Picture 16" descr="loaken8">
              <a:extLst>
                <a:ext uri="{FF2B5EF4-FFF2-40B4-BE49-F238E27FC236}">
                  <a16:creationId xmlns:a16="http://schemas.microsoft.com/office/drawing/2014/main" xmlns="" id="{3CE0AD7B-B4CC-4DF4-A136-70F0754043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784"/>
              <a:ext cx="1776" cy="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4" name="Picture 20" descr="761208civf7vumcn">
              <a:extLst>
                <a:ext uri="{FF2B5EF4-FFF2-40B4-BE49-F238E27FC236}">
                  <a16:creationId xmlns:a16="http://schemas.microsoft.com/office/drawing/2014/main" xmlns="" id="{B4C20393-9E41-4DE8-BF35-2BD5E21527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976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5" name="Picture 22" descr="761208civf7vumcn">
              <a:extLst>
                <a:ext uri="{FF2B5EF4-FFF2-40B4-BE49-F238E27FC236}">
                  <a16:creationId xmlns:a16="http://schemas.microsoft.com/office/drawing/2014/main" xmlns="" id="{E88893A6-3D8C-42FB-9E83-977EC6C720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976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6" name="Picture 24" descr="761208civf7vumcn">
              <a:extLst>
                <a:ext uri="{FF2B5EF4-FFF2-40B4-BE49-F238E27FC236}">
                  <a16:creationId xmlns:a16="http://schemas.microsoft.com/office/drawing/2014/main" xmlns="" id="{6252A283-284B-481A-AD06-57346BCFB5D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36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4" name="Group 32">
            <a:extLst>
              <a:ext uri="{FF2B5EF4-FFF2-40B4-BE49-F238E27FC236}">
                <a16:creationId xmlns:a16="http://schemas.microsoft.com/office/drawing/2014/main" xmlns="" id="{0191CA45-0B92-4AAA-8C44-78742D6D6C62}"/>
              </a:ext>
            </a:extLst>
          </p:cNvPr>
          <p:cNvGrpSpPr>
            <a:grpSpLocks/>
          </p:cNvGrpSpPr>
          <p:nvPr/>
        </p:nvGrpSpPr>
        <p:grpSpPr bwMode="auto">
          <a:xfrm>
            <a:off x="3217863" y="4038600"/>
            <a:ext cx="2819400" cy="2286000"/>
            <a:chOff x="2928" y="1776"/>
            <a:chExt cx="1776" cy="1440"/>
          </a:xfrm>
        </p:grpSpPr>
        <p:pic>
          <p:nvPicPr>
            <p:cNvPr id="30759" name="Picture 13" descr="hoa-hong-2-798148">
              <a:extLst>
                <a:ext uri="{FF2B5EF4-FFF2-40B4-BE49-F238E27FC236}">
                  <a16:creationId xmlns:a16="http://schemas.microsoft.com/office/drawing/2014/main" xmlns="" id="{6DA6F5FF-F47C-4E7F-9717-79ABD12A7C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776"/>
              <a:ext cx="1776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0" name="Picture 27" descr="761208civf7vumcn">
              <a:extLst>
                <a:ext uri="{FF2B5EF4-FFF2-40B4-BE49-F238E27FC236}">
                  <a16:creationId xmlns:a16="http://schemas.microsoft.com/office/drawing/2014/main" xmlns="" id="{F0CDB162-81B5-4880-A300-E3DA0D9620E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304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1" name="Picture 29" descr="761208civf7vumcn">
              <a:extLst>
                <a:ext uri="{FF2B5EF4-FFF2-40B4-BE49-F238E27FC236}">
                  <a16:creationId xmlns:a16="http://schemas.microsoft.com/office/drawing/2014/main" xmlns="" id="{DF1E7F5A-A4F2-479E-A064-CF4623B31DE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92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2" name="Picture 31" descr="761208civf7vumcn">
              <a:extLst>
                <a:ext uri="{FF2B5EF4-FFF2-40B4-BE49-F238E27FC236}">
                  <a16:creationId xmlns:a16="http://schemas.microsoft.com/office/drawing/2014/main" xmlns="" id="{9BBDF92C-AEFC-4721-98E7-FB5FEFD2E52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016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91" name="Group 39">
            <a:extLst>
              <a:ext uri="{FF2B5EF4-FFF2-40B4-BE49-F238E27FC236}">
                <a16:creationId xmlns:a16="http://schemas.microsoft.com/office/drawing/2014/main" xmlns="" id="{7C102915-4438-4AE4-96CE-86FD06C48992}"/>
              </a:ext>
            </a:extLst>
          </p:cNvPr>
          <p:cNvGrpSpPr>
            <a:grpSpLocks/>
          </p:cNvGrpSpPr>
          <p:nvPr/>
        </p:nvGrpSpPr>
        <p:grpSpPr bwMode="auto">
          <a:xfrm>
            <a:off x="6134100" y="4019550"/>
            <a:ext cx="2819400" cy="2286000"/>
            <a:chOff x="3888" y="2784"/>
            <a:chExt cx="1776" cy="1440"/>
          </a:xfrm>
        </p:grpSpPr>
        <p:pic>
          <p:nvPicPr>
            <p:cNvPr id="30755" name="Picture 14" descr="sunflower1024">
              <a:extLst>
                <a:ext uri="{FF2B5EF4-FFF2-40B4-BE49-F238E27FC236}">
                  <a16:creationId xmlns:a16="http://schemas.microsoft.com/office/drawing/2014/main" xmlns="" id="{F2D75BEA-1054-4BA8-8698-340ADEE31C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784"/>
              <a:ext cx="1776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6" name="Picture 34" descr="761208civf7vumcn">
              <a:extLst>
                <a:ext uri="{FF2B5EF4-FFF2-40B4-BE49-F238E27FC236}">
                  <a16:creationId xmlns:a16="http://schemas.microsoft.com/office/drawing/2014/main" xmlns="" id="{BCCE73FD-FEA0-4496-926C-E64FF1EC9E1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024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7" name="Picture 36" descr="761208civf7vumcn">
              <a:extLst>
                <a:ext uri="{FF2B5EF4-FFF2-40B4-BE49-F238E27FC236}">
                  <a16:creationId xmlns:a16="http://schemas.microsoft.com/office/drawing/2014/main" xmlns="" id="{C044305B-7432-4519-ADF5-0A8A0CD75DA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312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8" name="Picture 38" descr="761208civf7vumcn">
              <a:extLst>
                <a:ext uri="{FF2B5EF4-FFF2-40B4-BE49-F238E27FC236}">
                  <a16:creationId xmlns:a16="http://schemas.microsoft.com/office/drawing/2014/main" xmlns="" id="{A9750E12-5852-47B7-BDC6-6A3016441A8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336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98" name="Group 46">
            <a:extLst>
              <a:ext uri="{FF2B5EF4-FFF2-40B4-BE49-F238E27FC236}">
                <a16:creationId xmlns:a16="http://schemas.microsoft.com/office/drawing/2014/main" xmlns="" id="{4B52D730-B33A-465F-B7C9-F3143EE42455}"/>
              </a:ext>
            </a:extLst>
          </p:cNvPr>
          <p:cNvGrpSpPr>
            <a:grpSpLocks/>
          </p:cNvGrpSpPr>
          <p:nvPr/>
        </p:nvGrpSpPr>
        <p:grpSpPr bwMode="auto">
          <a:xfrm>
            <a:off x="3314700" y="1219200"/>
            <a:ext cx="2819400" cy="2286000"/>
            <a:chOff x="2016" y="624"/>
            <a:chExt cx="1824" cy="1440"/>
          </a:xfrm>
        </p:grpSpPr>
        <p:pic>
          <p:nvPicPr>
            <p:cNvPr id="30751" name="Picture 8" descr="DSCN1629">
              <a:extLst>
                <a:ext uri="{FF2B5EF4-FFF2-40B4-BE49-F238E27FC236}">
                  <a16:creationId xmlns:a16="http://schemas.microsoft.com/office/drawing/2014/main" xmlns="" id="{6CB65396-4A90-4F2A-AF6F-8F04F325F5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624"/>
              <a:ext cx="1824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2" name="Picture 41" descr="761208civf7vumcn">
              <a:extLst>
                <a:ext uri="{FF2B5EF4-FFF2-40B4-BE49-F238E27FC236}">
                  <a16:creationId xmlns:a16="http://schemas.microsoft.com/office/drawing/2014/main" xmlns="" id="{CFA88996-7560-4E5A-AD51-050C3AA248F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344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3" name="Picture 43" descr="761208civf7vumcn">
              <a:extLst>
                <a:ext uri="{FF2B5EF4-FFF2-40B4-BE49-F238E27FC236}">
                  <a16:creationId xmlns:a16="http://schemas.microsoft.com/office/drawing/2014/main" xmlns="" id="{1E0A0A64-2B87-4B02-B720-CA6DD070FBD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864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4" name="Picture 45" descr="761208civf7vumcn">
              <a:extLst>
                <a:ext uri="{FF2B5EF4-FFF2-40B4-BE49-F238E27FC236}">
                  <a16:creationId xmlns:a16="http://schemas.microsoft.com/office/drawing/2014/main" xmlns="" id="{F72E6BAF-0223-4F3F-BF0F-2C91471CED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104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605" name="Group 53">
            <a:extLst>
              <a:ext uri="{FF2B5EF4-FFF2-40B4-BE49-F238E27FC236}">
                <a16:creationId xmlns:a16="http://schemas.microsoft.com/office/drawing/2014/main" xmlns="" id="{C1D871FC-9E52-491D-8813-0C13848C43C1}"/>
              </a:ext>
            </a:extLst>
          </p:cNvPr>
          <p:cNvGrpSpPr>
            <a:grpSpLocks/>
          </p:cNvGrpSpPr>
          <p:nvPr/>
        </p:nvGrpSpPr>
        <p:grpSpPr bwMode="auto">
          <a:xfrm>
            <a:off x="6153150" y="1179513"/>
            <a:ext cx="2819400" cy="2286000"/>
            <a:chOff x="3888" y="624"/>
            <a:chExt cx="1776" cy="1440"/>
          </a:xfrm>
        </p:grpSpPr>
        <p:pic>
          <p:nvPicPr>
            <p:cNvPr id="30747" name="Picture 11" descr="DSC_9273">
              <a:extLst>
                <a:ext uri="{FF2B5EF4-FFF2-40B4-BE49-F238E27FC236}">
                  <a16:creationId xmlns:a16="http://schemas.microsoft.com/office/drawing/2014/main" xmlns="" id="{D4CF694B-CCF4-4A2E-9491-4D0C90E06A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624"/>
              <a:ext cx="1776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8" name="Picture 48" descr="761208civf7vumcn">
              <a:extLst>
                <a:ext uri="{FF2B5EF4-FFF2-40B4-BE49-F238E27FC236}">
                  <a16:creationId xmlns:a16="http://schemas.microsoft.com/office/drawing/2014/main" xmlns="" id="{D8199B35-F741-4FB2-A888-80D904DA8B3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296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9" name="Picture 50" descr="761208civf7vumcn">
              <a:extLst>
                <a:ext uri="{FF2B5EF4-FFF2-40B4-BE49-F238E27FC236}">
                  <a16:creationId xmlns:a16="http://schemas.microsoft.com/office/drawing/2014/main" xmlns="" id="{B49E6542-5C5E-441F-B8FB-D1D32BCCADF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120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0" name="Picture 52" descr="761208civf7vumcn">
              <a:extLst>
                <a:ext uri="{FF2B5EF4-FFF2-40B4-BE49-F238E27FC236}">
                  <a16:creationId xmlns:a16="http://schemas.microsoft.com/office/drawing/2014/main" xmlns="" id="{219F59C7-DDA6-40A2-A3B5-247A2CFB615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816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612" name="Group 60">
            <a:extLst>
              <a:ext uri="{FF2B5EF4-FFF2-40B4-BE49-F238E27FC236}">
                <a16:creationId xmlns:a16="http://schemas.microsoft.com/office/drawing/2014/main" xmlns="" id="{970910D0-F178-4CCE-8729-F20765137DBE}"/>
              </a:ext>
            </a:extLst>
          </p:cNvPr>
          <p:cNvGrpSpPr>
            <a:grpSpLocks/>
          </p:cNvGrpSpPr>
          <p:nvPr/>
        </p:nvGrpSpPr>
        <p:grpSpPr bwMode="auto">
          <a:xfrm>
            <a:off x="180483" y="1179513"/>
            <a:ext cx="2971800" cy="2286000"/>
            <a:chOff x="96" y="624"/>
            <a:chExt cx="1872" cy="1440"/>
          </a:xfrm>
        </p:grpSpPr>
        <p:pic>
          <p:nvPicPr>
            <p:cNvPr id="30743" name="Picture 4" descr="11111HoaSen">
              <a:extLst>
                <a:ext uri="{FF2B5EF4-FFF2-40B4-BE49-F238E27FC236}">
                  <a16:creationId xmlns:a16="http://schemas.microsoft.com/office/drawing/2014/main" xmlns="" id="{360D1245-543E-4A24-8631-81F276857C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624"/>
              <a:ext cx="1872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4" name="Picture 55" descr="761208civf7vumcn">
              <a:extLst>
                <a:ext uri="{FF2B5EF4-FFF2-40B4-BE49-F238E27FC236}">
                  <a16:creationId xmlns:a16="http://schemas.microsoft.com/office/drawing/2014/main" xmlns="" id="{3536CAA9-C241-441B-9DF0-9887A5827A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248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5" name="Picture 57" descr="761208civf7vumcn">
              <a:extLst>
                <a:ext uri="{FF2B5EF4-FFF2-40B4-BE49-F238E27FC236}">
                  <a16:creationId xmlns:a16="http://schemas.microsoft.com/office/drawing/2014/main" xmlns="" id="{7DBE1E88-894B-42B3-A454-00FFB650DFF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960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6" name="Picture 59" descr="761208civf7vumcn">
              <a:extLst>
                <a:ext uri="{FF2B5EF4-FFF2-40B4-BE49-F238E27FC236}">
                  <a16:creationId xmlns:a16="http://schemas.microsoft.com/office/drawing/2014/main" xmlns="" id="{444E7728-1978-4AF0-BE30-FA90177DE7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912"/>
              <a:ext cx="3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36" name="Text Box 61">
            <a:extLst>
              <a:ext uri="{FF2B5EF4-FFF2-40B4-BE49-F238E27FC236}">
                <a16:creationId xmlns:a16="http://schemas.microsoft.com/office/drawing/2014/main" xmlns="" id="{5728F64D-3D9B-403D-84DC-760123C83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5814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0000FF"/>
                </a:solidFill>
                <a:latin typeface="Arial" panose="020B0604020202020204" pitchFamily="34" charset="0"/>
              </a:rPr>
              <a:t>HOA SEN</a:t>
            </a:r>
          </a:p>
        </p:txBody>
      </p:sp>
      <p:sp>
        <p:nvSpPr>
          <p:cNvPr id="30737" name="Text Box 62">
            <a:extLst>
              <a:ext uri="{FF2B5EF4-FFF2-40B4-BE49-F238E27FC236}">
                <a16:creationId xmlns:a16="http://schemas.microsoft.com/office/drawing/2014/main" xmlns="" id="{AAA0C4BB-D05E-4B3E-869F-2BF2BBE64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5814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0000FF"/>
                </a:solidFill>
                <a:latin typeface="Arial" panose="020B0604020202020204" pitchFamily="34" charset="0"/>
              </a:rPr>
              <a:t>HOA CÚC</a:t>
            </a:r>
          </a:p>
        </p:txBody>
      </p:sp>
      <p:sp>
        <p:nvSpPr>
          <p:cNvPr id="30738" name="Text Box 63">
            <a:extLst>
              <a:ext uri="{FF2B5EF4-FFF2-40B4-BE49-F238E27FC236}">
                <a16:creationId xmlns:a16="http://schemas.microsoft.com/office/drawing/2014/main" xmlns="" id="{E11F8375-0210-420D-830C-45196C43F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5814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0000FF"/>
                </a:solidFill>
                <a:latin typeface="Arial" panose="020B0604020202020204" pitchFamily="34" charset="0"/>
              </a:rPr>
              <a:t>HOA SÚNG</a:t>
            </a:r>
          </a:p>
        </p:txBody>
      </p:sp>
      <p:sp>
        <p:nvSpPr>
          <p:cNvPr id="30739" name="Text Box 65">
            <a:extLst>
              <a:ext uri="{FF2B5EF4-FFF2-40B4-BE49-F238E27FC236}">
                <a16:creationId xmlns:a16="http://schemas.microsoft.com/office/drawing/2014/main" xmlns="" id="{C1F1DB35-638D-43A6-9F86-A23451681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611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0000FF"/>
                </a:solidFill>
                <a:latin typeface="Arial" panose="020B0604020202020204" pitchFamily="34" charset="0"/>
              </a:rPr>
              <a:t>HOA HỒNG</a:t>
            </a:r>
          </a:p>
        </p:txBody>
      </p:sp>
      <p:sp>
        <p:nvSpPr>
          <p:cNvPr id="30740" name="Text Box 66">
            <a:extLst>
              <a:ext uri="{FF2B5EF4-FFF2-40B4-BE49-F238E27FC236}">
                <a16:creationId xmlns:a16="http://schemas.microsoft.com/office/drawing/2014/main" xmlns="" id="{7CD91EAB-2326-464F-B0FC-3476056AE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461125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0000FF"/>
                </a:solidFill>
                <a:latin typeface="Arial" panose="020B0604020202020204" pitchFamily="34" charset="0"/>
              </a:rPr>
              <a:t>HOA HƯỚNG DƯƠNG</a:t>
            </a:r>
          </a:p>
        </p:txBody>
      </p:sp>
      <p:sp>
        <p:nvSpPr>
          <p:cNvPr id="30741" name="Text Box 67">
            <a:extLst>
              <a:ext uri="{FF2B5EF4-FFF2-40B4-BE49-F238E27FC236}">
                <a16:creationId xmlns:a16="http://schemas.microsoft.com/office/drawing/2014/main" xmlns="" id="{D4F641BF-52C3-4F8D-B3B9-5D33B8E6A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1125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0000FF"/>
                </a:solidFill>
                <a:latin typeface="Arial" panose="020B0604020202020204" pitchFamily="34" charset="0"/>
              </a:rPr>
              <a:t>HOA LY LY</a:t>
            </a:r>
          </a:p>
        </p:txBody>
      </p:sp>
      <p:sp>
        <p:nvSpPr>
          <p:cNvPr id="30742" name="Text Box 68">
            <a:extLst>
              <a:ext uri="{FF2B5EF4-FFF2-40B4-BE49-F238E27FC236}">
                <a16:creationId xmlns:a16="http://schemas.microsoft.com/office/drawing/2014/main" xmlns="" id="{B885B432-74FF-4177-90C4-A886B6935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685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u="sng">
                <a:solidFill>
                  <a:srgbClr val="FF0066"/>
                </a:solidFill>
                <a:latin typeface="Arial" panose="020B0604020202020204" pitchFamily="34" charset="0"/>
              </a:rPr>
              <a:t>TRÒ CHƠI:</a:t>
            </a:r>
            <a:r>
              <a:rPr lang="en-US" altLang="vi-VN" sz="3000" b="1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000" b="1">
                <a:solidFill>
                  <a:srgbClr val="006600"/>
                </a:solidFill>
                <a:latin typeface="Arial" panose="020B0604020202020204" pitchFamily="34" charset="0"/>
              </a:rPr>
              <a:t>Chăm sóc vườn hoa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ip ket thuc.wmv">
            <a:hlinkClick r:id="" action="ppaction://media"/>
            <a:extLst>
              <a:ext uri="{FF2B5EF4-FFF2-40B4-BE49-F238E27FC236}">
                <a16:creationId xmlns:a16="http://schemas.microsoft.com/office/drawing/2014/main" xmlns="" id="{B3173B1F-79B8-41B5-97DF-F37889BC6C4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3216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[Hình: 4b17d302_0f5274cb_digital_cg_spring_glory_resize.jpg]">
            <a:extLst>
              <a:ext uri="{FF2B5EF4-FFF2-40B4-BE49-F238E27FC236}">
                <a16:creationId xmlns:a16="http://schemas.microsoft.com/office/drawing/2014/main" xmlns="" id="{EC40EDDD-9E7A-432D-83D7-B3743A1A4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WordArt 16">
            <a:extLst>
              <a:ext uri="{FF2B5EF4-FFF2-40B4-BE49-F238E27FC236}">
                <a16:creationId xmlns:a16="http://schemas.microsoft.com/office/drawing/2014/main" xmlns="" id="{A58490D0-06D6-4DFA-B630-908EBC56E1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8153400" cy="344232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b="1" kern="10" dirty="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a typeface="Verdana" panose="020B0604030504040204" pitchFamily="34" charset="0"/>
              </a:rPr>
              <a:t>BÀI HỌC ĐẾN ĐÂY KẾT THÚC</a:t>
            </a:r>
          </a:p>
          <a:p>
            <a:pPr algn="ctr"/>
            <a:endParaRPr lang="en-US" sz="3600" b="1" kern="10" dirty="0"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ea typeface="Verdana" panose="020B0604030504040204" pitchFamily="34" charset="0"/>
            </a:endParaRPr>
          </a:p>
          <a:p>
            <a:pPr algn="ctr"/>
            <a:r>
              <a:rPr lang="en-US" sz="3600" b="1" kern="10" dirty="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a typeface="Verdana" panose="020B0604030504040204" pitchFamily="34" charset="0"/>
              </a:rPr>
              <a:t>CHÚC QUÝ THẦY CÔ VÀ CÁC EM MẠNH KHOẺ!</a:t>
            </a:r>
          </a:p>
        </p:txBody>
      </p:sp>
      <p:pic>
        <p:nvPicPr>
          <p:cNvPr id="38916" name="Picture 6" descr="Vo_tay">
            <a:extLst>
              <a:ext uri="{FF2B5EF4-FFF2-40B4-BE49-F238E27FC236}">
                <a16:creationId xmlns:a16="http://schemas.microsoft.com/office/drawing/2014/main" xmlns="" id="{E25CD447-27C8-4C99-9B70-178EA3B522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00600"/>
            <a:ext cx="2362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inh-nen-cho-may-tinh-40">
            <a:extLst>
              <a:ext uri="{FF2B5EF4-FFF2-40B4-BE49-F238E27FC236}">
                <a16:creationId xmlns:a16="http://schemas.microsoft.com/office/drawing/2014/main" xmlns="" id="{FC4673B4-94F5-496F-AD48-CB73D5005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7" b="12399"/>
          <a:stretch>
            <a:fillRect/>
          </a:stretch>
        </p:blipFill>
        <p:spPr bwMode="auto">
          <a:xfrm>
            <a:off x="0" y="0"/>
            <a:ext cx="9109075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D83C5ED3-6B0E-4670-B8CD-97C4E95BC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25" y="330200"/>
            <a:ext cx="7446963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651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Em hãy tìm từ còn thiếu trong đoạn nhạc của bài hát </a:t>
            </a:r>
            <a:r>
              <a:rPr lang="en-US" altLang="vi-VN" sz="3600" b="1">
                <a:solidFill>
                  <a:srgbClr val="FF0000"/>
                </a:solidFill>
                <a:latin typeface="Arial" panose="020B0604020202020204" pitchFamily="34" charset="0"/>
              </a:rPr>
              <a:t>“ Những bông hoa, những bài ca”</a:t>
            </a:r>
            <a:r>
              <a:rPr lang="fr-FR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altLang="vi-VN" sz="3600" b="1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1748" name="Picture 4" descr="question">
            <a:extLst>
              <a:ext uri="{FF2B5EF4-FFF2-40B4-BE49-F238E27FC236}">
                <a16:creationId xmlns:a16="http://schemas.microsoft.com/office/drawing/2014/main" xmlns="" id="{142A2B3F-814D-425E-B498-A51717F88C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AutoShap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FE900F05-7C48-4681-87E8-A909D2595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562600"/>
            <a:ext cx="990600" cy="762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0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 Desktop Wallpapers · Gallery · Computers &#10; Love and friendship desktop wallpaper">
            <a:extLst>
              <a:ext uri="{FF2B5EF4-FFF2-40B4-BE49-F238E27FC236}">
                <a16:creationId xmlns:a16="http://schemas.microsoft.com/office/drawing/2014/main" xmlns="" id="{260B294E-0718-4F46-BDE9-3C1967163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228CF3FF-FABC-4297-8B44-F548A472E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609600"/>
            <a:ext cx="8382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651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vi-VN" sz="4000" b="1">
                <a:latin typeface="Times New Roman" panose="02020603050405020304" pitchFamily="18" charset="0"/>
              </a:rPr>
              <a:t>Bài hát: Những bông hoa, những bài ca là sáng tác của ai?</a:t>
            </a:r>
            <a:endParaRPr lang="en-US" altLang="vi-VN" sz="4000" b="1">
              <a:latin typeface="Times New Roman" panose="02020603050405020304" pitchFamily="18" charset="0"/>
            </a:endParaRPr>
          </a:p>
        </p:txBody>
      </p:sp>
      <p:pic>
        <p:nvPicPr>
          <p:cNvPr id="32772" name="Picture 4" descr="question">
            <a:extLst>
              <a:ext uri="{FF2B5EF4-FFF2-40B4-BE49-F238E27FC236}">
                <a16:creationId xmlns:a16="http://schemas.microsoft.com/office/drawing/2014/main" xmlns="" id="{663F4632-A4ED-4B42-9407-0B5E700609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AutoShap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A0D36DA2-EB56-4068-9295-43E87F7E4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562600"/>
            <a:ext cx="990600" cy="762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12958597506613_1ty">
            <a:extLst>
              <a:ext uri="{FF2B5EF4-FFF2-40B4-BE49-F238E27FC236}">
                <a16:creationId xmlns:a16="http://schemas.microsoft.com/office/drawing/2014/main" xmlns="" id="{BFE48D22-E307-4423-8B79-ADFD9B040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C9988B0C-DFB2-45E1-97B4-74876BDF4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49225"/>
            <a:ext cx="76962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651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fr-FR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ca” </a:t>
            </a:r>
            <a:r>
              <a:rPr lang="fr-FR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fr-FR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fr-FR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fr-FR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fr-FR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fr-FR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6" name="Picture 4" descr="question">
            <a:extLst>
              <a:ext uri="{FF2B5EF4-FFF2-40B4-BE49-F238E27FC236}">
                <a16:creationId xmlns:a16="http://schemas.microsoft.com/office/drawing/2014/main" xmlns="" id="{404394B4-BE9B-4DC4-B6A9-234A59E6D5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AutoShap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ADFC7537-B4AD-4F88-8ED1-A9F70C141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562600"/>
            <a:ext cx="990600" cy="762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inh-nen-cho-may-tinh-43">
            <a:extLst>
              <a:ext uri="{FF2B5EF4-FFF2-40B4-BE49-F238E27FC236}">
                <a16:creationId xmlns:a16="http://schemas.microsoft.com/office/drawing/2014/main" xmlns="" id="{09F00914-D7E0-472D-8F9A-2D6D8BB8B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6EA1347E-A336-40A8-8DD1-933423843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734" y="249704"/>
            <a:ext cx="813226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651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Em</a:t>
            </a:r>
            <a:r>
              <a:rPr lang="en-US" altLang="vi-V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hãy</a:t>
            </a:r>
            <a:r>
              <a:rPr lang="en-US" altLang="vi-V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cho</a:t>
            </a:r>
            <a:r>
              <a:rPr lang="en-US" altLang="vi-V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biết</a:t>
            </a:r>
            <a:r>
              <a:rPr lang="en-US" altLang="vi-V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tiết</a:t>
            </a:r>
            <a:r>
              <a:rPr lang="en-US" altLang="vi-V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tấu</a:t>
            </a:r>
            <a:r>
              <a:rPr lang="en-US" altLang="vi-V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sau</a:t>
            </a:r>
            <a:r>
              <a:rPr lang="en-US" altLang="vi-V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là</a:t>
            </a:r>
            <a:r>
              <a:rPr lang="en-US" altLang="vi-V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câu</a:t>
            </a:r>
            <a:r>
              <a:rPr lang="en-US" altLang="vi-V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hát</a:t>
            </a:r>
            <a:r>
              <a:rPr lang="en-US" altLang="vi-V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nào</a:t>
            </a:r>
            <a:r>
              <a:rPr lang="en-US" altLang="vi-V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trong</a:t>
            </a:r>
            <a:r>
              <a:rPr lang="en-US" altLang="vi-V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bài</a:t>
            </a:r>
            <a:r>
              <a:rPr lang="en-US" altLang="vi-V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“</a:t>
            </a:r>
            <a:r>
              <a:rPr lang="en-US" altLang="vi-VN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Những</a:t>
            </a:r>
            <a:r>
              <a:rPr lang="en-US" altLang="vi-V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bông</a:t>
            </a:r>
            <a:r>
              <a:rPr lang="en-US" altLang="vi-V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hoa</a:t>
            </a:r>
            <a:r>
              <a:rPr lang="en-US" altLang="vi-V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altLang="vi-VN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những</a:t>
            </a:r>
            <a:r>
              <a:rPr lang="en-US" altLang="vi-V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bài</a:t>
            </a:r>
            <a:r>
              <a:rPr lang="en-US" altLang="vi-V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ca”?</a:t>
            </a:r>
          </a:p>
        </p:txBody>
      </p:sp>
      <p:pic>
        <p:nvPicPr>
          <p:cNvPr id="34820" name="Picture 4" descr="question">
            <a:extLst>
              <a:ext uri="{FF2B5EF4-FFF2-40B4-BE49-F238E27FC236}">
                <a16:creationId xmlns:a16="http://schemas.microsoft.com/office/drawing/2014/main" xmlns="" id="{1A471FB2-5DDD-46AF-BB72-E52476E050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AutoShap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799B32CA-82D0-4B6D-82BF-CA5C1C6AD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562600"/>
            <a:ext cx="990600" cy="762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3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intuitivefreedombyzenshgm9">
            <a:extLst>
              <a:ext uri="{FF2B5EF4-FFF2-40B4-BE49-F238E27FC236}">
                <a16:creationId xmlns:a16="http://schemas.microsoft.com/office/drawing/2014/main" xmlns="" id="{FA556501-8FB1-481D-927D-124FAC067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5">
            <a:extLst>
              <a:ext uri="{FF2B5EF4-FFF2-40B4-BE49-F238E27FC236}">
                <a16:creationId xmlns:a16="http://schemas.microsoft.com/office/drawing/2014/main" xmlns="" id="{897C225C-0382-45A9-A92E-8962ADBAF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838200"/>
            <a:ext cx="8001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651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Arial" panose="020B0604020202020204" pitchFamily="34" charset="0"/>
              </a:rPr>
              <a:t>Bài hát được viết theo nhịp mấy?</a:t>
            </a:r>
          </a:p>
        </p:txBody>
      </p:sp>
      <p:pic>
        <p:nvPicPr>
          <p:cNvPr id="35844" name="Picture 6" descr="question">
            <a:extLst>
              <a:ext uri="{FF2B5EF4-FFF2-40B4-BE49-F238E27FC236}">
                <a16:creationId xmlns:a16="http://schemas.microsoft.com/office/drawing/2014/main" xmlns="" id="{684E3D03-210D-4481-AAF2-689BBE13E7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AutoShap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755E0F0C-CBD7-4449-9EA5-B8407ACFE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562600"/>
            <a:ext cx="990600" cy="762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4">
            <a:extLst>
              <a:ext uri="{FF2B5EF4-FFF2-40B4-BE49-F238E27FC236}">
                <a16:creationId xmlns:a16="http://schemas.microsoft.com/office/drawing/2014/main" xmlns="" id="{76D265D2-BE63-4BA0-81F8-72450C8CA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-315913"/>
            <a:ext cx="6400800" cy="5029201"/>
          </a:xfrm>
          <a:prstGeom prst="star32">
            <a:avLst>
              <a:gd name="adj" fmla="val 20625"/>
            </a:avLst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6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47110" name="WordArt 6">
            <a:extLst>
              <a:ext uri="{FF2B5EF4-FFF2-40B4-BE49-F238E27FC236}">
                <a16:creationId xmlns:a16="http://schemas.microsoft.com/office/drawing/2014/main" xmlns="" id="{F424BC60-5601-4CB6-B73C-7DE88C86BD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-185738" y="3859213"/>
            <a:ext cx="8001001" cy="15398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a typeface="Verdana" panose="020B0604030504040204" pitchFamily="34" charset="0"/>
              </a:rPr>
              <a:t>Bông hoa may mắn</a:t>
            </a:r>
          </a:p>
        </p:txBody>
      </p:sp>
      <p:pic>
        <p:nvPicPr>
          <p:cNvPr id="36868" name="Picture 19" descr="n3">
            <a:extLst>
              <a:ext uri="{FF2B5EF4-FFF2-40B4-BE49-F238E27FC236}">
                <a16:creationId xmlns:a16="http://schemas.microsoft.com/office/drawing/2014/main" xmlns="" id="{7841BC01-0CC4-4952-BCCE-F75BD06D5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8572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4" descr="n3">
            <a:extLst>
              <a:ext uri="{FF2B5EF4-FFF2-40B4-BE49-F238E27FC236}">
                <a16:creationId xmlns:a16="http://schemas.microsoft.com/office/drawing/2014/main" xmlns="" id="{5EFA0C89-823E-4FC2-9B23-3E93F3353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755482" y="3331368"/>
            <a:ext cx="68580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25" descr="n3">
            <a:extLst>
              <a:ext uri="{FF2B5EF4-FFF2-40B4-BE49-F238E27FC236}">
                <a16:creationId xmlns:a16="http://schemas.microsoft.com/office/drawing/2014/main" xmlns="" id="{14743850-BFD1-4BE2-8C5C-EEE34C6C1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444081" y="3407568"/>
            <a:ext cx="68580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9" descr="n3">
            <a:extLst>
              <a:ext uri="{FF2B5EF4-FFF2-40B4-BE49-F238E27FC236}">
                <a16:creationId xmlns:a16="http://schemas.microsoft.com/office/drawing/2014/main" xmlns="" id="{CC04E90F-59DC-446D-B21F-DD716EE6C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6200" y="679132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 Box 12">
            <a:extLst>
              <a:ext uri="{FF2B5EF4-FFF2-40B4-BE49-F238E27FC236}">
                <a16:creationId xmlns:a16="http://schemas.microsoft.com/office/drawing/2014/main" xmlns="" id="{34841FFA-014F-4579-BBAF-6387B2B65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572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6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36873" name="Text Box 13">
            <a:extLst>
              <a:ext uri="{FF2B5EF4-FFF2-40B4-BE49-F238E27FC236}">
                <a16:creationId xmlns:a16="http://schemas.microsoft.com/office/drawing/2014/main" xmlns="" id="{A7AE2144-7D0B-4835-831A-62F23C40F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1816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600">
                <a:solidFill>
                  <a:srgbClr val="FF0000"/>
                </a:solidFill>
                <a:latin typeface="Verdana" panose="020B0604030504040204" pitchFamily="34" charset="0"/>
              </a:rPr>
              <a:t>	</a:t>
            </a:r>
          </a:p>
        </p:txBody>
      </p:sp>
      <p:pic>
        <p:nvPicPr>
          <p:cNvPr id="36874" name="Picture 14" descr="Phao hoa">
            <a:extLst>
              <a:ext uri="{FF2B5EF4-FFF2-40B4-BE49-F238E27FC236}">
                <a16:creationId xmlns:a16="http://schemas.microsoft.com/office/drawing/2014/main" xmlns="" id="{48957DAB-F2DD-4508-9AF2-DCA00DC34F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3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9" name="AutoShape 15">
            <a:extLst>
              <a:ext uri="{FF2B5EF4-FFF2-40B4-BE49-F238E27FC236}">
                <a16:creationId xmlns:a16="http://schemas.microsoft.com/office/drawing/2014/main" xmlns="" id="{A04B675E-AF55-4D17-AC2B-3A769DA29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486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120" name="AutoShape 16">
            <a:extLst>
              <a:ext uri="{FF2B5EF4-FFF2-40B4-BE49-F238E27FC236}">
                <a16:creationId xmlns:a16="http://schemas.microsoft.com/office/drawing/2014/main" xmlns="" id="{E9AAF3C8-30D6-43A2-88DE-CA92E8BE1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2420938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121" name="AutoShape 17">
            <a:extLst>
              <a:ext uri="{FF2B5EF4-FFF2-40B4-BE49-F238E27FC236}">
                <a16:creationId xmlns:a16="http://schemas.microsoft.com/office/drawing/2014/main" xmlns="" id="{9F73102C-D192-4FDE-B7F9-C24E1BD03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122" name="AutoShape 18">
            <a:extLst>
              <a:ext uri="{FF2B5EF4-FFF2-40B4-BE49-F238E27FC236}">
                <a16:creationId xmlns:a16="http://schemas.microsoft.com/office/drawing/2014/main" xmlns="" id="{4A343453-F967-4F52-9FF7-700B902BA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6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47123" name="AutoShape 19">
            <a:extLst>
              <a:ext uri="{FF2B5EF4-FFF2-40B4-BE49-F238E27FC236}">
                <a16:creationId xmlns:a16="http://schemas.microsoft.com/office/drawing/2014/main" xmlns="" id="{8BEA1803-4983-4D5C-9F04-48BB55F7F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124" name="AutoShape 20">
            <a:extLst>
              <a:ext uri="{FF2B5EF4-FFF2-40B4-BE49-F238E27FC236}">
                <a16:creationId xmlns:a16="http://schemas.microsoft.com/office/drawing/2014/main" xmlns="" id="{A2503162-3C5C-48F5-B060-9AE575FD8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125" name="AutoShape 21">
            <a:extLst>
              <a:ext uri="{FF2B5EF4-FFF2-40B4-BE49-F238E27FC236}">
                <a16:creationId xmlns:a16="http://schemas.microsoft.com/office/drawing/2014/main" xmlns="" id="{849DCA38-DDBE-4A40-9457-DBFE9C5F6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105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126" name="AutoShape 22">
            <a:extLst>
              <a:ext uri="{FF2B5EF4-FFF2-40B4-BE49-F238E27FC236}">
                <a16:creationId xmlns:a16="http://schemas.microsoft.com/office/drawing/2014/main" xmlns="" id="{3B24E08F-5FB1-4406-A39E-7D888E0B0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524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127" name="AutoShape 23">
            <a:extLst>
              <a:ext uri="{FF2B5EF4-FFF2-40B4-BE49-F238E27FC236}">
                <a16:creationId xmlns:a16="http://schemas.microsoft.com/office/drawing/2014/main" xmlns="" id="{1485DD52-83C9-48BF-B657-4ADBF4643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524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6884" name="Picture 24" descr="Phao hoa">
            <a:extLst>
              <a:ext uri="{FF2B5EF4-FFF2-40B4-BE49-F238E27FC236}">
                <a16:creationId xmlns:a16="http://schemas.microsoft.com/office/drawing/2014/main" xmlns="" id="{1D33B811-D8BF-4F19-B8C7-BFA2F44464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bright="70000" contrast="-6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Picture 27" descr="omar_scratch">
            <a:extLst>
              <a:ext uri="{FF2B5EF4-FFF2-40B4-BE49-F238E27FC236}">
                <a16:creationId xmlns:a16="http://schemas.microsoft.com/office/drawing/2014/main" xmlns="" id="{6D6FDF5B-09C8-426D-AACE-9F6F9CCA43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5425"/>
            <a:ext cx="1333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6" name="Picture 28" descr="star020">
            <a:extLst>
              <a:ext uri="{FF2B5EF4-FFF2-40B4-BE49-F238E27FC236}">
                <a16:creationId xmlns:a16="http://schemas.microsoft.com/office/drawing/2014/main" xmlns="" id="{5DB583FC-E03C-4F46-98D5-17FF59959B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4473575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7" name="Picture 29" descr="star020">
            <a:extLst>
              <a:ext uri="{FF2B5EF4-FFF2-40B4-BE49-F238E27FC236}">
                <a16:creationId xmlns:a16="http://schemas.microsoft.com/office/drawing/2014/main" xmlns="" id="{FF5445FF-2B85-4B52-9601-1E563BBE09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5084763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8" name="Picture 30" descr="star020">
            <a:extLst>
              <a:ext uri="{FF2B5EF4-FFF2-40B4-BE49-F238E27FC236}">
                <a16:creationId xmlns:a16="http://schemas.microsoft.com/office/drawing/2014/main" xmlns="" id="{6AFBBFA9-8E93-4DB4-BDB6-5B5290BF5C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47625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5" name="Tuyển Tập Ca Khúc Nhạc Nhật Dễ Thương _ Vui Nhộn (Vol.1) - V.A _ Tuyển tập chọn lọc hay nhất _ Được upload bởi lotiuvenus.mp3">
            <a:hlinkClick r:id="" action="ppaction://media"/>
            <a:extLst>
              <a:ext uri="{FF2B5EF4-FFF2-40B4-BE49-F238E27FC236}">
                <a16:creationId xmlns:a16="http://schemas.microsoft.com/office/drawing/2014/main" xmlns="" id="{1A7CA0F7-14A0-4B95-A45A-14F147AEF85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1665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6" name="AutoShape 32">
            <a:extLst>
              <a:ext uri="{FF2B5EF4-FFF2-40B4-BE49-F238E27FC236}">
                <a16:creationId xmlns:a16="http://schemas.microsoft.com/office/drawing/2014/main" xmlns="" id="{1822F36F-89A3-4103-8CCB-87DEC4922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192713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137" name="AutoShape 33">
            <a:extLst>
              <a:ext uri="{FF2B5EF4-FFF2-40B4-BE49-F238E27FC236}">
                <a16:creationId xmlns:a16="http://schemas.microsoft.com/office/drawing/2014/main" xmlns="" id="{E33EA46A-F5C3-4D40-8C34-9AD2809AC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950" y="5116513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138" name="AutoShape 34">
            <a:extLst>
              <a:ext uri="{FF2B5EF4-FFF2-40B4-BE49-F238E27FC236}">
                <a16:creationId xmlns:a16="http://schemas.microsoft.com/office/drawing/2014/main" xmlns="" id="{9C03F0CE-4F72-45D1-A66C-9F178460A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4041775"/>
            <a:ext cx="493712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6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47139" name="AutoShape 35">
            <a:extLst>
              <a:ext uri="{FF2B5EF4-FFF2-40B4-BE49-F238E27FC236}">
                <a16:creationId xmlns:a16="http://schemas.microsoft.com/office/drawing/2014/main" xmlns="" id="{0D7DF4FE-67F4-4C48-A6C1-9C521248C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463" y="5195888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140" name="AutoShape 36">
            <a:extLst>
              <a:ext uri="{FF2B5EF4-FFF2-40B4-BE49-F238E27FC236}">
                <a16:creationId xmlns:a16="http://schemas.microsoft.com/office/drawing/2014/main" xmlns="" id="{AFF943BE-26AE-441A-92C0-3FD4EAAF0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2063" y="5119688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141" name="AutoShape 37">
            <a:extLst>
              <a:ext uri="{FF2B5EF4-FFF2-40B4-BE49-F238E27FC236}">
                <a16:creationId xmlns:a16="http://schemas.microsoft.com/office/drawing/2014/main" xmlns="" id="{09526691-7E81-4EAF-B6AD-8CE531A23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1989138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142" name="AutoShape 38">
            <a:extLst>
              <a:ext uri="{FF2B5EF4-FFF2-40B4-BE49-F238E27FC236}">
                <a16:creationId xmlns:a16="http://schemas.microsoft.com/office/drawing/2014/main" xmlns="" id="{CCC038E4-2897-4552-9612-3CCD87490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0" y="4049713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6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47143" name="AutoShape 39">
            <a:extLst>
              <a:ext uri="{FF2B5EF4-FFF2-40B4-BE49-F238E27FC236}">
                <a16:creationId xmlns:a16="http://schemas.microsoft.com/office/drawing/2014/main" xmlns="" id="{DC62F7C3-5552-4905-A8D6-738321CF3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1050" y="5203825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144" name="AutoShape 40">
            <a:extLst>
              <a:ext uri="{FF2B5EF4-FFF2-40B4-BE49-F238E27FC236}">
                <a16:creationId xmlns:a16="http://schemas.microsoft.com/office/drawing/2014/main" xmlns="" id="{9B0B791A-24E7-4477-9A4F-F256E337A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650" y="5127625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899" name="AutoShape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17443133-7208-406B-8B53-5821E18EC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562600"/>
            <a:ext cx="990600" cy="762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37411"/>
      </p:ext>
    </p:extLst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3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7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35"/>
                </p:tgtEl>
              </p:cMediaNode>
            </p:audio>
          </p:childTnLst>
        </p:cTn>
      </p:par>
    </p:tnLst>
    <p:bldLst>
      <p:bldP spid="47122" grpId="0" animBg="1"/>
      <p:bldP spid="47138" grpId="0" animBg="1"/>
      <p:bldP spid="471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ip khoi dong.wmv">
            <a:hlinkClick r:id="" action="ppaction://media"/>
            <a:extLst>
              <a:ext uri="{FF2B5EF4-FFF2-40B4-BE49-F238E27FC236}">
                <a16:creationId xmlns:a16="http://schemas.microsoft.com/office/drawing/2014/main" xmlns="" id="{6BF18511-7585-4B05-9051-6A1810D184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35342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xmlns="" id="{CFDB72DB-2FD8-41D3-9771-BF722B18B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1944688"/>
            <a:ext cx="2830512" cy="259238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440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solidFill>
                  <a:srgbClr val="FF0000"/>
                </a:solidFill>
                <a:latin typeface="Verdana" panose="020B0604030504040204" pitchFamily="34" charset="0"/>
              </a:rPr>
              <a:t>Những</a:t>
            </a:r>
            <a:endParaRPr lang="vi-VN" altLang="vi-VN" sz="44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xmlns="" id="{36C9278F-9B21-4091-B775-088AF8E2A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1944688"/>
            <a:ext cx="2830513" cy="259238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440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solidFill>
                  <a:srgbClr val="FF0000"/>
                </a:solidFill>
                <a:latin typeface="Verdana" panose="020B0604030504040204" pitchFamily="34" charset="0"/>
              </a:rPr>
              <a:t>bông hoa </a:t>
            </a:r>
            <a:endParaRPr lang="vi-VN" altLang="vi-VN" sz="44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xmlns="" id="{58942A51-5C5E-4C0D-9D24-4CA62E073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163" y="1944688"/>
            <a:ext cx="2830512" cy="259238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440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solidFill>
                  <a:srgbClr val="FF0000"/>
                </a:solidFill>
                <a:latin typeface="Verdana" panose="020B0604030504040204" pitchFamily="34" charset="0"/>
              </a:rPr>
              <a:t>bài ca </a:t>
            </a:r>
            <a:endParaRPr lang="vi-VN" altLang="vi-VN" sz="44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6FFC68D-C538-428D-9D85-55A540C8F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60563"/>
            <a:ext cx="2803525" cy="25923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203835-A9A2-434E-9ED8-1A13989D0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960563"/>
            <a:ext cx="2808288" cy="25923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ED8026-D826-4CC9-9C04-A82361043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1960563"/>
            <a:ext cx="2808288" cy="25923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WordArt 58">
            <a:extLst>
              <a:ext uri="{FF2B5EF4-FFF2-40B4-BE49-F238E27FC236}">
                <a16:creationId xmlns:a16="http://schemas.microsoft.com/office/drawing/2014/main" xmlns="" id="{8463374C-0302-4D75-82AF-AA084E4B7D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4025" y="692150"/>
            <a:ext cx="822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 QUÀ KÌ DIỆU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">
            <a:extLst>
              <a:ext uri="{FF2B5EF4-FFF2-40B4-BE49-F238E27FC236}">
                <a16:creationId xmlns:a16="http://schemas.microsoft.com/office/drawing/2014/main" xmlns="" id="{FD1A3F67-0CD6-4306-985F-8241CA0528F1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endParaRPr lang="vi-VN" altLang="vi-VN" sz="2600"/>
          </a:p>
        </p:txBody>
      </p:sp>
      <p:sp>
        <p:nvSpPr>
          <p:cNvPr id="8195" name="Rectangle 14">
            <a:extLst>
              <a:ext uri="{FF2B5EF4-FFF2-40B4-BE49-F238E27FC236}">
                <a16:creationId xmlns:a16="http://schemas.microsoft.com/office/drawing/2014/main" xmlns="" id="{C914B6B2-174E-45B6-B81F-6D1621E0B246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endParaRPr lang="vi-VN" altLang="vi-VN" sz="2600"/>
          </a:p>
        </p:txBody>
      </p:sp>
      <p:pic>
        <p:nvPicPr>
          <p:cNvPr id="8196" name="Picture 4" descr="hinhnen2">
            <a:extLst>
              <a:ext uri="{FF2B5EF4-FFF2-40B4-BE49-F238E27FC236}">
                <a16:creationId xmlns:a16="http://schemas.microsoft.com/office/drawing/2014/main" xmlns="" id="{E96FBAC4-1DBD-4C8B-B7A6-D8AC12A0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659204qfhni5vgxw">
            <a:extLst>
              <a:ext uri="{FF2B5EF4-FFF2-40B4-BE49-F238E27FC236}">
                <a16:creationId xmlns:a16="http://schemas.microsoft.com/office/drawing/2014/main" xmlns="" id="{E6E333ED-864B-4FA8-A3D5-736AEB86B0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3556">
            <a:off x="147638" y="53975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659204qfhni5vgxw">
            <a:extLst>
              <a:ext uri="{FF2B5EF4-FFF2-40B4-BE49-F238E27FC236}">
                <a16:creationId xmlns:a16="http://schemas.microsoft.com/office/drawing/2014/main" xmlns="" id="{AACABDE6-ED1E-40FD-97D7-3A56340A77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60432" y="46141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 descr="659204qfhni5vgxw">
            <a:extLst>
              <a:ext uri="{FF2B5EF4-FFF2-40B4-BE49-F238E27FC236}">
                <a16:creationId xmlns:a16="http://schemas.microsoft.com/office/drawing/2014/main" xmlns="" id="{9535AF23-FDAE-4A82-867A-AFCF92F40F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94029">
            <a:off x="8034338" y="4865688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659204qfhni5vgxw">
            <a:extLst>
              <a:ext uri="{FF2B5EF4-FFF2-40B4-BE49-F238E27FC236}">
                <a16:creationId xmlns:a16="http://schemas.microsoft.com/office/drawing/2014/main" xmlns="" id="{91AE1421-CC39-4E8B-A745-575337F657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19">
            <a:extLst>
              <a:ext uri="{FF2B5EF4-FFF2-40B4-BE49-F238E27FC236}">
                <a16:creationId xmlns:a16="http://schemas.microsoft.com/office/drawing/2014/main" xmlns="" id="{5F1058A0-7C91-426D-9C6F-FAACB0539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743200"/>
            <a:ext cx="434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4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pic>
        <p:nvPicPr>
          <p:cNvPr id="8202" name="Picture 2" descr="hinh_nhac_si">
            <a:extLst>
              <a:ext uri="{FF2B5EF4-FFF2-40B4-BE49-F238E27FC236}">
                <a16:creationId xmlns:a16="http://schemas.microsoft.com/office/drawing/2014/main" xmlns="" id="{6ED8F7A3-5800-4B35-A919-9194341DE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2597" r="7143" b="2597"/>
          <a:stretch>
            <a:fillRect/>
          </a:stretch>
        </p:blipFill>
        <p:spPr bwMode="auto">
          <a:xfrm>
            <a:off x="762000" y="1412776"/>
            <a:ext cx="3200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Rectangle 18">
            <a:extLst>
              <a:ext uri="{FF2B5EF4-FFF2-40B4-BE49-F238E27FC236}">
                <a16:creationId xmlns:a16="http://schemas.microsoft.com/office/drawing/2014/main" xmlns="" id="{CA4831D4-DEE3-49AD-8689-286EF712C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1268760"/>
            <a:ext cx="4572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-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Nhạc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sĩ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Hoàng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Long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sinh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ngày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18-06-1942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quê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ở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Sơn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Tây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-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Ông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có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người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anh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em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song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sinh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là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nhạc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sĩ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Hoàng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Lân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-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Ông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có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rất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nhiều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ca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khúc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dành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cho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thiếu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nhi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nổi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tiếng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được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yêu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mến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như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: </a:t>
            </a:r>
            <a:r>
              <a:rPr lang="en-US" altLang="vi-VN" sz="20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Đi</a:t>
            </a:r>
            <a:r>
              <a:rPr lang="en-US" altLang="vi-VN" sz="2000" i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học</a:t>
            </a:r>
            <a:r>
              <a:rPr lang="en-US" altLang="vi-VN" sz="2000" i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về</a:t>
            </a:r>
            <a:r>
              <a:rPr lang="en-US" altLang="vi-VN" sz="2000" i="1" dirty="0">
                <a:solidFill>
                  <a:srgbClr val="FF0000"/>
                </a:solidFill>
                <a:latin typeface="Verdana" panose="020B0604030504040204" pitchFamily="34" charset="0"/>
              </a:rPr>
              <a:t>, </a:t>
            </a:r>
            <a:r>
              <a:rPr lang="en-US" altLang="vi-VN" sz="20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Từ</a:t>
            </a:r>
            <a:r>
              <a:rPr lang="en-US" altLang="vi-VN" sz="2000" i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rừng</a:t>
            </a:r>
            <a:r>
              <a:rPr lang="en-US" altLang="vi-VN" sz="2000" i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xanh</a:t>
            </a:r>
            <a:r>
              <a:rPr lang="en-US" altLang="vi-VN" sz="2000" i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cháu</a:t>
            </a:r>
            <a:r>
              <a:rPr lang="en-US" altLang="vi-VN" sz="2000" i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về</a:t>
            </a:r>
            <a:r>
              <a:rPr lang="en-US" altLang="vi-VN" sz="2000" i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thăng</a:t>
            </a:r>
            <a:r>
              <a:rPr lang="en-US" altLang="vi-VN" sz="2000" i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lăng</a:t>
            </a:r>
            <a:r>
              <a:rPr lang="en-US" altLang="vi-VN" sz="2000" i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Bác</a:t>
            </a:r>
            <a:r>
              <a:rPr lang="en-US" altLang="vi-VN" sz="2000" i="1" dirty="0">
                <a:solidFill>
                  <a:srgbClr val="FF0000"/>
                </a:solidFill>
                <a:latin typeface="Verdana" panose="020B0604030504040204" pitchFamily="34" charset="0"/>
              </a:rPr>
              <a:t>, </a:t>
            </a:r>
            <a:r>
              <a:rPr lang="en-US" altLang="vi-VN" sz="20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Đường</a:t>
            </a:r>
            <a:r>
              <a:rPr lang="en-US" altLang="vi-VN" sz="2000" i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và</a:t>
            </a:r>
            <a:r>
              <a:rPr lang="en-US" altLang="vi-VN" sz="2000" i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chân</a:t>
            </a:r>
            <a:r>
              <a:rPr lang="en-US" altLang="vi-VN" sz="2000" i="1" dirty="0">
                <a:solidFill>
                  <a:srgbClr val="FF0000"/>
                </a:solidFill>
                <a:latin typeface="Verdana" panose="020B0604030504040204" pitchFamily="34" charset="0"/>
              </a:rPr>
              <a:t>; </a:t>
            </a:r>
            <a:r>
              <a:rPr lang="en-US" altLang="vi-VN" sz="20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Chim</a:t>
            </a:r>
            <a:r>
              <a:rPr lang="en-US" altLang="vi-VN" sz="2000" i="1" dirty="0">
                <a:solidFill>
                  <a:srgbClr val="FF0000"/>
                </a:solidFill>
                <a:latin typeface="Verdana" panose="020B0604030504040204" pitchFamily="34" charset="0"/>
              </a:rPr>
              <a:t> bay </a:t>
            </a:r>
            <a:r>
              <a:rPr lang="en-US" altLang="vi-VN" sz="20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cò</a:t>
            </a:r>
            <a:r>
              <a:rPr lang="en-US" altLang="vi-VN" sz="2000" i="1" dirty="0">
                <a:solidFill>
                  <a:srgbClr val="FF0000"/>
                </a:solidFill>
                <a:latin typeface="Verdana" panose="020B0604030504040204" pitchFamily="34" charset="0"/>
              </a:rPr>
              <a:t> bay; </a:t>
            </a:r>
            <a:r>
              <a:rPr lang="en-US" altLang="vi-VN" sz="20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Chúng</a:t>
            </a:r>
            <a:r>
              <a:rPr lang="en-US" altLang="vi-VN" sz="2000" i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em</a:t>
            </a:r>
            <a:r>
              <a:rPr lang="en-US" altLang="vi-VN" sz="2000" i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cần</a:t>
            </a:r>
            <a:r>
              <a:rPr lang="en-US" altLang="vi-VN" sz="2000" i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bầu</a:t>
            </a:r>
            <a:r>
              <a:rPr lang="en-US" altLang="vi-VN" sz="2000" i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trời</a:t>
            </a:r>
            <a:r>
              <a:rPr lang="en-US" altLang="vi-VN" sz="2000" i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hòa</a:t>
            </a:r>
            <a:r>
              <a:rPr lang="en-US" altLang="vi-VN" sz="2000" i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bình</a:t>
            </a:r>
            <a:r>
              <a:rPr lang="en-US" altLang="vi-VN" sz="2000" i="1" dirty="0">
                <a:solidFill>
                  <a:srgbClr val="FF0000"/>
                </a:solidFill>
                <a:latin typeface="Verdana" panose="020B0604030504040204" pitchFamily="34" charset="0"/>
              </a:rPr>
              <a:t>…</a:t>
            </a:r>
            <a:r>
              <a:rPr lang="en-US" altLang="vi-VN" sz="2000" b="1" i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vi-VN" sz="2000" b="1" i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2000" b="1" i="1" dirty="0">
                <a:solidFill>
                  <a:srgbClr val="FF0000"/>
                </a:solidFill>
                <a:latin typeface="Verdana" panose="020B0604030504040204" pitchFamily="34" charset="0"/>
              </a:rPr>
              <a:t>-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Đặc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biệt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, 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ông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là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chủ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biên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của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cuốn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sách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âm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nhạc</a:t>
            </a:r>
            <a:r>
              <a:rPr lang="en-US" altLang="vi-VN" sz="2000" dirty="0">
                <a:solidFill>
                  <a:srgbClr val="FF0000"/>
                </a:solidFill>
                <a:latin typeface="Verdana" panose="020B060403050404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000" b="1" i="1" dirty="0">
                <a:solidFill>
                  <a:srgbClr val="FF0000"/>
                </a:solidFill>
                <a:latin typeface="Verdana" panose="020B0604030504040204" pitchFamily="34" charset="0"/>
              </a:rPr>
              <a:t>	</a:t>
            </a:r>
            <a:endParaRPr lang="en-US" alt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B9E9FD6-4F3B-4FC1-83EE-B06C493DE48B}"/>
              </a:ext>
            </a:extLst>
          </p:cNvPr>
          <p:cNvSpPr/>
          <p:nvPr/>
        </p:nvSpPr>
        <p:spPr>
          <a:xfrm>
            <a:off x="1058029" y="152400"/>
            <a:ext cx="72477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Giới</a:t>
            </a: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 </a:t>
            </a:r>
            <a:r>
              <a:rPr lang="en-US" sz="40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thiệu</a:t>
            </a: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 </a:t>
            </a:r>
            <a:r>
              <a:rPr lang="en-US" sz="40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tác</a:t>
            </a: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 </a:t>
            </a:r>
            <a:r>
              <a:rPr lang="en-US" sz="40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giả</a:t>
            </a: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 -</a:t>
            </a:r>
            <a:r>
              <a:rPr lang="en-US" sz="40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tác</a:t>
            </a: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 </a:t>
            </a:r>
            <a:r>
              <a:rPr lang="en-US" sz="40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phẩm</a:t>
            </a:r>
            <a:endParaRPr lang="en-US" sz="40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xmlns="" id="{4FD58270-98D0-4E25-A1C6-4ED80BD8000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9219" name="Picture 4" descr="christmas-theme">
            <a:extLst>
              <a:ext uri="{FF2B5EF4-FFF2-40B4-BE49-F238E27FC236}">
                <a16:creationId xmlns:a16="http://schemas.microsoft.com/office/drawing/2014/main" xmlns="" id="{AC2F09AA-7595-4BF6-BB94-017CF4E77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0">
            <a:extLst>
              <a:ext uri="{FF2B5EF4-FFF2-40B4-BE49-F238E27FC236}">
                <a16:creationId xmlns:a16="http://schemas.microsoft.com/office/drawing/2014/main" xmlns="" id="{257A6721-E809-4397-9DC2-09FF2708A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763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Oval 11">
            <a:extLst>
              <a:ext uri="{FF2B5EF4-FFF2-40B4-BE49-F238E27FC236}">
                <a16:creationId xmlns:a16="http://schemas.microsoft.com/office/drawing/2014/main" xmlns="" id="{DA23D640-5249-4E18-9383-486040F13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1422400"/>
            <a:ext cx="381000" cy="685800"/>
          </a:xfrm>
          <a:prstGeom prst="ellipse">
            <a:avLst/>
          </a:prstGeom>
          <a:solidFill>
            <a:srgbClr val="FFFFFF">
              <a:alpha val="0"/>
            </a:srgbClr>
          </a:solidFill>
          <a:ln w="28575">
            <a:solidFill>
              <a:srgbClr val="F3297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F329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2" name="Rectangle 12">
            <a:extLst>
              <a:ext uri="{FF2B5EF4-FFF2-40B4-BE49-F238E27FC236}">
                <a16:creationId xmlns:a16="http://schemas.microsoft.com/office/drawing/2014/main" xmlns="" id="{8FA076FF-5D1F-48EC-89C0-AE4E5F8FA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800" y="1092200"/>
            <a:ext cx="2587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400" b="1">
                <a:solidFill>
                  <a:srgbClr val="FF0000"/>
                </a:solidFill>
                <a:latin typeface="Verdana" panose="020B0604030504040204" pitchFamily="34" charset="0"/>
              </a:rPr>
              <a:t>Nhạc và lời: Hoàng Long</a:t>
            </a:r>
          </a:p>
        </p:txBody>
      </p:sp>
      <p:pic>
        <p:nvPicPr>
          <p:cNvPr id="9223" name="Picture 13" descr="659204qfhni5vgxw">
            <a:extLst>
              <a:ext uri="{FF2B5EF4-FFF2-40B4-BE49-F238E27FC236}">
                <a16:creationId xmlns:a16="http://schemas.microsoft.com/office/drawing/2014/main" xmlns="" id="{F41434CC-F5C5-41AD-985D-03EEB00271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4" descr="659204qfhni5vgxw">
            <a:extLst>
              <a:ext uri="{FF2B5EF4-FFF2-40B4-BE49-F238E27FC236}">
                <a16:creationId xmlns:a16="http://schemas.microsoft.com/office/drawing/2014/main" xmlns="" id="{B2196BDE-9EBC-4561-BE4F-1B9B36AEE2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15">
            <a:extLst>
              <a:ext uri="{FF2B5EF4-FFF2-40B4-BE49-F238E27FC236}">
                <a16:creationId xmlns:a16="http://schemas.microsoft.com/office/drawing/2014/main" xmlns="" id="{C5779FB2-23D5-45A6-A409-F6CED098B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b="1" u="sng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Âm nh</a:t>
            </a:r>
            <a:r>
              <a:rPr lang="en-US" altLang="vi-VN" sz="2000" b="1" u="sng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ạ</a:t>
            </a:r>
            <a:r>
              <a:rPr lang="en-US" altLang="vi-VN" sz="2400" b="1" u="sng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  <a:endParaRPr lang="en-US" altLang="vi-VN" sz="240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226" name="Rectangle 17">
            <a:extLst>
              <a:ext uri="{FF2B5EF4-FFF2-40B4-BE49-F238E27FC236}">
                <a16:creationId xmlns:a16="http://schemas.microsoft.com/office/drawing/2014/main" xmlns="" id="{2BC19E56-3120-4631-8058-A2DF25E3D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b="1" i="1">
                <a:solidFill>
                  <a:srgbClr val="0000CC"/>
                </a:solidFill>
                <a:latin typeface="Times New Roman" panose="02020603050405020304" pitchFamily="18" charset="0"/>
              </a:rPr>
              <a:t>Học hát: </a:t>
            </a:r>
            <a:r>
              <a:rPr lang="en-US" altLang="vi-VN" sz="2400" b="1" i="1">
                <a:solidFill>
                  <a:srgbClr val="FF3300"/>
                </a:solidFill>
                <a:latin typeface="Times New Roman" panose="02020603050405020304" pitchFamily="18" charset="0"/>
              </a:rPr>
              <a:t>Những bông hoa những bài ca</a:t>
            </a:r>
          </a:p>
        </p:txBody>
      </p:sp>
      <p:sp>
        <p:nvSpPr>
          <p:cNvPr id="6156" name="TextBox 13">
            <a:extLst>
              <a:ext uri="{FF2B5EF4-FFF2-40B4-BE49-F238E27FC236}">
                <a16:creationId xmlns:a16="http://schemas.microsoft.com/office/drawing/2014/main" xmlns="" id="{FC3FC58C-939A-4340-93A0-31641C178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295400"/>
            <a:ext cx="1924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400" dirty="0" err="1">
                <a:solidFill>
                  <a:srgbClr val="FF0000"/>
                </a:solidFill>
                <a:latin typeface="Verdana" panose="020B0604030504040204" pitchFamily="34" charset="0"/>
              </a:rPr>
              <a:t>Tươi</a:t>
            </a:r>
            <a:r>
              <a:rPr lang="en-US" altLang="vi-VN" sz="14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1400" dirty="0" err="1">
                <a:solidFill>
                  <a:srgbClr val="FF0000"/>
                </a:solidFill>
                <a:latin typeface="Verdana" panose="020B0604030504040204" pitchFamily="34" charset="0"/>
              </a:rPr>
              <a:t>vui</a:t>
            </a:r>
            <a:r>
              <a:rPr lang="en-US" altLang="vi-VN" sz="1400" dirty="0">
                <a:solidFill>
                  <a:srgbClr val="FF0000"/>
                </a:solidFill>
                <a:latin typeface="Verdana" panose="020B0604030504040204" pitchFamily="34" charset="0"/>
              </a:rPr>
              <a:t> – </a:t>
            </a:r>
            <a:r>
              <a:rPr lang="en-US" altLang="vi-VN" sz="1400" dirty="0" err="1">
                <a:solidFill>
                  <a:srgbClr val="FF0000"/>
                </a:solidFill>
                <a:latin typeface="Verdana" panose="020B0604030504040204" pitchFamily="34" charset="0"/>
              </a:rPr>
              <a:t>náo</a:t>
            </a:r>
            <a:r>
              <a:rPr lang="en-US" altLang="vi-VN" sz="14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1400" dirty="0" err="1">
                <a:solidFill>
                  <a:srgbClr val="FF0000"/>
                </a:solidFill>
                <a:latin typeface="Verdana" panose="020B0604030504040204" pitchFamily="34" charset="0"/>
              </a:rPr>
              <a:t>nức</a:t>
            </a:r>
            <a:r>
              <a:rPr lang="en-US" altLang="vi-VN" sz="14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6158" name="Oval 11">
            <a:extLst>
              <a:ext uri="{FF2B5EF4-FFF2-40B4-BE49-F238E27FC236}">
                <a16:creationId xmlns:a16="http://schemas.microsoft.com/office/drawing/2014/main" xmlns="" id="{3DA00224-3B8B-4FC2-86DA-5D991B122C2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88173" y="419100"/>
            <a:ext cx="533400" cy="2057400"/>
          </a:xfrm>
          <a:prstGeom prst="ellipse">
            <a:avLst/>
          </a:prstGeom>
          <a:solidFill>
            <a:srgbClr val="FFFFFF">
              <a:alpha val="0"/>
            </a:srgbClr>
          </a:solidFill>
          <a:ln w="28575">
            <a:solidFill>
              <a:srgbClr val="F3297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F329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9" name="Oval 11">
            <a:extLst>
              <a:ext uri="{FF2B5EF4-FFF2-40B4-BE49-F238E27FC236}">
                <a16:creationId xmlns:a16="http://schemas.microsoft.com/office/drawing/2014/main" xmlns="" id="{51795543-FD7B-4E0C-A530-BC153022BED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01916" y="4164868"/>
            <a:ext cx="1512168" cy="3352800"/>
          </a:xfrm>
          <a:prstGeom prst="ellipse">
            <a:avLst/>
          </a:prstGeom>
          <a:solidFill>
            <a:srgbClr val="FFFFFF">
              <a:alpha val="0"/>
            </a:srgbClr>
          </a:solidFill>
          <a:ln w="28575">
            <a:solidFill>
              <a:srgbClr val="F3297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F329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6" grpId="0"/>
      <p:bldP spid="6158" grpId="0" animBg="1"/>
      <p:bldP spid="61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6">
            <a:extLst>
              <a:ext uri="{FF2B5EF4-FFF2-40B4-BE49-F238E27FC236}">
                <a16:creationId xmlns:a16="http://schemas.microsoft.com/office/drawing/2014/main" xmlns="" id="{C6955405-8529-428C-AFF2-5581F21FB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89038" y="188913"/>
            <a:ext cx="106981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Những bông hoa những bài ca</a:t>
            </a:r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xmlns="" id="{3F712929-D203-4437-BE09-7618CC9FC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592138"/>
            <a:ext cx="81153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u="sng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vi-VN" sz="2400" b="1" u="sng" dirty="0">
                <a:solidFill>
                  <a:srgbClr val="FF0066"/>
                </a:solidFill>
                <a:latin typeface="Times New Roman" panose="02020603050405020304" pitchFamily="18" charset="0"/>
              </a:rPr>
              <a:t> 1: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rộn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rã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nở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tươi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khoe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trời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Náo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nức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cười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say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sưa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đời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tươi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xin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tặng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u="sng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vi-VN" sz="2400" b="1" u="sng" dirty="0">
                <a:solidFill>
                  <a:srgbClr val="FF0066"/>
                </a:solidFill>
                <a:latin typeface="Times New Roman" panose="02020603050405020304" pitchFamily="18" charset="0"/>
              </a:rPr>
              <a:t> 2: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dạy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mong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mãi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mới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tươi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gương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mãi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mãi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này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khúc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ca bao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xin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tặng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2292" name="Picture 7" descr="blumen-pflanzen042">
            <a:extLst>
              <a:ext uri="{FF2B5EF4-FFF2-40B4-BE49-F238E27FC236}">
                <a16:creationId xmlns:a16="http://schemas.microsoft.com/office/drawing/2014/main" xmlns="" id="{3B88A719-8EFA-4404-9CA9-4EF37DAFC0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8509">
            <a:off x="7820025" y="55530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blumen-pflanzen042">
            <a:extLst>
              <a:ext uri="{FF2B5EF4-FFF2-40B4-BE49-F238E27FC236}">
                <a16:creationId xmlns:a16="http://schemas.microsoft.com/office/drawing/2014/main" xmlns="" id="{4FCEECE0-4316-4D3C-9248-1AC9626E6C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1491">
            <a:off x="-104473" y="5449272"/>
            <a:ext cx="1428751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FA554B56-F998-490D-8DF3-60C3A4031260}"/>
              </a:ext>
            </a:extLst>
          </p:cNvPr>
          <p:cNvSpPr/>
          <p:nvPr/>
        </p:nvSpPr>
        <p:spPr bwMode="auto">
          <a:xfrm>
            <a:off x="7020272" y="1052736"/>
            <a:ext cx="182880" cy="295422"/>
          </a:xfrm>
          <a:custGeom>
            <a:avLst/>
            <a:gdLst>
              <a:gd name="connsiteX0" fmla="*/ 182880 w 182880"/>
              <a:gd name="connsiteY0" fmla="*/ 0 h 295422"/>
              <a:gd name="connsiteX1" fmla="*/ 0 w 182880"/>
              <a:gd name="connsiteY1" fmla="*/ 295422 h 29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" h="295422">
                <a:moveTo>
                  <a:pt x="182880" y="0"/>
                </a:moveTo>
                <a:lnTo>
                  <a:pt x="0" y="295422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D3A6D800-3DCE-40E7-9141-0298BFAADE9D}"/>
              </a:ext>
            </a:extLst>
          </p:cNvPr>
          <p:cNvSpPr/>
          <p:nvPr/>
        </p:nvSpPr>
        <p:spPr bwMode="auto">
          <a:xfrm>
            <a:off x="6906060" y="1389550"/>
            <a:ext cx="182880" cy="295422"/>
          </a:xfrm>
          <a:custGeom>
            <a:avLst/>
            <a:gdLst>
              <a:gd name="connsiteX0" fmla="*/ 182880 w 182880"/>
              <a:gd name="connsiteY0" fmla="*/ 0 h 295422"/>
              <a:gd name="connsiteX1" fmla="*/ 0 w 182880"/>
              <a:gd name="connsiteY1" fmla="*/ 295422 h 29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" h="295422">
                <a:moveTo>
                  <a:pt x="182880" y="0"/>
                </a:moveTo>
                <a:lnTo>
                  <a:pt x="0" y="295422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FA554B56-F998-490D-8DF3-60C3A4031260}"/>
              </a:ext>
            </a:extLst>
          </p:cNvPr>
          <p:cNvSpPr/>
          <p:nvPr/>
        </p:nvSpPr>
        <p:spPr bwMode="auto">
          <a:xfrm>
            <a:off x="7626140" y="1788552"/>
            <a:ext cx="182880" cy="295422"/>
          </a:xfrm>
          <a:custGeom>
            <a:avLst/>
            <a:gdLst>
              <a:gd name="connsiteX0" fmla="*/ 182880 w 182880"/>
              <a:gd name="connsiteY0" fmla="*/ 0 h 295422"/>
              <a:gd name="connsiteX1" fmla="*/ 0 w 182880"/>
              <a:gd name="connsiteY1" fmla="*/ 295422 h 29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" h="295422">
                <a:moveTo>
                  <a:pt x="182880" y="0"/>
                </a:moveTo>
                <a:lnTo>
                  <a:pt x="0" y="295422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FA554B56-F998-490D-8DF3-60C3A4031260}"/>
              </a:ext>
            </a:extLst>
          </p:cNvPr>
          <p:cNvSpPr/>
          <p:nvPr/>
        </p:nvSpPr>
        <p:spPr bwMode="auto">
          <a:xfrm>
            <a:off x="5436096" y="2140246"/>
            <a:ext cx="182880" cy="295422"/>
          </a:xfrm>
          <a:custGeom>
            <a:avLst/>
            <a:gdLst>
              <a:gd name="connsiteX0" fmla="*/ 182880 w 182880"/>
              <a:gd name="connsiteY0" fmla="*/ 0 h 295422"/>
              <a:gd name="connsiteX1" fmla="*/ 0 w 182880"/>
              <a:gd name="connsiteY1" fmla="*/ 295422 h 29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" h="295422">
                <a:moveTo>
                  <a:pt x="182880" y="0"/>
                </a:moveTo>
                <a:lnTo>
                  <a:pt x="0" y="295422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A554B56-F998-490D-8DF3-60C3A4031260}"/>
              </a:ext>
            </a:extLst>
          </p:cNvPr>
          <p:cNvSpPr/>
          <p:nvPr/>
        </p:nvSpPr>
        <p:spPr bwMode="auto">
          <a:xfrm>
            <a:off x="5334284" y="2515693"/>
            <a:ext cx="182880" cy="295422"/>
          </a:xfrm>
          <a:custGeom>
            <a:avLst/>
            <a:gdLst>
              <a:gd name="connsiteX0" fmla="*/ 182880 w 182880"/>
              <a:gd name="connsiteY0" fmla="*/ 0 h 295422"/>
              <a:gd name="connsiteX1" fmla="*/ 0 w 182880"/>
              <a:gd name="connsiteY1" fmla="*/ 295422 h 29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" h="295422">
                <a:moveTo>
                  <a:pt x="182880" y="0"/>
                </a:moveTo>
                <a:lnTo>
                  <a:pt x="0" y="295422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A554B56-F998-490D-8DF3-60C3A4031260}"/>
              </a:ext>
            </a:extLst>
          </p:cNvPr>
          <p:cNvSpPr/>
          <p:nvPr/>
        </p:nvSpPr>
        <p:spPr bwMode="auto">
          <a:xfrm>
            <a:off x="5334870" y="2880601"/>
            <a:ext cx="182880" cy="295422"/>
          </a:xfrm>
          <a:custGeom>
            <a:avLst/>
            <a:gdLst>
              <a:gd name="connsiteX0" fmla="*/ 182880 w 182880"/>
              <a:gd name="connsiteY0" fmla="*/ 0 h 295422"/>
              <a:gd name="connsiteX1" fmla="*/ 0 w 182880"/>
              <a:gd name="connsiteY1" fmla="*/ 295422 h 29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" h="295422">
                <a:moveTo>
                  <a:pt x="182880" y="0"/>
                </a:moveTo>
                <a:lnTo>
                  <a:pt x="0" y="295422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FA554B56-F998-490D-8DF3-60C3A4031260}"/>
              </a:ext>
            </a:extLst>
          </p:cNvPr>
          <p:cNvSpPr/>
          <p:nvPr/>
        </p:nvSpPr>
        <p:spPr bwMode="auto">
          <a:xfrm>
            <a:off x="7301132" y="3645024"/>
            <a:ext cx="182880" cy="295422"/>
          </a:xfrm>
          <a:custGeom>
            <a:avLst/>
            <a:gdLst>
              <a:gd name="connsiteX0" fmla="*/ 182880 w 182880"/>
              <a:gd name="connsiteY0" fmla="*/ 0 h 295422"/>
              <a:gd name="connsiteX1" fmla="*/ 0 w 182880"/>
              <a:gd name="connsiteY1" fmla="*/ 295422 h 29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" h="295422">
                <a:moveTo>
                  <a:pt x="182880" y="0"/>
                </a:moveTo>
                <a:lnTo>
                  <a:pt x="0" y="295422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A554B56-F998-490D-8DF3-60C3A4031260}"/>
              </a:ext>
            </a:extLst>
          </p:cNvPr>
          <p:cNvSpPr/>
          <p:nvPr/>
        </p:nvSpPr>
        <p:spPr bwMode="auto">
          <a:xfrm>
            <a:off x="7470530" y="3940446"/>
            <a:ext cx="182880" cy="295422"/>
          </a:xfrm>
          <a:custGeom>
            <a:avLst/>
            <a:gdLst>
              <a:gd name="connsiteX0" fmla="*/ 182880 w 182880"/>
              <a:gd name="connsiteY0" fmla="*/ 0 h 295422"/>
              <a:gd name="connsiteX1" fmla="*/ 0 w 182880"/>
              <a:gd name="connsiteY1" fmla="*/ 295422 h 29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" h="295422">
                <a:moveTo>
                  <a:pt x="182880" y="0"/>
                </a:moveTo>
                <a:lnTo>
                  <a:pt x="0" y="295422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A554B56-F998-490D-8DF3-60C3A4031260}"/>
              </a:ext>
            </a:extLst>
          </p:cNvPr>
          <p:cNvSpPr/>
          <p:nvPr/>
        </p:nvSpPr>
        <p:spPr bwMode="auto">
          <a:xfrm>
            <a:off x="7727954" y="4337925"/>
            <a:ext cx="182880" cy="295422"/>
          </a:xfrm>
          <a:custGeom>
            <a:avLst/>
            <a:gdLst>
              <a:gd name="connsiteX0" fmla="*/ 182880 w 182880"/>
              <a:gd name="connsiteY0" fmla="*/ 0 h 295422"/>
              <a:gd name="connsiteX1" fmla="*/ 0 w 182880"/>
              <a:gd name="connsiteY1" fmla="*/ 295422 h 29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" h="295422">
                <a:moveTo>
                  <a:pt x="182880" y="0"/>
                </a:moveTo>
                <a:lnTo>
                  <a:pt x="0" y="295422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FA554B56-F998-490D-8DF3-60C3A4031260}"/>
              </a:ext>
            </a:extLst>
          </p:cNvPr>
          <p:cNvSpPr/>
          <p:nvPr/>
        </p:nvSpPr>
        <p:spPr bwMode="auto">
          <a:xfrm>
            <a:off x="5490342" y="4717755"/>
            <a:ext cx="182880" cy="295422"/>
          </a:xfrm>
          <a:custGeom>
            <a:avLst/>
            <a:gdLst>
              <a:gd name="connsiteX0" fmla="*/ 182880 w 182880"/>
              <a:gd name="connsiteY0" fmla="*/ 0 h 295422"/>
              <a:gd name="connsiteX1" fmla="*/ 0 w 182880"/>
              <a:gd name="connsiteY1" fmla="*/ 295422 h 29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" h="295422">
                <a:moveTo>
                  <a:pt x="182880" y="0"/>
                </a:moveTo>
                <a:lnTo>
                  <a:pt x="0" y="295422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FA554B56-F998-490D-8DF3-60C3A4031260}"/>
              </a:ext>
            </a:extLst>
          </p:cNvPr>
          <p:cNvSpPr/>
          <p:nvPr/>
        </p:nvSpPr>
        <p:spPr bwMode="auto">
          <a:xfrm>
            <a:off x="4965609" y="5106275"/>
            <a:ext cx="182880" cy="295422"/>
          </a:xfrm>
          <a:custGeom>
            <a:avLst/>
            <a:gdLst>
              <a:gd name="connsiteX0" fmla="*/ 182880 w 182880"/>
              <a:gd name="connsiteY0" fmla="*/ 0 h 295422"/>
              <a:gd name="connsiteX1" fmla="*/ 0 w 182880"/>
              <a:gd name="connsiteY1" fmla="*/ 295422 h 29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" h="295422">
                <a:moveTo>
                  <a:pt x="182880" y="0"/>
                </a:moveTo>
                <a:lnTo>
                  <a:pt x="0" y="295422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5863AB8F-2CE6-472E-AAF1-B08831B86753}"/>
              </a:ext>
            </a:extLst>
          </p:cNvPr>
          <p:cNvSpPr/>
          <p:nvPr/>
        </p:nvSpPr>
        <p:spPr bwMode="auto">
          <a:xfrm>
            <a:off x="5341316" y="5409698"/>
            <a:ext cx="182880" cy="295422"/>
          </a:xfrm>
          <a:custGeom>
            <a:avLst/>
            <a:gdLst>
              <a:gd name="connsiteX0" fmla="*/ 182880 w 182880"/>
              <a:gd name="connsiteY0" fmla="*/ 0 h 295422"/>
              <a:gd name="connsiteX1" fmla="*/ 0 w 182880"/>
              <a:gd name="connsiteY1" fmla="*/ 295422 h 29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" h="295422">
                <a:moveTo>
                  <a:pt x="182880" y="0"/>
                </a:moveTo>
                <a:lnTo>
                  <a:pt x="0" y="295422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a1">
            <a:extLst>
              <a:ext uri="{FF2B5EF4-FFF2-40B4-BE49-F238E27FC236}">
                <a16:creationId xmlns:a16="http://schemas.microsoft.com/office/drawing/2014/main" xmlns="" id="{6D536086-9ECB-4096-A33F-B9C0209DC9F1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73238"/>
            <a:ext cx="8640763" cy="1079500"/>
          </a:xfrm>
        </p:spPr>
      </p:pic>
      <p:sp>
        <p:nvSpPr>
          <p:cNvPr id="15363" name="Text Box 6">
            <a:extLst>
              <a:ext uri="{FF2B5EF4-FFF2-40B4-BE49-F238E27FC236}">
                <a16:creationId xmlns:a16="http://schemas.microsoft.com/office/drawing/2014/main" xmlns="" id="{EC0C1282-13DB-4D84-ACF6-BA10FA236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95600"/>
            <a:ext cx="8893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dirty="0">
                <a:solidFill>
                  <a:srgbClr val="FF0000"/>
                </a:solidFill>
                <a:latin typeface="Verdana" panose="020B0604030504040204" pitchFamily="34" charset="0"/>
              </a:rPr>
              <a:t>     </a:t>
            </a:r>
            <a:r>
              <a:rPr lang="en-US" altLang="vi-VN" sz="18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Cùng</a:t>
            </a:r>
            <a:r>
              <a:rPr lang="en-US" altLang="vi-VN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   </a:t>
            </a:r>
            <a:r>
              <a:rPr lang="en-US" altLang="vi-VN" sz="18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nhau</a:t>
            </a:r>
            <a:r>
              <a:rPr lang="en-US" altLang="vi-VN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   </a:t>
            </a:r>
            <a:r>
              <a:rPr lang="en-US" altLang="vi-VN" sz="18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cầm</a:t>
            </a:r>
            <a:r>
              <a:rPr lang="en-US" altLang="vi-VN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   </a:t>
            </a:r>
            <a:r>
              <a:rPr lang="en-US" altLang="vi-VN" sz="18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tay</a:t>
            </a:r>
            <a:r>
              <a:rPr lang="en-US" altLang="vi-VN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   </a:t>
            </a:r>
            <a:r>
              <a:rPr lang="en-US" altLang="vi-VN" sz="18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đi</a:t>
            </a:r>
            <a:r>
              <a:rPr lang="en-US" altLang="vi-VN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   </a:t>
            </a:r>
            <a:r>
              <a:rPr lang="en-US" altLang="vi-VN" sz="18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đến</a:t>
            </a:r>
            <a:r>
              <a:rPr lang="en-US" altLang="vi-VN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   </a:t>
            </a:r>
            <a:r>
              <a:rPr lang="en-US" altLang="vi-VN" sz="18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thăm</a:t>
            </a:r>
            <a:r>
              <a:rPr lang="en-US" altLang="vi-VN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   </a:t>
            </a:r>
            <a:r>
              <a:rPr lang="en-US" altLang="vi-VN" sz="18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các</a:t>
            </a:r>
            <a:r>
              <a:rPr lang="en-US" altLang="vi-VN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   </a:t>
            </a:r>
            <a:r>
              <a:rPr lang="en-US" altLang="vi-VN" sz="18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thầy</a:t>
            </a:r>
            <a:r>
              <a:rPr lang="en-US" altLang="vi-VN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   </a:t>
            </a:r>
            <a:r>
              <a:rPr lang="en-US" altLang="vi-VN" sz="18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các</a:t>
            </a:r>
            <a:r>
              <a:rPr lang="en-US" altLang="vi-VN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  </a:t>
            </a:r>
            <a:r>
              <a:rPr lang="en-US" altLang="vi-VN" sz="18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cô</a:t>
            </a:r>
            <a:endParaRPr lang="en-US" altLang="vi-VN" sz="1800" b="1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pic>
        <p:nvPicPr>
          <p:cNvPr id="15364" name="Picture 7" descr="cau 2">
            <a:extLst>
              <a:ext uri="{FF2B5EF4-FFF2-40B4-BE49-F238E27FC236}">
                <a16:creationId xmlns:a16="http://schemas.microsoft.com/office/drawing/2014/main" xmlns="" id="{8919EF66-E839-4DB6-AD56-CDE505EA5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16338"/>
            <a:ext cx="8640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6">
            <a:extLst>
              <a:ext uri="{FF2B5EF4-FFF2-40B4-BE49-F238E27FC236}">
                <a16:creationId xmlns:a16="http://schemas.microsoft.com/office/drawing/2014/main" xmlns="" id="{D74CB60B-61DC-4540-AD21-A0636DDE6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876800"/>
            <a:ext cx="7877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Lời</a:t>
            </a:r>
            <a:r>
              <a:rPr lang="en-US" altLang="vi-VN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   </a:t>
            </a:r>
            <a:r>
              <a:rPr lang="en-US" altLang="vi-VN" sz="18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hát</a:t>
            </a:r>
            <a:r>
              <a:rPr lang="en-US" altLang="vi-VN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  </a:t>
            </a:r>
            <a:r>
              <a:rPr lang="en-US" altLang="vi-VN" sz="18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rộn</a:t>
            </a:r>
            <a:r>
              <a:rPr lang="en-US" altLang="vi-VN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    </a:t>
            </a:r>
            <a:r>
              <a:rPr lang="en-US" altLang="vi-VN" sz="18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rã</a:t>
            </a:r>
            <a:r>
              <a:rPr lang="en-US" altLang="vi-VN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     bao  </a:t>
            </a:r>
            <a:r>
              <a:rPr lang="en-US" altLang="vi-VN" sz="18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bé</a:t>
            </a:r>
            <a:r>
              <a:rPr lang="en-US" altLang="vi-VN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       </a:t>
            </a:r>
            <a:r>
              <a:rPr lang="en-US" altLang="vi-VN" sz="18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em</a:t>
            </a:r>
            <a:r>
              <a:rPr lang="en-US" altLang="vi-VN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   </a:t>
            </a:r>
            <a:r>
              <a:rPr lang="en-US" altLang="vi-VN" sz="18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bước</a:t>
            </a:r>
            <a:r>
              <a:rPr lang="en-US" altLang="vi-VN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  </a:t>
            </a:r>
            <a:r>
              <a:rPr lang="en-US" altLang="vi-VN" sz="18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trên</a:t>
            </a:r>
            <a:r>
              <a:rPr lang="en-US" altLang="vi-VN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vi-VN" sz="18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đường</a:t>
            </a:r>
            <a:r>
              <a:rPr lang="en-US" altLang="vi-VN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  </a:t>
            </a:r>
            <a:r>
              <a:rPr lang="en-US" altLang="vi-VN" sz="1800" b="1" dirty="0" err="1">
                <a:solidFill>
                  <a:srgbClr val="FF0000"/>
                </a:solidFill>
                <a:latin typeface="Verdana" panose="020B0604030504040204" pitchFamily="34" charset="0"/>
              </a:rPr>
              <a:t>phố</a:t>
            </a:r>
            <a:r>
              <a:rPr lang="en-US" altLang="vi-VN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</a:p>
        </p:txBody>
      </p:sp>
      <p:grpSp>
        <p:nvGrpSpPr>
          <p:cNvPr id="15366" name="Group 15">
            <a:extLst>
              <a:ext uri="{FF2B5EF4-FFF2-40B4-BE49-F238E27FC236}">
                <a16:creationId xmlns:a16="http://schemas.microsoft.com/office/drawing/2014/main" xmlns="" id="{E6BC77F5-B6C4-482B-8A6F-792F71A841AA}"/>
              </a:ext>
            </a:extLst>
          </p:cNvPr>
          <p:cNvGrpSpPr>
            <a:grpSpLocks noChangeAspect="1"/>
          </p:cNvGrpSpPr>
          <p:nvPr/>
        </p:nvGrpSpPr>
        <p:grpSpPr bwMode="auto">
          <a:xfrm rot="151965">
            <a:off x="-196850" y="-141288"/>
            <a:ext cx="3976688" cy="1497013"/>
            <a:chOff x="96" y="2640"/>
            <a:chExt cx="3088" cy="1163"/>
          </a:xfrm>
        </p:grpSpPr>
        <p:sp>
          <p:nvSpPr>
            <p:cNvPr id="15387" name="AutoShape 14">
              <a:extLst>
                <a:ext uri="{FF2B5EF4-FFF2-40B4-BE49-F238E27FC236}">
                  <a16:creationId xmlns:a16="http://schemas.microsoft.com/office/drawing/2014/main" xmlns="" id="{4D88CA34-E97A-435E-83EA-9B6FB0A8459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2640"/>
              <a:ext cx="3088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16">
              <a:extLst>
                <a:ext uri="{FF2B5EF4-FFF2-40B4-BE49-F238E27FC236}">
                  <a16:creationId xmlns:a16="http://schemas.microsoft.com/office/drawing/2014/main" xmlns="" id="{02BEFD48-B121-4B73-9157-798FCB91B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2714"/>
              <a:ext cx="3088" cy="1005"/>
            </a:xfrm>
            <a:custGeom>
              <a:avLst/>
              <a:gdLst>
                <a:gd name="T0" fmla="*/ 6 w 6176"/>
                <a:gd name="T1" fmla="*/ 12 h 1005"/>
                <a:gd name="T2" fmla="*/ 6 w 6176"/>
                <a:gd name="T3" fmla="*/ 44 h 1005"/>
                <a:gd name="T4" fmla="*/ 5 w 6176"/>
                <a:gd name="T5" fmla="*/ 94 h 1005"/>
                <a:gd name="T6" fmla="*/ 5 w 6176"/>
                <a:gd name="T7" fmla="*/ 157 h 1005"/>
                <a:gd name="T8" fmla="*/ 5 w 6176"/>
                <a:gd name="T9" fmla="*/ 235 h 1005"/>
                <a:gd name="T10" fmla="*/ 5 w 6176"/>
                <a:gd name="T11" fmla="*/ 322 h 1005"/>
                <a:gd name="T12" fmla="*/ 5 w 6176"/>
                <a:gd name="T13" fmla="*/ 417 h 1005"/>
                <a:gd name="T14" fmla="*/ 4 w 6176"/>
                <a:gd name="T15" fmla="*/ 519 h 1005"/>
                <a:gd name="T16" fmla="*/ 4 w 6176"/>
                <a:gd name="T17" fmla="*/ 623 h 1005"/>
                <a:gd name="T18" fmla="*/ 4 w 6176"/>
                <a:gd name="T19" fmla="*/ 682 h 1005"/>
                <a:gd name="T20" fmla="*/ 3 w 6176"/>
                <a:gd name="T21" fmla="*/ 216 h 1005"/>
                <a:gd name="T22" fmla="*/ 3 w 6176"/>
                <a:gd name="T23" fmla="*/ 195 h 1005"/>
                <a:gd name="T24" fmla="*/ 3 w 6176"/>
                <a:gd name="T25" fmla="*/ 175 h 1005"/>
                <a:gd name="T26" fmla="*/ 3 w 6176"/>
                <a:gd name="T27" fmla="*/ 162 h 1005"/>
                <a:gd name="T28" fmla="*/ 3 w 6176"/>
                <a:gd name="T29" fmla="*/ 159 h 1005"/>
                <a:gd name="T30" fmla="*/ 3 w 6176"/>
                <a:gd name="T31" fmla="*/ 177 h 1005"/>
                <a:gd name="T32" fmla="*/ 3 w 6176"/>
                <a:gd name="T33" fmla="*/ 261 h 1005"/>
                <a:gd name="T34" fmla="*/ 2 w 6176"/>
                <a:gd name="T35" fmla="*/ 363 h 1005"/>
                <a:gd name="T36" fmla="*/ 2 w 6176"/>
                <a:gd name="T37" fmla="*/ 424 h 1005"/>
                <a:gd name="T38" fmla="*/ 2 w 6176"/>
                <a:gd name="T39" fmla="*/ 456 h 1005"/>
                <a:gd name="T40" fmla="*/ 2 w 6176"/>
                <a:gd name="T41" fmla="*/ 457 h 1005"/>
                <a:gd name="T42" fmla="*/ 2 w 6176"/>
                <a:gd name="T43" fmla="*/ 421 h 1005"/>
                <a:gd name="T44" fmla="*/ 2 w 6176"/>
                <a:gd name="T45" fmla="*/ 220 h 1005"/>
                <a:gd name="T46" fmla="*/ 1 w 6176"/>
                <a:gd name="T47" fmla="*/ 161 h 1005"/>
                <a:gd name="T48" fmla="*/ 1 w 6176"/>
                <a:gd name="T49" fmla="*/ 129 h 1005"/>
                <a:gd name="T50" fmla="*/ 1 w 6176"/>
                <a:gd name="T51" fmla="*/ 122 h 1005"/>
                <a:gd name="T52" fmla="*/ 1 w 6176"/>
                <a:gd name="T53" fmla="*/ 139 h 1005"/>
                <a:gd name="T54" fmla="*/ 1 w 6176"/>
                <a:gd name="T55" fmla="*/ 181 h 1005"/>
                <a:gd name="T56" fmla="*/ 1 w 6176"/>
                <a:gd name="T57" fmla="*/ 912 h 1005"/>
                <a:gd name="T58" fmla="*/ 1 w 6176"/>
                <a:gd name="T59" fmla="*/ 836 h 1005"/>
                <a:gd name="T60" fmla="*/ 2 w 6176"/>
                <a:gd name="T61" fmla="*/ 830 h 1005"/>
                <a:gd name="T62" fmla="*/ 2 w 6176"/>
                <a:gd name="T63" fmla="*/ 893 h 1005"/>
                <a:gd name="T64" fmla="*/ 2 w 6176"/>
                <a:gd name="T65" fmla="*/ 997 h 1005"/>
                <a:gd name="T66" fmla="*/ 2 w 6176"/>
                <a:gd name="T67" fmla="*/ 976 h 1005"/>
                <a:gd name="T68" fmla="*/ 2 w 6176"/>
                <a:gd name="T69" fmla="*/ 930 h 1005"/>
                <a:gd name="T70" fmla="*/ 3 w 6176"/>
                <a:gd name="T71" fmla="*/ 864 h 1005"/>
                <a:gd name="T72" fmla="*/ 3 w 6176"/>
                <a:gd name="T73" fmla="*/ 788 h 1005"/>
                <a:gd name="T74" fmla="*/ 3 w 6176"/>
                <a:gd name="T75" fmla="*/ 711 h 1005"/>
                <a:gd name="T76" fmla="*/ 3 w 6176"/>
                <a:gd name="T77" fmla="*/ 646 h 1005"/>
                <a:gd name="T78" fmla="*/ 3 w 6176"/>
                <a:gd name="T79" fmla="*/ 600 h 1005"/>
                <a:gd name="T80" fmla="*/ 4 w 6176"/>
                <a:gd name="T81" fmla="*/ 586 h 1005"/>
                <a:gd name="T82" fmla="*/ 4 w 6176"/>
                <a:gd name="T83" fmla="*/ 624 h 1005"/>
                <a:gd name="T84" fmla="*/ 3 w 6176"/>
                <a:gd name="T85" fmla="*/ 699 h 1005"/>
                <a:gd name="T86" fmla="*/ 3 w 6176"/>
                <a:gd name="T87" fmla="*/ 771 h 1005"/>
                <a:gd name="T88" fmla="*/ 3 w 6176"/>
                <a:gd name="T89" fmla="*/ 865 h 1005"/>
                <a:gd name="T90" fmla="*/ 4 w 6176"/>
                <a:gd name="T91" fmla="*/ 969 h 1005"/>
                <a:gd name="T92" fmla="*/ 4 w 6176"/>
                <a:gd name="T93" fmla="*/ 997 h 1005"/>
                <a:gd name="T94" fmla="*/ 4 w 6176"/>
                <a:gd name="T95" fmla="*/ 994 h 1005"/>
                <a:gd name="T96" fmla="*/ 4 w 6176"/>
                <a:gd name="T97" fmla="*/ 967 h 1005"/>
                <a:gd name="T98" fmla="*/ 4 w 6176"/>
                <a:gd name="T99" fmla="*/ 906 h 1005"/>
                <a:gd name="T100" fmla="*/ 4 w 6176"/>
                <a:gd name="T101" fmla="*/ 781 h 1005"/>
                <a:gd name="T102" fmla="*/ 5 w 6176"/>
                <a:gd name="T103" fmla="*/ 602 h 1005"/>
                <a:gd name="T104" fmla="*/ 5 w 6176"/>
                <a:gd name="T105" fmla="*/ 407 h 1005"/>
                <a:gd name="T106" fmla="*/ 6 w 6176"/>
                <a:gd name="T107" fmla="*/ 237 h 1005"/>
                <a:gd name="T108" fmla="*/ 6 w 6176"/>
                <a:gd name="T109" fmla="*/ 130 h 1005"/>
                <a:gd name="T110" fmla="*/ 6 w 6176"/>
                <a:gd name="T111" fmla="*/ 126 h 10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176"/>
                <a:gd name="T169" fmla="*/ 0 h 1005"/>
                <a:gd name="T170" fmla="*/ 6176 w 6176"/>
                <a:gd name="T171" fmla="*/ 1005 h 10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176" h="1005">
                  <a:moveTo>
                    <a:pt x="5819" y="0"/>
                  </a:moveTo>
                  <a:lnTo>
                    <a:pt x="5771" y="1"/>
                  </a:lnTo>
                  <a:lnTo>
                    <a:pt x="5722" y="4"/>
                  </a:lnTo>
                  <a:lnTo>
                    <a:pt x="5672" y="8"/>
                  </a:lnTo>
                  <a:lnTo>
                    <a:pt x="5622" y="12"/>
                  </a:lnTo>
                  <a:lnTo>
                    <a:pt x="5574" y="17"/>
                  </a:lnTo>
                  <a:lnTo>
                    <a:pt x="5522" y="22"/>
                  </a:lnTo>
                  <a:lnTo>
                    <a:pt x="5472" y="29"/>
                  </a:lnTo>
                  <a:lnTo>
                    <a:pt x="5422" y="36"/>
                  </a:lnTo>
                  <a:lnTo>
                    <a:pt x="5372" y="44"/>
                  </a:lnTo>
                  <a:lnTo>
                    <a:pt x="5320" y="52"/>
                  </a:lnTo>
                  <a:lnTo>
                    <a:pt x="5270" y="62"/>
                  </a:lnTo>
                  <a:lnTo>
                    <a:pt x="5219" y="72"/>
                  </a:lnTo>
                  <a:lnTo>
                    <a:pt x="5169" y="82"/>
                  </a:lnTo>
                  <a:lnTo>
                    <a:pt x="5117" y="94"/>
                  </a:lnTo>
                  <a:lnTo>
                    <a:pt x="5065" y="105"/>
                  </a:lnTo>
                  <a:lnTo>
                    <a:pt x="5015" y="117"/>
                  </a:lnTo>
                  <a:lnTo>
                    <a:pt x="4963" y="130"/>
                  </a:lnTo>
                  <a:lnTo>
                    <a:pt x="4911" y="143"/>
                  </a:lnTo>
                  <a:lnTo>
                    <a:pt x="4858" y="157"/>
                  </a:lnTo>
                  <a:lnTo>
                    <a:pt x="4806" y="172"/>
                  </a:lnTo>
                  <a:lnTo>
                    <a:pt x="4756" y="187"/>
                  </a:lnTo>
                  <a:lnTo>
                    <a:pt x="4704" y="203"/>
                  </a:lnTo>
                  <a:lnTo>
                    <a:pt x="4653" y="218"/>
                  </a:lnTo>
                  <a:lnTo>
                    <a:pt x="4603" y="235"/>
                  </a:lnTo>
                  <a:lnTo>
                    <a:pt x="4553" y="252"/>
                  </a:lnTo>
                  <a:lnTo>
                    <a:pt x="4503" y="269"/>
                  </a:lnTo>
                  <a:lnTo>
                    <a:pt x="4453" y="286"/>
                  </a:lnTo>
                  <a:lnTo>
                    <a:pt x="4403" y="304"/>
                  </a:lnTo>
                  <a:lnTo>
                    <a:pt x="4354" y="322"/>
                  </a:lnTo>
                  <a:lnTo>
                    <a:pt x="4306" y="341"/>
                  </a:lnTo>
                  <a:lnTo>
                    <a:pt x="4258" y="360"/>
                  </a:lnTo>
                  <a:lnTo>
                    <a:pt x="4211" y="378"/>
                  </a:lnTo>
                  <a:lnTo>
                    <a:pt x="4164" y="398"/>
                  </a:lnTo>
                  <a:lnTo>
                    <a:pt x="4118" y="417"/>
                  </a:lnTo>
                  <a:lnTo>
                    <a:pt x="4073" y="438"/>
                  </a:lnTo>
                  <a:lnTo>
                    <a:pt x="4028" y="457"/>
                  </a:lnTo>
                  <a:lnTo>
                    <a:pt x="3983" y="477"/>
                  </a:lnTo>
                  <a:lnTo>
                    <a:pt x="3940" y="498"/>
                  </a:lnTo>
                  <a:lnTo>
                    <a:pt x="3899" y="519"/>
                  </a:lnTo>
                  <a:lnTo>
                    <a:pt x="3857" y="539"/>
                  </a:lnTo>
                  <a:lnTo>
                    <a:pt x="3816" y="560"/>
                  </a:lnTo>
                  <a:lnTo>
                    <a:pt x="3776" y="581"/>
                  </a:lnTo>
                  <a:lnTo>
                    <a:pt x="3737" y="602"/>
                  </a:lnTo>
                  <a:lnTo>
                    <a:pt x="3699" y="623"/>
                  </a:lnTo>
                  <a:lnTo>
                    <a:pt x="3661" y="643"/>
                  </a:lnTo>
                  <a:lnTo>
                    <a:pt x="3625" y="664"/>
                  </a:lnTo>
                  <a:lnTo>
                    <a:pt x="3590" y="685"/>
                  </a:lnTo>
                  <a:lnTo>
                    <a:pt x="3556" y="706"/>
                  </a:lnTo>
                  <a:lnTo>
                    <a:pt x="3554" y="682"/>
                  </a:lnTo>
                  <a:lnTo>
                    <a:pt x="3549" y="659"/>
                  </a:lnTo>
                  <a:lnTo>
                    <a:pt x="3538" y="637"/>
                  </a:lnTo>
                  <a:lnTo>
                    <a:pt x="3524" y="615"/>
                  </a:lnTo>
                  <a:lnTo>
                    <a:pt x="3240" y="220"/>
                  </a:lnTo>
                  <a:lnTo>
                    <a:pt x="3229" y="216"/>
                  </a:lnTo>
                  <a:lnTo>
                    <a:pt x="3217" y="211"/>
                  </a:lnTo>
                  <a:lnTo>
                    <a:pt x="3205" y="207"/>
                  </a:lnTo>
                  <a:lnTo>
                    <a:pt x="3193" y="203"/>
                  </a:lnTo>
                  <a:lnTo>
                    <a:pt x="3181" y="199"/>
                  </a:lnTo>
                  <a:lnTo>
                    <a:pt x="3169" y="195"/>
                  </a:lnTo>
                  <a:lnTo>
                    <a:pt x="3157" y="192"/>
                  </a:lnTo>
                  <a:lnTo>
                    <a:pt x="3145" y="188"/>
                  </a:lnTo>
                  <a:lnTo>
                    <a:pt x="3124" y="183"/>
                  </a:lnTo>
                  <a:lnTo>
                    <a:pt x="3104" y="179"/>
                  </a:lnTo>
                  <a:lnTo>
                    <a:pt x="3083" y="175"/>
                  </a:lnTo>
                  <a:lnTo>
                    <a:pt x="3060" y="172"/>
                  </a:lnTo>
                  <a:lnTo>
                    <a:pt x="3040" y="169"/>
                  </a:lnTo>
                  <a:lnTo>
                    <a:pt x="3017" y="166"/>
                  </a:lnTo>
                  <a:lnTo>
                    <a:pt x="2995" y="164"/>
                  </a:lnTo>
                  <a:lnTo>
                    <a:pt x="2972" y="162"/>
                  </a:lnTo>
                  <a:lnTo>
                    <a:pt x="2950" y="161"/>
                  </a:lnTo>
                  <a:lnTo>
                    <a:pt x="2928" y="160"/>
                  </a:lnTo>
                  <a:lnTo>
                    <a:pt x="2903" y="159"/>
                  </a:lnTo>
                  <a:lnTo>
                    <a:pt x="2881" y="159"/>
                  </a:lnTo>
                  <a:lnTo>
                    <a:pt x="2857" y="159"/>
                  </a:lnTo>
                  <a:lnTo>
                    <a:pt x="2834" y="160"/>
                  </a:lnTo>
                  <a:lnTo>
                    <a:pt x="2810" y="160"/>
                  </a:lnTo>
                  <a:lnTo>
                    <a:pt x="2786" y="161"/>
                  </a:lnTo>
                  <a:lnTo>
                    <a:pt x="2700" y="168"/>
                  </a:lnTo>
                  <a:lnTo>
                    <a:pt x="2612" y="177"/>
                  </a:lnTo>
                  <a:lnTo>
                    <a:pt x="2526" y="190"/>
                  </a:lnTo>
                  <a:lnTo>
                    <a:pt x="2439" y="205"/>
                  </a:lnTo>
                  <a:lnTo>
                    <a:pt x="2353" y="222"/>
                  </a:lnTo>
                  <a:lnTo>
                    <a:pt x="2270" y="242"/>
                  </a:lnTo>
                  <a:lnTo>
                    <a:pt x="2191" y="261"/>
                  </a:lnTo>
                  <a:lnTo>
                    <a:pt x="2113" y="282"/>
                  </a:lnTo>
                  <a:lnTo>
                    <a:pt x="2039" y="303"/>
                  </a:lnTo>
                  <a:lnTo>
                    <a:pt x="1972" y="324"/>
                  </a:lnTo>
                  <a:lnTo>
                    <a:pt x="1908" y="343"/>
                  </a:lnTo>
                  <a:lnTo>
                    <a:pt x="1851" y="363"/>
                  </a:lnTo>
                  <a:lnTo>
                    <a:pt x="1799" y="380"/>
                  </a:lnTo>
                  <a:lnTo>
                    <a:pt x="1756" y="394"/>
                  </a:lnTo>
                  <a:lnTo>
                    <a:pt x="1720" y="405"/>
                  </a:lnTo>
                  <a:lnTo>
                    <a:pt x="1692" y="415"/>
                  </a:lnTo>
                  <a:lnTo>
                    <a:pt x="1660" y="424"/>
                  </a:lnTo>
                  <a:lnTo>
                    <a:pt x="1627" y="433"/>
                  </a:lnTo>
                  <a:lnTo>
                    <a:pt x="1594" y="439"/>
                  </a:lnTo>
                  <a:lnTo>
                    <a:pt x="1561" y="446"/>
                  </a:lnTo>
                  <a:lnTo>
                    <a:pt x="1527" y="451"/>
                  </a:lnTo>
                  <a:lnTo>
                    <a:pt x="1494" y="456"/>
                  </a:lnTo>
                  <a:lnTo>
                    <a:pt x="1463" y="459"/>
                  </a:lnTo>
                  <a:lnTo>
                    <a:pt x="1432" y="460"/>
                  </a:lnTo>
                  <a:lnTo>
                    <a:pt x="1403" y="460"/>
                  </a:lnTo>
                  <a:lnTo>
                    <a:pt x="1375" y="460"/>
                  </a:lnTo>
                  <a:lnTo>
                    <a:pt x="1351" y="457"/>
                  </a:lnTo>
                  <a:lnTo>
                    <a:pt x="1328" y="454"/>
                  </a:lnTo>
                  <a:lnTo>
                    <a:pt x="1309" y="447"/>
                  </a:lnTo>
                  <a:lnTo>
                    <a:pt x="1294" y="441"/>
                  </a:lnTo>
                  <a:lnTo>
                    <a:pt x="1282" y="431"/>
                  </a:lnTo>
                  <a:lnTo>
                    <a:pt x="1275" y="421"/>
                  </a:lnTo>
                  <a:lnTo>
                    <a:pt x="1211" y="285"/>
                  </a:lnTo>
                  <a:lnTo>
                    <a:pt x="1196" y="266"/>
                  </a:lnTo>
                  <a:lnTo>
                    <a:pt x="1178" y="250"/>
                  </a:lnTo>
                  <a:lnTo>
                    <a:pt x="1158" y="234"/>
                  </a:lnTo>
                  <a:lnTo>
                    <a:pt x="1135" y="220"/>
                  </a:lnTo>
                  <a:lnTo>
                    <a:pt x="1111" y="205"/>
                  </a:lnTo>
                  <a:lnTo>
                    <a:pt x="1085" y="192"/>
                  </a:lnTo>
                  <a:lnTo>
                    <a:pt x="1058" y="181"/>
                  </a:lnTo>
                  <a:lnTo>
                    <a:pt x="1028" y="170"/>
                  </a:lnTo>
                  <a:lnTo>
                    <a:pt x="995" y="161"/>
                  </a:lnTo>
                  <a:lnTo>
                    <a:pt x="963" y="152"/>
                  </a:lnTo>
                  <a:lnTo>
                    <a:pt x="928" y="146"/>
                  </a:lnTo>
                  <a:lnTo>
                    <a:pt x="892" y="139"/>
                  </a:lnTo>
                  <a:lnTo>
                    <a:pt x="854" y="134"/>
                  </a:lnTo>
                  <a:lnTo>
                    <a:pt x="816" y="129"/>
                  </a:lnTo>
                  <a:lnTo>
                    <a:pt x="775" y="126"/>
                  </a:lnTo>
                  <a:lnTo>
                    <a:pt x="735" y="124"/>
                  </a:lnTo>
                  <a:lnTo>
                    <a:pt x="692" y="122"/>
                  </a:lnTo>
                  <a:lnTo>
                    <a:pt x="649" y="121"/>
                  </a:lnTo>
                  <a:lnTo>
                    <a:pt x="606" y="122"/>
                  </a:lnTo>
                  <a:lnTo>
                    <a:pt x="561" y="124"/>
                  </a:lnTo>
                  <a:lnTo>
                    <a:pt x="516" y="126"/>
                  </a:lnTo>
                  <a:lnTo>
                    <a:pt x="469" y="130"/>
                  </a:lnTo>
                  <a:lnTo>
                    <a:pt x="423" y="134"/>
                  </a:lnTo>
                  <a:lnTo>
                    <a:pt x="376" y="139"/>
                  </a:lnTo>
                  <a:lnTo>
                    <a:pt x="330" y="146"/>
                  </a:lnTo>
                  <a:lnTo>
                    <a:pt x="283" y="153"/>
                  </a:lnTo>
                  <a:lnTo>
                    <a:pt x="235" y="161"/>
                  </a:lnTo>
                  <a:lnTo>
                    <a:pt x="188" y="170"/>
                  </a:lnTo>
                  <a:lnTo>
                    <a:pt x="141" y="181"/>
                  </a:lnTo>
                  <a:lnTo>
                    <a:pt x="93" y="192"/>
                  </a:lnTo>
                  <a:lnTo>
                    <a:pt x="47" y="204"/>
                  </a:lnTo>
                  <a:lnTo>
                    <a:pt x="0" y="217"/>
                  </a:lnTo>
                  <a:lnTo>
                    <a:pt x="461" y="936"/>
                  </a:lnTo>
                  <a:lnTo>
                    <a:pt x="540" y="912"/>
                  </a:lnTo>
                  <a:lnTo>
                    <a:pt x="621" y="891"/>
                  </a:lnTo>
                  <a:lnTo>
                    <a:pt x="704" y="873"/>
                  </a:lnTo>
                  <a:lnTo>
                    <a:pt x="788" y="858"/>
                  </a:lnTo>
                  <a:lnTo>
                    <a:pt x="873" y="846"/>
                  </a:lnTo>
                  <a:lnTo>
                    <a:pt x="956" y="836"/>
                  </a:lnTo>
                  <a:lnTo>
                    <a:pt x="1037" y="829"/>
                  </a:lnTo>
                  <a:lnTo>
                    <a:pt x="1114" y="825"/>
                  </a:lnTo>
                  <a:lnTo>
                    <a:pt x="1189" y="824"/>
                  </a:lnTo>
                  <a:lnTo>
                    <a:pt x="1258" y="827"/>
                  </a:lnTo>
                  <a:lnTo>
                    <a:pt x="1320" y="830"/>
                  </a:lnTo>
                  <a:lnTo>
                    <a:pt x="1373" y="837"/>
                  </a:lnTo>
                  <a:lnTo>
                    <a:pt x="1420" y="847"/>
                  </a:lnTo>
                  <a:lnTo>
                    <a:pt x="1458" y="860"/>
                  </a:lnTo>
                  <a:lnTo>
                    <a:pt x="1484" y="875"/>
                  </a:lnTo>
                  <a:lnTo>
                    <a:pt x="1499" y="893"/>
                  </a:lnTo>
                  <a:lnTo>
                    <a:pt x="1506" y="914"/>
                  </a:lnTo>
                  <a:lnTo>
                    <a:pt x="1513" y="937"/>
                  </a:lnTo>
                  <a:lnTo>
                    <a:pt x="1522" y="960"/>
                  </a:lnTo>
                  <a:lnTo>
                    <a:pt x="1535" y="981"/>
                  </a:lnTo>
                  <a:lnTo>
                    <a:pt x="1558" y="997"/>
                  </a:lnTo>
                  <a:lnTo>
                    <a:pt x="1591" y="1005"/>
                  </a:lnTo>
                  <a:lnTo>
                    <a:pt x="1637" y="1002"/>
                  </a:lnTo>
                  <a:lnTo>
                    <a:pt x="1701" y="988"/>
                  </a:lnTo>
                  <a:lnTo>
                    <a:pt x="1717" y="982"/>
                  </a:lnTo>
                  <a:lnTo>
                    <a:pt x="1735" y="976"/>
                  </a:lnTo>
                  <a:lnTo>
                    <a:pt x="1758" y="969"/>
                  </a:lnTo>
                  <a:lnTo>
                    <a:pt x="1784" y="960"/>
                  </a:lnTo>
                  <a:lnTo>
                    <a:pt x="1811" y="951"/>
                  </a:lnTo>
                  <a:lnTo>
                    <a:pt x="1842" y="942"/>
                  </a:lnTo>
                  <a:lnTo>
                    <a:pt x="1875" y="930"/>
                  </a:lnTo>
                  <a:lnTo>
                    <a:pt x="1910" y="919"/>
                  </a:lnTo>
                  <a:lnTo>
                    <a:pt x="1948" y="906"/>
                  </a:lnTo>
                  <a:lnTo>
                    <a:pt x="1989" y="893"/>
                  </a:lnTo>
                  <a:lnTo>
                    <a:pt x="2030" y="878"/>
                  </a:lnTo>
                  <a:lnTo>
                    <a:pt x="2075" y="864"/>
                  </a:lnTo>
                  <a:lnTo>
                    <a:pt x="2120" y="849"/>
                  </a:lnTo>
                  <a:lnTo>
                    <a:pt x="2167" y="834"/>
                  </a:lnTo>
                  <a:lnTo>
                    <a:pt x="2215" y="819"/>
                  </a:lnTo>
                  <a:lnTo>
                    <a:pt x="2265" y="803"/>
                  </a:lnTo>
                  <a:lnTo>
                    <a:pt x="2315" y="788"/>
                  </a:lnTo>
                  <a:lnTo>
                    <a:pt x="2367" y="772"/>
                  </a:lnTo>
                  <a:lnTo>
                    <a:pt x="2419" y="756"/>
                  </a:lnTo>
                  <a:lnTo>
                    <a:pt x="2470" y="741"/>
                  </a:lnTo>
                  <a:lnTo>
                    <a:pt x="2524" y="726"/>
                  </a:lnTo>
                  <a:lnTo>
                    <a:pt x="2576" y="711"/>
                  </a:lnTo>
                  <a:lnTo>
                    <a:pt x="2629" y="697"/>
                  </a:lnTo>
                  <a:lnTo>
                    <a:pt x="2681" y="684"/>
                  </a:lnTo>
                  <a:lnTo>
                    <a:pt x="2733" y="669"/>
                  </a:lnTo>
                  <a:lnTo>
                    <a:pt x="2784" y="658"/>
                  </a:lnTo>
                  <a:lnTo>
                    <a:pt x="2834" y="646"/>
                  </a:lnTo>
                  <a:lnTo>
                    <a:pt x="2884" y="634"/>
                  </a:lnTo>
                  <a:lnTo>
                    <a:pt x="2933" y="625"/>
                  </a:lnTo>
                  <a:lnTo>
                    <a:pt x="2981" y="616"/>
                  </a:lnTo>
                  <a:lnTo>
                    <a:pt x="3026" y="607"/>
                  </a:lnTo>
                  <a:lnTo>
                    <a:pt x="3071" y="600"/>
                  </a:lnTo>
                  <a:lnTo>
                    <a:pt x="3114" y="595"/>
                  </a:lnTo>
                  <a:lnTo>
                    <a:pt x="3155" y="590"/>
                  </a:lnTo>
                  <a:lnTo>
                    <a:pt x="3193" y="587"/>
                  </a:lnTo>
                  <a:lnTo>
                    <a:pt x="3231" y="586"/>
                  </a:lnTo>
                  <a:lnTo>
                    <a:pt x="3264" y="586"/>
                  </a:lnTo>
                  <a:lnTo>
                    <a:pt x="3297" y="587"/>
                  </a:lnTo>
                  <a:lnTo>
                    <a:pt x="3326" y="591"/>
                  </a:lnTo>
                  <a:lnTo>
                    <a:pt x="3352" y="597"/>
                  </a:lnTo>
                  <a:lnTo>
                    <a:pt x="3347" y="610"/>
                  </a:lnTo>
                  <a:lnTo>
                    <a:pt x="3336" y="624"/>
                  </a:lnTo>
                  <a:lnTo>
                    <a:pt x="3323" y="639"/>
                  </a:lnTo>
                  <a:lnTo>
                    <a:pt x="3305" y="655"/>
                  </a:lnTo>
                  <a:lnTo>
                    <a:pt x="3286" y="671"/>
                  </a:lnTo>
                  <a:lnTo>
                    <a:pt x="3266" y="685"/>
                  </a:lnTo>
                  <a:lnTo>
                    <a:pt x="3243" y="699"/>
                  </a:lnTo>
                  <a:lnTo>
                    <a:pt x="3223" y="712"/>
                  </a:lnTo>
                  <a:lnTo>
                    <a:pt x="3204" y="725"/>
                  </a:lnTo>
                  <a:lnTo>
                    <a:pt x="3186" y="739"/>
                  </a:lnTo>
                  <a:lnTo>
                    <a:pt x="3173" y="755"/>
                  </a:lnTo>
                  <a:lnTo>
                    <a:pt x="3164" y="771"/>
                  </a:lnTo>
                  <a:lnTo>
                    <a:pt x="3159" y="789"/>
                  </a:lnTo>
                  <a:lnTo>
                    <a:pt x="3159" y="807"/>
                  </a:lnTo>
                  <a:lnTo>
                    <a:pt x="3164" y="825"/>
                  </a:lnTo>
                  <a:lnTo>
                    <a:pt x="3176" y="845"/>
                  </a:lnTo>
                  <a:lnTo>
                    <a:pt x="3193" y="865"/>
                  </a:lnTo>
                  <a:lnTo>
                    <a:pt x="3214" y="888"/>
                  </a:lnTo>
                  <a:lnTo>
                    <a:pt x="3235" y="910"/>
                  </a:lnTo>
                  <a:lnTo>
                    <a:pt x="3259" y="932"/>
                  </a:lnTo>
                  <a:lnTo>
                    <a:pt x="3283" y="953"/>
                  </a:lnTo>
                  <a:lnTo>
                    <a:pt x="3307" y="969"/>
                  </a:lnTo>
                  <a:lnTo>
                    <a:pt x="3333" y="982"/>
                  </a:lnTo>
                  <a:lnTo>
                    <a:pt x="3357" y="990"/>
                  </a:lnTo>
                  <a:lnTo>
                    <a:pt x="3369" y="993"/>
                  </a:lnTo>
                  <a:lnTo>
                    <a:pt x="3381" y="994"/>
                  </a:lnTo>
                  <a:lnTo>
                    <a:pt x="3393" y="997"/>
                  </a:lnTo>
                  <a:lnTo>
                    <a:pt x="3407" y="997"/>
                  </a:lnTo>
                  <a:lnTo>
                    <a:pt x="3419" y="998"/>
                  </a:lnTo>
                  <a:lnTo>
                    <a:pt x="3435" y="997"/>
                  </a:lnTo>
                  <a:lnTo>
                    <a:pt x="3450" y="997"/>
                  </a:lnTo>
                  <a:lnTo>
                    <a:pt x="3466" y="994"/>
                  </a:lnTo>
                  <a:lnTo>
                    <a:pt x="3483" y="992"/>
                  </a:lnTo>
                  <a:lnTo>
                    <a:pt x="3502" y="986"/>
                  </a:lnTo>
                  <a:lnTo>
                    <a:pt x="3523" y="981"/>
                  </a:lnTo>
                  <a:lnTo>
                    <a:pt x="3545" y="975"/>
                  </a:lnTo>
                  <a:lnTo>
                    <a:pt x="3571" y="967"/>
                  </a:lnTo>
                  <a:lnTo>
                    <a:pt x="3597" y="956"/>
                  </a:lnTo>
                  <a:lnTo>
                    <a:pt x="3626" y="945"/>
                  </a:lnTo>
                  <a:lnTo>
                    <a:pt x="3657" y="932"/>
                  </a:lnTo>
                  <a:lnTo>
                    <a:pt x="3681" y="921"/>
                  </a:lnTo>
                  <a:lnTo>
                    <a:pt x="3711" y="906"/>
                  </a:lnTo>
                  <a:lnTo>
                    <a:pt x="3745" y="888"/>
                  </a:lnTo>
                  <a:lnTo>
                    <a:pt x="3787" y="865"/>
                  </a:lnTo>
                  <a:lnTo>
                    <a:pt x="3832" y="840"/>
                  </a:lnTo>
                  <a:lnTo>
                    <a:pt x="3883" y="811"/>
                  </a:lnTo>
                  <a:lnTo>
                    <a:pt x="3938" y="781"/>
                  </a:lnTo>
                  <a:lnTo>
                    <a:pt x="3997" y="749"/>
                  </a:lnTo>
                  <a:lnTo>
                    <a:pt x="4061" y="713"/>
                  </a:lnTo>
                  <a:lnTo>
                    <a:pt x="4130" y="677"/>
                  </a:lnTo>
                  <a:lnTo>
                    <a:pt x="4201" y="639"/>
                  </a:lnTo>
                  <a:lnTo>
                    <a:pt x="4277" y="602"/>
                  </a:lnTo>
                  <a:lnTo>
                    <a:pt x="4356" y="563"/>
                  </a:lnTo>
                  <a:lnTo>
                    <a:pt x="4437" y="524"/>
                  </a:lnTo>
                  <a:lnTo>
                    <a:pt x="4522" y="483"/>
                  </a:lnTo>
                  <a:lnTo>
                    <a:pt x="4610" y="444"/>
                  </a:lnTo>
                  <a:lnTo>
                    <a:pt x="4698" y="407"/>
                  </a:lnTo>
                  <a:lnTo>
                    <a:pt x="4791" y="369"/>
                  </a:lnTo>
                  <a:lnTo>
                    <a:pt x="4884" y="334"/>
                  </a:lnTo>
                  <a:lnTo>
                    <a:pt x="4979" y="299"/>
                  </a:lnTo>
                  <a:lnTo>
                    <a:pt x="5077" y="266"/>
                  </a:lnTo>
                  <a:lnTo>
                    <a:pt x="5175" y="237"/>
                  </a:lnTo>
                  <a:lnTo>
                    <a:pt x="5274" y="209"/>
                  </a:lnTo>
                  <a:lnTo>
                    <a:pt x="5374" y="185"/>
                  </a:lnTo>
                  <a:lnTo>
                    <a:pt x="5474" y="162"/>
                  </a:lnTo>
                  <a:lnTo>
                    <a:pt x="5576" y="144"/>
                  </a:lnTo>
                  <a:lnTo>
                    <a:pt x="5677" y="130"/>
                  </a:lnTo>
                  <a:lnTo>
                    <a:pt x="5777" y="120"/>
                  </a:lnTo>
                  <a:lnTo>
                    <a:pt x="5878" y="114"/>
                  </a:lnTo>
                  <a:lnTo>
                    <a:pt x="5978" y="113"/>
                  </a:lnTo>
                  <a:lnTo>
                    <a:pt x="6078" y="117"/>
                  </a:lnTo>
                  <a:lnTo>
                    <a:pt x="6176" y="126"/>
                  </a:lnTo>
                  <a:lnTo>
                    <a:pt x="5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17">
              <a:extLst>
                <a:ext uri="{FF2B5EF4-FFF2-40B4-BE49-F238E27FC236}">
                  <a16:creationId xmlns:a16="http://schemas.microsoft.com/office/drawing/2014/main" xmlns="" id="{E6905FD6-1005-49F8-A408-37FBD0B18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3311"/>
              <a:ext cx="188" cy="393"/>
            </a:xfrm>
            <a:custGeom>
              <a:avLst/>
              <a:gdLst>
                <a:gd name="T0" fmla="*/ 1 w 374"/>
                <a:gd name="T1" fmla="*/ 0 h 393"/>
                <a:gd name="T2" fmla="*/ 1 w 374"/>
                <a:gd name="T3" fmla="*/ 13 h 393"/>
                <a:gd name="T4" fmla="*/ 1 w 374"/>
                <a:gd name="T5" fmla="*/ 27 h 393"/>
                <a:gd name="T6" fmla="*/ 1 w 374"/>
                <a:gd name="T7" fmla="*/ 42 h 393"/>
                <a:gd name="T8" fmla="*/ 1 w 374"/>
                <a:gd name="T9" fmla="*/ 58 h 393"/>
                <a:gd name="T10" fmla="*/ 1 w 374"/>
                <a:gd name="T11" fmla="*/ 74 h 393"/>
                <a:gd name="T12" fmla="*/ 1 w 374"/>
                <a:gd name="T13" fmla="*/ 88 h 393"/>
                <a:gd name="T14" fmla="*/ 1 w 374"/>
                <a:gd name="T15" fmla="*/ 102 h 393"/>
                <a:gd name="T16" fmla="*/ 1 w 374"/>
                <a:gd name="T17" fmla="*/ 115 h 393"/>
                <a:gd name="T18" fmla="*/ 1 w 374"/>
                <a:gd name="T19" fmla="*/ 128 h 393"/>
                <a:gd name="T20" fmla="*/ 1 w 374"/>
                <a:gd name="T21" fmla="*/ 142 h 393"/>
                <a:gd name="T22" fmla="*/ 1 w 374"/>
                <a:gd name="T23" fmla="*/ 158 h 393"/>
                <a:gd name="T24" fmla="*/ 1 w 374"/>
                <a:gd name="T25" fmla="*/ 174 h 393"/>
                <a:gd name="T26" fmla="*/ 0 w 374"/>
                <a:gd name="T27" fmla="*/ 192 h 393"/>
                <a:gd name="T28" fmla="*/ 0 w 374"/>
                <a:gd name="T29" fmla="*/ 210 h 393"/>
                <a:gd name="T30" fmla="*/ 1 w 374"/>
                <a:gd name="T31" fmla="*/ 228 h 393"/>
                <a:gd name="T32" fmla="*/ 1 w 374"/>
                <a:gd name="T33" fmla="*/ 248 h 393"/>
                <a:gd name="T34" fmla="*/ 1 w 374"/>
                <a:gd name="T35" fmla="*/ 268 h 393"/>
                <a:gd name="T36" fmla="*/ 1 w 374"/>
                <a:gd name="T37" fmla="*/ 291 h 393"/>
                <a:gd name="T38" fmla="*/ 1 w 374"/>
                <a:gd name="T39" fmla="*/ 313 h 393"/>
                <a:gd name="T40" fmla="*/ 1 w 374"/>
                <a:gd name="T41" fmla="*/ 335 h 393"/>
                <a:gd name="T42" fmla="*/ 1 w 374"/>
                <a:gd name="T43" fmla="*/ 356 h 393"/>
                <a:gd name="T44" fmla="*/ 1 w 374"/>
                <a:gd name="T45" fmla="*/ 372 h 393"/>
                <a:gd name="T46" fmla="*/ 1 w 374"/>
                <a:gd name="T47" fmla="*/ 385 h 393"/>
                <a:gd name="T48" fmla="*/ 1 w 374"/>
                <a:gd name="T49" fmla="*/ 393 h 393"/>
                <a:gd name="T50" fmla="*/ 1 w 374"/>
                <a:gd name="T51" fmla="*/ 389 h 393"/>
                <a:gd name="T52" fmla="*/ 1 w 374"/>
                <a:gd name="T53" fmla="*/ 384 h 393"/>
                <a:gd name="T54" fmla="*/ 1 w 374"/>
                <a:gd name="T55" fmla="*/ 379 h 393"/>
                <a:gd name="T56" fmla="*/ 1 w 374"/>
                <a:gd name="T57" fmla="*/ 374 h 393"/>
                <a:gd name="T58" fmla="*/ 1 w 374"/>
                <a:gd name="T59" fmla="*/ 356 h 393"/>
                <a:gd name="T60" fmla="*/ 1 w 374"/>
                <a:gd name="T61" fmla="*/ 337 h 393"/>
                <a:gd name="T62" fmla="*/ 1 w 374"/>
                <a:gd name="T63" fmla="*/ 320 h 393"/>
                <a:gd name="T64" fmla="*/ 1 w 374"/>
                <a:gd name="T65" fmla="*/ 306 h 393"/>
                <a:gd name="T66" fmla="*/ 1 w 374"/>
                <a:gd name="T67" fmla="*/ 283 h 393"/>
                <a:gd name="T68" fmla="*/ 1 w 374"/>
                <a:gd name="T69" fmla="*/ 258 h 393"/>
                <a:gd name="T70" fmla="*/ 1 w 374"/>
                <a:gd name="T71" fmla="*/ 233 h 393"/>
                <a:gd name="T72" fmla="*/ 1 w 374"/>
                <a:gd name="T73" fmla="*/ 210 h 393"/>
                <a:gd name="T74" fmla="*/ 1 w 374"/>
                <a:gd name="T75" fmla="*/ 188 h 393"/>
                <a:gd name="T76" fmla="*/ 1 w 374"/>
                <a:gd name="T77" fmla="*/ 167 h 393"/>
                <a:gd name="T78" fmla="*/ 1 w 374"/>
                <a:gd name="T79" fmla="*/ 150 h 393"/>
                <a:gd name="T80" fmla="*/ 1 w 374"/>
                <a:gd name="T81" fmla="*/ 137 h 393"/>
                <a:gd name="T82" fmla="*/ 1 w 374"/>
                <a:gd name="T83" fmla="*/ 124 h 393"/>
                <a:gd name="T84" fmla="*/ 1 w 374"/>
                <a:gd name="T85" fmla="*/ 107 h 393"/>
                <a:gd name="T86" fmla="*/ 1 w 374"/>
                <a:gd name="T87" fmla="*/ 88 h 393"/>
                <a:gd name="T88" fmla="*/ 1 w 374"/>
                <a:gd name="T89" fmla="*/ 68 h 393"/>
                <a:gd name="T90" fmla="*/ 1 w 374"/>
                <a:gd name="T91" fmla="*/ 48 h 393"/>
                <a:gd name="T92" fmla="*/ 1 w 374"/>
                <a:gd name="T93" fmla="*/ 28 h 393"/>
                <a:gd name="T94" fmla="*/ 1 w 374"/>
                <a:gd name="T95" fmla="*/ 13 h 393"/>
                <a:gd name="T96" fmla="*/ 1 w 374"/>
                <a:gd name="T97" fmla="*/ 0 h 3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4"/>
                <a:gd name="T148" fmla="*/ 0 h 393"/>
                <a:gd name="T149" fmla="*/ 374 w 374"/>
                <a:gd name="T150" fmla="*/ 393 h 3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4" h="393">
                  <a:moveTo>
                    <a:pt x="193" y="0"/>
                  </a:moveTo>
                  <a:lnTo>
                    <a:pt x="188" y="13"/>
                  </a:lnTo>
                  <a:lnTo>
                    <a:pt x="177" y="27"/>
                  </a:lnTo>
                  <a:lnTo>
                    <a:pt x="164" y="42"/>
                  </a:lnTo>
                  <a:lnTo>
                    <a:pt x="146" y="58"/>
                  </a:lnTo>
                  <a:lnTo>
                    <a:pt x="127" y="74"/>
                  </a:lnTo>
                  <a:lnTo>
                    <a:pt x="107" y="88"/>
                  </a:lnTo>
                  <a:lnTo>
                    <a:pt x="84" y="102"/>
                  </a:lnTo>
                  <a:lnTo>
                    <a:pt x="64" y="115"/>
                  </a:lnTo>
                  <a:lnTo>
                    <a:pt x="45" y="128"/>
                  </a:lnTo>
                  <a:lnTo>
                    <a:pt x="27" y="142"/>
                  </a:lnTo>
                  <a:lnTo>
                    <a:pt x="14" y="158"/>
                  </a:lnTo>
                  <a:lnTo>
                    <a:pt x="5" y="174"/>
                  </a:lnTo>
                  <a:lnTo>
                    <a:pt x="0" y="192"/>
                  </a:lnTo>
                  <a:lnTo>
                    <a:pt x="0" y="210"/>
                  </a:lnTo>
                  <a:lnTo>
                    <a:pt x="5" y="228"/>
                  </a:lnTo>
                  <a:lnTo>
                    <a:pt x="17" y="248"/>
                  </a:lnTo>
                  <a:lnTo>
                    <a:pt x="34" y="268"/>
                  </a:lnTo>
                  <a:lnTo>
                    <a:pt x="55" y="291"/>
                  </a:lnTo>
                  <a:lnTo>
                    <a:pt x="76" y="313"/>
                  </a:lnTo>
                  <a:lnTo>
                    <a:pt x="100" y="335"/>
                  </a:lnTo>
                  <a:lnTo>
                    <a:pt x="124" y="356"/>
                  </a:lnTo>
                  <a:lnTo>
                    <a:pt x="148" y="372"/>
                  </a:lnTo>
                  <a:lnTo>
                    <a:pt x="174" y="385"/>
                  </a:lnTo>
                  <a:lnTo>
                    <a:pt x="198" y="393"/>
                  </a:lnTo>
                  <a:lnTo>
                    <a:pt x="191" y="389"/>
                  </a:lnTo>
                  <a:lnTo>
                    <a:pt x="186" y="384"/>
                  </a:lnTo>
                  <a:lnTo>
                    <a:pt x="181" y="379"/>
                  </a:lnTo>
                  <a:lnTo>
                    <a:pt x="176" y="374"/>
                  </a:lnTo>
                  <a:lnTo>
                    <a:pt x="165" y="356"/>
                  </a:lnTo>
                  <a:lnTo>
                    <a:pt x="160" y="337"/>
                  </a:lnTo>
                  <a:lnTo>
                    <a:pt x="164" y="320"/>
                  </a:lnTo>
                  <a:lnTo>
                    <a:pt x="176" y="306"/>
                  </a:lnTo>
                  <a:lnTo>
                    <a:pt x="210" y="283"/>
                  </a:lnTo>
                  <a:lnTo>
                    <a:pt x="243" y="258"/>
                  </a:lnTo>
                  <a:lnTo>
                    <a:pt x="276" y="233"/>
                  </a:lnTo>
                  <a:lnTo>
                    <a:pt x="305" y="210"/>
                  </a:lnTo>
                  <a:lnTo>
                    <a:pt x="329" y="188"/>
                  </a:lnTo>
                  <a:lnTo>
                    <a:pt x="350" y="167"/>
                  </a:lnTo>
                  <a:lnTo>
                    <a:pt x="364" y="150"/>
                  </a:lnTo>
                  <a:lnTo>
                    <a:pt x="371" y="137"/>
                  </a:lnTo>
                  <a:lnTo>
                    <a:pt x="374" y="124"/>
                  </a:lnTo>
                  <a:lnTo>
                    <a:pt x="374" y="107"/>
                  </a:lnTo>
                  <a:lnTo>
                    <a:pt x="369" y="88"/>
                  </a:lnTo>
                  <a:lnTo>
                    <a:pt x="359" y="68"/>
                  </a:lnTo>
                  <a:lnTo>
                    <a:pt x="338" y="48"/>
                  </a:lnTo>
                  <a:lnTo>
                    <a:pt x="303" y="28"/>
                  </a:lnTo>
                  <a:lnTo>
                    <a:pt x="257" y="13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18">
              <a:extLst>
                <a:ext uri="{FF2B5EF4-FFF2-40B4-BE49-F238E27FC236}">
                  <a16:creationId xmlns:a16="http://schemas.microsoft.com/office/drawing/2014/main" xmlns="" id="{9F134406-E7BB-448D-9C39-372265B3B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" y="2658"/>
              <a:ext cx="318" cy="1132"/>
            </a:xfrm>
            <a:custGeom>
              <a:avLst/>
              <a:gdLst>
                <a:gd name="T0" fmla="*/ 0 w 637"/>
                <a:gd name="T1" fmla="*/ 667 h 1132"/>
                <a:gd name="T2" fmla="*/ 0 w 637"/>
                <a:gd name="T3" fmla="*/ 740 h 1132"/>
                <a:gd name="T4" fmla="*/ 0 w 637"/>
                <a:gd name="T5" fmla="*/ 773 h 1132"/>
                <a:gd name="T6" fmla="*/ 0 w 637"/>
                <a:gd name="T7" fmla="*/ 782 h 1132"/>
                <a:gd name="T8" fmla="*/ 0 w 637"/>
                <a:gd name="T9" fmla="*/ 793 h 1132"/>
                <a:gd name="T10" fmla="*/ 0 w 637"/>
                <a:gd name="T11" fmla="*/ 756 h 1132"/>
                <a:gd name="T12" fmla="*/ 0 w 637"/>
                <a:gd name="T13" fmla="*/ 664 h 1132"/>
                <a:gd name="T14" fmla="*/ 0 w 637"/>
                <a:gd name="T15" fmla="*/ 565 h 1132"/>
                <a:gd name="T16" fmla="*/ 0 w 637"/>
                <a:gd name="T17" fmla="*/ 537 h 1132"/>
                <a:gd name="T18" fmla="*/ 0 w 637"/>
                <a:gd name="T19" fmla="*/ 521 h 1132"/>
                <a:gd name="T20" fmla="*/ 0 w 637"/>
                <a:gd name="T21" fmla="*/ 604 h 1132"/>
                <a:gd name="T22" fmla="*/ 0 w 637"/>
                <a:gd name="T23" fmla="*/ 732 h 1132"/>
                <a:gd name="T24" fmla="*/ 0 w 637"/>
                <a:gd name="T25" fmla="*/ 938 h 1132"/>
                <a:gd name="T26" fmla="*/ 0 w 637"/>
                <a:gd name="T27" fmla="*/ 990 h 1132"/>
                <a:gd name="T28" fmla="*/ 0 w 637"/>
                <a:gd name="T29" fmla="*/ 1092 h 1132"/>
                <a:gd name="T30" fmla="*/ 0 w 637"/>
                <a:gd name="T31" fmla="*/ 1132 h 1132"/>
                <a:gd name="T32" fmla="*/ 0 w 637"/>
                <a:gd name="T33" fmla="*/ 1075 h 1132"/>
                <a:gd name="T34" fmla="*/ 0 w 637"/>
                <a:gd name="T35" fmla="*/ 1002 h 1132"/>
                <a:gd name="T36" fmla="*/ 0 w 637"/>
                <a:gd name="T37" fmla="*/ 966 h 1132"/>
                <a:gd name="T38" fmla="*/ 0 w 637"/>
                <a:gd name="T39" fmla="*/ 997 h 1132"/>
                <a:gd name="T40" fmla="*/ 0 w 637"/>
                <a:gd name="T41" fmla="*/ 1068 h 1132"/>
                <a:gd name="T42" fmla="*/ 0 w 637"/>
                <a:gd name="T43" fmla="*/ 1100 h 1132"/>
                <a:gd name="T44" fmla="*/ 0 w 637"/>
                <a:gd name="T45" fmla="*/ 1106 h 1132"/>
                <a:gd name="T46" fmla="*/ 0 w 637"/>
                <a:gd name="T47" fmla="*/ 1062 h 1132"/>
                <a:gd name="T48" fmla="*/ 0 w 637"/>
                <a:gd name="T49" fmla="*/ 973 h 1132"/>
                <a:gd name="T50" fmla="*/ 0 w 637"/>
                <a:gd name="T51" fmla="*/ 834 h 1132"/>
                <a:gd name="T52" fmla="*/ 0 w 637"/>
                <a:gd name="T53" fmla="*/ 854 h 1132"/>
                <a:gd name="T54" fmla="*/ 0 w 637"/>
                <a:gd name="T55" fmla="*/ 873 h 1132"/>
                <a:gd name="T56" fmla="*/ 0 w 637"/>
                <a:gd name="T57" fmla="*/ 860 h 1132"/>
                <a:gd name="T58" fmla="*/ 0 w 637"/>
                <a:gd name="T59" fmla="*/ 801 h 1132"/>
                <a:gd name="T60" fmla="*/ 0 w 637"/>
                <a:gd name="T61" fmla="*/ 679 h 1132"/>
                <a:gd name="T62" fmla="*/ 0 w 637"/>
                <a:gd name="T63" fmla="*/ 451 h 1132"/>
                <a:gd name="T64" fmla="*/ 0 w 637"/>
                <a:gd name="T65" fmla="*/ 293 h 1132"/>
                <a:gd name="T66" fmla="*/ 0 w 637"/>
                <a:gd name="T67" fmla="*/ 147 h 1132"/>
                <a:gd name="T68" fmla="*/ 0 w 637"/>
                <a:gd name="T69" fmla="*/ 95 h 1132"/>
                <a:gd name="T70" fmla="*/ 0 w 637"/>
                <a:gd name="T71" fmla="*/ 107 h 1132"/>
                <a:gd name="T72" fmla="*/ 0 w 637"/>
                <a:gd name="T73" fmla="*/ 225 h 1132"/>
                <a:gd name="T74" fmla="*/ 0 w 637"/>
                <a:gd name="T75" fmla="*/ 296 h 1132"/>
                <a:gd name="T76" fmla="*/ 0 w 637"/>
                <a:gd name="T77" fmla="*/ 345 h 1132"/>
                <a:gd name="T78" fmla="*/ 0 w 637"/>
                <a:gd name="T79" fmla="*/ 302 h 1132"/>
                <a:gd name="T80" fmla="*/ 0 w 637"/>
                <a:gd name="T81" fmla="*/ 208 h 1132"/>
                <a:gd name="T82" fmla="*/ 0 w 637"/>
                <a:gd name="T83" fmla="*/ 48 h 1132"/>
                <a:gd name="T84" fmla="*/ 0 w 637"/>
                <a:gd name="T85" fmla="*/ 26 h 1132"/>
                <a:gd name="T86" fmla="*/ 0 w 637"/>
                <a:gd name="T87" fmla="*/ 165 h 1132"/>
                <a:gd name="T88" fmla="*/ 0 w 637"/>
                <a:gd name="T89" fmla="*/ 339 h 1132"/>
                <a:gd name="T90" fmla="*/ 0 w 637"/>
                <a:gd name="T91" fmla="*/ 494 h 1132"/>
                <a:gd name="T92" fmla="*/ 0 w 637"/>
                <a:gd name="T93" fmla="*/ 669 h 1132"/>
                <a:gd name="T94" fmla="*/ 0 w 637"/>
                <a:gd name="T95" fmla="*/ 792 h 1132"/>
                <a:gd name="T96" fmla="*/ 0 w 637"/>
                <a:gd name="T97" fmla="*/ 841 h 1132"/>
                <a:gd name="T98" fmla="*/ 0 w 637"/>
                <a:gd name="T99" fmla="*/ 850 h 1132"/>
                <a:gd name="T100" fmla="*/ 0 w 637"/>
                <a:gd name="T101" fmla="*/ 833 h 1132"/>
                <a:gd name="T102" fmla="*/ 0 w 637"/>
                <a:gd name="T103" fmla="*/ 818 h 1132"/>
                <a:gd name="T104" fmla="*/ 0 w 637"/>
                <a:gd name="T105" fmla="*/ 786 h 1132"/>
                <a:gd name="T106" fmla="*/ 0 w 637"/>
                <a:gd name="T107" fmla="*/ 704 h 1132"/>
                <a:gd name="T108" fmla="*/ 0 w 637"/>
                <a:gd name="T109" fmla="*/ 620 h 1132"/>
                <a:gd name="T110" fmla="*/ 0 w 637"/>
                <a:gd name="T111" fmla="*/ 607 h 11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7"/>
                <a:gd name="T169" fmla="*/ 0 h 1132"/>
                <a:gd name="T170" fmla="*/ 637 w 637"/>
                <a:gd name="T171" fmla="*/ 1132 h 11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7" h="1132">
                  <a:moveTo>
                    <a:pt x="317" y="617"/>
                  </a:moveTo>
                  <a:lnTo>
                    <a:pt x="302" y="628"/>
                  </a:lnTo>
                  <a:lnTo>
                    <a:pt x="290" y="640"/>
                  </a:lnTo>
                  <a:lnTo>
                    <a:pt x="280" y="653"/>
                  </a:lnTo>
                  <a:lnTo>
                    <a:pt x="271" y="667"/>
                  </a:lnTo>
                  <a:lnTo>
                    <a:pt x="266" y="681"/>
                  </a:lnTo>
                  <a:lnTo>
                    <a:pt x="264" y="697"/>
                  </a:lnTo>
                  <a:lnTo>
                    <a:pt x="266" y="712"/>
                  </a:lnTo>
                  <a:lnTo>
                    <a:pt x="271" y="728"/>
                  </a:lnTo>
                  <a:lnTo>
                    <a:pt x="278" y="740"/>
                  </a:lnTo>
                  <a:lnTo>
                    <a:pt x="288" y="750"/>
                  </a:lnTo>
                  <a:lnTo>
                    <a:pt x="299" y="758"/>
                  </a:lnTo>
                  <a:lnTo>
                    <a:pt x="311" y="764"/>
                  </a:lnTo>
                  <a:lnTo>
                    <a:pt x="324" y="769"/>
                  </a:lnTo>
                  <a:lnTo>
                    <a:pt x="340" y="773"/>
                  </a:lnTo>
                  <a:lnTo>
                    <a:pt x="355" y="777"/>
                  </a:lnTo>
                  <a:lnTo>
                    <a:pt x="371" y="779"/>
                  </a:lnTo>
                  <a:lnTo>
                    <a:pt x="374" y="779"/>
                  </a:lnTo>
                  <a:lnTo>
                    <a:pt x="378" y="780"/>
                  </a:lnTo>
                  <a:lnTo>
                    <a:pt x="380" y="782"/>
                  </a:lnTo>
                  <a:lnTo>
                    <a:pt x="380" y="784"/>
                  </a:lnTo>
                  <a:lnTo>
                    <a:pt x="380" y="786"/>
                  </a:lnTo>
                  <a:lnTo>
                    <a:pt x="378" y="789"/>
                  </a:lnTo>
                  <a:lnTo>
                    <a:pt x="376" y="792"/>
                  </a:lnTo>
                  <a:lnTo>
                    <a:pt x="371" y="793"/>
                  </a:lnTo>
                  <a:lnTo>
                    <a:pt x="343" y="792"/>
                  </a:lnTo>
                  <a:lnTo>
                    <a:pt x="317" y="788"/>
                  </a:lnTo>
                  <a:lnTo>
                    <a:pt x="293" y="780"/>
                  </a:lnTo>
                  <a:lnTo>
                    <a:pt x="271" y="769"/>
                  </a:lnTo>
                  <a:lnTo>
                    <a:pt x="250" y="756"/>
                  </a:lnTo>
                  <a:lnTo>
                    <a:pt x="231" y="741"/>
                  </a:lnTo>
                  <a:lnTo>
                    <a:pt x="217" y="724"/>
                  </a:lnTo>
                  <a:lnTo>
                    <a:pt x="205" y="704"/>
                  </a:lnTo>
                  <a:lnTo>
                    <a:pt x="198" y="685"/>
                  </a:lnTo>
                  <a:lnTo>
                    <a:pt x="197" y="664"/>
                  </a:lnTo>
                  <a:lnTo>
                    <a:pt x="198" y="642"/>
                  </a:lnTo>
                  <a:lnTo>
                    <a:pt x="205" y="621"/>
                  </a:lnTo>
                  <a:lnTo>
                    <a:pt x="216" y="601"/>
                  </a:lnTo>
                  <a:lnTo>
                    <a:pt x="229" y="582"/>
                  </a:lnTo>
                  <a:lnTo>
                    <a:pt x="245" y="565"/>
                  </a:lnTo>
                  <a:lnTo>
                    <a:pt x="264" y="551"/>
                  </a:lnTo>
                  <a:lnTo>
                    <a:pt x="193" y="461"/>
                  </a:lnTo>
                  <a:lnTo>
                    <a:pt x="209" y="439"/>
                  </a:lnTo>
                  <a:lnTo>
                    <a:pt x="288" y="539"/>
                  </a:lnTo>
                  <a:lnTo>
                    <a:pt x="297" y="537"/>
                  </a:lnTo>
                  <a:lnTo>
                    <a:pt x="305" y="533"/>
                  </a:lnTo>
                  <a:lnTo>
                    <a:pt x="312" y="530"/>
                  </a:lnTo>
                  <a:lnTo>
                    <a:pt x="321" y="528"/>
                  </a:lnTo>
                  <a:lnTo>
                    <a:pt x="361" y="521"/>
                  </a:lnTo>
                  <a:lnTo>
                    <a:pt x="400" y="521"/>
                  </a:lnTo>
                  <a:lnTo>
                    <a:pt x="438" y="526"/>
                  </a:lnTo>
                  <a:lnTo>
                    <a:pt x="474" y="539"/>
                  </a:lnTo>
                  <a:lnTo>
                    <a:pt x="507" y="556"/>
                  </a:lnTo>
                  <a:lnTo>
                    <a:pt x="535" y="578"/>
                  </a:lnTo>
                  <a:lnTo>
                    <a:pt x="559" y="604"/>
                  </a:lnTo>
                  <a:lnTo>
                    <a:pt x="576" y="634"/>
                  </a:lnTo>
                  <a:lnTo>
                    <a:pt x="585" y="659"/>
                  </a:lnTo>
                  <a:lnTo>
                    <a:pt x="590" y="684"/>
                  </a:lnTo>
                  <a:lnTo>
                    <a:pt x="588" y="708"/>
                  </a:lnTo>
                  <a:lnTo>
                    <a:pt x="581" y="732"/>
                  </a:lnTo>
                  <a:lnTo>
                    <a:pt x="571" y="755"/>
                  </a:lnTo>
                  <a:lnTo>
                    <a:pt x="556" y="777"/>
                  </a:lnTo>
                  <a:lnTo>
                    <a:pt x="537" y="798"/>
                  </a:lnTo>
                  <a:lnTo>
                    <a:pt x="512" y="818"/>
                  </a:lnTo>
                  <a:lnTo>
                    <a:pt x="607" y="938"/>
                  </a:lnTo>
                  <a:lnTo>
                    <a:pt x="612" y="946"/>
                  </a:lnTo>
                  <a:lnTo>
                    <a:pt x="618" y="953"/>
                  </a:lnTo>
                  <a:lnTo>
                    <a:pt x="621" y="960"/>
                  </a:lnTo>
                  <a:lnTo>
                    <a:pt x="625" y="967"/>
                  </a:lnTo>
                  <a:lnTo>
                    <a:pt x="633" y="990"/>
                  </a:lnTo>
                  <a:lnTo>
                    <a:pt x="637" y="1014"/>
                  </a:lnTo>
                  <a:lnTo>
                    <a:pt x="633" y="1036"/>
                  </a:lnTo>
                  <a:lnTo>
                    <a:pt x="625" y="1057"/>
                  </a:lnTo>
                  <a:lnTo>
                    <a:pt x="609" y="1075"/>
                  </a:lnTo>
                  <a:lnTo>
                    <a:pt x="590" y="1092"/>
                  </a:lnTo>
                  <a:lnTo>
                    <a:pt x="564" y="1107"/>
                  </a:lnTo>
                  <a:lnTo>
                    <a:pt x="535" y="1120"/>
                  </a:lnTo>
                  <a:lnTo>
                    <a:pt x="509" y="1128"/>
                  </a:lnTo>
                  <a:lnTo>
                    <a:pt x="480" y="1132"/>
                  </a:lnTo>
                  <a:lnTo>
                    <a:pt x="450" y="1132"/>
                  </a:lnTo>
                  <a:lnTo>
                    <a:pt x="423" y="1128"/>
                  </a:lnTo>
                  <a:lnTo>
                    <a:pt x="395" y="1120"/>
                  </a:lnTo>
                  <a:lnTo>
                    <a:pt x="371" y="1109"/>
                  </a:lnTo>
                  <a:lnTo>
                    <a:pt x="349" y="1094"/>
                  </a:lnTo>
                  <a:lnTo>
                    <a:pt x="333" y="1075"/>
                  </a:lnTo>
                  <a:lnTo>
                    <a:pt x="326" y="1061"/>
                  </a:lnTo>
                  <a:lnTo>
                    <a:pt x="323" y="1046"/>
                  </a:lnTo>
                  <a:lnTo>
                    <a:pt x="323" y="1031"/>
                  </a:lnTo>
                  <a:lnTo>
                    <a:pt x="328" y="1016"/>
                  </a:lnTo>
                  <a:lnTo>
                    <a:pt x="335" y="1002"/>
                  </a:lnTo>
                  <a:lnTo>
                    <a:pt x="345" y="989"/>
                  </a:lnTo>
                  <a:lnTo>
                    <a:pt x="357" y="979"/>
                  </a:lnTo>
                  <a:lnTo>
                    <a:pt x="374" y="971"/>
                  </a:lnTo>
                  <a:lnTo>
                    <a:pt x="392" y="967"/>
                  </a:lnTo>
                  <a:lnTo>
                    <a:pt x="407" y="966"/>
                  </a:lnTo>
                  <a:lnTo>
                    <a:pt x="424" y="967"/>
                  </a:lnTo>
                  <a:lnTo>
                    <a:pt x="442" y="971"/>
                  </a:lnTo>
                  <a:lnTo>
                    <a:pt x="457" y="977"/>
                  </a:lnTo>
                  <a:lnTo>
                    <a:pt x="469" y="986"/>
                  </a:lnTo>
                  <a:lnTo>
                    <a:pt x="481" y="997"/>
                  </a:lnTo>
                  <a:lnTo>
                    <a:pt x="490" y="1009"/>
                  </a:lnTo>
                  <a:lnTo>
                    <a:pt x="497" y="1027"/>
                  </a:lnTo>
                  <a:lnTo>
                    <a:pt x="495" y="1042"/>
                  </a:lnTo>
                  <a:lnTo>
                    <a:pt x="490" y="1057"/>
                  </a:lnTo>
                  <a:lnTo>
                    <a:pt x="481" y="1068"/>
                  </a:lnTo>
                  <a:lnTo>
                    <a:pt x="469" y="1079"/>
                  </a:lnTo>
                  <a:lnTo>
                    <a:pt x="457" y="1085"/>
                  </a:lnTo>
                  <a:lnTo>
                    <a:pt x="443" y="1090"/>
                  </a:lnTo>
                  <a:lnTo>
                    <a:pt x="433" y="1093"/>
                  </a:lnTo>
                  <a:lnTo>
                    <a:pt x="440" y="1100"/>
                  </a:lnTo>
                  <a:lnTo>
                    <a:pt x="449" y="1105"/>
                  </a:lnTo>
                  <a:lnTo>
                    <a:pt x="461" y="1107"/>
                  </a:lnTo>
                  <a:lnTo>
                    <a:pt x="473" y="1107"/>
                  </a:lnTo>
                  <a:lnTo>
                    <a:pt x="487" y="1107"/>
                  </a:lnTo>
                  <a:lnTo>
                    <a:pt x="500" y="1106"/>
                  </a:lnTo>
                  <a:lnTo>
                    <a:pt x="512" y="1103"/>
                  </a:lnTo>
                  <a:lnTo>
                    <a:pt x="523" y="1101"/>
                  </a:lnTo>
                  <a:lnTo>
                    <a:pt x="549" y="1089"/>
                  </a:lnTo>
                  <a:lnTo>
                    <a:pt x="569" y="1076"/>
                  </a:lnTo>
                  <a:lnTo>
                    <a:pt x="585" y="1062"/>
                  </a:lnTo>
                  <a:lnTo>
                    <a:pt x="595" y="1046"/>
                  </a:lnTo>
                  <a:lnTo>
                    <a:pt x="602" y="1029"/>
                  </a:lnTo>
                  <a:lnTo>
                    <a:pt x="604" y="1011"/>
                  </a:lnTo>
                  <a:lnTo>
                    <a:pt x="602" y="993"/>
                  </a:lnTo>
                  <a:lnTo>
                    <a:pt x="595" y="973"/>
                  </a:lnTo>
                  <a:lnTo>
                    <a:pt x="590" y="963"/>
                  </a:lnTo>
                  <a:lnTo>
                    <a:pt x="585" y="951"/>
                  </a:lnTo>
                  <a:lnTo>
                    <a:pt x="576" y="940"/>
                  </a:lnTo>
                  <a:lnTo>
                    <a:pt x="568" y="928"/>
                  </a:lnTo>
                  <a:lnTo>
                    <a:pt x="490" y="834"/>
                  </a:lnTo>
                  <a:lnTo>
                    <a:pt x="481" y="840"/>
                  </a:lnTo>
                  <a:lnTo>
                    <a:pt x="471" y="844"/>
                  </a:lnTo>
                  <a:lnTo>
                    <a:pt x="462" y="847"/>
                  </a:lnTo>
                  <a:lnTo>
                    <a:pt x="452" y="851"/>
                  </a:lnTo>
                  <a:lnTo>
                    <a:pt x="443" y="854"/>
                  </a:lnTo>
                  <a:lnTo>
                    <a:pt x="433" y="858"/>
                  </a:lnTo>
                  <a:lnTo>
                    <a:pt x="424" y="860"/>
                  </a:lnTo>
                  <a:lnTo>
                    <a:pt x="414" y="863"/>
                  </a:lnTo>
                  <a:lnTo>
                    <a:pt x="386" y="870"/>
                  </a:lnTo>
                  <a:lnTo>
                    <a:pt x="359" y="873"/>
                  </a:lnTo>
                  <a:lnTo>
                    <a:pt x="331" y="875"/>
                  </a:lnTo>
                  <a:lnTo>
                    <a:pt x="304" y="875"/>
                  </a:lnTo>
                  <a:lnTo>
                    <a:pt x="276" y="872"/>
                  </a:lnTo>
                  <a:lnTo>
                    <a:pt x="248" y="867"/>
                  </a:lnTo>
                  <a:lnTo>
                    <a:pt x="223" y="860"/>
                  </a:lnTo>
                  <a:lnTo>
                    <a:pt x="197" y="853"/>
                  </a:lnTo>
                  <a:lnTo>
                    <a:pt x="173" y="842"/>
                  </a:lnTo>
                  <a:lnTo>
                    <a:pt x="148" y="831"/>
                  </a:lnTo>
                  <a:lnTo>
                    <a:pt x="126" y="816"/>
                  </a:lnTo>
                  <a:lnTo>
                    <a:pt x="104" y="801"/>
                  </a:lnTo>
                  <a:lnTo>
                    <a:pt x="85" y="784"/>
                  </a:lnTo>
                  <a:lnTo>
                    <a:pt x="66" y="766"/>
                  </a:lnTo>
                  <a:lnTo>
                    <a:pt x="50" y="745"/>
                  </a:lnTo>
                  <a:lnTo>
                    <a:pt x="36" y="724"/>
                  </a:lnTo>
                  <a:lnTo>
                    <a:pt x="16" y="679"/>
                  </a:lnTo>
                  <a:lnTo>
                    <a:pt x="9" y="632"/>
                  </a:lnTo>
                  <a:lnTo>
                    <a:pt x="14" y="586"/>
                  </a:lnTo>
                  <a:lnTo>
                    <a:pt x="26" y="541"/>
                  </a:lnTo>
                  <a:lnTo>
                    <a:pt x="45" y="495"/>
                  </a:lnTo>
                  <a:lnTo>
                    <a:pt x="69" y="451"/>
                  </a:lnTo>
                  <a:lnTo>
                    <a:pt x="93" y="410"/>
                  </a:lnTo>
                  <a:lnTo>
                    <a:pt x="119" y="368"/>
                  </a:lnTo>
                  <a:lnTo>
                    <a:pt x="135" y="345"/>
                  </a:lnTo>
                  <a:lnTo>
                    <a:pt x="152" y="320"/>
                  </a:lnTo>
                  <a:lnTo>
                    <a:pt x="166" y="293"/>
                  </a:lnTo>
                  <a:lnTo>
                    <a:pt x="178" y="265"/>
                  </a:lnTo>
                  <a:lnTo>
                    <a:pt x="186" y="235"/>
                  </a:lnTo>
                  <a:lnTo>
                    <a:pt x="192" y="206"/>
                  </a:lnTo>
                  <a:lnTo>
                    <a:pt x="190" y="176"/>
                  </a:lnTo>
                  <a:lnTo>
                    <a:pt x="185" y="147"/>
                  </a:lnTo>
                  <a:lnTo>
                    <a:pt x="174" y="120"/>
                  </a:lnTo>
                  <a:lnTo>
                    <a:pt x="169" y="113"/>
                  </a:lnTo>
                  <a:lnTo>
                    <a:pt x="164" y="105"/>
                  </a:lnTo>
                  <a:lnTo>
                    <a:pt x="157" y="100"/>
                  </a:lnTo>
                  <a:lnTo>
                    <a:pt x="148" y="95"/>
                  </a:lnTo>
                  <a:lnTo>
                    <a:pt x="140" y="92"/>
                  </a:lnTo>
                  <a:lnTo>
                    <a:pt x="129" y="90"/>
                  </a:lnTo>
                  <a:lnTo>
                    <a:pt x="119" y="90"/>
                  </a:lnTo>
                  <a:lnTo>
                    <a:pt x="109" y="92"/>
                  </a:lnTo>
                  <a:lnTo>
                    <a:pt x="88" y="107"/>
                  </a:lnTo>
                  <a:lnTo>
                    <a:pt x="74" y="126"/>
                  </a:lnTo>
                  <a:lnTo>
                    <a:pt x="66" y="148"/>
                  </a:lnTo>
                  <a:lnTo>
                    <a:pt x="62" y="174"/>
                  </a:lnTo>
                  <a:lnTo>
                    <a:pt x="62" y="200"/>
                  </a:lnTo>
                  <a:lnTo>
                    <a:pt x="67" y="225"/>
                  </a:lnTo>
                  <a:lnTo>
                    <a:pt x="73" y="248"/>
                  </a:lnTo>
                  <a:lnTo>
                    <a:pt x="81" y="268"/>
                  </a:lnTo>
                  <a:lnTo>
                    <a:pt x="86" y="277"/>
                  </a:lnTo>
                  <a:lnTo>
                    <a:pt x="91" y="287"/>
                  </a:lnTo>
                  <a:lnTo>
                    <a:pt x="97" y="296"/>
                  </a:lnTo>
                  <a:lnTo>
                    <a:pt x="104" y="307"/>
                  </a:lnTo>
                  <a:lnTo>
                    <a:pt x="110" y="316"/>
                  </a:lnTo>
                  <a:lnTo>
                    <a:pt x="119" y="326"/>
                  </a:lnTo>
                  <a:lnTo>
                    <a:pt x="126" y="335"/>
                  </a:lnTo>
                  <a:lnTo>
                    <a:pt x="135" y="345"/>
                  </a:lnTo>
                  <a:lnTo>
                    <a:pt x="119" y="368"/>
                  </a:lnTo>
                  <a:lnTo>
                    <a:pt x="105" y="352"/>
                  </a:lnTo>
                  <a:lnTo>
                    <a:pt x="91" y="335"/>
                  </a:lnTo>
                  <a:lnTo>
                    <a:pt x="79" y="319"/>
                  </a:lnTo>
                  <a:lnTo>
                    <a:pt x="67" y="302"/>
                  </a:lnTo>
                  <a:lnTo>
                    <a:pt x="55" y="285"/>
                  </a:lnTo>
                  <a:lnTo>
                    <a:pt x="45" y="268"/>
                  </a:lnTo>
                  <a:lnTo>
                    <a:pt x="35" y="251"/>
                  </a:lnTo>
                  <a:lnTo>
                    <a:pt x="26" y="233"/>
                  </a:lnTo>
                  <a:lnTo>
                    <a:pt x="16" y="208"/>
                  </a:lnTo>
                  <a:lnTo>
                    <a:pt x="9" y="178"/>
                  </a:lnTo>
                  <a:lnTo>
                    <a:pt x="2" y="146"/>
                  </a:lnTo>
                  <a:lnTo>
                    <a:pt x="0" y="112"/>
                  </a:lnTo>
                  <a:lnTo>
                    <a:pt x="4" y="78"/>
                  </a:lnTo>
                  <a:lnTo>
                    <a:pt x="10" y="48"/>
                  </a:lnTo>
                  <a:lnTo>
                    <a:pt x="26" y="22"/>
                  </a:lnTo>
                  <a:lnTo>
                    <a:pt x="48" y="1"/>
                  </a:lnTo>
                  <a:lnTo>
                    <a:pt x="64" y="0"/>
                  </a:lnTo>
                  <a:lnTo>
                    <a:pt x="86" y="9"/>
                  </a:lnTo>
                  <a:lnTo>
                    <a:pt x="112" y="26"/>
                  </a:lnTo>
                  <a:lnTo>
                    <a:pt x="142" y="50"/>
                  </a:lnTo>
                  <a:lnTo>
                    <a:pt x="169" y="77"/>
                  </a:lnTo>
                  <a:lnTo>
                    <a:pt x="197" y="107"/>
                  </a:lnTo>
                  <a:lnTo>
                    <a:pt x="219" y="137"/>
                  </a:lnTo>
                  <a:lnTo>
                    <a:pt x="235" y="165"/>
                  </a:lnTo>
                  <a:lnTo>
                    <a:pt x="248" y="199"/>
                  </a:lnTo>
                  <a:lnTo>
                    <a:pt x="255" y="234"/>
                  </a:lnTo>
                  <a:lnTo>
                    <a:pt x="259" y="269"/>
                  </a:lnTo>
                  <a:lnTo>
                    <a:pt x="257" y="304"/>
                  </a:lnTo>
                  <a:lnTo>
                    <a:pt x="252" y="339"/>
                  </a:lnTo>
                  <a:lnTo>
                    <a:pt x="242" y="373"/>
                  </a:lnTo>
                  <a:lnTo>
                    <a:pt x="228" y="407"/>
                  </a:lnTo>
                  <a:lnTo>
                    <a:pt x="209" y="439"/>
                  </a:lnTo>
                  <a:lnTo>
                    <a:pt x="193" y="461"/>
                  </a:lnTo>
                  <a:lnTo>
                    <a:pt x="171" y="494"/>
                  </a:lnTo>
                  <a:lnTo>
                    <a:pt x="148" y="528"/>
                  </a:lnTo>
                  <a:lnTo>
                    <a:pt x="128" y="562"/>
                  </a:lnTo>
                  <a:lnTo>
                    <a:pt x="112" y="597"/>
                  </a:lnTo>
                  <a:lnTo>
                    <a:pt x="102" y="633"/>
                  </a:lnTo>
                  <a:lnTo>
                    <a:pt x="97" y="669"/>
                  </a:lnTo>
                  <a:lnTo>
                    <a:pt x="100" y="706"/>
                  </a:lnTo>
                  <a:lnTo>
                    <a:pt x="112" y="742"/>
                  </a:lnTo>
                  <a:lnTo>
                    <a:pt x="123" y="760"/>
                  </a:lnTo>
                  <a:lnTo>
                    <a:pt x="135" y="776"/>
                  </a:lnTo>
                  <a:lnTo>
                    <a:pt x="148" y="792"/>
                  </a:lnTo>
                  <a:lnTo>
                    <a:pt x="164" y="805"/>
                  </a:lnTo>
                  <a:lnTo>
                    <a:pt x="181" y="816"/>
                  </a:lnTo>
                  <a:lnTo>
                    <a:pt x="200" y="825"/>
                  </a:lnTo>
                  <a:lnTo>
                    <a:pt x="219" y="834"/>
                  </a:lnTo>
                  <a:lnTo>
                    <a:pt x="240" y="841"/>
                  </a:lnTo>
                  <a:lnTo>
                    <a:pt x="262" y="846"/>
                  </a:lnTo>
                  <a:lnTo>
                    <a:pt x="283" y="850"/>
                  </a:lnTo>
                  <a:lnTo>
                    <a:pt x="307" y="851"/>
                  </a:lnTo>
                  <a:lnTo>
                    <a:pt x="330" y="851"/>
                  </a:lnTo>
                  <a:lnTo>
                    <a:pt x="352" y="850"/>
                  </a:lnTo>
                  <a:lnTo>
                    <a:pt x="376" y="847"/>
                  </a:lnTo>
                  <a:lnTo>
                    <a:pt x="399" y="844"/>
                  </a:lnTo>
                  <a:lnTo>
                    <a:pt x="421" y="837"/>
                  </a:lnTo>
                  <a:lnTo>
                    <a:pt x="428" y="834"/>
                  </a:lnTo>
                  <a:lnTo>
                    <a:pt x="435" y="833"/>
                  </a:lnTo>
                  <a:lnTo>
                    <a:pt x="442" y="831"/>
                  </a:lnTo>
                  <a:lnTo>
                    <a:pt x="449" y="827"/>
                  </a:lnTo>
                  <a:lnTo>
                    <a:pt x="455" y="824"/>
                  </a:lnTo>
                  <a:lnTo>
                    <a:pt x="461" y="821"/>
                  </a:lnTo>
                  <a:lnTo>
                    <a:pt x="468" y="818"/>
                  </a:lnTo>
                  <a:lnTo>
                    <a:pt x="474" y="814"/>
                  </a:lnTo>
                  <a:lnTo>
                    <a:pt x="317" y="617"/>
                  </a:lnTo>
                  <a:lnTo>
                    <a:pt x="343" y="607"/>
                  </a:lnTo>
                  <a:lnTo>
                    <a:pt x="499" y="801"/>
                  </a:lnTo>
                  <a:lnTo>
                    <a:pt x="512" y="786"/>
                  </a:lnTo>
                  <a:lnTo>
                    <a:pt x="524" y="772"/>
                  </a:lnTo>
                  <a:lnTo>
                    <a:pt x="533" y="755"/>
                  </a:lnTo>
                  <a:lnTo>
                    <a:pt x="540" y="738"/>
                  </a:lnTo>
                  <a:lnTo>
                    <a:pt x="542" y="721"/>
                  </a:lnTo>
                  <a:lnTo>
                    <a:pt x="542" y="704"/>
                  </a:lnTo>
                  <a:lnTo>
                    <a:pt x="538" y="686"/>
                  </a:lnTo>
                  <a:lnTo>
                    <a:pt x="530" y="669"/>
                  </a:lnTo>
                  <a:lnTo>
                    <a:pt x="516" y="650"/>
                  </a:lnTo>
                  <a:lnTo>
                    <a:pt x="497" y="633"/>
                  </a:lnTo>
                  <a:lnTo>
                    <a:pt x="476" y="620"/>
                  </a:lnTo>
                  <a:lnTo>
                    <a:pt x="452" y="610"/>
                  </a:lnTo>
                  <a:lnTo>
                    <a:pt x="426" y="603"/>
                  </a:lnTo>
                  <a:lnTo>
                    <a:pt x="400" y="601"/>
                  </a:lnTo>
                  <a:lnTo>
                    <a:pt x="371" y="602"/>
                  </a:lnTo>
                  <a:lnTo>
                    <a:pt x="343" y="607"/>
                  </a:lnTo>
                  <a:lnTo>
                    <a:pt x="317" y="6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19">
              <a:extLst>
                <a:ext uri="{FF2B5EF4-FFF2-40B4-BE49-F238E27FC236}">
                  <a16:creationId xmlns:a16="http://schemas.microsoft.com/office/drawing/2014/main" xmlns="" id="{D0AF941E-322B-4034-A013-E0C22BF99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3132"/>
              <a:ext cx="101" cy="425"/>
            </a:xfrm>
            <a:custGeom>
              <a:avLst/>
              <a:gdLst>
                <a:gd name="T0" fmla="*/ 1 w 202"/>
                <a:gd name="T1" fmla="*/ 130 h 425"/>
                <a:gd name="T2" fmla="*/ 0 w 202"/>
                <a:gd name="T3" fmla="*/ 111 h 425"/>
                <a:gd name="T4" fmla="*/ 1 w 202"/>
                <a:gd name="T5" fmla="*/ 93 h 425"/>
                <a:gd name="T6" fmla="*/ 1 w 202"/>
                <a:gd name="T7" fmla="*/ 73 h 425"/>
                <a:gd name="T8" fmla="*/ 1 w 202"/>
                <a:gd name="T9" fmla="*/ 56 h 425"/>
                <a:gd name="T10" fmla="*/ 1 w 202"/>
                <a:gd name="T11" fmla="*/ 47 h 425"/>
                <a:gd name="T12" fmla="*/ 1 w 202"/>
                <a:gd name="T13" fmla="*/ 39 h 425"/>
                <a:gd name="T14" fmla="*/ 1 w 202"/>
                <a:gd name="T15" fmla="*/ 32 h 425"/>
                <a:gd name="T16" fmla="*/ 1 w 202"/>
                <a:gd name="T17" fmla="*/ 25 h 425"/>
                <a:gd name="T18" fmla="*/ 1 w 202"/>
                <a:gd name="T19" fmla="*/ 19 h 425"/>
                <a:gd name="T20" fmla="*/ 1 w 202"/>
                <a:gd name="T21" fmla="*/ 13 h 425"/>
                <a:gd name="T22" fmla="*/ 1 w 202"/>
                <a:gd name="T23" fmla="*/ 8 h 425"/>
                <a:gd name="T24" fmla="*/ 1 w 202"/>
                <a:gd name="T25" fmla="*/ 4 h 425"/>
                <a:gd name="T26" fmla="*/ 1 w 202"/>
                <a:gd name="T27" fmla="*/ 3 h 425"/>
                <a:gd name="T28" fmla="*/ 1 w 202"/>
                <a:gd name="T29" fmla="*/ 2 h 425"/>
                <a:gd name="T30" fmla="*/ 1 w 202"/>
                <a:gd name="T31" fmla="*/ 0 h 425"/>
                <a:gd name="T32" fmla="*/ 1 w 202"/>
                <a:gd name="T33" fmla="*/ 0 h 425"/>
                <a:gd name="T34" fmla="*/ 1 w 202"/>
                <a:gd name="T35" fmla="*/ 0 h 425"/>
                <a:gd name="T36" fmla="*/ 1 w 202"/>
                <a:gd name="T37" fmla="*/ 2 h 425"/>
                <a:gd name="T38" fmla="*/ 1 w 202"/>
                <a:gd name="T39" fmla="*/ 3 h 425"/>
                <a:gd name="T40" fmla="*/ 1 w 202"/>
                <a:gd name="T41" fmla="*/ 4 h 425"/>
                <a:gd name="T42" fmla="*/ 1 w 202"/>
                <a:gd name="T43" fmla="*/ 8 h 425"/>
                <a:gd name="T44" fmla="*/ 1 w 202"/>
                <a:gd name="T45" fmla="*/ 15 h 425"/>
                <a:gd name="T46" fmla="*/ 1 w 202"/>
                <a:gd name="T47" fmla="*/ 23 h 425"/>
                <a:gd name="T48" fmla="*/ 1 w 202"/>
                <a:gd name="T49" fmla="*/ 32 h 425"/>
                <a:gd name="T50" fmla="*/ 1 w 202"/>
                <a:gd name="T51" fmla="*/ 49 h 425"/>
                <a:gd name="T52" fmla="*/ 1 w 202"/>
                <a:gd name="T53" fmla="*/ 68 h 425"/>
                <a:gd name="T54" fmla="*/ 1 w 202"/>
                <a:gd name="T55" fmla="*/ 86 h 425"/>
                <a:gd name="T56" fmla="*/ 1 w 202"/>
                <a:gd name="T57" fmla="*/ 104 h 425"/>
                <a:gd name="T58" fmla="*/ 1 w 202"/>
                <a:gd name="T59" fmla="*/ 114 h 425"/>
                <a:gd name="T60" fmla="*/ 1 w 202"/>
                <a:gd name="T61" fmla="*/ 121 h 425"/>
                <a:gd name="T62" fmla="*/ 1 w 202"/>
                <a:gd name="T63" fmla="*/ 129 h 425"/>
                <a:gd name="T64" fmla="*/ 1 w 202"/>
                <a:gd name="T65" fmla="*/ 136 h 425"/>
                <a:gd name="T66" fmla="*/ 1 w 202"/>
                <a:gd name="T67" fmla="*/ 142 h 425"/>
                <a:gd name="T68" fmla="*/ 1 w 202"/>
                <a:gd name="T69" fmla="*/ 147 h 425"/>
                <a:gd name="T70" fmla="*/ 1 w 202"/>
                <a:gd name="T71" fmla="*/ 151 h 425"/>
                <a:gd name="T72" fmla="*/ 1 w 202"/>
                <a:gd name="T73" fmla="*/ 155 h 425"/>
                <a:gd name="T74" fmla="*/ 1 w 202"/>
                <a:gd name="T75" fmla="*/ 158 h 425"/>
                <a:gd name="T76" fmla="*/ 1 w 202"/>
                <a:gd name="T77" fmla="*/ 160 h 425"/>
                <a:gd name="T78" fmla="*/ 1 w 202"/>
                <a:gd name="T79" fmla="*/ 162 h 425"/>
                <a:gd name="T80" fmla="*/ 1 w 202"/>
                <a:gd name="T81" fmla="*/ 163 h 425"/>
                <a:gd name="T82" fmla="*/ 1 w 202"/>
                <a:gd name="T83" fmla="*/ 163 h 425"/>
                <a:gd name="T84" fmla="*/ 1 w 202"/>
                <a:gd name="T85" fmla="*/ 163 h 425"/>
                <a:gd name="T86" fmla="*/ 1 w 202"/>
                <a:gd name="T87" fmla="*/ 162 h 425"/>
                <a:gd name="T88" fmla="*/ 1 w 202"/>
                <a:gd name="T89" fmla="*/ 160 h 425"/>
                <a:gd name="T90" fmla="*/ 1 w 202"/>
                <a:gd name="T91" fmla="*/ 422 h 425"/>
                <a:gd name="T92" fmla="*/ 1 w 202"/>
                <a:gd name="T93" fmla="*/ 425 h 425"/>
                <a:gd name="T94" fmla="*/ 1 w 202"/>
                <a:gd name="T95" fmla="*/ 130 h 4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2"/>
                <a:gd name="T145" fmla="*/ 0 h 425"/>
                <a:gd name="T146" fmla="*/ 202 w 202"/>
                <a:gd name="T147" fmla="*/ 425 h 4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2" h="425">
                  <a:moveTo>
                    <a:pt x="5" y="130"/>
                  </a:moveTo>
                  <a:lnTo>
                    <a:pt x="0" y="111"/>
                  </a:lnTo>
                  <a:lnTo>
                    <a:pt x="2" y="93"/>
                  </a:lnTo>
                  <a:lnTo>
                    <a:pt x="10" y="73"/>
                  </a:lnTo>
                  <a:lnTo>
                    <a:pt x="22" y="56"/>
                  </a:lnTo>
                  <a:lnTo>
                    <a:pt x="31" y="47"/>
                  </a:lnTo>
                  <a:lnTo>
                    <a:pt x="39" y="39"/>
                  </a:lnTo>
                  <a:lnTo>
                    <a:pt x="48" y="32"/>
                  </a:lnTo>
                  <a:lnTo>
                    <a:pt x="58" y="25"/>
                  </a:lnTo>
                  <a:lnTo>
                    <a:pt x="69" y="19"/>
                  </a:lnTo>
                  <a:lnTo>
                    <a:pt x="81" y="13"/>
                  </a:lnTo>
                  <a:lnTo>
                    <a:pt x="91" y="8"/>
                  </a:lnTo>
                  <a:lnTo>
                    <a:pt x="103" y="4"/>
                  </a:lnTo>
                  <a:lnTo>
                    <a:pt x="110" y="3"/>
                  </a:lnTo>
                  <a:lnTo>
                    <a:pt x="119" y="2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1" y="0"/>
                  </a:lnTo>
                  <a:lnTo>
                    <a:pt x="148" y="2"/>
                  </a:lnTo>
                  <a:lnTo>
                    <a:pt x="153" y="3"/>
                  </a:lnTo>
                  <a:lnTo>
                    <a:pt x="160" y="4"/>
                  </a:lnTo>
                  <a:lnTo>
                    <a:pt x="172" y="8"/>
                  </a:lnTo>
                  <a:lnTo>
                    <a:pt x="183" y="15"/>
                  </a:lnTo>
                  <a:lnTo>
                    <a:pt x="191" y="23"/>
                  </a:lnTo>
                  <a:lnTo>
                    <a:pt x="198" y="32"/>
                  </a:lnTo>
                  <a:lnTo>
                    <a:pt x="202" y="49"/>
                  </a:lnTo>
                  <a:lnTo>
                    <a:pt x="200" y="68"/>
                  </a:lnTo>
                  <a:lnTo>
                    <a:pt x="191" y="86"/>
                  </a:lnTo>
                  <a:lnTo>
                    <a:pt x="179" y="104"/>
                  </a:lnTo>
                  <a:lnTo>
                    <a:pt x="172" y="114"/>
                  </a:lnTo>
                  <a:lnTo>
                    <a:pt x="164" y="121"/>
                  </a:lnTo>
                  <a:lnTo>
                    <a:pt x="155" y="129"/>
                  </a:lnTo>
                  <a:lnTo>
                    <a:pt x="146" y="136"/>
                  </a:lnTo>
                  <a:lnTo>
                    <a:pt x="136" y="142"/>
                  </a:lnTo>
                  <a:lnTo>
                    <a:pt x="126" y="147"/>
                  </a:lnTo>
                  <a:lnTo>
                    <a:pt x="114" y="151"/>
                  </a:lnTo>
                  <a:lnTo>
                    <a:pt x="103" y="155"/>
                  </a:lnTo>
                  <a:lnTo>
                    <a:pt x="95" y="158"/>
                  </a:lnTo>
                  <a:lnTo>
                    <a:pt x="86" y="160"/>
                  </a:lnTo>
                  <a:lnTo>
                    <a:pt x="77" y="162"/>
                  </a:lnTo>
                  <a:lnTo>
                    <a:pt x="69" y="163"/>
                  </a:lnTo>
                  <a:lnTo>
                    <a:pt x="60" y="163"/>
                  </a:lnTo>
                  <a:lnTo>
                    <a:pt x="53" y="163"/>
                  </a:lnTo>
                  <a:lnTo>
                    <a:pt x="46" y="162"/>
                  </a:lnTo>
                  <a:lnTo>
                    <a:pt x="39" y="160"/>
                  </a:lnTo>
                  <a:lnTo>
                    <a:pt x="165" y="422"/>
                  </a:lnTo>
                  <a:lnTo>
                    <a:pt x="148" y="425"/>
                  </a:lnTo>
                  <a:lnTo>
                    <a:pt x="5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20">
              <a:extLst>
                <a:ext uri="{FF2B5EF4-FFF2-40B4-BE49-F238E27FC236}">
                  <a16:creationId xmlns:a16="http://schemas.microsoft.com/office/drawing/2014/main" xmlns="" id="{AE800FA1-9F86-48A1-8592-07C92ABA6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" y="3352"/>
              <a:ext cx="186" cy="109"/>
            </a:xfrm>
            <a:custGeom>
              <a:avLst/>
              <a:gdLst>
                <a:gd name="T0" fmla="*/ 0 w 373"/>
                <a:gd name="T1" fmla="*/ 22 h 109"/>
                <a:gd name="T2" fmla="*/ 0 w 373"/>
                <a:gd name="T3" fmla="*/ 0 h 109"/>
                <a:gd name="T4" fmla="*/ 0 w 373"/>
                <a:gd name="T5" fmla="*/ 87 h 109"/>
                <a:gd name="T6" fmla="*/ 0 w 373"/>
                <a:gd name="T7" fmla="*/ 109 h 109"/>
                <a:gd name="T8" fmla="*/ 0 w 373"/>
                <a:gd name="T9" fmla="*/ 22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"/>
                <a:gd name="T16" fmla="*/ 0 h 109"/>
                <a:gd name="T17" fmla="*/ 373 w 373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" h="109">
                  <a:moveTo>
                    <a:pt x="373" y="22"/>
                  </a:moveTo>
                  <a:lnTo>
                    <a:pt x="363" y="0"/>
                  </a:lnTo>
                  <a:lnTo>
                    <a:pt x="0" y="87"/>
                  </a:lnTo>
                  <a:lnTo>
                    <a:pt x="9" y="109"/>
                  </a:lnTo>
                  <a:lnTo>
                    <a:pt x="37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21">
              <a:extLst>
                <a:ext uri="{FF2B5EF4-FFF2-40B4-BE49-F238E27FC236}">
                  <a16:creationId xmlns:a16="http://schemas.microsoft.com/office/drawing/2014/main" xmlns="" id="{2E2FE9C4-BB9A-4006-866D-FFDE2E51E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3026"/>
              <a:ext cx="102" cy="470"/>
            </a:xfrm>
            <a:custGeom>
              <a:avLst/>
              <a:gdLst>
                <a:gd name="T0" fmla="*/ 1 w 204"/>
                <a:gd name="T1" fmla="*/ 342 h 470"/>
                <a:gd name="T2" fmla="*/ 1 w 204"/>
                <a:gd name="T3" fmla="*/ 360 h 470"/>
                <a:gd name="T4" fmla="*/ 1 w 204"/>
                <a:gd name="T5" fmla="*/ 378 h 470"/>
                <a:gd name="T6" fmla="*/ 1 w 204"/>
                <a:gd name="T7" fmla="*/ 398 h 470"/>
                <a:gd name="T8" fmla="*/ 1 w 204"/>
                <a:gd name="T9" fmla="*/ 416 h 470"/>
                <a:gd name="T10" fmla="*/ 1 w 204"/>
                <a:gd name="T11" fmla="*/ 425 h 470"/>
                <a:gd name="T12" fmla="*/ 1 w 204"/>
                <a:gd name="T13" fmla="*/ 433 h 470"/>
                <a:gd name="T14" fmla="*/ 1 w 204"/>
                <a:gd name="T15" fmla="*/ 440 h 470"/>
                <a:gd name="T16" fmla="*/ 1 w 204"/>
                <a:gd name="T17" fmla="*/ 447 h 470"/>
                <a:gd name="T18" fmla="*/ 1 w 204"/>
                <a:gd name="T19" fmla="*/ 453 h 470"/>
                <a:gd name="T20" fmla="*/ 1 w 204"/>
                <a:gd name="T21" fmla="*/ 459 h 470"/>
                <a:gd name="T22" fmla="*/ 1 w 204"/>
                <a:gd name="T23" fmla="*/ 463 h 470"/>
                <a:gd name="T24" fmla="*/ 1 w 204"/>
                <a:gd name="T25" fmla="*/ 466 h 470"/>
                <a:gd name="T26" fmla="*/ 1 w 204"/>
                <a:gd name="T27" fmla="*/ 468 h 470"/>
                <a:gd name="T28" fmla="*/ 1 w 204"/>
                <a:gd name="T29" fmla="*/ 469 h 470"/>
                <a:gd name="T30" fmla="*/ 1 w 204"/>
                <a:gd name="T31" fmla="*/ 470 h 470"/>
                <a:gd name="T32" fmla="*/ 1 w 204"/>
                <a:gd name="T33" fmla="*/ 470 h 470"/>
                <a:gd name="T34" fmla="*/ 1 w 204"/>
                <a:gd name="T35" fmla="*/ 470 h 470"/>
                <a:gd name="T36" fmla="*/ 1 w 204"/>
                <a:gd name="T37" fmla="*/ 470 h 470"/>
                <a:gd name="T38" fmla="*/ 1 w 204"/>
                <a:gd name="T39" fmla="*/ 469 h 470"/>
                <a:gd name="T40" fmla="*/ 1 w 204"/>
                <a:gd name="T41" fmla="*/ 468 h 470"/>
                <a:gd name="T42" fmla="*/ 1 w 204"/>
                <a:gd name="T43" fmla="*/ 463 h 470"/>
                <a:gd name="T44" fmla="*/ 1 w 204"/>
                <a:gd name="T45" fmla="*/ 457 h 470"/>
                <a:gd name="T46" fmla="*/ 1 w 204"/>
                <a:gd name="T47" fmla="*/ 450 h 470"/>
                <a:gd name="T48" fmla="*/ 1 w 204"/>
                <a:gd name="T49" fmla="*/ 439 h 470"/>
                <a:gd name="T50" fmla="*/ 0 w 204"/>
                <a:gd name="T51" fmla="*/ 422 h 470"/>
                <a:gd name="T52" fmla="*/ 1 w 204"/>
                <a:gd name="T53" fmla="*/ 403 h 470"/>
                <a:gd name="T54" fmla="*/ 1 w 204"/>
                <a:gd name="T55" fmla="*/ 385 h 470"/>
                <a:gd name="T56" fmla="*/ 1 w 204"/>
                <a:gd name="T57" fmla="*/ 368 h 470"/>
                <a:gd name="T58" fmla="*/ 1 w 204"/>
                <a:gd name="T59" fmla="*/ 359 h 470"/>
                <a:gd name="T60" fmla="*/ 1 w 204"/>
                <a:gd name="T61" fmla="*/ 351 h 470"/>
                <a:gd name="T62" fmla="*/ 1 w 204"/>
                <a:gd name="T63" fmla="*/ 343 h 470"/>
                <a:gd name="T64" fmla="*/ 1 w 204"/>
                <a:gd name="T65" fmla="*/ 335 h 470"/>
                <a:gd name="T66" fmla="*/ 1 w 204"/>
                <a:gd name="T67" fmla="*/ 329 h 470"/>
                <a:gd name="T68" fmla="*/ 1 w 204"/>
                <a:gd name="T69" fmla="*/ 323 h 470"/>
                <a:gd name="T70" fmla="*/ 1 w 204"/>
                <a:gd name="T71" fmla="*/ 320 h 470"/>
                <a:gd name="T72" fmla="*/ 1 w 204"/>
                <a:gd name="T73" fmla="*/ 316 h 470"/>
                <a:gd name="T74" fmla="*/ 1 w 204"/>
                <a:gd name="T75" fmla="*/ 313 h 470"/>
                <a:gd name="T76" fmla="*/ 1 w 204"/>
                <a:gd name="T77" fmla="*/ 312 h 470"/>
                <a:gd name="T78" fmla="*/ 1 w 204"/>
                <a:gd name="T79" fmla="*/ 311 h 470"/>
                <a:gd name="T80" fmla="*/ 1 w 204"/>
                <a:gd name="T81" fmla="*/ 309 h 470"/>
                <a:gd name="T82" fmla="*/ 1 w 204"/>
                <a:gd name="T83" fmla="*/ 309 h 470"/>
                <a:gd name="T84" fmla="*/ 1 w 204"/>
                <a:gd name="T85" fmla="*/ 309 h 470"/>
                <a:gd name="T86" fmla="*/ 1 w 204"/>
                <a:gd name="T87" fmla="*/ 311 h 470"/>
                <a:gd name="T88" fmla="*/ 1 w 204"/>
                <a:gd name="T89" fmla="*/ 312 h 470"/>
                <a:gd name="T90" fmla="*/ 1 w 204"/>
                <a:gd name="T91" fmla="*/ 5 h 470"/>
                <a:gd name="T92" fmla="*/ 1 w 204"/>
                <a:gd name="T93" fmla="*/ 0 h 470"/>
                <a:gd name="T94" fmla="*/ 1 w 204"/>
                <a:gd name="T95" fmla="*/ 342 h 4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4"/>
                <a:gd name="T145" fmla="*/ 0 h 470"/>
                <a:gd name="T146" fmla="*/ 204 w 204"/>
                <a:gd name="T147" fmla="*/ 470 h 4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4" h="470">
                  <a:moveTo>
                    <a:pt x="198" y="342"/>
                  </a:moveTo>
                  <a:lnTo>
                    <a:pt x="204" y="360"/>
                  </a:lnTo>
                  <a:lnTo>
                    <a:pt x="200" y="378"/>
                  </a:lnTo>
                  <a:lnTo>
                    <a:pt x="193" y="398"/>
                  </a:lnTo>
                  <a:lnTo>
                    <a:pt x="181" y="416"/>
                  </a:lnTo>
                  <a:lnTo>
                    <a:pt x="172" y="425"/>
                  </a:lnTo>
                  <a:lnTo>
                    <a:pt x="164" y="433"/>
                  </a:lnTo>
                  <a:lnTo>
                    <a:pt x="155" y="440"/>
                  </a:lnTo>
                  <a:lnTo>
                    <a:pt x="145" y="447"/>
                  </a:lnTo>
                  <a:lnTo>
                    <a:pt x="133" y="453"/>
                  </a:lnTo>
                  <a:lnTo>
                    <a:pt x="122" y="459"/>
                  </a:lnTo>
                  <a:lnTo>
                    <a:pt x="110" y="463"/>
                  </a:lnTo>
                  <a:lnTo>
                    <a:pt x="98" y="466"/>
                  </a:lnTo>
                  <a:lnTo>
                    <a:pt x="91" y="468"/>
                  </a:lnTo>
                  <a:lnTo>
                    <a:pt x="85" y="469"/>
                  </a:lnTo>
                  <a:lnTo>
                    <a:pt x="76" y="470"/>
                  </a:lnTo>
                  <a:lnTo>
                    <a:pt x="69" y="470"/>
                  </a:lnTo>
                  <a:lnTo>
                    <a:pt x="62" y="470"/>
                  </a:lnTo>
                  <a:lnTo>
                    <a:pt x="55" y="470"/>
                  </a:lnTo>
                  <a:lnTo>
                    <a:pt x="48" y="469"/>
                  </a:lnTo>
                  <a:lnTo>
                    <a:pt x="41" y="468"/>
                  </a:lnTo>
                  <a:lnTo>
                    <a:pt x="29" y="463"/>
                  </a:lnTo>
                  <a:lnTo>
                    <a:pt x="19" y="457"/>
                  </a:lnTo>
                  <a:lnTo>
                    <a:pt x="12" y="450"/>
                  </a:lnTo>
                  <a:lnTo>
                    <a:pt x="5" y="439"/>
                  </a:lnTo>
                  <a:lnTo>
                    <a:pt x="0" y="422"/>
                  </a:lnTo>
                  <a:lnTo>
                    <a:pt x="3" y="403"/>
                  </a:lnTo>
                  <a:lnTo>
                    <a:pt x="10" y="385"/>
                  </a:lnTo>
                  <a:lnTo>
                    <a:pt x="22" y="368"/>
                  </a:lnTo>
                  <a:lnTo>
                    <a:pt x="29" y="359"/>
                  </a:lnTo>
                  <a:lnTo>
                    <a:pt x="38" y="351"/>
                  </a:lnTo>
                  <a:lnTo>
                    <a:pt x="48" y="343"/>
                  </a:lnTo>
                  <a:lnTo>
                    <a:pt x="57" y="335"/>
                  </a:lnTo>
                  <a:lnTo>
                    <a:pt x="67" y="329"/>
                  </a:lnTo>
                  <a:lnTo>
                    <a:pt x="78" y="323"/>
                  </a:lnTo>
                  <a:lnTo>
                    <a:pt x="90" y="320"/>
                  </a:lnTo>
                  <a:lnTo>
                    <a:pt x="100" y="316"/>
                  </a:lnTo>
                  <a:lnTo>
                    <a:pt x="109" y="313"/>
                  </a:lnTo>
                  <a:lnTo>
                    <a:pt x="117" y="312"/>
                  </a:lnTo>
                  <a:lnTo>
                    <a:pt x="126" y="311"/>
                  </a:lnTo>
                  <a:lnTo>
                    <a:pt x="135" y="309"/>
                  </a:lnTo>
                  <a:lnTo>
                    <a:pt x="143" y="309"/>
                  </a:lnTo>
                  <a:lnTo>
                    <a:pt x="150" y="309"/>
                  </a:lnTo>
                  <a:lnTo>
                    <a:pt x="157" y="311"/>
                  </a:lnTo>
                  <a:lnTo>
                    <a:pt x="164" y="312"/>
                  </a:lnTo>
                  <a:lnTo>
                    <a:pt x="16" y="5"/>
                  </a:lnTo>
                  <a:lnTo>
                    <a:pt x="33" y="0"/>
                  </a:lnTo>
                  <a:lnTo>
                    <a:pt x="198" y="3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22">
              <a:extLst>
                <a:ext uri="{FF2B5EF4-FFF2-40B4-BE49-F238E27FC236}">
                  <a16:creationId xmlns:a16="http://schemas.microsoft.com/office/drawing/2014/main" xmlns="" id="{267F654D-B77C-4D08-A7C6-7E6B101FB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" y="2809"/>
              <a:ext cx="102" cy="472"/>
            </a:xfrm>
            <a:custGeom>
              <a:avLst/>
              <a:gdLst>
                <a:gd name="T0" fmla="*/ 1 w 204"/>
                <a:gd name="T1" fmla="*/ 342 h 472"/>
                <a:gd name="T2" fmla="*/ 1 w 204"/>
                <a:gd name="T3" fmla="*/ 361 h 472"/>
                <a:gd name="T4" fmla="*/ 1 w 204"/>
                <a:gd name="T5" fmla="*/ 379 h 472"/>
                <a:gd name="T6" fmla="*/ 1 w 204"/>
                <a:gd name="T7" fmla="*/ 399 h 472"/>
                <a:gd name="T8" fmla="*/ 1 w 204"/>
                <a:gd name="T9" fmla="*/ 417 h 472"/>
                <a:gd name="T10" fmla="*/ 1 w 204"/>
                <a:gd name="T11" fmla="*/ 426 h 472"/>
                <a:gd name="T12" fmla="*/ 1 w 204"/>
                <a:gd name="T13" fmla="*/ 434 h 472"/>
                <a:gd name="T14" fmla="*/ 1 w 204"/>
                <a:gd name="T15" fmla="*/ 440 h 472"/>
                <a:gd name="T16" fmla="*/ 1 w 204"/>
                <a:gd name="T17" fmla="*/ 448 h 472"/>
                <a:gd name="T18" fmla="*/ 1 w 204"/>
                <a:gd name="T19" fmla="*/ 453 h 472"/>
                <a:gd name="T20" fmla="*/ 1 w 204"/>
                <a:gd name="T21" fmla="*/ 459 h 472"/>
                <a:gd name="T22" fmla="*/ 1 w 204"/>
                <a:gd name="T23" fmla="*/ 464 h 472"/>
                <a:gd name="T24" fmla="*/ 1 w 204"/>
                <a:gd name="T25" fmla="*/ 468 h 472"/>
                <a:gd name="T26" fmla="*/ 1 w 204"/>
                <a:gd name="T27" fmla="*/ 469 h 472"/>
                <a:gd name="T28" fmla="*/ 1 w 204"/>
                <a:gd name="T29" fmla="*/ 470 h 472"/>
                <a:gd name="T30" fmla="*/ 1 w 204"/>
                <a:gd name="T31" fmla="*/ 472 h 472"/>
                <a:gd name="T32" fmla="*/ 1 w 204"/>
                <a:gd name="T33" fmla="*/ 472 h 472"/>
                <a:gd name="T34" fmla="*/ 1 w 204"/>
                <a:gd name="T35" fmla="*/ 472 h 472"/>
                <a:gd name="T36" fmla="*/ 1 w 204"/>
                <a:gd name="T37" fmla="*/ 472 h 472"/>
                <a:gd name="T38" fmla="*/ 1 w 204"/>
                <a:gd name="T39" fmla="*/ 470 h 472"/>
                <a:gd name="T40" fmla="*/ 1 w 204"/>
                <a:gd name="T41" fmla="*/ 469 h 472"/>
                <a:gd name="T42" fmla="*/ 1 w 204"/>
                <a:gd name="T43" fmla="*/ 464 h 472"/>
                <a:gd name="T44" fmla="*/ 1 w 204"/>
                <a:gd name="T45" fmla="*/ 459 h 472"/>
                <a:gd name="T46" fmla="*/ 1 w 204"/>
                <a:gd name="T47" fmla="*/ 451 h 472"/>
                <a:gd name="T48" fmla="*/ 1 w 204"/>
                <a:gd name="T49" fmla="*/ 440 h 472"/>
                <a:gd name="T50" fmla="*/ 0 w 204"/>
                <a:gd name="T51" fmla="*/ 424 h 472"/>
                <a:gd name="T52" fmla="*/ 1 w 204"/>
                <a:gd name="T53" fmla="*/ 404 h 472"/>
                <a:gd name="T54" fmla="*/ 1 w 204"/>
                <a:gd name="T55" fmla="*/ 386 h 472"/>
                <a:gd name="T56" fmla="*/ 1 w 204"/>
                <a:gd name="T57" fmla="*/ 368 h 472"/>
                <a:gd name="T58" fmla="*/ 1 w 204"/>
                <a:gd name="T59" fmla="*/ 359 h 472"/>
                <a:gd name="T60" fmla="*/ 1 w 204"/>
                <a:gd name="T61" fmla="*/ 351 h 472"/>
                <a:gd name="T62" fmla="*/ 1 w 204"/>
                <a:gd name="T63" fmla="*/ 343 h 472"/>
                <a:gd name="T64" fmla="*/ 1 w 204"/>
                <a:gd name="T65" fmla="*/ 336 h 472"/>
                <a:gd name="T66" fmla="*/ 1 w 204"/>
                <a:gd name="T67" fmla="*/ 330 h 472"/>
                <a:gd name="T68" fmla="*/ 1 w 204"/>
                <a:gd name="T69" fmla="*/ 325 h 472"/>
                <a:gd name="T70" fmla="*/ 1 w 204"/>
                <a:gd name="T71" fmla="*/ 321 h 472"/>
                <a:gd name="T72" fmla="*/ 1 w 204"/>
                <a:gd name="T73" fmla="*/ 317 h 472"/>
                <a:gd name="T74" fmla="*/ 1 w 204"/>
                <a:gd name="T75" fmla="*/ 314 h 472"/>
                <a:gd name="T76" fmla="*/ 1 w 204"/>
                <a:gd name="T77" fmla="*/ 313 h 472"/>
                <a:gd name="T78" fmla="*/ 1 w 204"/>
                <a:gd name="T79" fmla="*/ 312 h 472"/>
                <a:gd name="T80" fmla="*/ 1 w 204"/>
                <a:gd name="T81" fmla="*/ 310 h 472"/>
                <a:gd name="T82" fmla="*/ 1 w 204"/>
                <a:gd name="T83" fmla="*/ 309 h 472"/>
                <a:gd name="T84" fmla="*/ 1 w 204"/>
                <a:gd name="T85" fmla="*/ 310 h 472"/>
                <a:gd name="T86" fmla="*/ 1 w 204"/>
                <a:gd name="T87" fmla="*/ 310 h 472"/>
                <a:gd name="T88" fmla="*/ 1 w 204"/>
                <a:gd name="T89" fmla="*/ 313 h 472"/>
                <a:gd name="T90" fmla="*/ 1 w 204"/>
                <a:gd name="T91" fmla="*/ 5 h 472"/>
                <a:gd name="T92" fmla="*/ 1 w 204"/>
                <a:gd name="T93" fmla="*/ 0 h 472"/>
                <a:gd name="T94" fmla="*/ 1 w 204"/>
                <a:gd name="T95" fmla="*/ 342 h 4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4"/>
                <a:gd name="T145" fmla="*/ 0 h 472"/>
                <a:gd name="T146" fmla="*/ 204 w 204"/>
                <a:gd name="T147" fmla="*/ 472 h 4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4" h="472">
                  <a:moveTo>
                    <a:pt x="199" y="342"/>
                  </a:moveTo>
                  <a:lnTo>
                    <a:pt x="204" y="361"/>
                  </a:lnTo>
                  <a:lnTo>
                    <a:pt x="201" y="379"/>
                  </a:lnTo>
                  <a:lnTo>
                    <a:pt x="194" y="399"/>
                  </a:lnTo>
                  <a:lnTo>
                    <a:pt x="182" y="417"/>
                  </a:lnTo>
                  <a:lnTo>
                    <a:pt x="175" y="426"/>
                  </a:lnTo>
                  <a:lnTo>
                    <a:pt x="166" y="434"/>
                  </a:lnTo>
                  <a:lnTo>
                    <a:pt x="156" y="440"/>
                  </a:lnTo>
                  <a:lnTo>
                    <a:pt x="145" y="448"/>
                  </a:lnTo>
                  <a:lnTo>
                    <a:pt x="135" y="453"/>
                  </a:lnTo>
                  <a:lnTo>
                    <a:pt x="123" y="459"/>
                  </a:lnTo>
                  <a:lnTo>
                    <a:pt x="113" y="464"/>
                  </a:lnTo>
                  <a:lnTo>
                    <a:pt x="101" y="468"/>
                  </a:lnTo>
                  <a:lnTo>
                    <a:pt x="94" y="469"/>
                  </a:lnTo>
                  <a:lnTo>
                    <a:pt x="85" y="470"/>
                  </a:lnTo>
                  <a:lnTo>
                    <a:pt x="78" y="472"/>
                  </a:lnTo>
                  <a:lnTo>
                    <a:pt x="69" y="472"/>
                  </a:lnTo>
                  <a:lnTo>
                    <a:pt x="63" y="472"/>
                  </a:lnTo>
                  <a:lnTo>
                    <a:pt x="56" y="472"/>
                  </a:lnTo>
                  <a:lnTo>
                    <a:pt x="49" y="470"/>
                  </a:lnTo>
                  <a:lnTo>
                    <a:pt x="42" y="469"/>
                  </a:lnTo>
                  <a:lnTo>
                    <a:pt x="30" y="464"/>
                  </a:lnTo>
                  <a:lnTo>
                    <a:pt x="19" y="459"/>
                  </a:lnTo>
                  <a:lnTo>
                    <a:pt x="13" y="451"/>
                  </a:lnTo>
                  <a:lnTo>
                    <a:pt x="6" y="440"/>
                  </a:lnTo>
                  <a:lnTo>
                    <a:pt x="0" y="424"/>
                  </a:lnTo>
                  <a:lnTo>
                    <a:pt x="4" y="404"/>
                  </a:lnTo>
                  <a:lnTo>
                    <a:pt x="11" y="386"/>
                  </a:lnTo>
                  <a:lnTo>
                    <a:pt x="23" y="368"/>
                  </a:lnTo>
                  <a:lnTo>
                    <a:pt x="32" y="359"/>
                  </a:lnTo>
                  <a:lnTo>
                    <a:pt x="40" y="351"/>
                  </a:lnTo>
                  <a:lnTo>
                    <a:pt x="49" y="343"/>
                  </a:lnTo>
                  <a:lnTo>
                    <a:pt x="59" y="336"/>
                  </a:lnTo>
                  <a:lnTo>
                    <a:pt x="68" y="330"/>
                  </a:lnTo>
                  <a:lnTo>
                    <a:pt x="78" y="325"/>
                  </a:lnTo>
                  <a:lnTo>
                    <a:pt x="90" y="321"/>
                  </a:lnTo>
                  <a:lnTo>
                    <a:pt x="101" y="317"/>
                  </a:lnTo>
                  <a:lnTo>
                    <a:pt x="109" y="314"/>
                  </a:lnTo>
                  <a:lnTo>
                    <a:pt x="118" y="313"/>
                  </a:lnTo>
                  <a:lnTo>
                    <a:pt x="126" y="312"/>
                  </a:lnTo>
                  <a:lnTo>
                    <a:pt x="135" y="310"/>
                  </a:lnTo>
                  <a:lnTo>
                    <a:pt x="144" y="309"/>
                  </a:lnTo>
                  <a:lnTo>
                    <a:pt x="151" y="310"/>
                  </a:lnTo>
                  <a:lnTo>
                    <a:pt x="157" y="310"/>
                  </a:lnTo>
                  <a:lnTo>
                    <a:pt x="164" y="313"/>
                  </a:lnTo>
                  <a:lnTo>
                    <a:pt x="16" y="5"/>
                  </a:lnTo>
                  <a:lnTo>
                    <a:pt x="35" y="0"/>
                  </a:lnTo>
                  <a:lnTo>
                    <a:pt x="199" y="3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23">
              <a:extLst>
                <a:ext uri="{FF2B5EF4-FFF2-40B4-BE49-F238E27FC236}">
                  <a16:creationId xmlns:a16="http://schemas.microsoft.com/office/drawing/2014/main" xmlns="" id="{CEF14F52-BC98-4831-9977-91831419F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" y="2821"/>
              <a:ext cx="1421" cy="891"/>
            </a:xfrm>
            <a:custGeom>
              <a:avLst/>
              <a:gdLst>
                <a:gd name="T0" fmla="*/ 3 w 2841"/>
                <a:gd name="T1" fmla="*/ 10 h 891"/>
                <a:gd name="T2" fmla="*/ 3 w 2841"/>
                <a:gd name="T3" fmla="*/ 7 h 891"/>
                <a:gd name="T4" fmla="*/ 3 w 2841"/>
                <a:gd name="T5" fmla="*/ 23 h 891"/>
                <a:gd name="T6" fmla="*/ 3 w 2841"/>
                <a:gd name="T7" fmla="*/ 55 h 891"/>
                <a:gd name="T8" fmla="*/ 2 w 2841"/>
                <a:gd name="T9" fmla="*/ 102 h 891"/>
                <a:gd name="T10" fmla="*/ 2 w 2841"/>
                <a:gd name="T11" fmla="*/ 159 h 891"/>
                <a:gd name="T12" fmla="*/ 2 w 2841"/>
                <a:gd name="T13" fmla="*/ 227 h 891"/>
                <a:gd name="T14" fmla="*/ 2 w 2841"/>
                <a:gd name="T15" fmla="*/ 300 h 891"/>
                <a:gd name="T16" fmla="*/ 2 w 2841"/>
                <a:gd name="T17" fmla="*/ 376 h 891"/>
                <a:gd name="T18" fmla="*/ 1 w 2841"/>
                <a:gd name="T19" fmla="*/ 456 h 891"/>
                <a:gd name="T20" fmla="*/ 1 w 2841"/>
                <a:gd name="T21" fmla="*/ 532 h 891"/>
                <a:gd name="T22" fmla="*/ 1 w 2841"/>
                <a:gd name="T23" fmla="*/ 606 h 891"/>
                <a:gd name="T24" fmla="*/ 1 w 2841"/>
                <a:gd name="T25" fmla="*/ 674 h 891"/>
                <a:gd name="T26" fmla="*/ 1 w 2841"/>
                <a:gd name="T27" fmla="*/ 733 h 891"/>
                <a:gd name="T28" fmla="*/ 1 w 2841"/>
                <a:gd name="T29" fmla="*/ 781 h 891"/>
                <a:gd name="T30" fmla="*/ 1 w 2841"/>
                <a:gd name="T31" fmla="*/ 814 h 891"/>
                <a:gd name="T32" fmla="*/ 1 w 2841"/>
                <a:gd name="T33" fmla="*/ 838 h 891"/>
                <a:gd name="T34" fmla="*/ 1 w 2841"/>
                <a:gd name="T35" fmla="*/ 860 h 891"/>
                <a:gd name="T36" fmla="*/ 1 w 2841"/>
                <a:gd name="T37" fmla="*/ 874 h 891"/>
                <a:gd name="T38" fmla="*/ 1 w 2841"/>
                <a:gd name="T39" fmla="*/ 885 h 891"/>
                <a:gd name="T40" fmla="*/ 1 w 2841"/>
                <a:gd name="T41" fmla="*/ 890 h 891"/>
                <a:gd name="T42" fmla="*/ 1 w 2841"/>
                <a:gd name="T43" fmla="*/ 891 h 891"/>
                <a:gd name="T44" fmla="*/ 1 w 2841"/>
                <a:gd name="T45" fmla="*/ 890 h 891"/>
                <a:gd name="T46" fmla="*/ 1 w 2841"/>
                <a:gd name="T47" fmla="*/ 886 h 891"/>
                <a:gd name="T48" fmla="*/ 1 w 2841"/>
                <a:gd name="T49" fmla="*/ 879 h 891"/>
                <a:gd name="T50" fmla="*/ 1 w 2841"/>
                <a:gd name="T51" fmla="*/ 869 h 891"/>
                <a:gd name="T52" fmla="*/ 1 w 2841"/>
                <a:gd name="T53" fmla="*/ 866 h 891"/>
                <a:gd name="T54" fmla="*/ 1 w 2841"/>
                <a:gd name="T55" fmla="*/ 869 h 891"/>
                <a:gd name="T56" fmla="*/ 1 w 2841"/>
                <a:gd name="T57" fmla="*/ 869 h 891"/>
                <a:gd name="T58" fmla="*/ 1 w 2841"/>
                <a:gd name="T59" fmla="*/ 864 h 891"/>
                <a:gd name="T60" fmla="*/ 1 w 2841"/>
                <a:gd name="T61" fmla="*/ 855 h 891"/>
                <a:gd name="T62" fmla="*/ 1 w 2841"/>
                <a:gd name="T63" fmla="*/ 840 h 891"/>
                <a:gd name="T64" fmla="*/ 1 w 2841"/>
                <a:gd name="T65" fmla="*/ 822 h 891"/>
                <a:gd name="T66" fmla="*/ 1 w 2841"/>
                <a:gd name="T67" fmla="*/ 797 h 891"/>
                <a:gd name="T68" fmla="*/ 1 w 2841"/>
                <a:gd name="T69" fmla="*/ 768 h 891"/>
                <a:gd name="T70" fmla="*/ 1 w 2841"/>
                <a:gd name="T71" fmla="*/ 727 h 891"/>
                <a:gd name="T72" fmla="*/ 1 w 2841"/>
                <a:gd name="T73" fmla="*/ 675 h 891"/>
                <a:gd name="T74" fmla="*/ 1 w 2841"/>
                <a:gd name="T75" fmla="*/ 614 h 891"/>
                <a:gd name="T76" fmla="*/ 1 w 2841"/>
                <a:gd name="T77" fmla="*/ 547 h 891"/>
                <a:gd name="T78" fmla="*/ 1 w 2841"/>
                <a:gd name="T79" fmla="*/ 475 h 891"/>
                <a:gd name="T80" fmla="*/ 2 w 2841"/>
                <a:gd name="T81" fmla="*/ 401 h 891"/>
                <a:gd name="T82" fmla="*/ 2 w 2841"/>
                <a:gd name="T83" fmla="*/ 327 h 891"/>
                <a:gd name="T84" fmla="*/ 2 w 2841"/>
                <a:gd name="T85" fmla="*/ 256 h 891"/>
                <a:gd name="T86" fmla="*/ 2 w 2841"/>
                <a:gd name="T87" fmla="*/ 188 h 891"/>
                <a:gd name="T88" fmla="*/ 2 w 2841"/>
                <a:gd name="T89" fmla="*/ 128 h 891"/>
                <a:gd name="T90" fmla="*/ 2 w 2841"/>
                <a:gd name="T91" fmla="*/ 76 h 891"/>
                <a:gd name="T92" fmla="*/ 3 w 2841"/>
                <a:gd name="T93" fmla="*/ 36 h 891"/>
                <a:gd name="T94" fmla="*/ 3 w 2841"/>
                <a:gd name="T95" fmla="*/ 10 h 891"/>
                <a:gd name="T96" fmla="*/ 3 w 2841"/>
                <a:gd name="T97" fmla="*/ 0 h 891"/>
                <a:gd name="T98" fmla="*/ 3 w 2841"/>
                <a:gd name="T99" fmla="*/ 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41"/>
                <a:gd name="T151" fmla="*/ 0 h 891"/>
                <a:gd name="T152" fmla="*/ 2841 w 2841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41" h="891">
                  <a:moveTo>
                    <a:pt x="2841" y="19"/>
                  </a:moveTo>
                  <a:lnTo>
                    <a:pt x="2743" y="10"/>
                  </a:lnTo>
                  <a:lnTo>
                    <a:pt x="2643" y="6"/>
                  </a:lnTo>
                  <a:lnTo>
                    <a:pt x="2543" y="7"/>
                  </a:lnTo>
                  <a:lnTo>
                    <a:pt x="2442" y="13"/>
                  </a:lnTo>
                  <a:lnTo>
                    <a:pt x="2342" y="23"/>
                  </a:lnTo>
                  <a:lnTo>
                    <a:pt x="2241" y="37"/>
                  </a:lnTo>
                  <a:lnTo>
                    <a:pt x="2139" y="55"/>
                  </a:lnTo>
                  <a:lnTo>
                    <a:pt x="2039" y="78"/>
                  </a:lnTo>
                  <a:lnTo>
                    <a:pt x="1939" y="102"/>
                  </a:lnTo>
                  <a:lnTo>
                    <a:pt x="1840" y="130"/>
                  </a:lnTo>
                  <a:lnTo>
                    <a:pt x="1742" y="159"/>
                  </a:lnTo>
                  <a:lnTo>
                    <a:pt x="1644" y="192"/>
                  </a:lnTo>
                  <a:lnTo>
                    <a:pt x="1549" y="227"/>
                  </a:lnTo>
                  <a:lnTo>
                    <a:pt x="1456" y="262"/>
                  </a:lnTo>
                  <a:lnTo>
                    <a:pt x="1363" y="300"/>
                  </a:lnTo>
                  <a:lnTo>
                    <a:pt x="1275" y="337"/>
                  </a:lnTo>
                  <a:lnTo>
                    <a:pt x="1187" y="376"/>
                  </a:lnTo>
                  <a:lnTo>
                    <a:pt x="1102" y="417"/>
                  </a:lnTo>
                  <a:lnTo>
                    <a:pt x="1021" y="456"/>
                  </a:lnTo>
                  <a:lnTo>
                    <a:pt x="942" y="495"/>
                  </a:lnTo>
                  <a:lnTo>
                    <a:pt x="866" y="532"/>
                  </a:lnTo>
                  <a:lnTo>
                    <a:pt x="795" y="570"/>
                  </a:lnTo>
                  <a:lnTo>
                    <a:pt x="726" y="606"/>
                  </a:lnTo>
                  <a:lnTo>
                    <a:pt x="662" y="642"/>
                  </a:lnTo>
                  <a:lnTo>
                    <a:pt x="603" y="674"/>
                  </a:lnTo>
                  <a:lnTo>
                    <a:pt x="548" y="704"/>
                  </a:lnTo>
                  <a:lnTo>
                    <a:pt x="497" y="733"/>
                  </a:lnTo>
                  <a:lnTo>
                    <a:pt x="452" y="758"/>
                  </a:lnTo>
                  <a:lnTo>
                    <a:pt x="410" y="781"/>
                  </a:lnTo>
                  <a:lnTo>
                    <a:pt x="376" y="799"/>
                  </a:lnTo>
                  <a:lnTo>
                    <a:pt x="346" y="814"/>
                  </a:lnTo>
                  <a:lnTo>
                    <a:pt x="322" y="825"/>
                  </a:lnTo>
                  <a:lnTo>
                    <a:pt x="291" y="838"/>
                  </a:lnTo>
                  <a:lnTo>
                    <a:pt x="262" y="849"/>
                  </a:lnTo>
                  <a:lnTo>
                    <a:pt x="236" y="860"/>
                  </a:lnTo>
                  <a:lnTo>
                    <a:pt x="210" y="868"/>
                  </a:lnTo>
                  <a:lnTo>
                    <a:pt x="188" y="874"/>
                  </a:lnTo>
                  <a:lnTo>
                    <a:pt x="167" y="879"/>
                  </a:lnTo>
                  <a:lnTo>
                    <a:pt x="148" y="885"/>
                  </a:lnTo>
                  <a:lnTo>
                    <a:pt x="131" y="887"/>
                  </a:lnTo>
                  <a:lnTo>
                    <a:pt x="115" y="890"/>
                  </a:lnTo>
                  <a:lnTo>
                    <a:pt x="100" y="890"/>
                  </a:lnTo>
                  <a:lnTo>
                    <a:pt x="84" y="891"/>
                  </a:lnTo>
                  <a:lnTo>
                    <a:pt x="72" y="890"/>
                  </a:lnTo>
                  <a:lnTo>
                    <a:pt x="58" y="890"/>
                  </a:lnTo>
                  <a:lnTo>
                    <a:pt x="46" y="887"/>
                  </a:lnTo>
                  <a:lnTo>
                    <a:pt x="34" y="886"/>
                  </a:lnTo>
                  <a:lnTo>
                    <a:pt x="22" y="883"/>
                  </a:lnTo>
                  <a:lnTo>
                    <a:pt x="15" y="879"/>
                  </a:lnTo>
                  <a:lnTo>
                    <a:pt x="10" y="874"/>
                  </a:lnTo>
                  <a:lnTo>
                    <a:pt x="5" y="869"/>
                  </a:lnTo>
                  <a:lnTo>
                    <a:pt x="0" y="864"/>
                  </a:lnTo>
                  <a:lnTo>
                    <a:pt x="12" y="866"/>
                  </a:lnTo>
                  <a:lnTo>
                    <a:pt x="26" y="869"/>
                  </a:lnTo>
                  <a:lnTo>
                    <a:pt x="41" y="869"/>
                  </a:lnTo>
                  <a:lnTo>
                    <a:pt x="58" y="870"/>
                  </a:lnTo>
                  <a:lnTo>
                    <a:pt x="74" y="869"/>
                  </a:lnTo>
                  <a:lnTo>
                    <a:pt x="93" y="866"/>
                  </a:lnTo>
                  <a:lnTo>
                    <a:pt x="112" y="864"/>
                  </a:lnTo>
                  <a:lnTo>
                    <a:pt x="134" y="860"/>
                  </a:lnTo>
                  <a:lnTo>
                    <a:pt x="155" y="855"/>
                  </a:lnTo>
                  <a:lnTo>
                    <a:pt x="179" y="848"/>
                  </a:lnTo>
                  <a:lnTo>
                    <a:pt x="203" y="840"/>
                  </a:lnTo>
                  <a:lnTo>
                    <a:pt x="229" y="833"/>
                  </a:lnTo>
                  <a:lnTo>
                    <a:pt x="255" y="822"/>
                  </a:lnTo>
                  <a:lnTo>
                    <a:pt x="284" y="810"/>
                  </a:lnTo>
                  <a:lnTo>
                    <a:pt x="314" y="797"/>
                  </a:lnTo>
                  <a:lnTo>
                    <a:pt x="345" y="783"/>
                  </a:lnTo>
                  <a:lnTo>
                    <a:pt x="376" y="768"/>
                  </a:lnTo>
                  <a:lnTo>
                    <a:pt x="412" y="749"/>
                  </a:lnTo>
                  <a:lnTo>
                    <a:pt x="453" y="727"/>
                  </a:lnTo>
                  <a:lnTo>
                    <a:pt x="500" y="703"/>
                  </a:lnTo>
                  <a:lnTo>
                    <a:pt x="550" y="675"/>
                  </a:lnTo>
                  <a:lnTo>
                    <a:pt x="603" y="645"/>
                  </a:lnTo>
                  <a:lnTo>
                    <a:pt x="662" y="614"/>
                  </a:lnTo>
                  <a:lnTo>
                    <a:pt x="724" y="582"/>
                  </a:lnTo>
                  <a:lnTo>
                    <a:pt x="792" y="547"/>
                  </a:lnTo>
                  <a:lnTo>
                    <a:pt x="861" y="512"/>
                  </a:lnTo>
                  <a:lnTo>
                    <a:pt x="933" y="475"/>
                  </a:lnTo>
                  <a:lnTo>
                    <a:pt x="1009" y="438"/>
                  </a:lnTo>
                  <a:lnTo>
                    <a:pt x="1088" y="401"/>
                  </a:lnTo>
                  <a:lnTo>
                    <a:pt x="1169" y="363"/>
                  </a:lnTo>
                  <a:lnTo>
                    <a:pt x="1252" y="327"/>
                  </a:lnTo>
                  <a:lnTo>
                    <a:pt x="1338" y="291"/>
                  </a:lnTo>
                  <a:lnTo>
                    <a:pt x="1426" y="256"/>
                  </a:lnTo>
                  <a:lnTo>
                    <a:pt x="1514" y="221"/>
                  </a:lnTo>
                  <a:lnTo>
                    <a:pt x="1606" y="188"/>
                  </a:lnTo>
                  <a:lnTo>
                    <a:pt x="1699" y="157"/>
                  </a:lnTo>
                  <a:lnTo>
                    <a:pt x="1792" y="128"/>
                  </a:lnTo>
                  <a:lnTo>
                    <a:pt x="1887" y="101"/>
                  </a:lnTo>
                  <a:lnTo>
                    <a:pt x="1982" y="76"/>
                  </a:lnTo>
                  <a:lnTo>
                    <a:pt x="2078" y="55"/>
                  </a:lnTo>
                  <a:lnTo>
                    <a:pt x="2175" y="36"/>
                  </a:lnTo>
                  <a:lnTo>
                    <a:pt x="2272" y="22"/>
                  </a:lnTo>
                  <a:lnTo>
                    <a:pt x="2367" y="10"/>
                  </a:lnTo>
                  <a:lnTo>
                    <a:pt x="2463" y="4"/>
                  </a:lnTo>
                  <a:lnTo>
                    <a:pt x="2560" y="0"/>
                  </a:lnTo>
                  <a:lnTo>
                    <a:pt x="2655" y="1"/>
                  </a:lnTo>
                  <a:lnTo>
                    <a:pt x="2748" y="7"/>
                  </a:lnTo>
                  <a:lnTo>
                    <a:pt x="284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24">
              <a:extLst>
                <a:ext uri="{FF2B5EF4-FFF2-40B4-BE49-F238E27FC236}">
                  <a16:creationId xmlns:a16="http://schemas.microsoft.com/office/drawing/2014/main" xmlns="" id="{8AAFF39F-F666-4B89-9E96-3F845770C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" y="2831"/>
              <a:ext cx="1552" cy="802"/>
            </a:xfrm>
            <a:custGeom>
              <a:avLst/>
              <a:gdLst>
                <a:gd name="T0" fmla="*/ 0 w 3105"/>
                <a:gd name="T1" fmla="*/ 776 h 802"/>
                <a:gd name="T2" fmla="*/ 0 w 3105"/>
                <a:gd name="T3" fmla="*/ 732 h 802"/>
                <a:gd name="T4" fmla="*/ 0 w 3105"/>
                <a:gd name="T5" fmla="*/ 686 h 802"/>
                <a:gd name="T6" fmla="*/ 0 w 3105"/>
                <a:gd name="T7" fmla="*/ 639 h 802"/>
                <a:gd name="T8" fmla="*/ 0 w 3105"/>
                <a:gd name="T9" fmla="*/ 594 h 802"/>
                <a:gd name="T10" fmla="*/ 0 w 3105"/>
                <a:gd name="T11" fmla="*/ 552 h 802"/>
                <a:gd name="T12" fmla="*/ 0 w 3105"/>
                <a:gd name="T13" fmla="*/ 517 h 802"/>
                <a:gd name="T14" fmla="*/ 1 w 3105"/>
                <a:gd name="T15" fmla="*/ 490 h 802"/>
                <a:gd name="T16" fmla="*/ 1 w 3105"/>
                <a:gd name="T17" fmla="*/ 473 h 802"/>
                <a:gd name="T18" fmla="*/ 1 w 3105"/>
                <a:gd name="T19" fmla="*/ 469 h 802"/>
                <a:gd name="T20" fmla="*/ 1 w 3105"/>
                <a:gd name="T21" fmla="*/ 480 h 802"/>
                <a:gd name="T22" fmla="*/ 1 w 3105"/>
                <a:gd name="T23" fmla="*/ 528 h 802"/>
                <a:gd name="T24" fmla="*/ 1 w 3105"/>
                <a:gd name="T25" fmla="*/ 587 h 802"/>
                <a:gd name="T26" fmla="*/ 1 w 3105"/>
                <a:gd name="T27" fmla="*/ 595 h 802"/>
                <a:gd name="T28" fmla="*/ 1 w 3105"/>
                <a:gd name="T29" fmla="*/ 528 h 802"/>
                <a:gd name="T30" fmla="*/ 1 w 3105"/>
                <a:gd name="T31" fmla="*/ 457 h 802"/>
                <a:gd name="T32" fmla="*/ 2 w 3105"/>
                <a:gd name="T33" fmla="*/ 386 h 802"/>
                <a:gd name="T34" fmla="*/ 2 w 3105"/>
                <a:gd name="T35" fmla="*/ 316 h 802"/>
                <a:gd name="T36" fmla="*/ 2 w 3105"/>
                <a:gd name="T37" fmla="*/ 247 h 802"/>
                <a:gd name="T38" fmla="*/ 2 w 3105"/>
                <a:gd name="T39" fmla="*/ 183 h 802"/>
                <a:gd name="T40" fmla="*/ 2 w 3105"/>
                <a:gd name="T41" fmla="*/ 126 h 802"/>
                <a:gd name="T42" fmla="*/ 2 w 3105"/>
                <a:gd name="T43" fmla="*/ 77 h 802"/>
                <a:gd name="T44" fmla="*/ 2 w 3105"/>
                <a:gd name="T45" fmla="*/ 36 h 802"/>
                <a:gd name="T46" fmla="*/ 3 w 3105"/>
                <a:gd name="T47" fmla="*/ 7 h 802"/>
                <a:gd name="T48" fmla="*/ 2 w 3105"/>
                <a:gd name="T49" fmla="*/ 26 h 802"/>
                <a:gd name="T50" fmla="*/ 2 w 3105"/>
                <a:gd name="T51" fmla="*/ 70 h 802"/>
                <a:gd name="T52" fmla="*/ 2 w 3105"/>
                <a:gd name="T53" fmla="*/ 118 h 802"/>
                <a:gd name="T54" fmla="*/ 2 w 3105"/>
                <a:gd name="T55" fmla="*/ 169 h 802"/>
                <a:gd name="T56" fmla="*/ 2 w 3105"/>
                <a:gd name="T57" fmla="*/ 224 h 802"/>
                <a:gd name="T58" fmla="*/ 2 w 3105"/>
                <a:gd name="T59" fmla="*/ 281 h 802"/>
                <a:gd name="T60" fmla="*/ 2 w 3105"/>
                <a:gd name="T61" fmla="*/ 340 h 802"/>
                <a:gd name="T62" fmla="*/ 1 w 3105"/>
                <a:gd name="T63" fmla="*/ 402 h 802"/>
                <a:gd name="T64" fmla="*/ 1 w 3105"/>
                <a:gd name="T65" fmla="*/ 464 h 802"/>
                <a:gd name="T66" fmla="*/ 1 w 3105"/>
                <a:gd name="T67" fmla="*/ 526 h 802"/>
                <a:gd name="T68" fmla="*/ 1 w 3105"/>
                <a:gd name="T69" fmla="*/ 589 h 802"/>
                <a:gd name="T70" fmla="*/ 1 w 3105"/>
                <a:gd name="T71" fmla="*/ 520 h 802"/>
                <a:gd name="T72" fmla="*/ 1 w 3105"/>
                <a:gd name="T73" fmla="*/ 99 h 802"/>
                <a:gd name="T74" fmla="*/ 1 w 3105"/>
                <a:gd name="T75" fmla="*/ 86 h 802"/>
                <a:gd name="T76" fmla="*/ 1 w 3105"/>
                <a:gd name="T77" fmla="*/ 75 h 802"/>
                <a:gd name="T78" fmla="*/ 1 w 3105"/>
                <a:gd name="T79" fmla="*/ 116 h 802"/>
                <a:gd name="T80" fmla="*/ 1 w 3105"/>
                <a:gd name="T81" fmla="*/ 212 h 802"/>
                <a:gd name="T82" fmla="*/ 1 w 3105"/>
                <a:gd name="T83" fmla="*/ 324 h 802"/>
                <a:gd name="T84" fmla="*/ 1 w 3105"/>
                <a:gd name="T85" fmla="*/ 426 h 802"/>
                <a:gd name="T86" fmla="*/ 1 w 3105"/>
                <a:gd name="T87" fmla="*/ 495 h 802"/>
                <a:gd name="T88" fmla="*/ 1 w 3105"/>
                <a:gd name="T89" fmla="*/ 498 h 802"/>
                <a:gd name="T90" fmla="*/ 1 w 3105"/>
                <a:gd name="T91" fmla="*/ 467 h 802"/>
                <a:gd name="T92" fmla="*/ 1 w 3105"/>
                <a:gd name="T93" fmla="*/ 450 h 802"/>
                <a:gd name="T94" fmla="*/ 1 w 3105"/>
                <a:gd name="T95" fmla="*/ 447 h 802"/>
                <a:gd name="T96" fmla="*/ 1 w 3105"/>
                <a:gd name="T97" fmla="*/ 457 h 802"/>
                <a:gd name="T98" fmla="*/ 1 w 3105"/>
                <a:gd name="T99" fmla="*/ 480 h 802"/>
                <a:gd name="T100" fmla="*/ 0 w 3105"/>
                <a:gd name="T101" fmla="*/ 513 h 802"/>
                <a:gd name="T102" fmla="*/ 0 w 3105"/>
                <a:gd name="T103" fmla="*/ 568 h 802"/>
                <a:gd name="T104" fmla="*/ 0 w 3105"/>
                <a:gd name="T105" fmla="*/ 637 h 802"/>
                <a:gd name="T106" fmla="*/ 0 w 3105"/>
                <a:gd name="T107" fmla="*/ 710 h 802"/>
                <a:gd name="T108" fmla="*/ 0 w 3105"/>
                <a:gd name="T109" fmla="*/ 781 h 8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05"/>
                <a:gd name="T166" fmla="*/ 0 h 802"/>
                <a:gd name="T167" fmla="*/ 3105 w 3105"/>
                <a:gd name="T168" fmla="*/ 802 h 8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05" h="802">
                  <a:moveTo>
                    <a:pt x="0" y="802"/>
                  </a:moveTo>
                  <a:lnTo>
                    <a:pt x="38" y="789"/>
                  </a:lnTo>
                  <a:lnTo>
                    <a:pt x="79" y="776"/>
                  </a:lnTo>
                  <a:lnTo>
                    <a:pt x="120" y="761"/>
                  </a:lnTo>
                  <a:lnTo>
                    <a:pt x="165" y="747"/>
                  </a:lnTo>
                  <a:lnTo>
                    <a:pt x="210" y="732"/>
                  </a:lnTo>
                  <a:lnTo>
                    <a:pt x="257" y="717"/>
                  </a:lnTo>
                  <a:lnTo>
                    <a:pt x="305" y="702"/>
                  </a:lnTo>
                  <a:lnTo>
                    <a:pt x="355" y="686"/>
                  </a:lnTo>
                  <a:lnTo>
                    <a:pt x="405" y="671"/>
                  </a:lnTo>
                  <a:lnTo>
                    <a:pt x="457" y="655"/>
                  </a:lnTo>
                  <a:lnTo>
                    <a:pt x="509" y="639"/>
                  </a:lnTo>
                  <a:lnTo>
                    <a:pt x="560" y="624"/>
                  </a:lnTo>
                  <a:lnTo>
                    <a:pt x="614" y="609"/>
                  </a:lnTo>
                  <a:lnTo>
                    <a:pt x="666" y="594"/>
                  </a:lnTo>
                  <a:lnTo>
                    <a:pt x="719" y="580"/>
                  </a:lnTo>
                  <a:lnTo>
                    <a:pt x="771" y="567"/>
                  </a:lnTo>
                  <a:lnTo>
                    <a:pt x="823" y="552"/>
                  </a:lnTo>
                  <a:lnTo>
                    <a:pt x="874" y="541"/>
                  </a:lnTo>
                  <a:lnTo>
                    <a:pt x="924" y="529"/>
                  </a:lnTo>
                  <a:lnTo>
                    <a:pt x="974" y="517"/>
                  </a:lnTo>
                  <a:lnTo>
                    <a:pt x="1023" y="508"/>
                  </a:lnTo>
                  <a:lnTo>
                    <a:pt x="1071" y="499"/>
                  </a:lnTo>
                  <a:lnTo>
                    <a:pt x="1116" y="490"/>
                  </a:lnTo>
                  <a:lnTo>
                    <a:pt x="1161" y="483"/>
                  </a:lnTo>
                  <a:lnTo>
                    <a:pt x="1204" y="478"/>
                  </a:lnTo>
                  <a:lnTo>
                    <a:pt x="1245" y="473"/>
                  </a:lnTo>
                  <a:lnTo>
                    <a:pt x="1283" y="470"/>
                  </a:lnTo>
                  <a:lnTo>
                    <a:pt x="1321" y="469"/>
                  </a:lnTo>
                  <a:lnTo>
                    <a:pt x="1354" y="469"/>
                  </a:lnTo>
                  <a:lnTo>
                    <a:pt x="1387" y="470"/>
                  </a:lnTo>
                  <a:lnTo>
                    <a:pt x="1416" y="474"/>
                  </a:lnTo>
                  <a:lnTo>
                    <a:pt x="1442" y="480"/>
                  </a:lnTo>
                  <a:lnTo>
                    <a:pt x="1506" y="493"/>
                  </a:lnTo>
                  <a:lnTo>
                    <a:pt x="1552" y="508"/>
                  </a:lnTo>
                  <a:lnTo>
                    <a:pt x="1587" y="528"/>
                  </a:lnTo>
                  <a:lnTo>
                    <a:pt x="1608" y="548"/>
                  </a:lnTo>
                  <a:lnTo>
                    <a:pt x="1618" y="568"/>
                  </a:lnTo>
                  <a:lnTo>
                    <a:pt x="1623" y="587"/>
                  </a:lnTo>
                  <a:lnTo>
                    <a:pt x="1623" y="604"/>
                  </a:lnTo>
                  <a:lnTo>
                    <a:pt x="1620" y="617"/>
                  </a:lnTo>
                  <a:lnTo>
                    <a:pt x="1656" y="595"/>
                  </a:lnTo>
                  <a:lnTo>
                    <a:pt x="1696" y="573"/>
                  </a:lnTo>
                  <a:lnTo>
                    <a:pt x="1737" y="551"/>
                  </a:lnTo>
                  <a:lnTo>
                    <a:pt x="1778" y="528"/>
                  </a:lnTo>
                  <a:lnTo>
                    <a:pt x="1823" y="504"/>
                  </a:lnTo>
                  <a:lnTo>
                    <a:pt x="1870" y="481"/>
                  </a:lnTo>
                  <a:lnTo>
                    <a:pt x="1916" y="457"/>
                  </a:lnTo>
                  <a:lnTo>
                    <a:pt x="1966" y="434"/>
                  </a:lnTo>
                  <a:lnTo>
                    <a:pt x="2015" y="409"/>
                  </a:lnTo>
                  <a:lnTo>
                    <a:pt x="2066" y="386"/>
                  </a:lnTo>
                  <a:lnTo>
                    <a:pt x="2118" y="363"/>
                  </a:lnTo>
                  <a:lnTo>
                    <a:pt x="2170" y="339"/>
                  </a:lnTo>
                  <a:lnTo>
                    <a:pt x="2223" y="316"/>
                  </a:lnTo>
                  <a:lnTo>
                    <a:pt x="2275" y="292"/>
                  </a:lnTo>
                  <a:lnTo>
                    <a:pt x="2329" y="269"/>
                  </a:lnTo>
                  <a:lnTo>
                    <a:pt x="2382" y="247"/>
                  </a:lnTo>
                  <a:lnTo>
                    <a:pt x="2434" y="225"/>
                  </a:lnTo>
                  <a:lnTo>
                    <a:pt x="2487" y="204"/>
                  </a:lnTo>
                  <a:lnTo>
                    <a:pt x="2539" y="183"/>
                  </a:lnTo>
                  <a:lnTo>
                    <a:pt x="2591" y="164"/>
                  </a:lnTo>
                  <a:lnTo>
                    <a:pt x="2643" y="144"/>
                  </a:lnTo>
                  <a:lnTo>
                    <a:pt x="2691" y="126"/>
                  </a:lnTo>
                  <a:lnTo>
                    <a:pt x="2741" y="108"/>
                  </a:lnTo>
                  <a:lnTo>
                    <a:pt x="2788" y="92"/>
                  </a:lnTo>
                  <a:lnTo>
                    <a:pt x="2834" y="77"/>
                  </a:lnTo>
                  <a:lnTo>
                    <a:pt x="2879" y="61"/>
                  </a:lnTo>
                  <a:lnTo>
                    <a:pt x="2922" y="48"/>
                  </a:lnTo>
                  <a:lnTo>
                    <a:pt x="2962" y="36"/>
                  </a:lnTo>
                  <a:lnTo>
                    <a:pt x="3001" y="25"/>
                  </a:lnTo>
                  <a:lnTo>
                    <a:pt x="3038" y="16"/>
                  </a:lnTo>
                  <a:lnTo>
                    <a:pt x="3072" y="7"/>
                  </a:lnTo>
                  <a:lnTo>
                    <a:pt x="3105" y="0"/>
                  </a:lnTo>
                  <a:lnTo>
                    <a:pt x="3053" y="13"/>
                  </a:lnTo>
                  <a:lnTo>
                    <a:pt x="3001" y="26"/>
                  </a:lnTo>
                  <a:lnTo>
                    <a:pt x="2948" y="40"/>
                  </a:lnTo>
                  <a:lnTo>
                    <a:pt x="2896" y="55"/>
                  </a:lnTo>
                  <a:lnTo>
                    <a:pt x="2846" y="70"/>
                  </a:lnTo>
                  <a:lnTo>
                    <a:pt x="2794" y="86"/>
                  </a:lnTo>
                  <a:lnTo>
                    <a:pt x="2743" y="101"/>
                  </a:lnTo>
                  <a:lnTo>
                    <a:pt x="2693" y="118"/>
                  </a:lnTo>
                  <a:lnTo>
                    <a:pt x="2643" y="135"/>
                  </a:lnTo>
                  <a:lnTo>
                    <a:pt x="2593" y="152"/>
                  </a:lnTo>
                  <a:lnTo>
                    <a:pt x="2543" y="169"/>
                  </a:lnTo>
                  <a:lnTo>
                    <a:pt x="2493" y="187"/>
                  </a:lnTo>
                  <a:lnTo>
                    <a:pt x="2444" y="205"/>
                  </a:lnTo>
                  <a:lnTo>
                    <a:pt x="2396" y="224"/>
                  </a:lnTo>
                  <a:lnTo>
                    <a:pt x="2348" y="243"/>
                  </a:lnTo>
                  <a:lnTo>
                    <a:pt x="2301" y="261"/>
                  </a:lnTo>
                  <a:lnTo>
                    <a:pt x="2254" y="281"/>
                  </a:lnTo>
                  <a:lnTo>
                    <a:pt x="2208" y="300"/>
                  </a:lnTo>
                  <a:lnTo>
                    <a:pt x="2163" y="321"/>
                  </a:lnTo>
                  <a:lnTo>
                    <a:pt x="2118" y="340"/>
                  </a:lnTo>
                  <a:lnTo>
                    <a:pt x="2073" y="360"/>
                  </a:lnTo>
                  <a:lnTo>
                    <a:pt x="2030" y="381"/>
                  </a:lnTo>
                  <a:lnTo>
                    <a:pt x="1989" y="402"/>
                  </a:lnTo>
                  <a:lnTo>
                    <a:pt x="1947" y="422"/>
                  </a:lnTo>
                  <a:lnTo>
                    <a:pt x="1906" y="443"/>
                  </a:lnTo>
                  <a:lnTo>
                    <a:pt x="1866" y="464"/>
                  </a:lnTo>
                  <a:lnTo>
                    <a:pt x="1827" y="485"/>
                  </a:lnTo>
                  <a:lnTo>
                    <a:pt x="1789" y="506"/>
                  </a:lnTo>
                  <a:lnTo>
                    <a:pt x="1751" y="526"/>
                  </a:lnTo>
                  <a:lnTo>
                    <a:pt x="1715" y="547"/>
                  </a:lnTo>
                  <a:lnTo>
                    <a:pt x="1680" y="568"/>
                  </a:lnTo>
                  <a:lnTo>
                    <a:pt x="1646" y="589"/>
                  </a:lnTo>
                  <a:lnTo>
                    <a:pt x="1644" y="565"/>
                  </a:lnTo>
                  <a:lnTo>
                    <a:pt x="1639" y="542"/>
                  </a:lnTo>
                  <a:lnTo>
                    <a:pt x="1628" y="520"/>
                  </a:lnTo>
                  <a:lnTo>
                    <a:pt x="1614" y="498"/>
                  </a:lnTo>
                  <a:lnTo>
                    <a:pt x="1330" y="103"/>
                  </a:lnTo>
                  <a:lnTo>
                    <a:pt x="1319" y="99"/>
                  </a:lnTo>
                  <a:lnTo>
                    <a:pt x="1307" y="94"/>
                  </a:lnTo>
                  <a:lnTo>
                    <a:pt x="1295" y="90"/>
                  </a:lnTo>
                  <a:lnTo>
                    <a:pt x="1283" y="86"/>
                  </a:lnTo>
                  <a:lnTo>
                    <a:pt x="1271" y="82"/>
                  </a:lnTo>
                  <a:lnTo>
                    <a:pt x="1259" y="78"/>
                  </a:lnTo>
                  <a:lnTo>
                    <a:pt x="1247" y="75"/>
                  </a:lnTo>
                  <a:lnTo>
                    <a:pt x="1235" y="71"/>
                  </a:lnTo>
                  <a:lnTo>
                    <a:pt x="1250" y="91"/>
                  </a:lnTo>
                  <a:lnTo>
                    <a:pt x="1269" y="116"/>
                  </a:lnTo>
                  <a:lnTo>
                    <a:pt x="1292" y="144"/>
                  </a:lnTo>
                  <a:lnTo>
                    <a:pt x="1319" y="177"/>
                  </a:lnTo>
                  <a:lnTo>
                    <a:pt x="1349" y="212"/>
                  </a:lnTo>
                  <a:lnTo>
                    <a:pt x="1378" y="248"/>
                  </a:lnTo>
                  <a:lnTo>
                    <a:pt x="1409" y="286"/>
                  </a:lnTo>
                  <a:lnTo>
                    <a:pt x="1440" y="324"/>
                  </a:lnTo>
                  <a:lnTo>
                    <a:pt x="1471" y="360"/>
                  </a:lnTo>
                  <a:lnTo>
                    <a:pt x="1501" y="395"/>
                  </a:lnTo>
                  <a:lnTo>
                    <a:pt x="1526" y="426"/>
                  </a:lnTo>
                  <a:lnTo>
                    <a:pt x="1551" y="455"/>
                  </a:lnTo>
                  <a:lnTo>
                    <a:pt x="1570" y="478"/>
                  </a:lnTo>
                  <a:lnTo>
                    <a:pt x="1585" y="495"/>
                  </a:lnTo>
                  <a:lnTo>
                    <a:pt x="1594" y="507"/>
                  </a:lnTo>
                  <a:lnTo>
                    <a:pt x="1597" y="511"/>
                  </a:lnTo>
                  <a:lnTo>
                    <a:pt x="1582" y="498"/>
                  </a:lnTo>
                  <a:lnTo>
                    <a:pt x="1563" y="485"/>
                  </a:lnTo>
                  <a:lnTo>
                    <a:pt x="1539" y="476"/>
                  </a:lnTo>
                  <a:lnTo>
                    <a:pt x="1513" y="467"/>
                  </a:lnTo>
                  <a:lnTo>
                    <a:pt x="1483" y="459"/>
                  </a:lnTo>
                  <a:lnTo>
                    <a:pt x="1451" y="454"/>
                  </a:lnTo>
                  <a:lnTo>
                    <a:pt x="1416" y="450"/>
                  </a:lnTo>
                  <a:lnTo>
                    <a:pt x="1380" y="447"/>
                  </a:lnTo>
                  <a:lnTo>
                    <a:pt x="1340" y="447"/>
                  </a:lnTo>
                  <a:lnTo>
                    <a:pt x="1300" y="447"/>
                  </a:lnTo>
                  <a:lnTo>
                    <a:pt x="1259" y="448"/>
                  </a:lnTo>
                  <a:lnTo>
                    <a:pt x="1216" y="452"/>
                  </a:lnTo>
                  <a:lnTo>
                    <a:pt x="1173" y="457"/>
                  </a:lnTo>
                  <a:lnTo>
                    <a:pt x="1130" y="463"/>
                  </a:lnTo>
                  <a:lnTo>
                    <a:pt x="1087" y="470"/>
                  </a:lnTo>
                  <a:lnTo>
                    <a:pt x="1043" y="480"/>
                  </a:lnTo>
                  <a:lnTo>
                    <a:pt x="1005" y="487"/>
                  </a:lnTo>
                  <a:lnTo>
                    <a:pt x="959" y="499"/>
                  </a:lnTo>
                  <a:lnTo>
                    <a:pt x="905" y="513"/>
                  </a:lnTo>
                  <a:lnTo>
                    <a:pt x="845" y="530"/>
                  </a:lnTo>
                  <a:lnTo>
                    <a:pt x="779" y="548"/>
                  </a:lnTo>
                  <a:lnTo>
                    <a:pt x="709" y="568"/>
                  </a:lnTo>
                  <a:lnTo>
                    <a:pt x="635" y="590"/>
                  </a:lnTo>
                  <a:lnTo>
                    <a:pt x="559" y="613"/>
                  </a:lnTo>
                  <a:lnTo>
                    <a:pt x="481" y="637"/>
                  </a:lnTo>
                  <a:lnTo>
                    <a:pt x="403" y="661"/>
                  </a:lnTo>
                  <a:lnTo>
                    <a:pt x="328" y="685"/>
                  </a:lnTo>
                  <a:lnTo>
                    <a:pt x="253" y="710"/>
                  </a:lnTo>
                  <a:lnTo>
                    <a:pt x="183" y="734"/>
                  </a:lnTo>
                  <a:lnTo>
                    <a:pt x="115" y="758"/>
                  </a:lnTo>
                  <a:lnTo>
                    <a:pt x="55" y="781"/>
                  </a:lnTo>
                  <a:lnTo>
                    <a:pt x="0" y="8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25">
              <a:extLst>
                <a:ext uri="{FF2B5EF4-FFF2-40B4-BE49-F238E27FC236}">
                  <a16:creationId xmlns:a16="http://schemas.microsoft.com/office/drawing/2014/main" xmlns="" id="{5B60F70E-45CB-438B-9364-47FB038F1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2835"/>
              <a:ext cx="1610" cy="815"/>
            </a:xfrm>
            <a:custGeom>
              <a:avLst/>
              <a:gdLst>
                <a:gd name="T0" fmla="*/ 1 w 3219"/>
                <a:gd name="T1" fmla="*/ 338 h 815"/>
                <a:gd name="T2" fmla="*/ 2 w 3219"/>
                <a:gd name="T3" fmla="*/ 330 h 815"/>
                <a:gd name="T4" fmla="*/ 2 w 3219"/>
                <a:gd name="T5" fmla="*/ 439 h 815"/>
                <a:gd name="T6" fmla="*/ 2 w 3219"/>
                <a:gd name="T7" fmla="*/ 430 h 815"/>
                <a:gd name="T8" fmla="*/ 2 w 3219"/>
                <a:gd name="T9" fmla="*/ 334 h 815"/>
                <a:gd name="T10" fmla="*/ 3 w 3219"/>
                <a:gd name="T11" fmla="*/ 220 h 815"/>
                <a:gd name="T12" fmla="*/ 3 w 3219"/>
                <a:gd name="T13" fmla="*/ 152 h 815"/>
                <a:gd name="T14" fmla="*/ 3 w 3219"/>
                <a:gd name="T15" fmla="*/ 182 h 815"/>
                <a:gd name="T16" fmla="*/ 3 w 3219"/>
                <a:gd name="T17" fmla="*/ 284 h 815"/>
                <a:gd name="T18" fmla="*/ 2 w 3219"/>
                <a:gd name="T19" fmla="*/ 400 h 815"/>
                <a:gd name="T20" fmla="*/ 2 w 3219"/>
                <a:gd name="T21" fmla="*/ 473 h 815"/>
                <a:gd name="T22" fmla="*/ 2 w 3219"/>
                <a:gd name="T23" fmla="*/ 587 h 815"/>
                <a:gd name="T24" fmla="*/ 2 w 3219"/>
                <a:gd name="T25" fmla="*/ 366 h 815"/>
                <a:gd name="T26" fmla="*/ 1 w 3219"/>
                <a:gd name="T27" fmla="*/ 378 h 815"/>
                <a:gd name="T28" fmla="*/ 1 w 3219"/>
                <a:gd name="T29" fmla="*/ 570 h 815"/>
                <a:gd name="T30" fmla="*/ 1 w 3219"/>
                <a:gd name="T31" fmla="*/ 505 h 815"/>
                <a:gd name="T32" fmla="*/ 2 w 3219"/>
                <a:gd name="T33" fmla="*/ 570 h 815"/>
                <a:gd name="T34" fmla="*/ 2 w 3219"/>
                <a:gd name="T35" fmla="*/ 589 h 815"/>
                <a:gd name="T36" fmla="*/ 2 w 3219"/>
                <a:gd name="T37" fmla="*/ 495 h 815"/>
                <a:gd name="T38" fmla="*/ 3 w 3219"/>
                <a:gd name="T39" fmla="*/ 368 h 815"/>
                <a:gd name="T40" fmla="*/ 3 w 3219"/>
                <a:gd name="T41" fmla="*/ 277 h 815"/>
                <a:gd name="T42" fmla="*/ 4 w 3219"/>
                <a:gd name="T43" fmla="*/ 270 h 815"/>
                <a:gd name="T44" fmla="*/ 3 w 3219"/>
                <a:gd name="T45" fmla="*/ 309 h 815"/>
                <a:gd name="T46" fmla="*/ 3 w 3219"/>
                <a:gd name="T47" fmla="*/ 401 h 815"/>
                <a:gd name="T48" fmla="*/ 2 w 3219"/>
                <a:gd name="T49" fmla="*/ 504 h 815"/>
                <a:gd name="T50" fmla="*/ 2 w 3219"/>
                <a:gd name="T51" fmla="*/ 579 h 815"/>
                <a:gd name="T52" fmla="*/ 2 w 3219"/>
                <a:gd name="T53" fmla="*/ 616 h 815"/>
                <a:gd name="T54" fmla="*/ 2 w 3219"/>
                <a:gd name="T55" fmla="*/ 626 h 815"/>
                <a:gd name="T56" fmla="*/ 2 w 3219"/>
                <a:gd name="T57" fmla="*/ 607 h 815"/>
                <a:gd name="T58" fmla="*/ 1 w 3219"/>
                <a:gd name="T59" fmla="*/ 535 h 815"/>
                <a:gd name="T60" fmla="*/ 1 w 3219"/>
                <a:gd name="T61" fmla="*/ 602 h 815"/>
                <a:gd name="T62" fmla="*/ 1 w 3219"/>
                <a:gd name="T63" fmla="*/ 725 h 815"/>
                <a:gd name="T64" fmla="*/ 2 w 3219"/>
                <a:gd name="T65" fmla="*/ 677 h 815"/>
                <a:gd name="T66" fmla="*/ 2 w 3219"/>
                <a:gd name="T67" fmla="*/ 712 h 815"/>
                <a:gd name="T68" fmla="*/ 2 w 3219"/>
                <a:gd name="T69" fmla="*/ 754 h 815"/>
                <a:gd name="T70" fmla="*/ 2 w 3219"/>
                <a:gd name="T71" fmla="*/ 704 h 815"/>
                <a:gd name="T72" fmla="*/ 1 w 3219"/>
                <a:gd name="T73" fmla="*/ 791 h 815"/>
                <a:gd name="T74" fmla="*/ 1 w 3219"/>
                <a:gd name="T75" fmla="*/ 40 h 815"/>
                <a:gd name="T76" fmla="*/ 1 w 3219"/>
                <a:gd name="T77" fmla="*/ 3 h 815"/>
                <a:gd name="T78" fmla="*/ 1 w 3219"/>
                <a:gd name="T79" fmla="*/ 13 h 815"/>
                <a:gd name="T80" fmla="*/ 2 w 3219"/>
                <a:gd name="T81" fmla="*/ 71 h 815"/>
                <a:gd name="T82" fmla="*/ 2 w 3219"/>
                <a:gd name="T83" fmla="*/ 300 h 815"/>
                <a:gd name="T84" fmla="*/ 2 w 3219"/>
                <a:gd name="T85" fmla="*/ 339 h 815"/>
                <a:gd name="T86" fmla="*/ 2 w 3219"/>
                <a:gd name="T87" fmla="*/ 312 h 815"/>
                <a:gd name="T88" fmla="*/ 2 w 3219"/>
                <a:gd name="T89" fmla="*/ 222 h 815"/>
                <a:gd name="T90" fmla="*/ 3 w 3219"/>
                <a:gd name="T91" fmla="*/ 84 h 815"/>
                <a:gd name="T92" fmla="*/ 3 w 3219"/>
                <a:gd name="T93" fmla="*/ 73 h 815"/>
                <a:gd name="T94" fmla="*/ 2 w 3219"/>
                <a:gd name="T95" fmla="*/ 212 h 815"/>
                <a:gd name="T96" fmla="*/ 2 w 3219"/>
                <a:gd name="T97" fmla="*/ 314 h 815"/>
                <a:gd name="T98" fmla="*/ 2 w 3219"/>
                <a:gd name="T99" fmla="*/ 359 h 815"/>
                <a:gd name="T100" fmla="*/ 2 w 3219"/>
                <a:gd name="T101" fmla="*/ 365 h 815"/>
                <a:gd name="T102" fmla="*/ 2 w 3219"/>
                <a:gd name="T103" fmla="*/ 196 h 815"/>
                <a:gd name="T104" fmla="*/ 1 w 3219"/>
                <a:gd name="T105" fmla="*/ 197 h 815"/>
                <a:gd name="T106" fmla="*/ 1 w 3219"/>
                <a:gd name="T107" fmla="*/ 233 h 815"/>
                <a:gd name="T108" fmla="*/ 1 w 3219"/>
                <a:gd name="T109" fmla="*/ 156 h 815"/>
                <a:gd name="T110" fmla="*/ 2 w 3219"/>
                <a:gd name="T111" fmla="*/ 192 h 815"/>
                <a:gd name="T112" fmla="*/ 1 w 3219"/>
                <a:gd name="T113" fmla="*/ 54 h 815"/>
                <a:gd name="T114" fmla="*/ 1 w 3219"/>
                <a:gd name="T115" fmla="*/ 60 h 815"/>
                <a:gd name="T116" fmla="*/ 1 w 3219"/>
                <a:gd name="T117" fmla="*/ 275 h 8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19"/>
                <a:gd name="T178" fmla="*/ 0 h 815"/>
                <a:gd name="T179" fmla="*/ 3219 w 3219"/>
                <a:gd name="T180" fmla="*/ 815 h 81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19" h="815">
                  <a:moveTo>
                    <a:pt x="179" y="275"/>
                  </a:moveTo>
                  <a:lnTo>
                    <a:pt x="250" y="401"/>
                  </a:lnTo>
                  <a:lnTo>
                    <a:pt x="311" y="387"/>
                  </a:lnTo>
                  <a:lnTo>
                    <a:pt x="373" y="373"/>
                  </a:lnTo>
                  <a:lnTo>
                    <a:pt x="438" y="360"/>
                  </a:lnTo>
                  <a:lnTo>
                    <a:pt x="505" y="348"/>
                  </a:lnTo>
                  <a:lnTo>
                    <a:pt x="573" y="338"/>
                  </a:lnTo>
                  <a:lnTo>
                    <a:pt x="642" y="330"/>
                  </a:lnTo>
                  <a:lnTo>
                    <a:pt x="712" y="325"/>
                  </a:lnTo>
                  <a:lnTo>
                    <a:pt x="781" y="320"/>
                  </a:lnTo>
                  <a:lnTo>
                    <a:pt x="850" y="318"/>
                  </a:lnTo>
                  <a:lnTo>
                    <a:pt x="919" y="320"/>
                  </a:lnTo>
                  <a:lnTo>
                    <a:pt x="987" y="323"/>
                  </a:lnTo>
                  <a:lnTo>
                    <a:pt x="1054" y="330"/>
                  </a:lnTo>
                  <a:lnTo>
                    <a:pt x="1118" y="340"/>
                  </a:lnTo>
                  <a:lnTo>
                    <a:pt x="1180" y="353"/>
                  </a:lnTo>
                  <a:lnTo>
                    <a:pt x="1239" y="370"/>
                  </a:lnTo>
                  <a:lnTo>
                    <a:pt x="1294" y="391"/>
                  </a:lnTo>
                  <a:lnTo>
                    <a:pt x="1347" y="417"/>
                  </a:lnTo>
                  <a:lnTo>
                    <a:pt x="1371" y="430"/>
                  </a:lnTo>
                  <a:lnTo>
                    <a:pt x="1397" y="439"/>
                  </a:lnTo>
                  <a:lnTo>
                    <a:pt x="1427" y="446"/>
                  </a:lnTo>
                  <a:lnTo>
                    <a:pt x="1458" y="450"/>
                  </a:lnTo>
                  <a:lnTo>
                    <a:pt x="1492" y="450"/>
                  </a:lnTo>
                  <a:lnTo>
                    <a:pt x="1528" y="448"/>
                  </a:lnTo>
                  <a:lnTo>
                    <a:pt x="1568" y="444"/>
                  </a:lnTo>
                  <a:lnTo>
                    <a:pt x="1608" y="438"/>
                  </a:lnTo>
                  <a:lnTo>
                    <a:pt x="1651" y="430"/>
                  </a:lnTo>
                  <a:lnTo>
                    <a:pt x="1696" y="420"/>
                  </a:lnTo>
                  <a:lnTo>
                    <a:pt x="1744" y="408"/>
                  </a:lnTo>
                  <a:lnTo>
                    <a:pt x="1792" y="395"/>
                  </a:lnTo>
                  <a:lnTo>
                    <a:pt x="1841" y="382"/>
                  </a:lnTo>
                  <a:lnTo>
                    <a:pt x="1892" y="366"/>
                  </a:lnTo>
                  <a:lnTo>
                    <a:pt x="1944" y="351"/>
                  </a:lnTo>
                  <a:lnTo>
                    <a:pt x="1999" y="334"/>
                  </a:lnTo>
                  <a:lnTo>
                    <a:pt x="2053" y="318"/>
                  </a:lnTo>
                  <a:lnTo>
                    <a:pt x="2108" y="301"/>
                  </a:lnTo>
                  <a:lnTo>
                    <a:pt x="2165" y="284"/>
                  </a:lnTo>
                  <a:lnTo>
                    <a:pt x="2220" y="268"/>
                  </a:lnTo>
                  <a:lnTo>
                    <a:pt x="2279" y="251"/>
                  </a:lnTo>
                  <a:lnTo>
                    <a:pt x="2336" y="235"/>
                  </a:lnTo>
                  <a:lnTo>
                    <a:pt x="2393" y="220"/>
                  </a:lnTo>
                  <a:lnTo>
                    <a:pt x="2451" y="205"/>
                  </a:lnTo>
                  <a:lnTo>
                    <a:pt x="2508" y="192"/>
                  </a:lnTo>
                  <a:lnTo>
                    <a:pt x="2565" y="182"/>
                  </a:lnTo>
                  <a:lnTo>
                    <a:pt x="2622" y="171"/>
                  </a:lnTo>
                  <a:lnTo>
                    <a:pt x="2679" y="162"/>
                  </a:lnTo>
                  <a:lnTo>
                    <a:pt x="2734" y="156"/>
                  </a:lnTo>
                  <a:lnTo>
                    <a:pt x="2790" y="152"/>
                  </a:lnTo>
                  <a:lnTo>
                    <a:pt x="2845" y="151"/>
                  </a:lnTo>
                  <a:lnTo>
                    <a:pt x="2898" y="151"/>
                  </a:lnTo>
                  <a:lnTo>
                    <a:pt x="2846" y="153"/>
                  </a:lnTo>
                  <a:lnTo>
                    <a:pt x="2793" y="157"/>
                  </a:lnTo>
                  <a:lnTo>
                    <a:pt x="2738" y="164"/>
                  </a:lnTo>
                  <a:lnTo>
                    <a:pt x="2684" y="173"/>
                  </a:lnTo>
                  <a:lnTo>
                    <a:pt x="2629" y="182"/>
                  </a:lnTo>
                  <a:lnTo>
                    <a:pt x="2574" y="194"/>
                  </a:lnTo>
                  <a:lnTo>
                    <a:pt x="2517" y="207"/>
                  </a:lnTo>
                  <a:lnTo>
                    <a:pt x="2462" y="221"/>
                  </a:lnTo>
                  <a:lnTo>
                    <a:pt x="2407" y="235"/>
                  </a:lnTo>
                  <a:lnTo>
                    <a:pt x="2350" y="251"/>
                  </a:lnTo>
                  <a:lnTo>
                    <a:pt x="2294" y="268"/>
                  </a:lnTo>
                  <a:lnTo>
                    <a:pt x="2239" y="284"/>
                  </a:lnTo>
                  <a:lnTo>
                    <a:pt x="2184" y="301"/>
                  </a:lnTo>
                  <a:lnTo>
                    <a:pt x="2131" y="318"/>
                  </a:lnTo>
                  <a:lnTo>
                    <a:pt x="2077" y="335"/>
                  </a:lnTo>
                  <a:lnTo>
                    <a:pt x="2024" y="352"/>
                  </a:lnTo>
                  <a:lnTo>
                    <a:pt x="1972" y="369"/>
                  </a:lnTo>
                  <a:lnTo>
                    <a:pt x="1920" y="385"/>
                  </a:lnTo>
                  <a:lnTo>
                    <a:pt x="1870" y="400"/>
                  </a:lnTo>
                  <a:lnTo>
                    <a:pt x="1822" y="414"/>
                  </a:lnTo>
                  <a:lnTo>
                    <a:pt x="1773" y="429"/>
                  </a:lnTo>
                  <a:lnTo>
                    <a:pt x="1727" y="440"/>
                  </a:lnTo>
                  <a:lnTo>
                    <a:pt x="1682" y="451"/>
                  </a:lnTo>
                  <a:lnTo>
                    <a:pt x="1639" y="460"/>
                  </a:lnTo>
                  <a:lnTo>
                    <a:pt x="1597" y="468"/>
                  </a:lnTo>
                  <a:lnTo>
                    <a:pt x="1560" y="473"/>
                  </a:lnTo>
                  <a:lnTo>
                    <a:pt x="1522" y="477"/>
                  </a:lnTo>
                  <a:lnTo>
                    <a:pt x="1485" y="477"/>
                  </a:lnTo>
                  <a:lnTo>
                    <a:pt x="1453" y="476"/>
                  </a:lnTo>
                  <a:lnTo>
                    <a:pt x="1422" y="472"/>
                  </a:lnTo>
                  <a:lnTo>
                    <a:pt x="1392" y="465"/>
                  </a:lnTo>
                  <a:lnTo>
                    <a:pt x="1366" y="456"/>
                  </a:lnTo>
                  <a:lnTo>
                    <a:pt x="1435" y="587"/>
                  </a:lnTo>
                  <a:lnTo>
                    <a:pt x="1394" y="570"/>
                  </a:lnTo>
                  <a:lnTo>
                    <a:pt x="1316" y="433"/>
                  </a:lnTo>
                  <a:lnTo>
                    <a:pt x="1271" y="414"/>
                  </a:lnTo>
                  <a:lnTo>
                    <a:pt x="1223" y="399"/>
                  </a:lnTo>
                  <a:lnTo>
                    <a:pt x="1170" y="385"/>
                  </a:lnTo>
                  <a:lnTo>
                    <a:pt x="1113" y="374"/>
                  </a:lnTo>
                  <a:lnTo>
                    <a:pt x="1052" y="366"/>
                  </a:lnTo>
                  <a:lnTo>
                    <a:pt x="989" y="360"/>
                  </a:lnTo>
                  <a:lnTo>
                    <a:pt x="921" y="357"/>
                  </a:lnTo>
                  <a:lnTo>
                    <a:pt x="852" y="356"/>
                  </a:lnTo>
                  <a:lnTo>
                    <a:pt x="783" y="357"/>
                  </a:lnTo>
                  <a:lnTo>
                    <a:pt x="711" y="362"/>
                  </a:lnTo>
                  <a:lnTo>
                    <a:pt x="638" y="369"/>
                  </a:lnTo>
                  <a:lnTo>
                    <a:pt x="564" y="378"/>
                  </a:lnTo>
                  <a:lnTo>
                    <a:pt x="492" y="391"/>
                  </a:lnTo>
                  <a:lnTo>
                    <a:pt x="417" y="405"/>
                  </a:lnTo>
                  <a:lnTo>
                    <a:pt x="345" y="424"/>
                  </a:lnTo>
                  <a:lnTo>
                    <a:pt x="274" y="443"/>
                  </a:lnTo>
                  <a:lnTo>
                    <a:pt x="361" y="594"/>
                  </a:lnTo>
                  <a:lnTo>
                    <a:pt x="405" y="582"/>
                  </a:lnTo>
                  <a:lnTo>
                    <a:pt x="457" y="570"/>
                  </a:lnTo>
                  <a:lnTo>
                    <a:pt x="516" y="559"/>
                  </a:lnTo>
                  <a:lnTo>
                    <a:pt x="580" y="547"/>
                  </a:lnTo>
                  <a:lnTo>
                    <a:pt x="647" y="535"/>
                  </a:lnTo>
                  <a:lnTo>
                    <a:pt x="719" y="525"/>
                  </a:lnTo>
                  <a:lnTo>
                    <a:pt x="792" y="516"/>
                  </a:lnTo>
                  <a:lnTo>
                    <a:pt x="868" y="509"/>
                  </a:lnTo>
                  <a:lnTo>
                    <a:pt x="944" y="505"/>
                  </a:lnTo>
                  <a:lnTo>
                    <a:pt x="1018" y="503"/>
                  </a:lnTo>
                  <a:lnTo>
                    <a:pt x="1090" y="504"/>
                  </a:lnTo>
                  <a:lnTo>
                    <a:pt x="1161" y="509"/>
                  </a:lnTo>
                  <a:lnTo>
                    <a:pt x="1227" y="517"/>
                  </a:lnTo>
                  <a:lnTo>
                    <a:pt x="1289" y="530"/>
                  </a:lnTo>
                  <a:lnTo>
                    <a:pt x="1344" y="548"/>
                  </a:lnTo>
                  <a:lnTo>
                    <a:pt x="1394" y="570"/>
                  </a:lnTo>
                  <a:lnTo>
                    <a:pt x="1435" y="587"/>
                  </a:lnTo>
                  <a:lnTo>
                    <a:pt x="1461" y="595"/>
                  </a:lnTo>
                  <a:lnTo>
                    <a:pt x="1489" y="599"/>
                  </a:lnTo>
                  <a:lnTo>
                    <a:pt x="1522" y="600"/>
                  </a:lnTo>
                  <a:lnTo>
                    <a:pt x="1554" y="599"/>
                  </a:lnTo>
                  <a:lnTo>
                    <a:pt x="1591" y="595"/>
                  </a:lnTo>
                  <a:lnTo>
                    <a:pt x="1630" y="589"/>
                  </a:lnTo>
                  <a:lnTo>
                    <a:pt x="1672" y="581"/>
                  </a:lnTo>
                  <a:lnTo>
                    <a:pt x="1715" y="570"/>
                  </a:lnTo>
                  <a:lnTo>
                    <a:pt x="1761" y="557"/>
                  </a:lnTo>
                  <a:lnTo>
                    <a:pt x="1808" y="544"/>
                  </a:lnTo>
                  <a:lnTo>
                    <a:pt x="1858" y="529"/>
                  </a:lnTo>
                  <a:lnTo>
                    <a:pt x="1910" y="513"/>
                  </a:lnTo>
                  <a:lnTo>
                    <a:pt x="1965" y="495"/>
                  </a:lnTo>
                  <a:lnTo>
                    <a:pt x="2020" y="478"/>
                  </a:lnTo>
                  <a:lnTo>
                    <a:pt x="2077" y="460"/>
                  </a:lnTo>
                  <a:lnTo>
                    <a:pt x="2136" y="440"/>
                  </a:lnTo>
                  <a:lnTo>
                    <a:pt x="2196" y="422"/>
                  </a:lnTo>
                  <a:lnTo>
                    <a:pt x="2258" y="404"/>
                  </a:lnTo>
                  <a:lnTo>
                    <a:pt x="2320" y="386"/>
                  </a:lnTo>
                  <a:lnTo>
                    <a:pt x="2384" y="368"/>
                  </a:lnTo>
                  <a:lnTo>
                    <a:pt x="2450" y="351"/>
                  </a:lnTo>
                  <a:lnTo>
                    <a:pt x="2517" y="335"/>
                  </a:lnTo>
                  <a:lnTo>
                    <a:pt x="2584" y="320"/>
                  </a:lnTo>
                  <a:lnTo>
                    <a:pt x="2652" y="307"/>
                  </a:lnTo>
                  <a:lnTo>
                    <a:pt x="2721" y="295"/>
                  </a:lnTo>
                  <a:lnTo>
                    <a:pt x="2791" y="284"/>
                  </a:lnTo>
                  <a:lnTo>
                    <a:pt x="2862" y="277"/>
                  </a:lnTo>
                  <a:lnTo>
                    <a:pt x="2933" y="271"/>
                  </a:lnTo>
                  <a:lnTo>
                    <a:pt x="3003" y="268"/>
                  </a:lnTo>
                  <a:lnTo>
                    <a:pt x="3076" y="266"/>
                  </a:lnTo>
                  <a:lnTo>
                    <a:pt x="3147" y="269"/>
                  </a:lnTo>
                  <a:lnTo>
                    <a:pt x="3219" y="274"/>
                  </a:lnTo>
                  <a:lnTo>
                    <a:pt x="3174" y="271"/>
                  </a:lnTo>
                  <a:lnTo>
                    <a:pt x="3126" y="270"/>
                  </a:lnTo>
                  <a:lnTo>
                    <a:pt x="3078" y="271"/>
                  </a:lnTo>
                  <a:lnTo>
                    <a:pt x="3028" y="274"/>
                  </a:lnTo>
                  <a:lnTo>
                    <a:pt x="2974" y="278"/>
                  </a:lnTo>
                  <a:lnTo>
                    <a:pt x="2922" y="284"/>
                  </a:lnTo>
                  <a:lnTo>
                    <a:pt x="2867" y="291"/>
                  </a:lnTo>
                  <a:lnTo>
                    <a:pt x="2814" y="300"/>
                  </a:lnTo>
                  <a:lnTo>
                    <a:pt x="2757" y="309"/>
                  </a:lnTo>
                  <a:lnTo>
                    <a:pt x="2702" y="321"/>
                  </a:lnTo>
                  <a:lnTo>
                    <a:pt x="2645" y="333"/>
                  </a:lnTo>
                  <a:lnTo>
                    <a:pt x="2589" y="344"/>
                  </a:lnTo>
                  <a:lnTo>
                    <a:pt x="2534" y="359"/>
                  </a:lnTo>
                  <a:lnTo>
                    <a:pt x="2477" y="372"/>
                  </a:lnTo>
                  <a:lnTo>
                    <a:pt x="2422" y="386"/>
                  </a:lnTo>
                  <a:lnTo>
                    <a:pt x="2369" y="401"/>
                  </a:lnTo>
                  <a:lnTo>
                    <a:pt x="2315" y="416"/>
                  </a:lnTo>
                  <a:lnTo>
                    <a:pt x="2263" y="431"/>
                  </a:lnTo>
                  <a:lnTo>
                    <a:pt x="2212" y="446"/>
                  </a:lnTo>
                  <a:lnTo>
                    <a:pt x="2162" y="461"/>
                  </a:lnTo>
                  <a:lnTo>
                    <a:pt x="2115" y="476"/>
                  </a:lnTo>
                  <a:lnTo>
                    <a:pt x="2068" y="490"/>
                  </a:lnTo>
                  <a:lnTo>
                    <a:pt x="2025" y="504"/>
                  </a:lnTo>
                  <a:lnTo>
                    <a:pt x="1984" y="517"/>
                  </a:lnTo>
                  <a:lnTo>
                    <a:pt x="1944" y="530"/>
                  </a:lnTo>
                  <a:lnTo>
                    <a:pt x="1908" y="542"/>
                  </a:lnTo>
                  <a:lnTo>
                    <a:pt x="1874" y="553"/>
                  </a:lnTo>
                  <a:lnTo>
                    <a:pt x="1842" y="564"/>
                  </a:lnTo>
                  <a:lnTo>
                    <a:pt x="1815" y="573"/>
                  </a:lnTo>
                  <a:lnTo>
                    <a:pt x="1792" y="579"/>
                  </a:lnTo>
                  <a:lnTo>
                    <a:pt x="1772" y="586"/>
                  </a:lnTo>
                  <a:lnTo>
                    <a:pt x="1754" y="591"/>
                  </a:lnTo>
                  <a:lnTo>
                    <a:pt x="1730" y="598"/>
                  </a:lnTo>
                  <a:lnTo>
                    <a:pt x="1708" y="603"/>
                  </a:lnTo>
                  <a:lnTo>
                    <a:pt x="1685" y="608"/>
                  </a:lnTo>
                  <a:lnTo>
                    <a:pt x="1663" y="612"/>
                  </a:lnTo>
                  <a:lnTo>
                    <a:pt x="1641" y="616"/>
                  </a:lnTo>
                  <a:lnTo>
                    <a:pt x="1620" y="620"/>
                  </a:lnTo>
                  <a:lnTo>
                    <a:pt x="1601" y="622"/>
                  </a:lnTo>
                  <a:lnTo>
                    <a:pt x="1580" y="624"/>
                  </a:lnTo>
                  <a:lnTo>
                    <a:pt x="1561" y="625"/>
                  </a:lnTo>
                  <a:lnTo>
                    <a:pt x="1544" y="626"/>
                  </a:lnTo>
                  <a:lnTo>
                    <a:pt x="1527" y="626"/>
                  </a:lnTo>
                  <a:lnTo>
                    <a:pt x="1509" y="626"/>
                  </a:lnTo>
                  <a:lnTo>
                    <a:pt x="1494" y="625"/>
                  </a:lnTo>
                  <a:lnTo>
                    <a:pt x="1478" y="624"/>
                  </a:lnTo>
                  <a:lnTo>
                    <a:pt x="1465" y="621"/>
                  </a:lnTo>
                  <a:lnTo>
                    <a:pt x="1451" y="617"/>
                  </a:lnTo>
                  <a:lnTo>
                    <a:pt x="1477" y="669"/>
                  </a:lnTo>
                  <a:lnTo>
                    <a:pt x="1442" y="659"/>
                  </a:lnTo>
                  <a:lnTo>
                    <a:pt x="1413" y="607"/>
                  </a:lnTo>
                  <a:lnTo>
                    <a:pt x="1366" y="585"/>
                  </a:lnTo>
                  <a:lnTo>
                    <a:pt x="1313" y="566"/>
                  </a:lnTo>
                  <a:lnTo>
                    <a:pt x="1254" y="553"/>
                  </a:lnTo>
                  <a:lnTo>
                    <a:pt x="1190" y="544"/>
                  </a:lnTo>
                  <a:lnTo>
                    <a:pt x="1123" y="538"/>
                  </a:lnTo>
                  <a:lnTo>
                    <a:pt x="1051" y="535"/>
                  </a:lnTo>
                  <a:lnTo>
                    <a:pt x="978" y="535"/>
                  </a:lnTo>
                  <a:lnTo>
                    <a:pt x="904" y="538"/>
                  </a:lnTo>
                  <a:lnTo>
                    <a:pt x="830" y="544"/>
                  </a:lnTo>
                  <a:lnTo>
                    <a:pt x="756" y="552"/>
                  </a:lnTo>
                  <a:lnTo>
                    <a:pt x="683" y="563"/>
                  </a:lnTo>
                  <a:lnTo>
                    <a:pt x="614" y="574"/>
                  </a:lnTo>
                  <a:lnTo>
                    <a:pt x="549" y="587"/>
                  </a:lnTo>
                  <a:lnTo>
                    <a:pt x="486" y="602"/>
                  </a:lnTo>
                  <a:lnTo>
                    <a:pt x="431" y="617"/>
                  </a:lnTo>
                  <a:lnTo>
                    <a:pt x="383" y="633"/>
                  </a:lnTo>
                  <a:lnTo>
                    <a:pt x="461" y="772"/>
                  </a:lnTo>
                  <a:lnTo>
                    <a:pt x="493" y="760"/>
                  </a:lnTo>
                  <a:lnTo>
                    <a:pt x="533" y="748"/>
                  </a:lnTo>
                  <a:lnTo>
                    <a:pt x="581" y="737"/>
                  </a:lnTo>
                  <a:lnTo>
                    <a:pt x="633" y="725"/>
                  </a:lnTo>
                  <a:lnTo>
                    <a:pt x="692" y="715"/>
                  </a:lnTo>
                  <a:lnTo>
                    <a:pt x="754" y="706"/>
                  </a:lnTo>
                  <a:lnTo>
                    <a:pt x="818" y="696"/>
                  </a:lnTo>
                  <a:lnTo>
                    <a:pt x="885" y="689"/>
                  </a:lnTo>
                  <a:lnTo>
                    <a:pt x="952" y="683"/>
                  </a:lnTo>
                  <a:lnTo>
                    <a:pt x="1021" y="680"/>
                  </a:lnTo>
                  <a:lnTo>
                    <a:pt x="1089" y="677"/>
                  </a:lnTo>
                  <a:lnTo>
                    <a:pt x="1154" y="676"/>
                  </a:lnTo>
                  <a:lnTo>
                    <a:pt x="1216" y="678"/>
                  </a:lnTo>
                  <a:lnTo>
                    <a:pt x="1275" y="682"/>
                  </a:lnTo>
                  <a:lnTo>
                    <a:pt x="1330" y="690"/>
                  </a:lnTo>
                  <a:lnTo>
                    <a:pt x="1378" y="699"/>
                  </a:lnTo>
                  <a:lnTo>
                    <a:pt x="1401" y="704"/>
                  </a:lnTo>
                  <a:lnTo>
                    <a:pt x="1422" y="712"/>
                  </a:lnTo>
                  <a:lnTo>
                    <a:pt x="1440" y="720"/>
                  </a:lnTo>
                  <a:lnTo>
                    <a:pt x="1458" y="728"/>
                  </a:lnTo>
                  <a:lnTo>
                    <a:pt x="1472" y="738"/>
                  </a:lnTo>
                  <a:lnTo>
                    <a:pt x="1484" y="748"/>
                  </a:lnTo>
                  <a:lnTo>
                    <a:pt x="1492" y="760"/>
                  </a:lnTo>
                  <a:lnTo>
                    <a:pt x="1499" y="772"/>
                  </a:lnTo>
                  <a:lnTo>
                    <a:pt x="1484" y="754"/>
                  </a:lnTo>
                  <a:lnTo>
                    <a:pt x="1458" y="739"/>
                  </a:lnTo>
                  <a:lnTo>
                    <a:pt x="1420" y="726"/>
                  </a:lnTo>
                  <a:lnTo>
                    <a:pt x="1373" y="716"/>
                  </a:lnTo>
                  <a:lnTo>
                    <a:pt x="1320" y="709"/>
                  </a:lnTo>
                  <a:lnTo>
                    <a:pt x="1258" y="706"/>
                  </a:lnTo>
                  <a:lnTo>
                    <a:pt x="1189" y="703"/>
                  </a:lnTo>
                  <a:lnTo>
                    <a:pt x="1114" y="704"/>
                  </a:lnTo>
                  <a:lnTo>
                    <a:pt x="1037" y="708"/>
                  </a:lnTo>
                  <a:lnTo>
                    <a:pt x="956" y="715"/>
                  </a:lnTo>
                  <a:lnTo>
                    <a:pt x="873" y="725"/>
                  </a:lnTo>
                  <a:lnTo>
                    <a:pt x="788" y="737"/>
                  </a:lnTo>
                  <a:lnTo>
                    <a:pt x="704" y="752"/>
                  </a:lnTo>
                  <a:lnTo>
                    <a:pt x="621" y="770"/>
                  </a:lnTo>
                  <a:lnTo>
                    <a:pt x="540" y="791"/>
                  </a:lnTo>
                  <a:lnTo>
                    <a:pt x="461" y="815"/>
                  </a:lnTo>
                  <a:lnTo>
                    <a:pt x="0" y="96"/>
                  </a:lnTo>
                  <a:lnTo>
                    <a:pt x="47" y="83"/>
                  </a:lnTo>
                  <a:lnTo>
                    <a:pt x="93" y="71"/>
                  </a:lnTo>
                  <a:lnTo>
                    <a:pt x="141" y="60"/>
                  </a:lnTo>
                  <a:lnTo>
                    <a:pt x="188" y="49"/>
                  </a:lnTo>
                  <a:lnTo>
                    <a:pt x="235" y="40"/>
                  </a:lnTo>
                  <a:lnTo>
                    <a:pt x="283" y="32"/>
                  </a:lnTo>
                  <a:lnTo>
                    <a:pt x="330" y="25"/>
                  </a:lnTo>
                  <a:lnTo>
                    <a:pt x="376" y="18"/>
                  </a:lnTo>
                  <a:lnTo>
                    <a:pt x="423" y="13"/>
                  </a:lnTo>
                  <a:lnTo>
                    <a:pt x="469" y="9"/>
                  </a:lnTo>
                  <a:lnTo>
                    <a:pt x="516" y="5"/>
                  </a:lnTo>
                  <a:lnTo>
                    <a:pt x="561" y="3"/>
                  </a:lnTo>
                  <a:lnTo>
                    <a:pt x="606" y="1"/>
                  </a:lnTo>
                  <a:lnTo>
                    <a:pt x="649" y="0"/>
                  </a:lnTo>
                  <a:lnTo>
                    <a:pt x="692" y="1"/>
                  </a:lnTo>
                  <a:lnTo>
                    <a:pt x="735" y="3"/>
                  </a:lnTo>
                  <a:lnTo>
                    <a:pt x="775" y="5"/>
                  </a:lnTo>
                  <a:lnTo>
                    <a:pt x="816" y="8"/>
                  </a:lnTo>
                  <a:lnTo>
                    <a:pt x="854" y="13"/>
                  </a:lnTo>
                  <a:lnTo>
                    <a:pt x="892" y="18"/>
                  </a:lnTo>
                  <a:lnTo>
                    <a:pt x="928" y="25"/>
                  </a:lnTo>
                  <a:lnTo>
                    <a:pt x="963" y="31"/>
                  </a:lnTo>
                  <a:lnTo>
                    <a:pt x="995" y="40"/>
                  </a:lnTo>
                  <a:lnTo>
                    <a:pt x="1028" y="49"/>
                  </a:lnTo>
                  <a:lnTo>
                    <a:pt x="1058" y="60"/>
                  </a:lnTo>
                  <a:lnTo>
                    <a:pt x="1085" y="71"/>
                  </a:lnTo>
                  <a:lnTo>
                    <a:pt x="1111" y="84"/>
                  </a:lnTo>
                  <a:lnTo>
                    <a:pt x="1135" y="99"/>
                  </a:lnTo>
                  <a:lnTo>
                    <a:pt x="1158" y="113"/>
                  </a:lnTo>
                  <a:lnTo>
                    <a:pt x="1178" y="129"/>
                  </a:lnTo>
                  <a:lnTo>
                    <a:pt x="1196" y="145"/>
                  </a:lnTo>
                  <a:lnTo>
                    <a:pt x="1211" y="164"/>
                  </a:lnTo>
                  <a:lnTo>
                    <a:pt x="1275" y="300"/>
                  </a:lnTo>
                  <a:lnTo>
                    <a:pt x="1282" y="310"/>
                  </a:lnTo>
                  <a:lnTo>
                    <a:pt x="1294" y="320"/>
                  </a:lnTo>
                  <a:lnTo>
                    <a:pt x="1309" y="326"/>
                  </a:lnTo>
                  <a:lnTo>
                    <a:pt x="1328" y="333"/>
                  </a:lnTo>
                  <a:lnTo>
                    <a:pt x="1351" y="336"/>
                  </a:lnTo>
                  <a:lnTo>
                    <a:pt x="1375" y="339"/>
                  </a:lnTo>
                  <a:lnTo>
                    <a:pt x="1403" y="339"/>
                  </a:lnTo>
                  <a:lnTo>
                    <a:pt x="1432" y="339"/>
                  </a:lnTo>
                  <a:lnTo>
                    <a:pt x="1463" y="338"/>
                  </a:lnTo>
                  <a:lnTo>
                    <a:pt x="1494" y="335"/>
                  </a:lnTo>
                  <a:lnTo>
                    <a:pt x="1527" y="330"/>
                  </a:lnTo>
                  <a:lnTo>
                    <a:pt x="1561" y="325"/>
                  </a:lnTo>
                  <a:lnTo>
                    <a:pt x="1594" y="318"/>
                  </a:lnTo>
                  <a:lnTo>
                    <a:pt x="1627" y="312"/>
                  </a:lnTo>
                  <a:lnTo>
                    <a:pt x="1660" y="303"/>
                  </a:lnTo>
                  <a:lnTo>
                    <a:pt x="1692" y="294"/>
                  </a:lnTo>
                  <a:lnTo>
                    <a:pt x="1720" y="284"/>
                  </a:lnTo>
                  <a:lnTo>
                    <a:pt x="1756" y="273"/>
                  </a:lnTo>
                  <a:lnTo>
                    <a:pt x="1799" y="259"/>
                  </a:lnTo>
                  <a:lnTo>
                    <a:pt x="1851" y="242"/>
                  </a:lnTo>
                  <a:lnTo>
                    <a:pt x="1908" y="222"/>
                  </a:lnTo>
                  <a:lnTo>
                    <a:pt x="1972" y="203"/>
                  </a:lnTo>
                  <a:lnTo>
                    <a:pt x="2039" y="182"/>
                  </a:lnTo>
                  <a:lnTo>
                    <a:pt x="2113" y="161"/>
                  </a:lnTo>
                  <a:lnTo>
                    <a:pt x="2191" y="140"/>
                  </a:lnTo>
                  <a:lnTo>
                    <a:pt x="2270" y="121"/>
                  </a:lnTo>
                  <a:lnTo>
                    <a:pt x="2353" y="101"/>
                  </a:lnTo>
                  <a:lnTo>
                    <a:pt x="2439" y="84"/>
                  </a:lnTo>
                  <a:lnTo>
                    <a:pt x="2526" y="69"/>
                  </a:lnTo>
                  <a:lnTo>
                    <a:pt x="2612" y="56"/>
                  </a:lnTo>
                  <a:lnTo>
                    <a:pt x="2700" y="47"/>
                  </a:lnTo>
                  <a:lnTo>
                    <a:pt x="2786" y="40"/>
                  </a:lnTo>
                  <a:lnTo>
                    <a:pt x="2710" y="48"/>
                  </a:lnTo>
                  <a:lnTo>
                    <a:pt x="2633" y="58"/>
                  </a:lnTo>
                  <a:lnTo>
                    <a:pt x="2553" y="73"/>
                  </a:lnTo>
                  <a:lnTo>
                    <a:pt x="2476" y="88"/>
                  </a:lnTo>
                  <a:lnTo>
                    <a:pt x="2396" y="106"/>
                  </a:lnTo>
                  <a:lnTo>
                    <a:pt x="2320" y="127"/>
                  </a:lnTo>
                  <a:lnTo>
                    <a:pt x="2246" y="148"/>
                  </a:lnTo>
                  <a:lnTo>
                    <a:pt x="2174" y="169"/>
                  </a:lnTo>
                  <a:lnTo>
                    <a:pt x="2103" y="191"/>
                  </a:lnTo>
                  <a:lnTo>
                    <a:pt x="2037" y="212"/>
                  </a:lnTo>
                  <a:lnTo>
                    <a:pt x="1977" y="233"/>
                  </a:lnTo>
                  <a:lnTo>
                    <a:pt x="1922" y="252"/>
                  </a:lnTo>
                  <a:lnTo>
                    <a:pt x="1870" y="269"/>
                  </a:lnTo>
                  <a:lnTo>
                    <a:pt x="1827" y="284"/>
                  </a:lnTo>
                  <a:lnTo>
                    <a:pt x="1791" y="297"/>
                  </a:lnTo>
                  <a:lnTo>
                    <a:pt x="1761" y="307"/>
                  </a:lnTo>
                  <a:lnTo>
                    <a:pt x="1735" y="314"/>
                  </a:lnTo>
                  <a:lnTo>
                    <a:pt x="1710" y="322"/>
                  </a:lnTo>
                  <a:lnTo>
                    <a:pt x="1682" y="329"/>
                  </a:lnTo>
                  <a:lnTo>
                    <a:pt x="1653" y="336"/>
                  </a:lnTo>
                  <a:lnTo>
                    <a:pt x="1625" y="343"/>
                  </a:lnTo>
                  <a:lnTo>
                    <a:pt x="1596" y="348"/>
                  </a:lnTo>
                  <a:lnTo>
                    <a:pt x="1566" y="355"/>
                  </a:lnTo>
                  <a:lnTo>
                    <a:pt x="1537" y="359"/>
                  </a:lnTo>
                  <a:lnTo>
                    <a:pt x="1508" y="362"/>
                  </a:lnTo>
                  <a:lnTo>
                    <a:pt x="1478" y="365"/>
                  </a:lnTo>
                  <a:lnTo>
                    <a:pt x="1449" y="368"/>
                  </a:lnTo>
                  <a:lnTo>
                    <a:pt x="1422" y="369"/>
                  </a:lnTo>
                  <a:lnTo>
                    <a:pt x="1394" y="369"/>
                  </a:lnTo>
                  <a:lnTo>
                    <a:pt x="1368" y="368"/>
                  </a:lnTo>
                  <a:lnTo>
                    <a:pt x="1342" y="365"/>
                  </a:lnTo>
                  <a:lnTo>
                    <a:pt x="1318" y="361"/>
                  </a:lnTo>
                  <a:lnTo>
                    <a:pt x="1347" y="417"/>
                  </a:lnTo>
                  <a:lnTo>
                    <a:pt x="1294" y="391"/>
                  </a:lnTo>
                  <a:lnTo>
                    <a:pt x="1220" y="259"/>
                  </a:lnTo>
                  <a:lnTo>
                    <a:pt x="1166" y="233"/>
                  </a:lnTo>
                  <a:lnTo>
                    <a:pt x="1106" y="212"/>
                  </a:lnTo>
                  <a:lnTo>
                    <a:pt x="1044" y="196"/>
                  </a:lnTo>
                  <a:lnTo>
                    <a:pt x="978" y="186"/>
                  </a:lnTo>
                  <a:lnTo>
                    <a:pt x="909" y="179"/>
                  </a:lnTo>
                  <a:lnTo>
                    <a:pt x="838" y="177"/>
                  </a:lnTo>
                  <a:lnTo>
                    <a:pt x="766" y="177"/>
                  </a:lnTo>
                  <a:lnTo>
                    <a:pt x="695" y="181"/>
                  </a:lnTo>
                  <a:lnTo>
                    <a:pt x="623" y="188"/>
                  </a:lnTo>
                  <a:lnTo>
                    <a:pt x="550" y="197"/>
                  </a:lnTo>
                  <a:lnTo>
                    <a:pt x="481" y="208"/>
                  </a:lnTo>
                  <a:lnTo>
                    <a:pt x="414" y="220"/>
                  </a:lnTo>
                  <a:lnTo>
                    <a:pt x="348" y="234"/>
                  </a:lnTo>
                  <a:lnTo>
                    <a:pt x="288" y="247"/>
                  </a:lnTo>
                  <a:lnTo>
                    <a:pt x="231" y="261"/>
                  </a:lnTo>
                  <a:lnTo>
                    <a:pt x="179" y="275"/>
                  </a:lnTo>
                  <a:lnTo>
                    <a:pt x="155" y="233"/>
                  </a:lnTo>
                  <a:lnTo>
                    <a:pt x="217" y="216"/>
                  </a:lnTo>
                  <a:lnTo>
                    <a:pt x="283" y="201"/>
                  </a:lnTo>
                  <a:lnTo>
                    <a:pt x="352" y="188"/>
                  </a:lnTo>
                  <a:lnTo>
                    <a:pt x="423" y="177"/>
                  </a:lnTo>
                  <a:lnTo>
                    <a:pt x="495" y="168"/>
                  </a:lnTo>
                  <a:lnTo>
                    <a:pt x="569" y="161"/>
                  </a:lnTo>
                  <a:lnTo>
                    <a:pt x="643" y="156"/>
                  </a:lnTo>
                  <a:lnTo>
                    <a:pt x="716" y="153"/>
                  </a:lnTo>
                  <a:lnTo>
                    <a:pt x="788" y="152"/>
                  </a:lnTo>
                  <a:lnTo>
                    <a:pt x="857" y="155"/>
                  </a:lnTo>
                  <a:lnTo>
                    <a:pt x="926" y="160"/>
                  </a:lnTo>
                  <a:lnTo>
                    <a:pt x="990" y="168"/>
                  </a:lnTo>
                  <a:lnTo>
                    <a:pt x="1051" y="178"/>
                  </a:lnTo>
                  <a:lnTo>
                    <a:pt x="1108" y="192"/>
                  </a:lnTo>
                  <a:lnTo>
                    <a:pt x="1159" y="209"/>
                  </a:lnTo>
                  <a:lnTo>
                    <a:pt x="1204" y="230"/>
                  </a:lnTo>
                  <a:lnTo>
                    <a:pt x="1159" y="148"/>
                  </a:lnTo>
                  <a:lnTo>
                    <a:pt x="1111" y="116"/>
                  </a:lnTo>
                  <a:lnTo>
                    <a:pt x="1054" y="90"/>
                  </a:lnTo>
                  <a:lnTo>
                    <a:pt x="990" y="69"/>
                  </a:lnTo>
                  <a:lnTo>
                    <a:pt x="919" y="54"/>
                  </a:lnTo>
                  <a:lnTo>
                    <a:pt x="845" y="44"/>
                  </a:lnTo>
                  <a:lnTo>
                    <a:pt x="768" y="39"/>
                  </a:lnTo>
                  <a:lnTo>
                    <a:pt x="688" y="36"/>
                  </a:lnTo>
                  <a:lnTo>
                    <a:pt x="607" y="39"/>
                  </a:lnTo>
                  <a:lnTo>
                    <a:pt x="528" y="43"/>
                  </a:lnTo>
                  <a:lnTo>
                    <a:pt x="449" y="51"/>
                  </a:lnTo>
                  <a:lnTo>
                    <a:pt x="374" y="60"/>
                  </a:lnTo>
                  <a:lnTo>
                    <a:pt x="304" y="70"/>
                  </a:lnTo>
                  <a:lnTo>
                    <a:pt x="238" y="82"/>
                  </a:lnTo>
                  <a:lnTo>
                    <a:pt x="181" y="93"/>
                  </a:lnTo>
                  <a:lnTo>
                    <a:pt x="131" y="106"/>
                  </a:lnTo>
                  <a:lnTo>
                    <a:pt x="91" y="118"/>
                  </a:lnTo>
                  <a:lnTo>
                    <a:pt x="155" y="233"/>
                  </a:lnTo>
                  <a:lnTo>
                    <a:pt x="179" y="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26">
              <a:extLst>
                <a:ext uri="{FF2B5EF4-FFF2-40B4-BE49-F238E27FC236}">
                  <a16:creationId xmlns:a16="http://schemas.microsoft.com/office/drawing/2014/main" xmlns="" id="{583B9F51-87B7-471D-B08B-8D90055A5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" y="3182"/>
              <a:ext cx="985" cy="435"/>
            </a:xfrm>
            <a:custGeom>
              <a:avLst/>
              <a:gdLst>
                <a:gd name="T0" fmla="*/ 1 w 1970"/>
                <a:gd name="T1" fmla="*/ 413 h 435"/>
                <a:gd name="T2" fmla="*/ 1 w 1970"/>
                <a:gd name="T3" fmla="*/ 391 h 435"/>
                <a:gd name="T4" fmla="*/ 1 w 1970"/>
                <a:gd name="T5" fmla="*/ 373 h 435"/>
                <a:gd name="T6" fmla="*/ 1 w 1970"/>
                <a:gd name="T7" fmla="*/ 357 h 435"/>
                <a:gd name="T8" fmla="*/ 1 w 1970"/>
                <a:gd name="T9" fmla="*/ 360 h 435"/>
                <a:gd name="T10" fmla="*/ 1 w 1970"/>
                <a:gd name="T11" fmla="*/ 374 h 435"/>
                <a:gd name="T12" fmla="*/ 1 w 1970"/>
                <a:gd name="T13" fmla="*/ 383 h 435"/>
                <a:gd name="T14" fmla="*/ 1 w 1970"/>
                <a:gd name="T15" fmla="*/ 391 h 435"/>
                <a:gd name="T16" fmla="*/ 1 w 1970"/>
                <a:gd name="T17" fmla="*/ 395 h 435"/>
                <a:gd name="T18" fmla="*/ 1 w 1970"/>
                <a:gd name="T19" fmla="*/ 388 h 435"/>
                <a:gd name="T20" fmla="*/ 1 w 1970"/>
                <a:gd name="T21" fmla="*/ 374 h 435"/>
                <a:gd name="T22" fmla="*/ 1 w 1970"/>
                <a:gd name="T23" fmla="*/ 351 h 435"/>
                <a:gd name="T24" fmla="*/ 1 w 1970"/>
                <a:gd name="T25" fmla="*/ 322 h 435"/>
                <a:gd name="T26" fmla="*/ 1 w 1970"/>
                <a:gd name="T27" fmla="*/ 288 h 435"/>
                <a:gd name="T28" fmla="*/ 1 w 1970"/>
                <a:gd name="T29" fmla="*/ 252 h 435"/>
                <a:gd name="T30" fmla="*/ 1 w 1970"/>
                <a:gd name="T31" fmla="*/ 213 h 435"/>
                <a:gd name="T32" fmla="*/ 1 w 1970"/>
                <a:gd name="T33" fmla="*/ 174 h 435"/>
                <a:gd name="T34" fmla="*/ 2 w 1970"/>
                <a:gd name="T35" fmla="*/ 135 h 435"/>
                <a:gd name="T36" fmla="*/ 2 w 1970"/>
                <a:gd name="T37" fmla="*/ 100 h 435"/>
                <a:gd name="T38" fmla="*/ 2 w 1970"/>
                <a:gd name="T39" fmla="*/ 67 h 435"/>
                <a:gd name="T40" fmla="*/ 2 w 1970"/>
                <a:gd name="T41" fmla="*/ 39 h 435"/>
                <a:gd name="T42" fmla="*/ 2 w 1970"/>
                <a:gd name="T43" fmla="*/ 18 h 435"/>
                <a:gd name="T44" fmla="*/ 2 w 1970"/>
                <a:gd name="T45" fmla="*/ 4 h 435"/>
                <a:gd name="T46" fmla="*/ 2 w 1970"/>
                <a:gd name="T47" fmla="*/ 0 h 435"/>
                <a:gd name="T48" fmla="*/ 2 w 1970"/>
                <a:gd name="T49" fmla="*/ 2 h 435"/>
                <a:gd name="T50" fmla="*/ 2 w 1970"/>
                <a:gd name="T51" fmla="*/ 14 h 435"/>
                <a:gd name="T52" fmla="*/ 2 w 1970"/>
                <a:gd name="T53" fmla="*/ 36 h 435"/>
                <a:gd name="T54" fmla="*/ 2 w 1970"/>
                <a:gd name="T55" fmla="*/ 65 h 435"/>
                <a:gd name="T56" fmla="*/ 2 w 1970"/>
                <a:gd name="T57" fmla="*/ 100 h 435"/>
                <a:gd name="T58" fmla="*/ 2 w 1970"/>
                <a:gd name="T59" fmla="*/ 139 h 435"/>
                <a:gd name="T60" fmla="*/ 1 w 1970"/>
                <a:gd name="T61" fmla="*/ 182 h 435"/>
                <a:gd name="T62" fmla="*/ 1 w 1970"/>
                <a:gd name="T63" fmla="*/ 226 h 435"/>
                <a:gd name="T64" fmla="*/ 1 w 1970"/>
                <a:gd name="T65" fmla="*/ 269 h 435"/>
                <a:gd name="T66" fmla="*/ 1 w 1970"/>
                <a:gd name="T67" fmla="*/ 310 h 435"/>
                <a:gd name="T68" fmla="*/ 1 w 1970"/>
                <a:gd name="T69" fmla="*/ 349 h 435"/>
                <a:gd name="T70" fmla="*/ 1 w 1970"/>
                <a:gd name="T71" fmla="*/ 382 h 435"/>
                <a:gd name="T72" fmla="*/ 1 w 1970"/>
                <a:gd name="T73" fmla="*/ 409 h 435"/>
                <a:gd name="T74" fmla="*/ 1 w 1970"/>
                <a:gd name="T75" fmla="*/ 426 h 435"/>
                <a:gd name="T76" fmla="*/ 1 w 1970"/>
                <a:gd name="T77" fmla="*/ 435 h 435"/>
                <a:gd name="T78" fmla="*/ 1 w 1970"/>
                <a:gd name="T79" fmla="*/ 431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70"/>
                <a:gd name="T121" fmla="*/ 0 h 435"/>
                <a:gd name="T122" fmla="*/ 1970 w 1970"/>
                <a:gd name="T123" fmla="*/ 435 h 43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70" h="435">
                  <a:moveTo>
                    <a:pt x="121" y="425"/>
                  </a:moveTo>
                  <a:lnTo>
                    <a:pt x="114" y="413"/>
                  </a:lnTo>
                  <a:lnTo>
                    <a:pt x="106" y="401"/>
                  </a:lnTo>
                  <a:lnTo>
                    <a:pt x="94" y="391"/>
                  </a:lnTo>
                  <a:lnTo>
                    <a:pt x="80" y="381"/>
                  </a:lnTo>
                  <a:lnTo>
                    <a:pt x="62" y="373"/>
                  </a:lnTo>
                  <a:lnTo>
                    <a:pt x="44" y="365"/>
                  </a:lnTo>
                  <a:lnTo>
                    <a:pt x="23" y="357"/>
                  </a:lnTo>
                  <a:lnTo>
                    <a:pt x="0" y="352"/>
                  </a:lnTo>
                  <a:lnTo>
                    <a:pt x="31" y="360"/>
                  </a:lnTo>
                  <a:lnTo>
                    <a:pt x="59" y="368"/>
                  </a:lnTo>
                  <a:lnTo>
                    <a:pt x="83" y="374"/>
                  </a:lnTo>
                  <a:lnTo>
                    <a:pt x="106" y="379"/>
                  </a:lnTo>
                  <a:lnTo>
                    <a:pt x="128" y="383"/>
                  </a:lnTo>
                  <a:lnTo>
                    <a:pt x="150" y="387"/>
                  </a:lnTo>
                  <a:lnTo>
                    <a:pt x="175" y="391"/>
                  </a:lnTo>
                  <a:lnTo>
                    <a:pt x="201" y="395"/>
                  </a:lnTo>
                  <a:lnTo>
                    <a:pt x="219" y="395"/>
                  </a:lnTo>
                  <a:lnTo>
                    <a:pt x="244" y="394"/>
                  </a:lnTo>
                  <a:lnTo>
                    <a:pt x="270" y="388"/>
                  </a:lnTo>
                  <a:lnTo>
                    <a:pt x="301" y="382"/>
                  </a:lnTo>
                  <a:lnTo>
                    <a:pt x="335" y="374"/>
                  </a:lnTo>
                  <a:lnTo>
                    <a:pt x="371" y="364"/>
                  </a:lnTo>
                  <a:lnTo>
                    <a:pt x="411" y="351"/>
                  </a:lnTo>
                  <a:lnTo>
                    <a:pt x="454" y="338"/>
                  </a:lnTo>
                  <a:lnTo>
                    <a:pt x="501" y="322"/>
                  </a:lnTo>
                  <a:lnTo>
                    <a:pt x="547" y="307"/>
                  </a:lnTo>
                  <a:lnTo>
                    <a:pt x="599" y="288"/>
                  </a:lnTo>
                  <a:lnTo>
                    <a:pt x="652" y="270"/>
                  </a:lnTo>
                  <a:lnTo>
                    <a:pt x="706" y="252"/>
                  </a:lnTo>
                  <a:lnTo>
                    <a:pt x="765" y="232"/>
                  </a:lnTo>
                  <a:lnTo>
                    <a:pt x="823" y="213"/>
                  </a:lnTo>
                  <a:lnTo>
                    <a:pt x="884" y="193"/>
                  </a:lnTo>
                  <a:lnTo>
                    <a:pt x="946" y="174"/>
                  </a:lnTo>
                  <a:lnTo>
                    <a:pt x="1010" y="155"/>
                  </a:lnTo>
                  <a:lnTo>
                    <a:pt x="1075" y="135"/>
                  </a:lnTo>
                  <a:lnTo>
                    <a:pt x="1141" y="117"/>
                  </a:lnTo>
                  <a:lnTo>
                    <a:pt x="1208" y="100"/>
                  </a:lnTo>
                  <a:lnTo>
                    <a:pt x="1275" y="83"/>
                  </a:lnTo>
                  <a:lnTo>
                    <a:pt x="1344" y="67"/>
                  </a:lnTo>
                  <a:lnTo>
                    <a:pt x="1413" y="52"/>
                  </a:lnTo>
                  <a:lnTo>
                    <a:pt x="1484" y="39"/>
                  </a:lnTo>
                  <a:lnTo>
                    <a:pt x="1553" y="27"/>
                  </a:lnTo>
                  <a:lnTo>
                    <a:pt x="1624" y="18"/>
                  </a:lnTo>
                  <a:lnTo>
                    <a:pt x="1694" y="10"/>
                  </a:lnTo>
                  <a:lnTo>
                    <a:pt x="1763" y="4"/>
                  </a:lnTo>
                  <a:lnTo>
                    <a:pt x="1832" y="1"/>
                  </a:lnTo>
                  <a:lnTo>
                    <a:pt x="1901" y="0"/>
                  </a:lnTo>
                  <a:lnTo>
                    <a:pt x="1970" y="1"/>
                  </a:lnTo>
                  <a:lnTo>
                    <a:pt x="1895" y="2"/>
                  </a:lnTo>
                  <a:lnTo>
                    <a:pt x="1817" y="8"/>
                  </a:lnTo>
                  <a:lnTo>
                    <a:pt x="1741" y="14"/>
                  </a:lnTo>
                  <a:lnTo>
                    <a:pt x="1665" y="25"/>
                  </a:lnTo>
                  <a:lnTo>
                    <a:pt x="1589" y="36"/>
                  </a:lnTo>
                  <a:lnTo>
                    <a:pt x="1513" y="49"/>
                  </a:lnTo>
                  <a:lnTo>
                    <a:pt x="1437" y="65"/>
                  </a:lnTo>
                  <a:lnTo>
                    <a:pt x="1363" y="82"/>
                  </a:lnTo>
                  <a:lnTo>
                    <a:pt x="1291" y="100"/>
                  </a:lnTo>
                  <a:lnTo>
                    <a:pt x="1218" y="119"/>
                  </a:lnTo>
                  <a:lnTo>
                    <a:pt x="1148" y="139"/>
                  </a:lnTo>
                  <a:lnTo>
                    <a:pt x="1077" y="160"/>
                  </a:lnTo>
                  <a:lnTo>
                    <a:pt x="1008" y="182"/>
                  </a:lnTo>
                  <a:lnTo>
                    <a:pt x="941" y="204"/>
                  </a:lnTo>
                  <a:lnTo>
                    <a:pt x="875" y="226"/>
                  </a:lnTo>
                  <a:lnTo>
                    <a:pt x="811" y="248"/>
                  </a:lnTo>
                  <a:lnTo>
                    <a:pt x="749" y="269"/>
                  </a:lnTo>
                  <a:lnTo>
                    <a:pt x="689" y="291"/>
                  </a:lnTo>
                  <a:lnTo>
                    <a:pt x="630" y="310"/>
                  </a:lnTo>
                  <a:lnTo>
                    <a:pt x="575" y="331"/>
                  </a:lnTo>
                  <a:lnTo>
                    <a:pt x="521" y="349"/>
                  </a:lnTo>
                  <a:lnTo>
                    <a:pt x="470" y="366"/>
                  </a:lnTo>
                  <a:lnTo>
                    <a:pt x="421" y="382"/>
                  </a:lnTo>
                  <a:lnTo>
                    <a:pt x="375" y="396"/>
                  </a:lnTo>
                  <a:lnTo>
                    <a:pt x="332" y="409"/>
                  </a:lnTo>
                  <a:lnTo>
                    <a:pt x="292" y="418"/>
                  </a:lnTo>
                  <a:lnTo>
                    <a:pt x="256" y="426"/>
                  </a:lnTo>
                  <a:lnTo>
                    <a:pt x="221" y="433"/>
                  </a:lnTo>
                  <a:lnTo>
                    <a:pt x="192" y="435"/>
                  </a:lnTo>
                  <a:lnTo>
                    <a:pt x="164" y="435"/>
                  </a:lnTo>
                  <a:lnTo>
                    <a:pt x="140" y="431"/>
                  </a:lnTo>
                  <a:lnTo>
                    <a:pt x="121" y="4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7" name="Group 15">
            <a:extLst>
              <a:ext uri="{FF2B5EF4-FFF2-40B4-BE49-F238E27FC236}">
                <a16:creationId xmlns:a16="http://schemas.microsoft.com/office/drawing/2014/main" xmlns="" id="{4BD4A448-DC72-4EBC-A7B7-91B4DDCF52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7813" y="5514975"/>
            <a:ext cx="7265987" cy="946150"/>
            <a:chOff x="96" y="2640"/>
            <a:chExt cx="3088" cy="1163"/>
          </a:xfrm>
        </p:grpSpPr>
        <p:sp>
          <p:nvSpPr>
            <p:cNvPr id="15375" name="AutoShape 14">
              <a:extLst>
                <a:ext uri="{FF2B5EF4-FFF2-40B4-BE49-F238E27FC236}">
                  <a16:creationId xmlns:a16="http://schemas.microsoft.com/office/drawing/2014/main" xmlns="" id="{43B3E6E5-EED9-4E80-B217-65DEFB0EDEF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2640"/>
              <a:ext cx="3088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16">
              <a:extLst>
                <a:ext uri="{FF2B5EF4-FFF2-40B4-BE49-F238E27FC236}">
                  <a16:creationId xmlns:a16="http://schemas.microsoft.com/office/drawing/2014/main" xmlns="" id="{2048FEEB-B1DF-4619-8410-0855A0AE2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2714"/>
              <a:ext cx="3088" cy="1005"/>
            </a:xfrm>
            <a:custGeom>
              <a:avLst/>
              <a:gdLst>
                <a:gd name="T0" fmla="*/ 6 w 6176"/>
                <a:gd name="T1" fmla="*/ 12 h 1005"/>
                <a:gd name="T2" fmla="*/ 6 w 6176"/>
                <a:gd name="T3" fmla="*/ 44 h 1005"/>
                <a:gd name="T4" fmla="*/ 5 w 6176"/>
                <a:gd name="T5" fmla="*/ 94 h 1005"/>
                <a:gd name="T6" fmla="*/ 5 w 6176"/>
                <a:gd name="T7" fmla="*/ 157 h 1005"/>
                <a:gd name="T8" fmla="*/ 5 w 6176"/>
                <a:gd name="T9" fmla="*/ 235 h 1005"/>
                <a:gd name="T10" fmla="*/ 5 w 6176"/>
                <a:gd name="T11" fmla="*/ 322 h 1005"/>
                <a:gd name="T12" fmla="*/ 5 w 6176"/>
                <a:gd name="T13" fmla="*/ 417 h 1005"/>
                <a:gd name="T14" fmla="*/ 4 w 6176"/>
                <a:gd name="T15" fmla="*/ 519 h 1005"/>
                <a:gd name="T16" fmla="*/ 4 w 6176"/>
                <a:gd name="T17" fmla="*/ 623 h 1005"/>
                <a:gd name="T18" fmla="*/ 4 w 6176"/>
                <a:gd name="T19" fmla="*/ 682 h 1005"/>
                <a:gd name="T20" fmla="*/ 3 w 6176"/>
                <a:gd name="T21" fmla="*/ 216 h 1005"/>
                <a:gd name="T22" fmla="*/ 3 w 6176"/>
                <a:gd name="T23" fmla="*/ 195 h 1005"/>
                <a:gd name="T24" fmla="*/ 3 w 6176"/>
                <a:gd name="T25" fmla="*/ 175 h 1005"/>
                <a:gd name="T26" fmla="*/ 3 w 6176"/>
                <a:gd name="T27" fmla="*/ 162 h 1005"/>
                <a:gd name="T28" fmla="*/ 3 w 6176"/>
                <a:gd name="T29" fmla="*/ 159 h 1005"/>
                <a:gd name="T30" fmla="*/ 3 w 6176"/>
                <a:gd name="T31" fmla="*/ 177 h 1005"/>
                <a:gd name="T32" fmla="*/ 3 w 6176"/>
                <a:gd name="T33" fmla="*/ 261 h 1005"/>
                <a:gd name="T34" fmla="*/ 2 w 6176"/>
                <a:gd name="T35" fmla="*/ 363 h 1005"/>
                <a:gd name="T36" fmla="*/ 2 w 6176"/>
                <a:gd name="T37" fmla="*/ 424 h 1005"/>
                <a:gd name="T38" fmla="*/ 2 w 6176"/>
                <a:gd name="T39" fmla="*/ 456 h 1005"/>
                <a:gd name="T40" fmla="*/ 2 w 6176"/>
                <a:gd name="T41" fmla="*/ 457 h 1005"/>
                <a:gd name="T42" fmla="*/ 2 w 6176"/>
                <a:gd name="T43" fmla="*/ 421 h 1005"/>
                <a:gd name="T44" fmla="*/ 2 w 6176"/>
                <a:gd name="T45" fmla="*/ 220 h 1005"/>
                <a:gd name="T46" fmla="*/ 1 w 6176"/>
                <a:gd name="T47" fmla="*/ 161 h 1005"/>
                <a:gd name="T48" fmla="*/ 1 w 6176"/>
                <a:gd name="T49" fmla="*/ 129 h 1005"/>
                <a:gd name="T50" fmla="*/ 1 w 6176"/>
                <a:gd name="T51" fmla="*/ 122 h 1005"/>
                <a:gd name="T52" fmla="*/ 1 w 6176"/>
                <a:gd name="T53" fmla="*/ 139 h 1005"/>
                <a:gd name="T54" fmla="*/ 1 w 6176"/>
                <a:gd name="T55" fmla="*/ 181 h 1005"/>
                <a:gd name="T56" fmla="*/ 1 w 6176"/>
                <a:gd name="T57" fmla="*/ 912 h 1005"/>
                <a:gd name="T58" fmla="*/ 1 w 6176"/>
                <a:gd name="T59" fmla="*/ 836 h 1005"/>
                <a:gd name="T60" fmla="*/ 2 w 6176"/>
                <a:gd name="T61" fmla="*/ 830 h 1005"/>
                <a:gd name="T62" fmla="*/ 2 w 6176"/>
                <a:gd name="T63" fmla="*/ 893 h 1005"/>
                <a:gd name="T64" fmla="*/ 2 w 6176"/>
                <a:gd name="T65" fmla="*/ 997 h 1005"/>
                <a:gd name="T66" fmla="*/ 2 w 6176"/>
                <a:gd name="T67" fmla="*/ 976 h 1005"/>
                <a:gd name="T68" fmla="*/ 2 w 6176"/>
                <a:gd name="T69" fmla="*/ 930 h 1005"/>
                <a:gd name="T70" fmla="*/ 3 w 6176"/>
                <a:gd name="T71" fmla="*/ 864 h 1005"/>
                <a:gd name="T72" fmla="*/ 3 w 6176"/>
                <a:gd name="T73" fmla="*/ 788 h 1005"/>
                <a:gd name="T74" fmla="*/ 3 w 6176"/>
                <a:gd name="T75" fmla="*/ 711 h 1005"/>
                <a:gd name="T76" fmla="*/ 3 w 6176"/>
                <a:gd name="T77" fmla="*/ 646 h 1005"/>
                <a:gd name="T78" fmla="*/ 3 w 6176"/>
                <a:gd name="T79" fmla="*/ 600 h 1005"/>
                <a:gd name="T80" fmla="*/ 4 w 6176"/>
                <a:gd name="T81" fmla="*/ 586 h 1005"/>
                <a:gd name="T82" fmla="*/ 4 w 6176"/>
                <a:gd name="T83" fmla="*/ 624 h 1005"/>
                <a:gd name="T84" fmla="*/ 3 w 6176"/>
                <a:gd name="T85" fmla="*/ 699 h 1005"/>
                <a:gd name="T86" fmla="*/ 3 w 6176"/>
                <a:gd name="T87" fmla="*/ 771 h 1005"/>
                <a:gd name="T88" fmla="*/ 3 w 6176"/>
                <a:gd name="T89" fmla="*/ 865 h 1005"/>
                <a:gd name="T90" fmla="*/ 4 w 6176"/>
                <a:gd name="T91" fmla="*/ 969 h 1005"/>
                <a:gd name="T92" fmla="*/ 4 w 6176"/>
                <a:gd name="T93" fmla="*/ 997 h 1005"/>
                <a:gd name="T94" fmla="*/ 4 w 6176"/>
                <a:gd name="T95" fmla="*/ 994 h 1005"/>
                <a:gd name="T96" fmla="*/ 4 w 6176"/>
                <a:gd name="T97" fmla="*/ 967 h 1005"/>
                <a:gd name="T98" fmla="*/ 4 w 6176"/>
                <a:gd name="T99" fmla="*/ 906 h 1005"/>
                <a:gd name="T100" fmla="*/ 4 w 6176"/>
                <a:gd name="T101" fmla="*/ 781 h 1005"/>
                <a:gd name="T102" fmla="*/ 5 w 6176"/>
                <a:gd name="T103" fmla="*/ 602 h 1005"/>
                <a:gd name="T104" fmla="*/ 5 w 6176"/>
                <a:gd name="T105" fmla="*/ 407 h 1005"/>
                <a:gd name="T106" fmla="*/ 6 w 6176"/>
                <a:gd name="T107" fmla="*/ 237 h 1005"/>
                <a:gd name="T108" fmla="*/ 6 w 6176"/>
                <a:gd name="T109" fmla="*/ 130 h 1005"/>
                <a:gd name="T110" fmla="*/ 6 w 6176"/>
                <a:gd name="T111" fmla="*/ 126 h 10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176"/>
                <a:gd name="T169" fmla="*/ 0 h 1005"/>
                <a:gd name="T170" fmla="*/ 6176 w 6176"/>
                <a:gd name="T171" fmla="*/ 1005 h 10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176" h="1005">
                  <a:moveTo>
                    <a:pt x="5819" y="0"/>
                  </a:moveTo>
                  <a:lnTo>
                    <a:pt x="5771" y="1"/>
                  </a:lnTo>
                  <a:lnTo>
                    <a:pt x="5722" y="4"/>
                  </a:lnTo>
                  <a:lnTo>
                    <a:pt x="5672" y="8"/>
                  </a:lnTo>
                  <a:lnTo>
                    <a:pt x="5622" y="12"/>
                  </a:lnTo>
                  <a:lnTo>
                    <a:pt x="5574" y="17"/>
                  </a:lnTo>
                  <a:lnTo>
                    <a:pt x="5522" y="22"/>
                  </a:lnTo>
                  <a:lnTo>
                    <a:pt x="5472" y="29"/>
                  </a:lnTo>
                  <a:lnTo>
                    <a:pt x="5422" y="36"/>
                  </a:lnTo>
                  <a:lnTo>
                    <a:pt x="5372" y="44"/>
                  </a:lnTo>
                  <a:lnTo>
                    <a:pt x="5320" y="52"/>
                  </a:lnTo>
                  <a:lnTo>
                    <a:pt x="5270" y="62"/>
                  </a:lnTo>
                  <a:lnTo>
                    <a:pt x="5219" y="72"/>
                  </a:lnTo>
                  <a:lnTo>
                    <a:pt x="5169" y="82"/>
                  </a:lnTo>
                  <a:lnTo>
                    <a:pt x="5117" y="94"/>
                  </a:lnTo>
                  <a:lnTo>
                    <a:pt x="5065" y="105"/>
                  </a:lnTo>
                  <a:lnTo>
                    <a:pt x="5015" y="117"/>
                  </a:lnTo>
                  <a:lnTo>
                    <a:pt x="4963" y="130"/>
                  </a:lnTo>
                  <a:lnTo>
                    <a:pt x="4911" y="143"/>
                  </a:lnTo>
                  <a:lnTo>
                    <a:pt x="4858" y="157"/>
                  </a:lnTo>
                  <a:lnTo>
                    <a:pt x="4806" y="172"/>
                  </a:lnTo>
                  <a:lnTo>
                    <a:pt x="4756" y="187"/>
                  </a:lnTo>
                  <a:lnTo>
                    <a:pt x="4704" y="203"/>
                  </a:lnTo>
                  <a:lnTo>
                    <a:pt x="4653" y="218"/>
                  </a:lnTo>
                  <a:lnTo>
                    <a:pt x="4603" y="235"/>
                  </a:lnTo>
                  <a:lnTo>
                    <a:pt x="4553" y="252"/>
                  </a:lnTo>
                  <a:lnTo>
                    <a:pt x="4503" y="269"/>
                  </a:lnTo>
                  <a:lnTo>
                    <a:pt x="4453" y="286"/>
                  </a:lnTo>
                  <a:lnTo>
                    <a:pt x="4403" y="304"/>
                  </a:lnTo>
                  <a:lnTo>
                    <a:pt x="4354" y="322"/>
                  </a:lnTo>
                  <a:lnTo>
                    <a:pt x="4306" y="341"/>
                  </a:lnTo>
                  <a:lnTo>
                    <a:pt x="4258" y="360"/>
                  </a:lnTo>
                  <a:lnTo>
                    <a:pt x="4211" y="378"/>
                  </a:lnTo>
                  <a:lnTo>
                    <a:pt x="4164" y="398"/>
                  </a:lnTo>
                  <a:lnTo>
                    <a:pt x="4118" y="417"/>
                  </a:lnTo>
                  <a:lnTo>
                    <a:pt x="4073" y="438"/>
                  </a:lnTo>
                  <a:lnTo>
                    <a:pt x="4028" y="457"/>
                  </a:lnTo>
                  <a:lnTo>
                    <a:pt x="3983" y="477"/>
                  </a:lnTo>
                  <a:lnTo>
                    <a:pt x="3940" y="498"/>
                  </a:lnTo>
                  <a:lnTo>
                    <a:pt x="3899" y="519"/>
                  </a:lnTo>
                  <a:lnTo>
                    <a:pt x="3857" y="539"/>
                  </a:lnTo>
                  <a:lnTo>
                    <a:pt x="3816" y="560"/>
                  </a:lnTo>
                  <a:lnTo>
                    <a:pt x="3776" y="581"/>
                  </a:lnTo>
                  <a:lnTo>
                    <a:pt x="3737" y="602"/>
                  </a:lnTo>
                  <a:lnTo>
                    <a:pt x="3699" y="623"/>
                  </a:lnTo>
                  <a:lnTo>
                    <a:pt x="3661" y="643"/>
                  </a:lnTo>
                  <a:lnTo>
                    <a:pt x="3625" y="664"/>
                  </a:lnTo>
                  <a:lnTo>
                    <a:pt x="3590" y="685"/>
                  </a:lnTo>
                  <a:lnTo>
                    <a:pt x="3556" y="706"/>
                  </a:lnTo>
                  <a:lnTo>
                    <a:pt x="3554" y="682"/>
                  </a:lnTo>
                  <a:lnTo>
                    <a:pt x="3549" y="659"/>
                  </a:lnTo>
                  <a:lnTo>
                    <a:pt x="3538" y="637"/>
                  </a:lnTo>
                  <a:lnTo>
                    <a:pt x="3524" y="615"/>
                  </a:lnTo>
                  <a:lnTo>
                    <a:pt x="3240" y="220"/>
                  </a:lnTo>
                  <a:lnTo>
                    <a:pt x="3229" y="216"/>
                  </a:lnTo>
                  <a:lnTo>
                    <a:pt x="3217" y="211"/>
                  </a:lnTo>
                  <a:lnTo>
                    <a:pt x="3205" y="207"/>
                  </a:lnTo>
                  <a:lnTo>
                    <a:pt x="3193" y="203"/>
                  </a:lnTo>
                  <a:lnTo>
                    <a:pt x="3181" y="199"/>
                  </a:lnTo>
                  <a:lnTo>
                    <a:pt x="3169" y="195"/>
                  </a:lnTo>
                  <a:lnTo>
                    <a:pt x="3157" y="192"/>
                  </a:lnTo>
                  <a:lnTo>
                    <a:pt x="3145" y="188"/>
                  </a:lnTo>
                  <a:lnTo>
                    <a:pt x="3124" y="183"/>
                  </a:lnTo>
                  <a:lnTo>
                    <a:pt x="3104" y="179"/>
                  </a:lnTo>
                  <a:lnTo>
                    <a:pt x="3083" y="175"/>
                  </a:lnTo>
                  <a:lnTo>
                    <a:pt x="3060" y="172"/>
                  </a:lnTo>
                  <a:lnTo>
                    <a:pt x="3040" y="169"/>
                  </a:lnTo>
                  <a:lnTo>
                    <a:pt x="3017" y="166"/>
                  </a:lnTo>
                  <a:lnTo>
                    <a:pt x="2995" y="164"/>
                  </a:lnTo>
                  <a:lnTo>
                    <a:pt x="2972" y="162"/>
                  </a:lnTo>
                  <a:lnTo>
                    <a:pt x="2950" y="161"/>
                  </a:lnTo>
                  <a:lnTo>
                    <a:pt x="2928" y="160"/>
                  </a:lnTo>
                  <a:lnTo>
                    <a:pt x="2903" y="159"/>
                  </a:lnTo>
                  <a:lnTo>
                    <a:pt x="2881" y="159"/>
                  </a:lnTo>
                  <a:lnTo>
                    <a:pt x="2857" y="159"/>
                  </a:lnTo>
                  <a:lnTo>
                    <a:pt x="2834" y="160"/>
                  </a:lnTo>
                  <a:lnTo>
                    <a:pt x="2810" y="160"/>
                  </a:lnTo>
                  <a:lnTo>
                    <a:pt x="2786" y="161"/>
                  </a:lnTo>
                  <a:lnTo>
                    <a:pt x="2700" y="168"/>
                  </a:lnTo>
                  <a:lnTo>
                    <a:pt x="2612" y="177"/>
                  </a:lnTo>
                  <a:lnTo>
                    <a:pt x="2526" y="190"/>
                  </a:lnTo>
                  <a:lnTo>
                    <a:pt x="2439" y="205"/>
                  </a:lnTo>
                  <a:lnTo>
                    <a:pt x="2353" y="222"/>
                  </a:lnTo>
                  <a:lnTo>
                    <a:pt x="2270" y="242"/>
                  </a:lnTo>
                  <a:lnTo>
                    <a:pt x="2191" y="261"/>
                  </a:lnTo>
                  <a:lnTo>
                    <a:pt x="2113" y="282"/>
                  </a:lnTo>
                  <a:lnTo>
                    <a:pt x="2039" y="303"/>
                  </a:lnTo>
                  <a:lnTo>
                    <a:pt x="1972" y="324"/>
                  </a:lnTo>
                  <a:lnTo>
                    <a:pt x="1908" y="343"/>
                  </a:lnTo>
                  <a:lnTo>
                    <a:pt x="1851" y="363"/>
                  </a:lnTo>
                  <a:lnTo>
                    <a:pt x="1799" y="380"/>
                  </a:lnTo>
                  <a:lnTo>
                    <a:pt x="1756" y="394"/>
                  </a:lnTo>
                  <a:lnTo>
                    <a:pt x="1720" y="405"/>
                  </a:lnTo>
                  <a:lnTo>
                    <a:pt x="1692" y="415"/>
                  </a:lnTo>
                  <a:lnTo>
                    <a:pt x="1660" y="424"/>
                  </a:lnTo>
                  <a:lnTo>
                    <a:pt x="1627" y="433"/>
                  </a:lnTo>
                  <a:lnTo>
                    <a:pt x="1594" y="439"/>
                  </a:lnTo>
                  <a:lnTo>
                    <a:pt x="1561" y="446"/>
                  </a:lnTo>
                  <a:lnTo>
                    <a:pt x="1527" y="451"/>
                  </a:lnTo>
                  <a:lnTo>
                    <a:pt x="1494" y="456"/>
                  </a:lnTo>
                  <a:lnTo>
                    <a:pt x="1463" y="459"/>
                  </a:lnTo>
                  <a:lnTo>
                    <a:pt x="1432" y="460"/>
                  </a:lnTo>
                  <a:lnTo>
                    <a:pt x="1403" y="460"/>
                  </a:lnTo>
                  <a:lnTo>
                    <a:pt x="1375" y="460"/>
                  </a:lnTo>
                  <a:lnTo>
                    <a:pt x="1351" y="457"/>
                  </a:lnTo>
                  <a:lnTo>
                    <a:pt x="1328" y="454"/>
                  </a:lnTo>
                  <a:lnTo>
                    <a:pt x="1309" y="447"/>
                  </a:lnTo>
                  <a:lnTo>
                    <a:pt x="1294" y="441"/>
                  </a:lnTo>
                  <a:lnTo>
                    <a:pt x="1282" y="431"/>
                  </a:lnTo>
                  <a:lnTo>
                    <a:pt x="1275" y="421"/>
                  </a:lnTo>
                  <a:lnTo>
                    <a:pt x="1211" y="285"/>
                  </a:lnTo>
                  <a:lnTo>
                    <a:pt x="1196" y="266"/>
                  </a:lnTo>
                  <a:lnTo>
                    <a:pt x="1178" y="250"/>
                  </a:lnTo>
                  <a:lnTo>
                    <a:pt x="1158" y="234"/>
                  </a:lnTo>
                  <a:lnTo>
                    <a:pt x="1135" y="220"/>
                  </a:lnTo>
                  <a:lnTo>
                    <a:pt x="1111" y="205"/>
                  </a:lnTo>
                  <a:lnTo>
                    <a:pt x="1085" y="192"/>
                  </a:lnTo>
                  <a:lnTo>
                    <a:pt x="1058" y="181"/>
                  </a:lnTo>
                  <a:lnTo>
                    <a:pt x="1028" y="170"/>
                  </a:lnTo>
                  <a:lnTo>
                    <a:pt x="995" y="161"/>
                  </a:lnTo>
                  <a:lnTo>
                    <a:pt x="963" y="152"/>
                  </a:lnTo>
                  <a:lnTo>
                    <a:pt x="928" y="146"/>
                  </a:lnTo>
                  <a:lnTo>
                    <a:pt x="892" y="139"/>
                  </a:lnTo>
                  <a:lnTo>
                    <a:pt x="854" y="134"/>
                  </a:lnTo>
                  <a:lnTo>
                    <a:pt x="816" y="129"/>
                  </a:lnTo>
                  <a:lnTo>
                    <a:pt x="775" y="126"/>
                  </a:lnTo>
                  <a:lnTo>
                    <a:pt x="735" y="124"/>
                  </a:lnTo>
                  <a:lnTo>
                    <a:pt x="692" y="122"/>
                  </a:lnTo>
                  <a:lnTo>
                    <a:pt x="649" y="121"/>
                  </a:lnTo>
                  <a:lnTo>
                    <a:pt x="606" y="122"/>
                  </a:lnTo>
                  <a:lnTo>
                    <a:pt x="561" y="124"/>
                  </a:lnTo>
                  <a:lnTo>
                    <a:pt x="516" y="126"/>
                  </a:lnTo>
                  <a:lnTo>
                    <a:pt x="469" y="130"/>
                  </a:lnTo>
                  <a:lnTo>
                    <a:pt x="423" y="134"/>
                  </a:lnTo>
                  <a:lnTo>
                    <a:pt x="376" y="139"/>
                  </a:lnTo>
                  <a:lnTo>
                    <a:pt x="330" y="146"/>
                  </a:lnTo>
                  <a:lnTo>
                    <a:pt x="283" y="153"/>
                  </a:lnTo>
                  <a:lnTo>
                    <a:pt x="235" y="161"/>
                  </a:lnTo>
                  <a:lnTo>
                    <a:pt x="188" y="170"/>
                  </a:lnTo>
                  <a:lnTo>
                    <a:pt x="141" y="181"/>
                  </a:lnTo>
                  <a:lnTo>
                    <a:pt x="93" y="192"/>
                  </a:lnTo>
                  <a:lnTo>
                    <a:pt x="47" y="204"/>
                  </a:lnTo>
                  <a:lnTo>
                    <a:pt x="0" y="217"/>
                  </a:lnTo>
                  <a:lnTo>
                    <a:pt x="461" y="936"/>
                  </a:lnTo>
                  <a:lnTo>
                    <a:pt x="540" y="912"/>
                  </a:lnTo>
                  <a:lnTo>
                    <a:pt x="621" y="891"/>
                  </a:lnTo>
                  <a:lnTo>
                    <a:pt x="704" y="873"/>
                  </a:lnTo>
                  <a:lnTo>
                    <a:pt x="788" y="858"/>
                  </a:lnTo>
                  <a:lnTo>
                    <a:pt x="873" y="846"/>
                  </a:lnTo>
                  <a:lnTo>
                    <a:pt x="956" y="836"/>
                  </a:lnTo>
                  <a:lnTo>
                    <a:pt x="1037" y="829"/>
                  </a:lnTo>
                  <a:lnTo>
                    <a:pt x="1114" y="825"/>
                  </a:lnTo>
                  <a:lnTo>
                    <a:pt x="1189" y="824"/>
                  </a:lnTo>
                  <a:lnTo>
                    <a:pt x="1258" y="827"/>
                  </a:lnTo>
                  <a:lnTo>
                    <a:pt x="1320" y="830"/>
                  </a:lnTo>
                  <a:lnTo>
                    <a:pt x="1373" y="837"/>
                  </a:lnTo>
                  <a:lnTo>
                    <a:pt x="1420" y="847"/>
                  </a:lnTo>
                  <a:lnTo>
                    <a:pt x="1458" y="860"/>
                  </a:lnTo>
                  <a:lnTo>
                    <a:pt x="1484" y="875"/>
                  </a:lnTo>
                  <a:lnTo>
                    <a:pt x="1499" y="893"/>
                  </a:lnTo>
                  <a:lnTo>
                    <a:pt x="1506" y="914"/>
                  </a:lnTo>
                  <a:lnTo>
                    <a:pt x="1513" y="937"/>
                  </a:lnTo>
                  <a:lnTo>
                    <a:pt x="1522" y="960"/>
                  </a:lnTo>
                  <a:lnTo>
                    <a:pt x="1535" y="981"/>
                  </a:lnTo>
                  <a:lnTo>
                    <a:pt x="1558" y="997"/>
                  </a:lnTo>
                  <a:lnTo>
                    <a:pt x="1591" y="1005"/>
                  </a:lnTo>
                  <a:lnTo>
                    <a:pt x="1637" y="1002"/>
                  </a:lnTo>
                  <a:lnTo>
                    <a:pt x="1701" y="988"/>
                  </a:lnTo>
                  <a:lnTo>
                    <a:pt x="1717" y="982"/>
                  </a:lnTo>
                  <a:lnTo>
                    <a:pt x="1735" y="976"/>
                  </a:lnTo>
                  <a:lnTo>
                    <a:pt x="1758" y="969"/>
                  </a:lnTo>
                  <a:lnTo>
                    <a:pt x="1784" y="960"/>
                  </a:lnTo>
                  <a:lnTo>
                    <a:pt x="1811" y="951"/>
                  </a:lnTo>
                  <a:lnTo>
                    <a:pt x="1842" y="942"/>
                  </a:lnTo>
                  <a:lnTo>
                    <a:pt x="1875" y="930"/>
                  </a:lnTo>
                  <a:lnTo>
                    <a:pt x="1910" y="919"/>
                  </a:lnTo>
                  <a:lnTo>
                    <a:pt x="1948" y="906"/>
                  </a:lnTo>
                  <a:lnTo>
                    <a:pt x="1989" y="893"/>
                  </a:lnTo>
                  <a:lnTo>
                    <a:pt x="2030" y="878"/>
                  </a:lnTo>
                  <a:lnTo>
                    <a:pt x="2075" y="864"/>
                  </a:lnTo>
                  <a:lnTo>
                    <a:pt x="2120" y="849"/>
                  </a:lnTo>
                  <a:lnTo>
                    <a:pt x="2167" y="834"/>
                  </a:lnTo>
                  <a:lnTo>
                    <a:pt x="2215" y="819"/>
                  </a:lnTo>
                  <a:lnTo>
                    <a:pt x="2265" y="803"/>
                  </a:lnTo>
                  <a:lnTo>
                    <a:pt x="2315" y="788"/>
                  </a:lnTo>
                  <a:lnTo>
                    <a:pt x="2367" y="772"/>
                  </a:lnTo>
                  <a:lnTo>
                    <a:pt x="2419" y="756"/>
                  </a:lnTo>
                  <a:lnTo>
                    <a:pt x="2470" y="741"/>
                  </a:lnTo>
                  <a:lnTo>
                    <a:pt x="2524" y="726"/>
                  </a:lnTo>
                  <a:lnTo>
                    <a:pt x="2576" y="711"/>
                  </a:lnTo>
                  <a:lnTo>
                    <a:pt x="2629" y="697"/>
                  </a:lnTo>
                  <a:lnTo>
                    <a:pt x="2681" y="684"/>
                  </a:lnTo>
                  <a:lnTo>
                    <a:pt x="2733" y="669"/>
                  </a:lnTo>
                  <a:lnTo>
                    <a:pt x="2784" y="658"/>
                  </a:lnTo>
                  <a:lnTo>
                    <a:pt x="2834" y="646"/>
                  </a:lnTo>
                  <a:lnTo>
                    <a:pt x="2884" y="634"/>
                  </a:lnTo>
                  <a:lnTo>
                    <a:pt x="2933" y="625"/>
                  </a:lnTo>
                  <a:lnTo>
                    <a:pt x="2981" y="616"/>
                  </a:lnTo>
                  <a:lnTo>
                    <a:pt x="3026" y="607"/>
                  </a:lnTo>
                  <a:lnTo>
                    <a:pt x="3071" y="600"/>
                  </a:lnTo>
                  <a:lnTo>
                    <a:pt x="3114" y="595"/>
                  </a:lnTo>
                  <a:lnTo>
                    <a:pt x="3155" y="590"/>
                  </a:lnTo>
                  <a:lnTo>
                    <a:pt x="3193" y="587"/>
                  </a:lnTo>
                  <a:lnTo>
                    <a:pt x="3231" y="586"/>
                  </a:lnTo>
                  <a:lnTo>
                    <a:pt x="3264" y="586"/>
                  </a:lnTo>
                  <a:lnTo>
                    <a:pt x="3297" y="587"/>
                  </a:lnTo>
                  <a:lnTo>
                    <a:pt x="3326" y="591"/>
                  </a:lnTo>
                  <a:lnTo>
                    <a:pt x="3352" y="597"/>
                  </a:lnTo>
                  <a:lnTo>
                    <a:pt x="3347" y="610"/>
                  </a:lnTo>
                  <a:lnTo>
                    <a:pt x="3336" y="624"/>
                  </a:lnTo>
                  <a:lnTo>
                    <a:pt x="3323" y="639"/>
                  </a:lnTo>
                  <a:lnTo>
                    <a:pt x="3305" y="655"/>
                  </a:lnTo>
                  <a:lnTo>
                    <a:pt x="3286" y="671"/>
                  </a:lnTo>
                  <a:lnTo>
                    <a:pt x="3266" y="685"/>
                  </a:lnTo>
                  <a:lnTo>
                    <a:pt x="3243" y="699"/>
                  </a:lnTo>
                  <a:lnTo>
                    <a:pt x="3223" y="712"/>
                  </a:lnTo>
                  <a:lnTo>
                    <a:pt x="3204" y="725"/>
                  </a:lnTo>
                  <a:lnTo>
                    <a:pt x="3186" y="739"/>
                  </a:lnTo>
                  <a:lnTo>
                    <a:pt x="3173" y="755"/>
                  </a:lnTo>
                  <a:lnTo>
                    <a:pt x="3164" y="771"/>
                  </a:lnTo>
                  <a:lnTo>
                    <a:pt x="3159" y="789"/>
                  </a:lnTo>
                  <a:lnTo>
                    <a:pt x="3159" y="807"/>
                  </a:lnTo>
                  <a:lnTo>
                    <a:pt x="3164" y="825"/>
                  </a:lnTo>
                  <a:lnTo>
                    <a:pt x="3176" y="845"/>
                  </a:lnTo>
                  <a:lnTo>
                    <a:pt x="3193" y="865"/>
                  </a:lnTo>
                  <a:lnTo>
                    <a:pt x="3214" y="888"/>
                  </a:lnTo>
                  <a:lnTo>
                    <a:pt x="3235" y="910"/>
                  </a:lnTo>
                  <a:lnTo>
                    <a:pt x="3259" y="932"/>
                  </a:lnTo>
                  <a:lnTo>
                    <a:pt x="3283" y="953"/>
                  </a:lnTo>
                  <a:lnTo>
                    <a:pt x="3307" y="969"/>
                  </a:lnTo>
                  <a:lnTo>
                    <a:pt x="3333" y="982"/>
                  </a:lnTo>
                  <a:lnTo>
                    <a:pt x="3357" y="990"/>
                  </a:lnTo>
                  <a:lnTo>
                    <a:pt x="3369" y="993"/>
                  </a:lnTo>
                  <a:lnTo>
                    <a:pt x="3381" y="994"/>
                  </a:lnTo>
                  <a:lnTo>
                    <a:pt x="3393" y="997"/>
                  </a:lnTo>
                  <a:lnTo>
                    <a:pt x="3407" y="997"/>
                  </a:lnTo>
                  <a:lnTo>
                    <a:pt x="3419" y="998"/>
                  </a:lnTo>
                  <a:lnTo>
                    <a:pt x="3435" y="997"/>
                  </a:lnTo>
                  <a:lnTo>
                    <a:pt x="3450" y="997"/>
                  </a:lnTo>
                  <a:lnTo>
                    <a:pt x="3466" y="994"/>
                  </a:lnTo>
                  <a:lnTo>
                    <a:pt x="3483" y="992"/>
                  </a:lnTo>
                  <a:lnTo>
                    <a:pt x="3502" y="986"/>
                  </a:lnTo>
                  <a:lnTo>
                    <a:pt x="3523" y="981"/>
                  </a:lnTo>
                  <a:lnTo>
                    <a:pt x="3545" y="975"/>
                  </a:lnTo>
                  <a:lnTo>
                    <a:pt x="3571" y="967"/>
                  </a:lnTo>
                  <a:lnTo>
                    <a:pt x="3597" y="956"/>
                  </a:lnTo>
                  <a:lnTo>
                    <a:pt x="3626" y="945"/>
                  </a:lnTo>
                  <a:lnTo>
                    <a:pt x="3657" y="932"/>
                  </a:lnTo>
                  <a:lnTo>
                    <a:pt x="3681" y="921"/>
                  </a:lnTo>
                  <a:lnTo>
                    <a:pt x="3711" y="906"/>
                  </a:lnTo>
                  <a:lnTo>
                    <a:pt x="3745" y="888"/>
                  </a:lnTo>
                  <a:lnTo>
                    <a:pt x="3787" y="865"/>
                  </a:lnTo>
                  <a:lnTo>
                    <a:pt x="3832" y="840"/>
                  </a:lnTo>
                  <a:lnTo>
                    <a:pt x="3883" y="811"/>
                  </a:lnTo>
                  <a:lnTo>
                    <a:pt x="3938" y="781"/>
                  </a:lnTo>
                  <a:lnTo>
                    <a:pt x="3997" y="749"/>
                  </a:lnTo>
                  <a:lnTo>
                    <a:pt x="4061" y="713"/>
                  </a:lnTo>
                  <a:lnTo>
                    <a:pt x="4130" y="677"/>
                  </a:lnTo>
                  <a:lnTo>
                    <a:pt x="4201" y="639"/>
                  </a:lnTo>
                  <a:lnTo>
                    <a:pt x="4277" y="602"/>
                  </a:lnTo>
                  <a:lnTo>
                    <a:pt x="4356" y="563"/>
                  </a:lnTo>
                  <a:lnTo>
                    <a:pt x="4437" y="524"/>
                  </a:lnTo>
                  <a:lnTo>
                    <a:pt x="4522" y="483"/>
                  </a:lnTo>
                  <a:lnTo>
                    <a:pt x="4610" y="444"/>
                  </a:lnTo>
                  <a:lnTo>
                    <a:pt x="4698" y="407"/>
                  </a:lnTo>
                  <a:lnTo>
                    <a:pt x="4791" y="369"/>
                  </a:lnTo>
                  <a:lnTo>
                    <a:pt x="4884" y="334"/>
                  </a:lnTo>
                  <a:lnTo>
                    <a:pt x="4979" y="299"/>
                  </a:lnTo>
                  <a:lnTo>
                    <a:pt x="5077" y="266"/>
                  </a:lnTo>
                  <a:lnTo>
                    <a:pt x="5175" y="237"/>
                  </a:lnTo>
                  <a:lnTo>
                    <a:pt x="5274" y="209"/>
                  </a:lnTo>
                  <a:lnTo>
                    <a:pt x="5374" y="185"/>
                  </a:lnTo>
                  <a:lnTo>
                    <a:pt x="5474" y="162"/>
                  </a:lnTo>
                  <a:lnTo>
                    <a:pt x="5576" y="144"/>
                  </a:lnTo>
                  <a:lnTo>
                    <a:pt x="5677" y="130"/>
                  </a:lnTo>
                  <a:lnTo>
                    <a:pt x="5777" y="120"/>
                  </a:lnTo>
                  <a:lnTo>
                    <a:pt x="5878" y="114"/>
                  </a:lnTo>
                  <a:lnTo>
                    <a:pt x="5978" y="113"/>
                  </a:lnTo>
                  <a:lnTo>
                    <a:pt x="6078" y="117"/>
                  </a:lnTo>
                  <a:lnTo>
                    <a:pt x="6176" y="126"/>
                  </a:lnTo>
                  <a:lnTo>
                    <a:pt x="5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17">
              <a:extLst>
                <a:ext uri="{FF2B5EF4-FFF2-40B4-BE49-F238E27FC236}">
                  <a16:creationId xmlns:a16="http://schemas.microsoft.com/office/drawing/2014/main" xmlns="" id="{74FB6880-4B7B-4DE9-8E2F-2C4B060CA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3311"/>
              <a:ext cx="188" cy="393"/>
            </a:xfrm>
            <a:custGeom>
              <a:avLst/>
              <a:gdLst>
                <a:gd name="T0" fmla="*/ 1 w 374"/>
                <a:gd name="T1" fmla="*/ 0 h 393"/>
                <a:gd name="T2" fmla="*/ 1 w 374"/>
                <a:gd name="T3" fmla="*/ 13 h 393"/>
                <a:gd name="T4" fmla="*/ 1 w 374"/>
                <a:gd name="T5" fmla="*/ 27 h 393"/>
                <a:gd name="T6" fmla="*/ 1 w 374"/>
                <a:gd name="T7" fmla="*/ 42 h 393"/>
                <a:gd name="T8" fmla="*/ 1 w 374"/>
                <a:gd name="T9" fmla="*/ 58 h 393"/>
                <a:gd name="T10" fmla="*/ 1 w 374"/>
                <a:gd name="T11" fmla="*/ 74 h 393"/>
                <a:gd name="T12" fmla="*/ 1 w 374"/>
                <a:gd name="T13" fmla="*/ 88 h 393"/>
                <a:gd name="T14" fmla="*/ 1 w 374"/>
                <a:gd name="T15" fmla="*/ 102 h 393"/>
                <a:gd name="T16" fmla="*/ 1 w 374"/>
                <a:gd name="T17" fmla="*/ 115 h 393"/>
                <a:gd name="T18" fmla="*/ 1 w 374"/>
                <a:gd name="T19" fmla="*/ 128 h 393"/>
                <a:gd name="T20" fmla="*/ 1 w 374"/>
                <a:gd name="T21" fmla="*/ 142 h 393"/>
                <a:gd name="T22" fmla="*/ 1 w 374"/>
                <a:gd name="T23" fmla="*/ 158 h 393"/>
                <a:gd name="T24" fmla="*/ 1 w 374"/>
                <a:gd name="T25" fmla="*/ 174 h 393"/>
                <a:gd name="T26" fmla="*/ 0 w 374"/>
                <a:gd name="T27" fmla="*/ 192 h 393"/>
                <a:gd name="T28" fmla="*/ 0 w 374"/>
                <a:gd name="T29" fmla="*/ 210 h 393"/>
                <a:gd name="T30" fmla="*/ 1 w 374"/>
                <a:gd name="T31" fmla="*/ 228 h 393"/>
                <a:gd name="T32" fmla="*/ 1 w 374"/>
                <a:gd name="T33" fmla="*/ 248 h 393"/>
                <a:gd name="T34" fmla="*/ 1 w 374"/>
                <a:gd name="T35" fmla="*/ 268 h 393"/>
                <a:gd name="T36" fmla="*/ 1 w 374"/>
                <a:gd name="T37" fmla="*/ 291 h 393"/>
                <a:gd name="T38" fmla="*/ 1 w 374"/>
                <a:gd name="T39" fmla="*/ 313 h 393"/>
                <a:gd name="T40" fmla="*/ 1 w 374"/>
                <a:gd name="T41" fmla="*/ 335 h 393"/>
                <a:gd name="T42" fmla="*/ 1 w 374"/>
                <a:gd name="T43" fmla="*/ 356 h 393"/>
                <a:gd name="T44" fmla="*/ 1 w 374"/>
                <a:gd name="T45" fmla="*/ 372 h 393"/>
                <a:gd name="T46" fmla="*/ 1 w 374"/>
                <a:gd name="T47" fmla="*/ 385 h 393"/>
                <a:gd name="T48" fmla="*/ 1 w 374"/>
                <a:gd name="T49" fmla="*/ 393 h 393"/>
                <a:gd name="T50" fmla="*/ 1 w 374"/>
                <a:gd name="T51" fmla="*/ 389 h 393"/>
                <a:gd name="T52" fmla="*/ 1 w 374"/>
                <a:gd name="T53" fmla="*/ 384 h 393"/>
                <a:gd name="T54" fmla="*/ 1 w 374"/>
                <a:gd name="T55" fmla="*/ 379 h 393"/>
                <a:gd name="T56" fmla="*/ 1 w 374"/>
                <a:gd name="T57" fmla="*/ 374 h 393"/>
                <a:gd name="T58" fmla="*/ 1 w 374"/>
                <a:gd name="T59" fmla="*/ 356 h 393"/>
                <a:gd name="T60" fmla="*/ 1 w 374"/>
                <a:gd name="T61" fmla="*/ 337 h 393"/>
                <a:gd name="T62" fmla="*/ 1 w 374"/>
                <a:gd name="T63" fmla="*/ 320 h 393"/>
                <a:gd name="T64" fmla="*/ 1 w 374"/>
                <a:gd name="T65" fmla="*/ 306 h 393"/>
                <a:gd name="T66" fmla="*/ 1 w 374"/>
                <a:gd name="T67" fmla="*/ 283 h 393"/>
                <a:gd name="T68" fmla="*/ 1 w 374"/>
                <a:gd name="T69" fmla="*/ 258 h 393"/>
                <a:gd name="T70" fmla="*/ 1 w 374"/>
                <a:gd name="T71" fmla="*/ 233 h 393"/>
                <a:gd name="T72" fmla="*/ 1 w 374"/>
                <a:gd name="T73" fmla="*/ 210 h 393"/>
                <a:gd name="T74" fmla="*/ 1 w 374"/>
                <a:gd name="T75" fmla="*/ 188 h 393"/>
                <a:gd name="T76" fmla="*/ 1 w 374"/>
                <a:gd name="T77" fmla="*/ 167 h 393"/>
                <a:gd name="T78" fmla="*/ 1 w 374"/>
                <a:gd name="T79" fmla="*/ 150 h 393"/>
                <a:gd name="T80" fmla="*/ 1 w 374"/>
                <a:gd name="T81" fmla="*/ 137 h 393"/>
                <a:gd name="T82" fmla="*/ 1 w 374"/>
                <a:gd name="T83" fmla="*/ 124 h 393"/>
                <a:gd name="T84" fmla="*/ 1 w 374"/>
                <a:gd name="T85" fmla="*/ 107 h 393"/>
                <a:gd name="T86" fmla="*/ 1 w 374"/>
                <a:gd name="T87" fmla="*/ 88 h 393"/>
                <a:gd name="T88" fmla="*/ 1 w 374"/>
                <a:gd name="T89" fmla="*/ 68 h 393"/>
                <a:gd name="T90" fmla="*/ 1 w 374"/>
                <a:gd name="T91" fmla="*/ 48 h 393"/>
                <a:gd name="T92" fmla="*/ 1 w 374"/>
                <a:gd name="T93" fmla="*/ 28 h 393"/>
                <a:gd name="T94" fmla="*/ 1 w 374"/>
                <a:gd name="T95" fmla="*/ 13 h 393"/>
                <a:gd name="T96" fmla="*/ 1 w 374"/>
                <a:gd name="T97" fmla="*/ 0 h 3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4"/>
                <a:gd name="T148" fmla="*/ 0 h 393"/>
                <a:gd name="T149" fmla="*/ 374 w 374"/>
                <a:gd name="T150" fmla="*/ 393 h 3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4" h="393">
                  <a:moveTo>
                    <a:pt x="193" y="0"/>
                  </a:moveTo>
                  <a:lnTo>
                    <a:pt x="188" y="13"/>
                  </a:lnTo>
                  <a:lnTo>
                    <a:pt x="177" y="27"/>
                  </a:lnTo>
                  <a:lnTo>
                    <a:pt x="164" y="42"/>
                  </a:lnTo>
                  <a:lnTo>
                    <a:pt x="146" y="58"/>
                  </a:lnTo>
                  <a:lnTo>
                    <a:pt x="127" y="74"/>
                  </a:lnTo>
                  <a:lnTo>
                    <a:pt x="107" y="88"/>
                  </a:lnTo>
                  <a:lnTo>
                    <a:pt x="84" y="102"/>
                  </a:lnTo>
                  <a:lnTo>
                    <a:pt x="64" y="115"/>
                  </a:lnTo>
                  <a:lnTo>
                    <a:pt x="45" y="128"/>
                  </a:lnTo>
                  <a:lnTo>
                    <a:pt x="27" y="142"/>
                  </a:lnTo>
                  <a:lnTo>
                    <a:pt x="14" y="158"/>
                  </a:lnTo>
                  <a:lnTo>
                    <a:pt x="5" y="174"/>
                  </a:lnTo>
                  <a:lnTo>
                    <a:pt x="0" y="192"/>
                  </a:lnTo>
                  <a:lnTo>
                    <a:pt x="0" y="210"/>
                  </a:lnTo>
                  <a:lnTo>
                    <a:pt x="5" y="228"/>
                  </a:lnTo>
                  <a:lnTo>
                    <a:pt x="17" y="248"/>
                  </a:lnTo>
                  <a:lnTo>
                    <a:pt x="34" y="268"/>
                  </a:lnTo>
                  <a:lnTo>
                    <a:pt x="55" y="291"/>
                  </a:lnTo>
                  <a:lnTo>
                    <a:pt x="76" y="313"/>
                  </a:lnTo>
                  <a:lnTo>
                    <a:pt x="100" y="335"/>
                  </a:lnTo>
                  <a:lnTo>
                    <a:pt x="124" y="356"/>
                  </a:lnTo>
                  <a:lnTo>
                    <a:pt x="148" y="372"/>
                  </a:lnTo>
                  <a:lnTo>
                    <a:pt x="174" y="385"/>
                  </a:lnTo>
                  <a:lnTo>
                    <a:pt x="198" y="393"/>
                  </a:lnTo>
                  <a:lnTo>
                    <a:pt x="191" y="389"/>
                  </a:lnTo>
                  <a:lnTo>
                    <a:pt x="186" y="384"/>
                  </a:lnTo>
                  <a:lnTo>
                    <a:pt x="181" y="379"/>
                  </a:lnTo>
                  <a:lnTo>
                    <a:pt x="176" y="374"/>
                  </a:lnTo>
                  <a:lnTo>
                    <a:pt x="165" y="356"/>
                  </a:lnTo>
                  <a:lnTo>
                    <a:pt x="160" y="337"/>
                  </a:lnTo>
                  <a:lnTo>
                    <a:pt x="164" y="320"/>
                  </a:lnTo>
                  <a:lnTo>
                    <a:pt x="176" y="306"/>
                  </a:lnTo>
                  <a:lnTo>
                    <a:pt x="210" y="283"/>
                  </a:lnTo>
                  <a:lnTo>
                    <a:pt x="243" y="258"/>
                  </a:lnTo>
                  <a:lnTo>
                    <a:pt x="276" y="233"/>
                  </a:lnTo>
                  <a:lnTo>
                    <a:pt x="305" y="210"/>
                  </a:lnTo>
                  <a:lnTo>
                    <a:pt x="329" y="188"/>
                  </a:lnTo>
                  <a:lnTo>
                    <a:pt x="350" y="167"/>
                  </a:lnTo>
                  <a:lnTo>
                    <a:pt x="364" y="150"/>
                  </a:lnTo>
                  <a:lnTo>
                    <a:pt x="371" y="137"/>
                  </a:lnTo>
                  <a:lnTo>
                    <a:pt x="374" y="124"/>
                  </a:lnTo>
                  <a:lnTo>
                    <a:pt x="374" y="107"/>
                  </a:lnTo>
                  <a:lnTo>
                    <a:pt x="369" y="88"/>
                  </a:lnTo>
                  <a:lnTo>
                    <a:pt x="359" y="68"/>
                  </a:lnTo>
                  <a:lnTo>
                    <a:pt x="338" y="48"/>
                  </a:lnTo>
                  <a:lnTo>
                    <a:pt x="303" y="28"/>
                  </a:lnTo>
                  <a:lnTo>
                    <a:pt x="257" y="13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18">
              <a:extLst>
                <a:ext uri="{FF2B5EF4-FFF2-40B4-BE49-F238E27FC236}">
                  <a16:creationId xmlns:a16="http://schemas.microsoft.com/office/drawing/2014/main" xmlns="" id="{442423ED-EA73-42D2-B26F-A62F8F86A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" y="2658"/>
              <a:ext cx="318" cy="1132"/>
            </a:xfrm>
            <a:custGeom>
              <a:avLst/>
              <a:gdLst>
                <a:gd name="T0" fmla="*/ 0 w 637"/>
                <a:gd name="T1" fmla="*/ 667 h 1132"/>
                <a:gd name="T2" fmla="*/ 0 w 637"/>
                <a:gd name="T3" fmla="*/ 740 h 1132"/>
                <a:gd name="T4" fmla="*/ 0 w 637"/>
                <a:gd name="T5" fmla="*/ 773 h 1132"/>
                <a:gd name="T6" fmla="*/ 0 w 637"/>
                <a:gd name="T7" fmla="*/ 782 h 1132"/>
                <a:gd name="T8" fmla="*/ 0 w 637"/>
                <a:gd name="T9" fmla="*/ 793 h 1132"/>
                <a:gd name="T10" fmla="*/ 0 w 637"/>
                <a:gd name="T11" fmla="*/ 756 h 1132"/>
                <a:gd name="T12" fmla="*/ 0 w 637"/>
                <a:gd name="T13" fmla="*/ 664 h 1132"/>
                <a:gd name="T14" fmla="*/ 0 w 637"/>
                <a:gd name="T15" fmla="*/ 565 h 1132"/>
                <a:gd name="T16" fmla="*/ 0 w 637"/>
                <a:gd name="T17" fmla="*/ 537 h 1132"/>
                <a:gd name="T18" fmla="*/ 0 w 637"/>
                <a:gd name="T19" fmla="*/ 521 h 1132"/>
                <a:gd name="T20" fmla="*/ 0 w 637"/>
                <a:gd name="T21" fmla="*/ 604 h 1132"/>
                <a:gd name="T22" fmla="*/ 0 w 637"/>
                <a:gd name="T23" fmla="*/ 732 h 1132"/>
                <a:gd name="T24" fmla="*/ 0 w 637"/>
                <a:gd name="T25" fmla="*/ 938 h 1132"/>
                <a:gd name="T26" fmla="*/ 0 w 637"/>
                <a:gd name="T27" fmla="*/ 990 h 1132"/>
                <a:gd name="T28" fmla="*/ 0 w 637"/>
                <a:gd name="T29" fmla="*/ 1092 h 1132"/>
                <a:gd name="T30" fmla="*/ 0 w 637"/>
                <a:gd name="T31" fmla="*/ 1132 h 1132"/>
                <a:gd name="T32" fmla="*/ 0 w 637"/>
                <a:gd name="T33" fmla="*/ 1075 h 1132"/>
                <a:gd name="T34" fmla="*/ 0 w 637"/>
                <a:gd name="T35" fmla="*/ 1002 h 1132"/>
                <a:gd name="T36" fmla="*/ 0 w 637"/>
                <a:gd name="T37" fmla="*/ 966 h 1132"/>
                <a:gd name="T38" fmla="*/ 0 w 637"/>
                <a:gd name="T39" fmla="*/ 997 h 1132"/>
                <a:gd name="T40" fmla="*/ 0 w 637"/>
                <a:gd name="T41" fmla="*/ 1068 h 1132"/>
                <a:gd name="T42" fmla="*/ 0 w 637"/>
                <a:gd name="T43" fmla="*/ 1100 h 1132"/>
                <a:gd name="T44" fmla="*/ 0 w 637"/>
                <a:gd name="T45" fmla="*/ 1106 h 1132"/>
                <a:gd name="T46" fmla="*/ 0 w 637"/>
                <a:gd name="T47" fmla="*/ 1062 h 1132"/>
                <a:gd name="T48" fmla="*/ 0 w 637"/>
                <a:gd name="T49" fmla="*/ 973 h 1132"/>
                <a:gd name="T50" fmla="*/ 0 w 637"/>
                <a:gd name="T51" fmla="*/ 834 h 1132"/>
                <a:gd name="T52" fmla="*/ 0 w 637"/>
                <a:gd name="T53" fmla="*/ 854 h 1132"/>
                <a:gd name="T54" fmla="*/ 0 w 637"/>
                <a:gd name="T55" fmla="*/ 873 h 1132"/>
                <a:gd name="T56" fmla="*/ 0 w 637"/>
                <a:gd name="T57" fmla="*/ 860 h 1132"/>
                <a:gd name="T58" fmla="*/ 0 w 637"/>
                <a:gd name="T59" fmla="*/ 801 h 1132"/>
                <a:gd name="T60" fmla="*/ 0 w 637"/>
                <a:gd name="T61" fmla="*/ 679 h 1132"/>
                <a:gd name="T62" fmla="*/ 0 w 637"/>
                <a:gd name="T63" fmla="*/ 451 h 1132"/>
                <a:gd name="T64" fmla="*/ 0 w 637"/>
                <a:gd name="T65" fmla="*/ 293 h 1132"/>
                <a:gd name="T66" fmla="*/ 0 w 637"/>
                <a:gd name="T67" fmla="*/ 147 h 1132"/>
                <a:gd name="T68" fmla="*/ 0 w 637"/>
                <a:gd name="T69" fmla="*/ 95 h 1132"/>
                <a:gd name="T70" fmla="*/ 0 w 637"/>
                <a:gd name="T71" fmla="*/ 107 h 1132"/>
                <a:gd name="T72" fmla="*/ 0 w 637"/>
                <a:gd name="T73" fmla="*/ 225 h 1132"/>
                <a:gd name="T74" fmla="*/ 0 w 637"/>
                <a:gd name="T75" fmla="*/ 296 h 1132"/>
                <a:gd name="T76" fmla="*/ 0 w 637"/>
                <a:gd name="T77" fmla="*/ 345 h 1132"/>
                <a:gd name="T78" fmla="*/ 0 w 637"/>
                <a:gd name="T79" fmla="*/ 302 h 1132"/>
                <a:gd name="T80" fmla="*/ 0 w 637"/>
                <a:gd name="T81" fmla="*/ 208 h 1132"/>
                <a:gd name="T82" fmla="*/ 0 w 637"/>
                <a:gd name="T83" fmla="*/ 48 h 1132"/>
                <a:gd name="T84" fmla="*/ 0 w 637"/>
                <a:gd name="T85" fmla="*/ 26 h 1132"/>
                <a:gd name="T86" fmla="*/ 0 w 637"/>
                <a:gd name="T87" fmla="*/ 165 h 1132"/>
                <a:gd name="T88" fmla="*/ 0 w 637"/>
                <a:gd name="T89" fmla="*/ 339 h 1132"/>
                <a:gd name="T90" fmla="*/ 0 w 637"/>
                <a:gd name="T91" fmla="*/ 494 h 1132"/>
                <a:gd name="T92" fmla="*/ 0 w 637"/>
                <a:gd name="T93" fmla="*/ 669 h 1132"/>
                <a:gd name="T94" fmla="*/ 0 w 637"/>
                <a:gd name="T95" fmla="*/ 792 h 1132"/>
                <a:gd name="T96" fmla="*/ 0 w 637"/>
                <a:gd name="T97" fmla="*/ 841 h 1132"/>
                <a:gd name="T98" fmla="*/ 0 w 637"/>
                <a:gd name="T99" fmla="*/ 850 h 1132"/>
                <a:gd name="T100" fmla="*/ 0 w 637"/>
                <a:gd name="T101" fmla="*/ 833 h 1132"/>
                <a:gd name="T102" fmla="*/ 0 w 637"/>
                <a:gd name="T103" fmla="*/ 818 h 1132"/>
                <a:gd name="T104" fmla="*/ 0 w 637"/>
                <a:gd name="T105" fmla="*/ 786 h 1132"/>
                <a:gd name="T106" fmla="*/ 0 w 637"/>
                <a:gd name="T107" fmla="*/ 704 h 1132"/>
                <a:gd name="T108" fmla="*/ 0 w 637"/>
                <a:gd name="T109" fmla="*/ 620 h 1132"/>
                <a:gd name="T110" fmla="*/ 0 w 637"/>
                <a:gd name="T111" fmla="*/ 607 h 11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7"/>
                <a:gd name="T169" fmla="*/ 0 h 1132"/>
                <a:gd name="T170" fmla="*/ 637 w 637"/>
                <a:gd name="T171" fmla="*/ 1132 h 11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7" h="1132">
                  <a:moveTo>
                    <a:pt x="317" y="617"/>
                  </a:moveTo>
                  <a:lnTo>
                    <a:pt x="302" y="628"/>
                  </a:lnTo>
                  <a:lnTo>
                    <a:pt x="290" y="640"/>
                  </a:lnTo>
                  <a:lnTo>
                    <a:pt x="280" y="653"/>
                  </a:lnTo>
                  <a:lnTo>
                    <a:pt x="271" y="667"/>
                  </a:lnTo>
                  <a:lnTo>
                    <a:pt x="266" y="681"/>
                  </a:lnTo>
                  <a:lnTo>
                    <a:pt x="264" y="697"/>
                  </a:lnTo>
                  <a:lnTo>
                    <a:pt x="266" y="712"/>
                  </a:lnTo>
                  <a:lnTo>
                    <a:pt x="271" y="728"/>
                  </a:lnTo>
                  <a:lnTo>
                    <a:pt x="278" y="740"/>
                  </a:lnTo>
                  <a:lnTo>
                    <a:pt x="288" y="750"/>
                  </a:lnTo>
                  <a:lnTo>
                    <a:pt x="299" y="758"/>
                  </a:lnTo>
                  <a:lnTo>
                    <a:pt x="311" y="764"/>
                  </a:lnTo>
                  <a:lnTo>
                    <a:pt x="324" y="769"/>
                  </a:lnTo>
                  <a:lnTo>
                    <a:pt x="340" y="773"/>
                  </a:lnTo>
                  <a:lnTo>
                    <a:pt x="355" y="777"/>
                  </a:lnTo>
                  <a:lnTo>
                    <a:pt x="371" y="779"/>
                  </a:lnTo>
                  <a:lnTo>
                    <a:pt x="374" y="779"/>
                  </a:lnTo>
                  <a:lnTo>
                    <a:pt x="378" y="780"/>
                  </a:lnTo>
                  <a:lnTo>
                    <a:pt x="380" y="782"/>
                  </a:lnTo>
                  <a:lnTo>
                    <a:pt x="380" y="784"/>
                  </a:lnTo>
                  <a:lnTo>
                    <a:pt x="380" y="786"/>
                  </a:lnTo>
                  <a:lnTo>
                    <a:pt x="378" y="789"/>
                  </a:lnTo>
                  <a:lnTo>
                    <a:pt x="376" y="792"/>
                  </a:lnTo>
                  <a:lnTo>
                    <a:pt x="371" y="793"/>
                  </a:lnTo>
                  <a:lnTo>
                    <a:pt x="343" y="792"/>
                  </a:lnTo>
                  <a:lnTo>
                    <a:pt x="317" y="788"/>
                  </a:lnTo>
                  <a:lnTo>
                    <a:pt x="293" y="780"/>
                  </a:lnTo>
                  <a:lnTo>
                    <a:pt x="271" y="769"/>
                  </a:lnTo>
                  <a:lnTo>
                    <a:pt x="250" y="756"/>
                  </a:lnTo>
                  <a:lnTo>
                    <a:pt x="231" y="741"/>
                  </a:lnTo>
                  <a:lnTo>
                    <a:pt x="217" y="724"/>
                  </a:lnTo>
                  <a:lnTo>
                    <a:pt x="205" y="704"/>
                  </a:lnTo>
                  <a:lnTo>
                    <a:pt x="198" y="685"/>
                  </a:lnTo>
                  <a:lnTo>
                    <a:pt x="197" y="664"/>
                  </a:lnTo>
                  <a:lnTo>
                    <a:pt x="198" y="642"/>
                  </a:lnTo>
                  <a:lnTo>
                    <a:pt x="205" y="621"/>
                  </a:lnTo>
                  <a:lnTo>
                    <a:pt x="216" y="601"/>
                  </a:lnTo>
                  <a:lnTo>
                    <a:pt x="229" y="582"/>
                  </a:lnTo>
                  <a:lnTo>
                    <a:pt x="245" y="565"/>
                  </a:lnTo>
                  <a:lnTo>
                    <a:pt x="264" y="551"/>
                  </a:lnTo>
                  <a:lnTo>
                    <a:pt x="193" y="461"/>
                  </a:lnTo>
                  <a:lnTo>
                    <a:pt x="209" y="439"/>
                  </a:lnTo>
                  <a:lnTo>
                    <a:pt x="288" y="539"/>
                  </a:lnTo>
                  <a:lnTo>
                    <a:pt x="297" y="537"/>
                  </a:lnTo>
                  <a:lnTo>
                    <a:pt x="305" y="533"/>
                  </a:lnTo>
                  <a:lnTo>
                    <a:pt x="312" y="530"/>
                  </a:lnTo>
                  <a:lnTo>
                    <a:pt x="321" y="528"/>
                  </a:lnTo>
                  <a:lnTo>
                    <a:pt x="361" y="521"/>
                  </a:lnTo>
                  <a:lnTo>
                    <a:pt x="400" y="521"/>
                  </a:lnTo>
                  <a:lnTo>
                    <a:pt x="438" y="526"/>
                  </a:lnTo>
                  <a:lnTo>
                    <a:pt x="474" y="539"/>
                  </a:lnTo>
                  <a:lnTo>
                    <a:pt x="507" y="556"/>
                  </a:lnTo>
                  <a:lnTo>
                    <a:pt x="535" y="578"/>
                  </a:lnTo>
                  <a:lnTo>
                    <a:pt x="559" y="604"/>
                  </a:lnTo>
                  <a:lnTo>
                    <a:pt x="576" y="634"/>
                  </a:lnTo>
                  <a:lnTo>
                    <a:pt x="585" y="659"/>
                  </a:lnTo>
                  <a:lnTo>
                    <a:pt x="590" y="684"/>
                  </a:lnTo>
                  <a:lnTo>
                    <a:pt x="588" y="708"/>
                  </a:lnTo>
                  <a:lnTo>
                    <a:pt x="581" y="732"/>
                  </a:lnTo>
                  <a:lnTo>
                    <a:pt x="571" y="755"/>
                  </a:lnTo>
                  <a:lnTo>
                    <a:pt x="556" y="777"/>
                  </a:lnTo>
                  <a:lnTo>
                    <a:pt x="537" y="798"/>
                  </a:lnTo>
                  <a:lnTo>
                    <a:pt x="512" y="818"/>
                  </a:lnTo>
                  <a:lnTo>
                    <a:pt x="607" y="938"/>
                  </a:lnTo>
                  <a:lnTo>
                    <a:pt x="612" y="946"/>
                  </a:lnTo>
                  <a:lnTo>
                    <a:pt x="618" y="953"/>
                  </a:lnTo>
                  <a:lnTo>
                    <a:pt x="621" y="960"/>
                  </a:lnTo>
                  <a:lnTo>
                    <a:pt x="625" y="967"/>
                  </a:lnTo>
                  <a:lnTo>
                    <a:pt x="633" y="990"/>
                  </a:lnTo>
                  <a:lnTo>
                    <a:pt x="637" y="1014"/>
                  </a:lnTo>
                  <a:lnTo>
                    <a:pt x="633" y="1036"/>
                  </a:lnTo>
                  <a:lnTo>
                    <a:pt x="625" y="1057"/>
                  </a:lnTo>
                  <a:lnTo>
                    <a:pt x="609" y="1075"/>
                  </a:lnTo>
                  <a:lnTo>
                    <a:pt x="590" y="1092"/>
                  </a:lnTo>
                  <a:lnTo>
                    <a:pt x="564" y="1107"/>
                  </a:lnTo>
                  <a:lnTo>
                    <a:pt x="535" y="1120"/>
                  </a:lnTo>
                  <a:lnTo>
                    <a:pt x="509" y="1128"/>
                  </a:lnTo>
                  <a:lnTo>
                    <a:pt x="480" y="1132"/>
                  </a:lnTo>
                  <a:lnTo>
                    <a:pt x="450" y="1132"/>
                  </a:lnTo>
                  <a:lnTo>
                    <a:pt x="423" y="1128"/>
                  </a:lnTo>
                  <a:lnTo>
                    <a:pt x="395" y="1120"/>
                  </a:lnTo>
                  <a:lnTo>
                    <a:pt x="371" y="1109"/>
                  </a:lnTo>
                  <a:lnTo>
                    <a:pt x="349" y="1094"/>
                  </a:lnTo>
                  <a:lnTo>
                    <a:pt x="333" y="1075"/>
                  </a:lnTo>
                  <a:lnTo>
                    <a:pt x="326" y="1061"/>
                  </a:lnTo>
                  <a:lnTo>
                    <a:pt x="323" y="1046"/>
                  </a:lnTo>
                  <a:lnTo>
                    <a:pt x="323" y="1031"/>
                  </a:lnTo>
                  <a:lnTo>
                    <a:pt x="328" y="1016"/>
                  </a:lnTo>
                  <a:lnTo>
                    <a:pt x="335" y="1002"/>
                  </a:lnTo>
                  <a:lnTo>
                    <a:pt x="345" y="989"/>
                  </a:lnTo>
                  <a:lnTo>
                    <a:pt x="357" y="979"/>
                  </a:lnTo>
                  <a:lnTo>
                    <a:pt x="374" y="971"/>
                  </a:lnTo>
                  <a:lnTo>
                    <a:pt x="392" y="967"/>
                  </a:lnTo>
                  <a:lnTo>
                    <a:pt x="407" y="966"/>
                  </a:lnTo>
                  <a:lnTo>
                    <a:pt x="424" y="967"/>
                  </a:lnTo>
                  <a:lnTo>
                    <a:pt x="442" y="971"/>
                  </a:lnTo>
                  <a:lnTo>
                    <a:pt x="457" y="977"/>
                  </a:lnTo>
                  <a:lnTo>
                    <a:pt x="469" y="986"/>
                  </a:lnTo>
                  <a:lnTo>
                    <a:pt x="481" y="997"/>
                  </a:lnTo>
                  <a:lnTo>
                    <a:pt x="490" y="1009"/>
                  </a:lnTo>
                  <a:lnTo>
                    <a:pt x="497" y="1027"/>
                  </a:lnTo>
                  <a:lnTo>
                    <a:pt x="495" y="1042"/>
                  </a:lnTo>
                  <a:lnTo>
                    <a:pt x="490" y="1057"/>
                  </a:lnTo>
                  <a:lnTo>
                    <a:pt x="481" y="1068"/>
                  </a:lnTo>
                  <a:lnTo>
                    <a:pt x="469" y="1079"/>
                  </a:lnTo>
                  <a:lnTo>
                    <a:pt x="457" y="1085"/>
                  </a:lnTo>
                  <a:lnTo>
                    <a:pt x="443" y="1090"/>
                  </a:lnTo>
                  <a:lnTo>
                    <a:pt x="433" y="1093"/>
                  </a:lnTo>
                  <a:lnTo>
                    <a:pt x="440" y="1100"/>
                  </a:lnTo>
                  <a:lnTo>
                    <a:pt x="449" y="1105"/>
                  </a:lnTo>
                  <a:lnTo>
                    <a:pt x="461" y="1107"/>
                  </a:lnTo>
                  <a:lnTo>
                    <a:pt x="473" y="1107"/>
                  </a:lnTo>
                  <a:lnTo>
                    <a:pt x="487" y="1107"/>
                  </a:lnTo>
                  <a:lnTo>
                    <a:pt x="500" y="1106"/>
                  </a:lnTo>
                  <a:lnTo>
                    <a:pt x="512" y="1103"/>
                  </a:lnTo>
                  <a:lnTo>
                    <a:pt x="523" y="1101"/>
                  </a:lnTo>
                  <a:lnTo>
                    <a:pt x="549" y="1089"/>
                  </a:lnTo>
                  <a:lnTo>
                    <a:pt x="569" y="1076"/>
                  </a:lnTo>
                  <a:lnTo>
                    <a:pt x="585" y="1062"/>
                  </a:lnTo>
                  <a:lnTo>
                    <a:pt x="595" y="1046"/>
                  </a:lnTo>
                  <a:lnTo>
                    <a:pt x="602" y="1029"/>
                  </a:lnTo>
                  <a:lnTo>
                    <a:pt x="604" y="1011"/>
                  </a:lnTo>
                  <a:lnTo>
                    <a:pt x="602" y="993"/>
                  </a:lnTo>
                  <a:lnTo>
                    <a:pt x="595" y="973"/>
                  </a:lnTo>
                  <a:lnTo>
                    <a:pt x="590" y="963"/>
                  </a:lnTo>
                  <a:lnTo>
                    <a:pt x="585" y="951"/>
                  </a:lnTo>
                  <a:lnTo>
                    <a:pt x="576" y="940"/>
                  </a:lnTo>
                  <a:lnTo>
                    <a:pt x="568" y="928"/>
                  </a:lnTo>
                  <a:lnTo>
                    <a:pt x="490" y="834"/>
                  </a:lnTo>
                  <a:lnTo>
                    <a:pt x="481" y="840"/>
                  </a:lnTo>
                  <a:lnTo>
                    <a:pt x="471" y="844"/>
                  </a:lnTo>
                  <a:lnTo>
                    <a:pt x="462" y="847"/>
                  </a:lnTo>
                  <a:lnTo>
                    <a:pt x="452" y="851"/>
                  </a:lnTo>
                  <a:lnTo>
                    <a:pt x="443" y="854"/>
                  </a:lnTo>
                  <a:lnTo>
                    <a:pt x="433" y="858"/>
                  </a:lnTo>
                  <a:lnTo>
                    <a:pt x="424" y="860"/>
                  </a:lnTo>
                  <a:lnTo>
                    <a:pt x="414" y="863"/>
                  </a:lnTo>
                  <a:lnTo>
                    <a:pt x="386" y="870"/>
                  </a:lnTo>
                  <a:lnTo>
                    <a:pt x="359" y="873"/>
                  </a:lnTo>
                  <a:lnTo>
                    <a:pt x="331" y="875"/>
                  </a:lnTo>
                  <a:lnTo>
                    <a:pt x="304" y="875"/>
                  </a:lnTo>
                  <a:lnTo>
                    <a:pt x="276" y="872"/>
                  </a:lnTo>
                  <a:lnTo>
                    <a:pt x="248" y="867"/>
                  </a:lnTo>
                  <a:lnTo>
                    <a:pt x="223" y="860"/>
                  </a:lnTo>
                  <a:lnTo>
                    <a:pt x="197" y="853"/>
                  </a:lnTo>
                  <a:lnTo>
                    <a:pt x="173" y="842"/>
                  </a:lnTo>
                  <a:lnTo>
                    <a:pt x="148" y="831"/>
                  </a:lnTo>
                  <a:lnTo>
                    <a:pt x="126" y="816"/>
                  </a:lnTo>
                  <a:lnTo>
                    <a:pt x="104" y="801"/>
                  </a:lnTo>
                  <a:lnTo>
                    <a:pt x="85" y="784"/>
                  </a:lnTo>
                  <a:lnTo>
                    <a:pt x="66" y="766"/>
                  </a:lnTo>
                  <a:lnTo>
                    <a:pt x="50" y="745"/>
                  </a:lnTo>
                  <a:lnTo>
                    <a:pt x="36" y="724"/>
                  </a:lnTo>
                  <a:lnTo>
                    <a:pt x="16" y="679"/>
                  </a:lnTo>
                  <a:lnTo>
                    <a:pt x="9" y="632"/>
                  </a:lnTo>
                  <a:lnTo>
                    <a:pt x="14" y="586"/>
                  </a:lnTo>
                  <a:lnTo>
                    <a:pt x="26" y="541"/>
                  </a:lnTo>
                  <a:lnTo>
                    <a:pt x="45" y="495"/>
                  </a:lnTo>
                  <a:lnTo>
                    <a:pt x="69" y="451"/>
                  </a:lnTo>
                  <a:lnTo>
                    <a:pt x="93" y="410"/>
                  </a:lnTo>
                  <a:lnTo>
                    <a:pt x="119" y="368"/>
                  </a:lnTo>
                  <a:lnTo>
                    <a:pt x="135" y="345"/>
                  </a:lnTo>
                  <a:lnTo>
                    <a:pt x="152" y="320"/>
                  </a:lnTo>
                  <a:lnTo>
                    <a:pt x="166" y="293"/>
                  </a:lnTo>
                  <a:lnTo>
                    <a:pt x="178" y="265"/>
                  </a:lnTo>
                  <a:lnTo>
                    <a:pt x="186" y="235"/>
                  </a:lnTo>
                  <a:lnTo>
                    <a:pt x="192" y="206"/>
                  </a:lnTo>
                  <a:lnTo>
                    <a:pt x="190" y="176"/>
                  </a:lnTo>
                  <a:lnTo>
                    <a:pt x="185" y="147"/>
                  </a:lnTo>
                  <a:lnTo>
                    <a:pt x="174" y="120"/>
                  </a:lnTo>
                  <a:lnTo>
                    <a:pt x="169" y="113"/>
                  </a:lnTo>
                  <a:lnTo>
                    <a:pt x="164" y="105"/>
                  </a:lnTo>
                  <a:lnTo>
                    <a:pt x="157" y="100"/>
                  </a:lnTo>
                  <a:lnTo>
                    <a:pt x="148" y="95"/>
                  </a:lnTo>
                  <a:lnTo>
                    <a:pt x="140" y="92"/>
                  </a:lnTo>
                  <a:lnTo>
                    <a:pt x="129" y="90"/>
                  </a:lnTo>
                  <a:lnTo>
                    <a:pt x="119" y="90"/>
                  </a:lnTo>
                  <a:lnTo>
                    <a:pt x="109" y="92"/>
                  </a:lnTo>
                  <a:lnTo>
                    <a:pt x="88" y="107"/>
                  </a:lnTo>
                  <a:lnTo>
                    <a:pt x="74" y="126"/>
                  </a:lnTo>
                  <a:lnTo>
                    <a:pt x="66" y="148"/>
                  </a:lnTo>
                  <a:lnTo>
                    <a:pt x="62" y="174"/>
                  </a:lnTo>
                  <a:lnTo>
                    <a:pt x="62" y="200"/>
                  </a:lnTo>
                  <a:lnTo>
                    <a:pt x="67" y="225"/>
                  </a:lnTo>
                  <a:lnTo>
                    <a:pt x="73" y="248"/>
                  </a:lnTo>
                  <a:lnTo>
                    <a:pt x="81" y="268"/>
                  </a:lnTo>
                  <a:lnTo>
                    <a:pt x="86" y="277"/>
                  </a:lnTo>
                  <a:lnTo>
                    <a:pt x="91" y="287"/>
                  </a:lnTo>
                  <a:lnTo>
                    <a:pt x="97" y="296"/>
                  </a:lnTo>
                  <a:lnTo>
                    <a:pt x="104" y="307"/>
                  </a:lnTo>
                  <a:lnTo>
                    <a:pt x="110" y="316"/>
                  </a:lnTo>
                  <a:lnTo>
                    <a:pt x="119" y="326"/>
                  </a:lnTo>
                  <a:lnTo>
                    <a:pt x="126" y="335"/>
                  </a:lnTo>
                  <a:lnTo>
                    <a:pt x="135" y="345"/>
                  </a:lnTo>
                  <a:lnTo>
                    <a:pt x="119" y="368"/>
                  </a:lnTo>
                  <a:lnTo>
                    <a:pt x="105" y="352"/>
                  </a:lnTo>
                  <a:lnTo>
                    <a:pt x="91" y="335"/>
                  </a:lnTo>
                  <a:lnTo>
                    <a:pt x="79" y="319"/>
                  </a:lnTo>
                  <a:lnTo>
                    <a:pt x="67" y="302"/>
                  </a:lnTo>
                  <a:lnTo>
                    <a:pt x="55" y="285"/>
                  </a:lnTo>
                  <a:lnTo>
                    <a:pt x="45" y="268"/>
                  </a:lnTo>
                  <a:lnTo>
                    <a:pt x="35" y="251"/>
                  </a:lnTo>
                  <a:lnTo>
                    <a:pt x="26" y="233"/>
                  </a:lnTo>
                  <a:lnTo>
                    <a:pt x="16" y="208"/>
                  </a:lnTo>
                  <a:lnTo>
                    <a:pt x="9" y="178"/>
                  </a:lnTo>
                  <a:lnTo>
                    <a:pt x="2" y="146"/>
                  </a:lnTo>
                  <a:lnTo>
                    <a:pt x="0" y="112"/>
                  </a:lnTo>
                  <a:lnTo>
                    <a:pt x="4" y="78"/>
                  </a:lnTo>
                  <a:lnTo>
                    <a:pt x="10" y="48"/>
                  </a:lnTo>
                  <a:lnTo>
                    <a:pt x="26" y="22"/>
                  </a:lnTo>
                  <a:lnTo>
                    <a:pt x="48" y="1"/>
                  </a:lnTo>
                  <a:lnTo>
                    <a:pt x="64" y="0"/>
                  </a:lnTo>
                  <a:lnTo>
                    <a:pt x="86" y="9"/>
                  </a:lnTo>
                  <a:lnTo>
                    <a:pt x="112" y="26"/>
                  </a:lnTo>
                  <a:lnTo>
                    <a:pt x="142" y="50"/>
                  </a:lnTo>
                  <a:lnTo>
                    <a:pt x="169" y="77"/>
                  </a:lnTo>
                  <a:lnTo>
                    <a:pt x="197" y="107"/>
                  </a:lnTo>
                  <a:lnTo>
                    <a:pt x="219" y="137"/>
                  </a:lnTo>
                  <a:lnTo>
                    <a:pt x="235" y="165"/>
                  </a:lnTo>
                  <a:lnTo>
                    <a:pt x="248" y="199"/>
                  </a:lnTo>
                  <a:lnTo>
                    <a:pt x="255" y="234"/>
                  </a:lnTo>
                  <a:lnTo>
                    <a:pt x="259" y="269"/>
                  </a:lnTo>
                  <a:lnTo>
                    <a:pt x="257" y="304"/>
                  </a:lnTo>
                  <a:lnTo>
                    <a:pt x="252" y="339"/>
                  </a:lnTo>
                  <a:lnTo>
                    <a:pt x="242" y="373"/>
                  </a:lnTo>
                  <a:lnTo>
                    <a:pt x="228" y="407"/>
                  </a:lnTo>
                  <a:lnTo>
                    <a:pt x="209" y="439"/>
                  </a:lnTo>
                  <a:lnTo>
                    <a:pt x="193" y="461"/>
                  </a:lnTo>
                  <a:lnTo>
                    <a:pt x="171" y="494"/>
                  </a:lnTo>
                  <a:lnTo>
                    <a:pt x="148" y="528"/>
                  </a:lnTo>
                  <a:lnTo>
                    <a:pt x="128" y="562"/>
                  </a:lnTo>
                  <a:lnTo>
                    <a:pt x="112" y="597"/>
                  </a:lnTo>
                  <a:lnTo>
                    <a:pt x="102" y="633"/>
                  </a:lnTo>
                  <a:lnTo>
                    <a:pt x="97" y="669"/>
                  </a:lnTo>
                  <a:lnTo>
                    <a:pt x="100" y="706"/>
                  </a:lnTo>
                  <a:lnTo>
                    <a:pt x="112" y="742"/>
                  </a:lnTo>
                  <a:lnTo>
                    <a:pt x="123" y="760"/>
                  </a:lnTo>
                  <a:lnTo>
                    <a:pt x="135" y="776"/>
                  </a:lnTo>
                  <a:lnTo>
                    <a:pt x="148" y="792"/>
                  </a:lnTo>
                  <a:lnTo>
                    <a:pt x="164" y="805"/>
                  </a:lnTo>
                  <a:lnTo>
                    <a:pt x="181" y="816"/>
                  </a:lnTo>
                  <a:lnTo>
                    <a:pt x="200" y="825"/>
                  </a:lnTo>
                  <a:lnTo>
                    <a:pt x="219" y="834"/>
                  </a:lnTo>
                  <a:lnTo>
                    <a:pt x="240" y="841"/>
                  </a:lnTo>
                  <a:lnTo>
                    <a:pt x="262" y="846"/>
                  </a:lnTo>
                  <a:lnTo>
                    <a:pt x="283" y="850"/>
                  </a:lnTo>
                  <a:lnTo>
                    <a:pt x="307" y="851"/>
                  </a:lnTo>
                  <a:lnTo>
                    <a:pt x="330" y="851"/>
                  </a:lnTo>
                  <a:lnTo>
                    <a:pt x="352" y="850"/>
                  </a:lnTo>
                  <a:lnTo>
                    <a:pt x="376" y="847"/>
                  </a:lnTo>
                  <a:lnTo>
                    <a:pt x="399" y="844"/>
                  </a:lnTo>
                  <a:lnTo>
                    <a:pt x="421" y="837"/>
                  </a:lnTo>
                  <a:lnTo>
                    <a:pt x="428" y="834"/>
                  </a:lnTo>
                  <a:lnTo>
                    <a:pt x="435" y="833"/>
                  </a:lnTo>
                  <a:lnTo>
                    <a:pt x="442" y="831"/>
                  </a:lnTo>
                  <a:lnTo>
                    <a:pt x="449" y="827"/>
                  </a:lnTo>
                  <a:lnTo>
                    <a:pt x="455" y="824"/>
                  </a:lnTo>
                  <a:lnTo>
                    <a:pt x="461" y="821"/>
                  </a:lnTo>
                  <a:lnTo>
                    <a:pt x="468" y="818"/>
                  </a:lnTo>
                  <a:lnTo>
                    <a:pt x="474" y="814"/>
                  </a:lnTo>
                  <a:lnTo>
                    <a:pt x="317" y="617"/>
                  </a:lnTo>
                  <a:lnTo>
                    <a:pt x="343" y="607"/>
                  </a:lnTo>
                  <a:lnTo>
                    <a:pt x="499" y="801"/>
                  </a:lnTo>
                  <a:lnTo>
                    <a:pt x="512" y="786"/>
                  </a:lnTo>
                  <a:lnTo>
                    <a:pt x="524" y="772"/>
                  </a:lnTo>
                  <a:lnTo>
                    <a:pt x="533" y="755"/>
                  </a:lnTo>
                  <a:lnTo>
                    <a:pt x="540" y="738"/>
                  </a:lnTo>
                  <a:lnTo>
                    <a:pt x="542" y="721"/>
                  </a:lnTo>
                  <a:lnTo>
                    <a:pt x="542" y="704"/>
                  </a:lnTo>
                  <a:lnTo>
                    <a:pt x="538" y="686"/>
                  </a:lnTo>
                  <a:lnTo>
                    <a:pt x="530" y="669"/>
                  </a:lnTo>
                  <a:lnTo>
                    <a:pt x="516" y="650"/>
                  </a:lnTo>
                  <a:lnTo>
                    <a:pt x="497" y="633"/>
                  </a:lnTo>
                  <a:lnTo>
                    <a:pt x="476" y="620"/>
                  </a:lnTo>
                  <a:lnTo>
                    <a:pt x="452" y="610"/>
                  </a:lnTo>
                  <a:lnTo>
                    <a:pt x="426" y="603"/>
                  </a:lnTo>
                  <a:lnTo>
                    <a:pt x="400" y="601"/>
                  </a:lnTo>
                  <a:lnTo>
                    <a:pt x="371" y="602"/>
                  </a:lnTo>
                  <a:lnTo>
                    <a:pt x="343" y="607"/>
                  </a:lnTo>
                  <a:lnTo>
                    <a:pt x="317" y="6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19">
              <a:extLst>
                <a:ext uri="{FF2B5EF4-FFF2-40B4-BE49-F238E27FC236}">
                  <a16:creationId xmlns:a16="http://schemas.microsoft.com/office/drawing/2014/main" xmlns="" id="{47823E88-EB23-4C16-B6E6-8A85F252B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3132"/>
              <a:ext cx="101" cy="425"/>
            </a:xfrm>
            <a:custGeom>
              <a:avLst/>
              <a:gdLst>
                <a:gd name="T0" fmla="*/ 1 w 202"/>
                <a:gd name="T1" fmla="*/ 130 h 425"/>
                <a:gd name="T2" fmla="*/ 0 w 202"/>
                <a:gd name="T3" fmla="*/ 111 h 425"/>
                <a:gd name="T4" fmla="*/ 1 w 202"/>
                <a:gd name="T5" fmla="*/ 93 h 425"/>
                <a:gd name="T6" fmla="*/ 1 w 202"/>
                <a:gd name="T7" fmla="*/ 73 h 425"/>
                <a:gd name="T8" fmla="*/ 1 w 202"/>
                <a:gd name="T9" fmla="*/ 56 h 425"/>
                <a:gd name="T10" fmla="*/ 1 w 202"/>
                <a:gd name="T11" fmla="*/ 47 h 425"/>
                <a:gd name="T12" fmla="*/ 1 w 202"/>
                <a:gd name="T13" fmla="*/ 39 h 425"/>
                <a:gd name="T14" fmla="*/ 1 w 202"/>
                <a:gd name="T15" fmla="*/ 32 h 425"/>
                <a:gd name="T16" fmla="*/ 1 w 202"/>
                <a:gd name="T17" fmla="*/ 25 h 425"/>
                <a:gd name="T18" fmla="*/ 1 w 202"/>
                <a:gd name="T19" fmla="*/ 19 h 425"/>
                <a:gd name="T20" fmla="*/ 1 w 202"/>
                <a:gd name="T21" fmla="*/ 13 h 425"/>
                <a:gd name="T22" fmla="*/ 1 w 202"/>
                <a:gd name="T23" fmla="*/ 8 h 425"/>
                <a:gd name="T24" fmla="*/ 1 w 202"/>
                <a:gd name="T25" fmla="*/ 4 h 425"/>
                <a:gd name="T26" fmla="*/ 1 w 202"/>
                <a:gd name="T27" fmla="*/ 3 h 425"/>
                <a:gd name="T28" fmla="*/ 1 w 202"/>
                <a:gd name="T29" fmla="*/ 2 h 425"/>
                <a:gd name="T30" fmla="*/ 1 w 202"/>
                <a:gd name="T31" fmla="*/ 0 h 425"/>
                <a:gd name="T32" fmla="*/ 1 w 202"/>
                <a:gd name="T33" fmla="*/ 0 h 425"/>
                <a:gd name="T34" fmla="*/ 1 w 202"/>
                <a:gd name="T35" fmla="*/ 0 h 425"/>
                <a:gd name="T36" fmla="*/ 1 w 202"/>
                <a:gd name="T37" fmla="*/ 2 h 425"/>
                <a:gd name="T38" fmla="*/ 1 w 202"/>
                <a:gd name="T39" fmla="*/ 3 h 425"/>
                <a:gd name="T40" fmla="*/ 1 w 202"/>
                <a:gd name="T41" fmla="*/ 4 h 425"/>
                <a:gd name="T42" fmla="*/ 1 w 202"/>
                <a:gd name="T43" fmla="*/ 8 h 425"/>
                <a:gd name="T44" fmla="*/ 1 w 202"/>
                <a:gd name="T45" fmla="*/ 15 h 425"/>
                <a:gd name="T46" fmla="*/ 1 w 202"/>
                <a:gd name="T47" fmla="*/ 23 h 425"/>
                <a:gd name="T48" fmla="*/ 1 w 202"/>
                <a:gd name="T49" fmla="*/ 32 h 425"/>
                <a:gd name="T50" fmla="*/ 1 w 202"/>
                <a:gd name="T51" fmla="*/ 49 h 425"/>
                <a:gd name="T52" fmla="*/ 1 w 202"/>
                <a:gd name="T53" fmla="*/ 68 h 425"/>
                <a:gd name="T54" fmla="*/ 1 w 202"/>
                <a:gd name="T55" fmla="*/ 86 h 425"/>
                <a:gd name="T56" fmla="*/ 1 w 202"/>
                <a:gd name="T57" fmla="*/ 104 h 425"/>
                <a:gd name="T58" fmla="*/ 1 w 202"/>
                <a:gd name="T59" fmla="*/ 114 h 425"/>
                <a:gd name="T60" fmla="*/ 1 w 202"/>
                <a:gd name="T61" fmla="*/ 121 h 425"/>
                <a:gd name="T62" fmla="*/ 1 w 202"/>
                <a:gd name="T63" fmla="*/ 129 h 425"/>
                <a:gd name="T64" fmla="*/ 1 w 202"/>
                <a:gd name="T65" fmla="*/ 136 h 425"/>
                <a:gd name="T66" fmla="*/ 1 w 202"/>
                <a:gd name="T67" fmla="*/ 142 h 425"/>
                <a:gd name="T68" fmla="*/ 1 w 202"/>
                <a:gd name="T69" fmla="*/ 147 h 425"/>
                <a:gd name="T70" fmla="*/ 1 w 202"/>
                <a:gd name="T71" fmla="*/ 151 h 425"/>
                <a:gd name="T72" fmla="*/ 1 w 202"/>
                <a:gd name="T73" fmla="*/ 155 h 425"/>
                <a:gd name="T74" fmla="*/ 1 w 202"/>
                <a:gd name="T75" fmla="*/ 158 h 425"/>
                <a:gd name="T76" fmla="*/ 1 w 202"/>
                <a:gd name="T77" fmla="*/ 160 h 425"/>
                <a:gd name="T78" fmla="*/ 1 w 202"/>
                <a:gd name="T79" fmla="*/ 162 h 425"/>
                <a:gd name="T80" fmla="*/ 1 w 202"/>
                <a:gd name="T81" fmla="*/ 163 h 425"/>
                <a:gd name="T82" fmla="*/ 1 w 202"/>
                <a:gd name="T83" fmla="*/ 163 h 425"/>
                <a:gd name="T84" fmla="*/ 1 w 202"/>
                <a:gd name="T85" fmla="*/ 163 h 425"/>
                <a:gd name="T86" fmla="*/ 1 w 202"/>
                <a:gd name="T87" fmla="*/ 162 h 425"/>
                <a:gd name="T88" fmla="*/ 1 w 202"/>
                <a:gd name="T89" fmla="*/ 160 h 425"/>
                <a:gd name="T90" fmla="*/ 1 w 202"/>
                <a:gd name="T91" fmla="*/ 422 h 425"/>
                <a:gd name="T92" fmla="*/ 1 w 202"/>
                <a:gd name="T93" fmla="*/ 425 h 425"/>
                <a:gd name="T94" fmla="*/ 1 w 202"/>
                <a:gd name="T95" fmla="*/ 130 h 4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2"/>
                <a:gd name="T145" fmla="*/ 0 h 425"/>
                <a:gd name="T146" fmla="*/ 202 w 202"/>
                <a:gd name="T147" fmla="*/ 425 h 4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2" h="425">
                  <a:moveTo>
                    <a:pt x="5" y="130"/>
                  </a:moveTo>
                  <a:lnTo>
                    <a:pt x="0" y="111"/>
                  </a:lnTo>
                  <a:lnTo>
                    <a:pt x="2" y="93"/>
                  </a:lnTo>
                  <a:lnTo>
                    <a:pt x="10" y="73"/>
                  </a:lnTo>
                  <a:lnTo>
                    <a:pt x="22" y="56"/>
                  </a:lnTo>
                  <a:lnTo>
                    <a:pt x="31" y="47"/>
                  </a:lnTo>
                  <a:lnTo>
                    <a:pt x="39" y="39"/>
                  </a:lnTo>
                  <a:lnTo>
                    <a:pt x="48" y="32"/>
                  </a:lnTo>
                  <a:lnTo>
                    <a:pt x="58" y="25"/>
                  </a:lnTo>
                  <a:lnTo>
                    <a:pt x="69" y="19"/>
                  </a:lnTo>
                  <a:lnTo>
                    <a:pt x="81" y="13"/>
                  </a:lnTo>
                  <a:lnTo>
                    <a:pt x="91" y="8"/>
                  </a:lnTo>
                  <a:lnTo>
                    <a:pt x="103" y="4"/>
                  </a:lnTo>
                  <a:lnTo>
                    <a:pt x="110" y="3"/>
                  </a:lnTo>
                  <a:lnTo>
                    <a:pt x="119" y="2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1" y="0"/>
                  </a:lnTo>
                  <a:lnTo>
                    <a:pt x="148" y="2"/>
                  </a:lnTo>
                  <a:lnTo>
                    <a:pt x="153" y="3"/>
                  </a:lnTo>
                  <a:lnTo>
                    <a:pt x="160" y="4"/>
                  </a:lnTo>
                  <a:lnTo>
                    <a:pt x="172" y="8"/>
                  </a:lnTo>
                  <a:lnTo>
                    <a:pt x="183" y="15"/>
                  </a:lnTo>
                  <a:lnTo>
                    <a:pt x="191" y="23"/>
                  </a:lnTo>
                  <a:lnTo>
                    <a:pt x="198" y="32"/>
                  </a:lnTo>
                  <a:lnTo>
                    <a:pt x="202" y="49"/>
                  </a:lnTo>
                  <a:lnTo>
                    <a:pt x="200" y="68"/>
                  </a:lnTo>
                  <a:lnTo>
                    <a:pt x="191" y="86"/>
                  </a:lnTo>
                  <a:lnTo>
                    <a:pt x="179" y="104"/>
                  </a:lnTo>
                  <a:lnTo>
                    <a:pt x="172" y="114"/>
                  </a:lnTo>
                  <a:lnTo>
                    <a:pt x="164" y="121"/>
                  </a:lnTo>
                  <a:lnTo>
                    <a:pt x="155" y="129"/>
                  </a:lnTo>
                  <a:lnTo>
                    <a:pt x="146" y="136"/>
                  </a:lnTo>
                  <a:lnTo>
                    <a:pt x="136" y="142"/>
                  </a:lnTo>
                  <a:lnTo>
                    <a:pt x="126" y="147"/>
                  </a:lnTo>
                  <a:lnTo>
                    <a:pt x="114" y="151"/>
                  </a:lnTo>
                  <a:lnTo>
                    <a:pt x="103" y="155"/>
                  </a:lnTo>
                  <a:lnTo>
                    <a:pt x="95" y="158"/>
                  </a:lnTo>
                  <a:lnTo>
                    <a:pt x="86" y="160"/>
                  </a:lnTo>
                  <a:lnTo>
                    <a:pt x="77" y="162"/>
                  </a:lnTo>
                  <a:lnTo>
                    <a:pt x="69" y="163"/>
                  </a:lnTo>
                  <a:lnTo>
                    <a:pt x="60" y="163"/>
                  </a:lnTo>
                  <a:lnTo>
                    <a:pt x="53" y="163"/>
                  </a:lnTo>
                  <a:lnTo>
                    <a:pt x="46" y="162"/>
                  </a:lnTo>
                  <a:lnTo>
                    <a:pt x="39" y="160"/>
                  </a:lnTo>
                  <a:lnTo>
                    <a:pt x="165" y="422"/>
                  </a:lnTo>
                  <a:lnTo>
                    <a:pt x="148" y="425"/>
                  </a:lnTo>
                  <a:lnTo>
                    <a:pt x="5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20">
              <a:extLst>
                <a:ext uri="{FF2B5EF4-FFF2-40B4-BE49-F238E27FC236}">
                  <a16:creationId xmlns:a16="http://schemas.microsoft.com/office/drawing/2014/main" xmlns="" id="{2BDA7BD4-3AF2-471A-B146-F57F5F9D5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" y="3352"/>
              <a:ext cx="186" cy="109"/>
            </a:xfrm>
            <a:custGeom>
              <a:avLst/>
              <a:gdLst>
                <a:gd name="T0" fmla="*/ 0 w 373"/>
                <a:gd name="T1" fmla="*/ 22 h 109"/>
                <a:gd name="T2" fmla="*/ 0 w 373"/>
                <a:gd name="T3" fmla="*/ 0 h 109"/>
                <a:gd name="T4" fmla="*/ 0 w 373"/>
                <a:gd name="T5" fmla="*/ 87 h 109"/>
                <a:gd name="T6" fmla="*/ 0 w 373"/>
                <a:gd name="T7" fmla="*/ 109 h 109"/>
                <a:gd name="T8" fmla="*/ 0 w 373"/>
                <a:gd name="T9" fmla="*/ 22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"/>
                <a:gd name="T16" fmla="*/ 0 h 109"/>
                <a:gd name="T17" fmla="*/ 373 w 373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" h="109">
                  <a:moveTo>
                    <a:pt x="373" y="22"/>
                  </a:moveTo>
                  <a:lnTo>
                    <a:pt x="363" y="0"/>
                  </a:lnTo>
                  <a:lnTo>
                    <a:pt x="0" y="87"/>
                  </a:lnTo>
                  <a:lnTo>
                    <a:pt x="9" y="109"/>
                  </a:lnTo>
                  <a:lnTo>
                    <a:pt x="37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1">
              <a:extLst>
                <a:ext uri="{FF2B5EF4-FFF2-40B4-BE49-F238E27FC236}">
                  <a16:creationId xmlns:a16="http://schemas.microsoft.com/office/drawing/2014/main" xmlns="" id="{222DB7A1-29B6-4037-842C-26F301D13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3026"/>
              <a:ext cx="102" cy="470"/>
            </a:xfrm>
            <a:custGeom>
              <a:avLst/>
              <a:gdLst>
                <a:gd name="T0" fmla="*/ 1 w 204"/>
                <a:gd name="T1" fmla="*/ 342 h 470"/>
                <a:gd name="T2" fmla="*/ 1 w 204"/>
                <a:gd name="T3" fmla="*/ 360 h 470"/>
                <a:gd name="T4" fmla="*/ 1 w 204"/>
                <a:gd name="T5" fmla="*/ 378 h 470"/>
                <a:gd name="T6" fmla="*/ 1 w 204"/>
                <a:gd name="T7" fmla="*/ 398 h 470"/>
                <a:gd name="T8" fmla="*/ 1 w 204"/>
                <a:gd name="T9" fmla="*/ 416 h 470"/>
                <a:gd name="T10" fmla="*/ 1 w 204"/>
                <a:gd name="T11" fmla="*/ 425 h 470"/>
                <a:gd name="T12" fmla="*/ 1 w 204"/>
                <a:gd name="T13" fmla="*/ 433 h 470"/>
                <a:gd name="T14" fmla="*/ 1 w 204"/>
                <a:gd name="T15" fmla="*/ 440 h 470"/>
                <a:gd name="T16" fmla="*/ 1 w 204"/>
                <a:gd name="T17" fmla="*/ 447 h 470"/>
                <a:gd name="T18" fmla="*/ 1 w 204"/>
                <a:gd name="T19" fmla="*/ 453 h 470"/>
                <a:gd name="T20" fmla="*/ 1 w 204"/>
                <a:gd name="T21" fmla="*/ 459 h 470"/>
                <a:gd name="T22" fmla="*/ 1 w 204"/>
                <a:gd name="T23" fmla="*/ 463 h 470"/>
                <a:gd name="T24" fmla="*/ 1 w 204"/>
                <a:gd name="T25" fmla="*/ 466 h 470"/>
                <a:gd name="T26" fmla="*/ 1 w 204"/>
                <a:gd name="T27" fmla="*/ 468 h 470"/>
                <a:gd name="T28" fmla="*/ 1 w 204"/>
                <a:gd name="T29" fmla="*/ 469 h 470"/>
                <a:gd name="T30" fmla="*/ 1 w 204"/>
                <a:gd name="T31" fmla="*/ 470 h 470"/>
                <a:gd name="T32" fmla="*/ 1 w 204"/>
                <a:gd name="T33" fmla="*/ 470 h 470"/>
                <a:gd name="T34" fmla="*/ 1 w 204"/>
                <a:gd name="T35" fmla="*/ 470 h 470"/>
                <a:gd name="T36" fmla="*/ 1 w 204"/>
                <a:gd name="T37" fmla="*/ 470 h 470"/>
                <a:gd name="T38" fmla="*/ 1 w 204"/>
                <a:gd name="T39" fmla="*/ 469 h 470"/>
                <a:gd name="T40" fmla="*/ 1 w 204"/>
                <a:gd name="T41" fmla="*/ 468 h 470"/>
                <a:gd name="T42" fmla="*/ 1 w 204"/>
                <a:gd name="T43" fmla="*/ 463 h 470"/>
                <a:gd name="T44" fmla="*/ 1 w 204"/>
                <a:gd name="T45" fmla="*/ 457 h 470"/>
                <a:gd name="T46" fmla="*/ 1 w 204"/>
                <a:gd name="T47" fmla="*/ 450 h 470"/>
                <a:gd name="T48" fmla="*/ 1 w 204"/>
                <a:gd name="T49" fmla="*/ 439 h 470"/>
                <a:gd name="T50" fmla="*/ 0 w 204"/>
                <a:gd name="T51" fmla="*/ 422 h 470"/>
                <a:gd name="T52" fmla="*/ 1 w 204"/>
                <a:gd name="T53" fmla="*/ 403 h 470"/>
                <a:gd name="T54" fmla="*/ 1 w 204"/>
                <a:gd name="T55" fmla="*/ 385 h 470"/>
                <a:gd name="T56" fmla="*/ 1 w 204"/>
                <a:gd name="T57" fmla="*/ 368 h 470"/>
                <a:gd name="T58" fmla="*/ 1 w 204"/>
                <a:gd name="T59" fmla="*/ 359 h 470"/>
                <a:gd name="T60" fmla="*/ 1 w 204"/>
                <a:gd name="T61" fmla="*/ 351 h 470"/>
                <a:gd name="T62" fmla="*/ 1 w 204"/>
                <a:gd name="T63" fmla="*/ 343 h 470"/>
                <a:gd name="T64" fmla="*/ 1 w 204"/>
                <a:gd name="T65" fmla="*/ 335 h 470"/>
                <a:gd name="T66" fmla="*/ 1 w 204"/>
                <a:gd name="T67" fmla="*/ 329 h 470"/>
                <a:gd name="T68" fmla="*/ 1 w 204"/>
                <a:gd name="T69" fmla="*/ 323 h 470"/>
                <a:gd name="T70" fmla="*/ 1 w 204"/>
                <a:gd name="T71" fmla="*/ 320 h 470"/>
                <a:gd name="T72" fmla="*/ 1 w 204"/>
                <a:gd name="T73" fmla="*/ 316 h 470"/>
                <a:gd name="T74" fmla="*/ 1 w 204"/>
                <a:gd name="T75" fmla="*/ 313 h 470"/>
                <a:gd name="T76" fmla="*/ 1 w 204"/>
                <a:gd name="T77" fmla="*/ 312 h 470"/>
                <a:gd name="T78" fmla="*/ 1 w 204"/>
                <a:gd name="T79" fmla="*/ 311 h 470"/>
                <a:gd name="T80" fmla="*/ 1 w 204"/>
                <a:gd name="T81" fmla="*/ 309 h 470"/>
                <a:gd name="T82" fmla="*/ 1 w 204"/>
                <a:gd name="T83" fmla="*/ 309 h 470"/>
                <a:gd name="T84" fmla="*/ 1 w 204"/>
                <a:gd name="T85" fmla="*/ 309 h 470"/>
                <a:gd name="T86" fmla="*/ 1 w 204"/>
                <a:gd name="T87" fmla="*/ 311 h 470"/>
                <a:gd name="T88" fmla="*/ 1 w 204"/>
                <a:gd name="T89" fmla="*/ 312 h 470"/>
                <a:gd name="T90" fmla="*/ 1 w 204"/>
                <a:gd name="T91" fmla="*/ 5 h 470"/>
                <a:gd name="T92" fmla="*/ 1 w 204"/>
                <a:gd name="T93" fmla="*/ 0 h 470"/>
                <a:gd name="T94" fmla="*/ 1 w 204"/>
                <a:gd name="T95" fmla="*/ 342 h 4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4"/>
                <a:gd name="T145" fmla="*/ 0 h 470"/>
                <a:gd name="T146" fmla="*/ 204 w 204"/>
                <a:gd name="T147" fmla="*/ 470 h 4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4" h="470">
                  <a:moveTo>
                    <a:pt x="198" y="342"/>
                  </a:moveTo>
                  <a:lnTo>
                    <a:pt x="204" y="360"/>
                  </a:lnTo>
                  <a:lnTo>
                    <a:pt x="200" y="378"/>
                  </a:lnTo>
                  <a:lnTo>
                    <a:pt x="193" y="398"/>
                  </a:lnTo>
                  <a:lnTo>
                    <a:pt x="181" y="416"/>
                  </a:lnTo>
                  <a:lnTo>
                    <a:pt x="172" y="425"/>
                  </a:lnTo>
                  <a:lnTo>
                    <a:pt x="164" y="433"/>
                  </a:lnTo>
                  <a:lnTo>
                    <a:pt x="155" y="440"/>
                  </a:lnTo>
                  <a:lnTo>
                    <a:pt x="145" y="447"/>
                  </a:lnTo>
                  <a:lnTo>
                    <a:pt x="133" y="453"/>
                  </a:lnTo>
                  <a:lnTo>
                    <a:pt x="122" y="459"/>
                  </a:lnTo>
                  <a:lnTo>
                    <a:pt x="110" y="463"/>
                  </a:lnTo>
                  <a:lnTo>
                    <a:pt x="98" y="466"/>
                  </a:lnTo>
                  <a:lnTo>
                    <a:pt x="91" y="468"/>
                  </a:lnTo>
                  <a:lnTo>
                    <a:pt x="85" y="469"/>
                  </a:lnTo>
                  <a:lnTo>
                    <a:pt x="76" y="470"/>
                  </a:lnTo>
                  <a:lnTo>
                    <a:pt x="69" y="470"/>
                  </a:lnTo>
                  <a:lnTo>
                    <a:pt x="62" y="470"/>
                  </a:lnTo>
                  <a:lnTo>
                    <a:pt x="55" y="470"/>
                  </a:lnTo>
                  <a:lnTo>
                    <a:pt x="48" y="469"/>
                  </a:lnTo>
                  <a:lnTo>
                    <a:pt x="41" y="468"/>
                  </a:lnTo>
                  <a:lnTo>
                    <a:pt x="29" y="463"/>
                  </a:lnTo>
                  <a:lnTo>
                    <a:pt x="19" y="457"/>
                  </a:lnTo>
                  <a:lnTo>
                    <a:pt x="12" y="450"/>
                  </a:lnTo>
                  <a:lnTo>
                    <a:pt x="5" y="439"/>
                  </a:lnTo>
                  <a:lnTo>
                    <a:pt x="0" y="422"/>
                  </a:lnTo>
                  <a:lnTo>
                    <a:pt x="3" y="403"/>
                  </a:lnTo>
                  <a:lnTo>
                    <a:pt x="10" y="385"/>
                  </a:lnTo>
                  <a:lnTo>
                    <a:pt x="22" y="368"/>
                  </a:lnTo>
                  <a:lnTo>
                    <a:pt x="29" y="359"/>
                  </a:lnTo>
                  <a:lnTo>
                    <a:pt x="38" y="351"/>
                  </a:lnTo>
                  <a:lnTo>
                    <a:pt x="48" y="343"/>
                  </a:lnTo>
                  <a:lnTo>
                    <a:pt x="57" y="335"/>
                  </a:lnTo>
                  <a:lnTo>
                    <a:pt x="67" y="329"/>
                  </a:lnTo>
                  <a:lnTo>
                    <a:pt x="78" y="323"/>
                  </a:lnTo>
                  <a:lnTo>
                    <a:pt x="90" y="320"/>
                  </a:lnTo>
                  <a:lnTo>
                    <a:pt x="100" y="316"/>
                  </a:lnTo>
                  <a:lnTo>
                    <a:pt x="109" y="313"/>
                  </a:lnTo>
                  <a:lnTo>
                    <a:pt x="117" y="312"/>
                  </a:lnTo>
                  <a:lnTo>
                    <a:pt x="126" y="311"/>
                  </a:lnTo>
                  <a:lnTo>
                    <a:pt x="135" y="309"/>
                  </a:lnTo>
                  <a:lnTo>
                    <a:pt x="143" y="309"/>
                  </a:lnTo>
                  <a:lnTo>
                    <a:pt x="150" y="309"/>
                  </a:lnTo>
                  <a:lnTo>
                    <a:pt x="157" y="311"/>
                  </a:lnTo>
                  <a:lnTo>
                    <a:pt x="164" y="312"/>
                  </a:lnTo>
                  <a:lnTo>
                    <a:pt x="16" y="5"/>
                  </a:lnTo>
                  <a:lnTo>
                    <a:pt x="33" y="0"/>
                  </a:lnTo>
                  <a:lnTo>
                    <a:pt x="198" y="3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2">
              <a:extLst>
                <a:ext uri="{FF2B5EF4-FFF2-40B4-BE49-F238E27FC236}">
                  <a16:creationId xmlns:a16="http://schemas.microsoft.com/office/drawing/2014/main" xmlns="" id="{3B0B6070-2851-478E-855C-D430AE3AC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" y="2809"/>
              <a:ext cx="102" cy="472"/>
            </a:xfrm>
            <a:custGeom>
              <a:avLst/>
              <a:gdLst>
                <a:gd name="T0" fmla="*/ 1 w 204"/>
                <a:gd name="T1" fmla="*/ 342 h 472"/>
                <a:gd name="T2" fmla="*/ 1 w 204"/>
                <a:gd name="T3" fmla="*/ 361 h 472"/>
                <a:gd name="T4" fmla="*/ 1 w 204"/>
                <a:gd name="T5" fmla="*/ 379 h 472"/>
                <a:gd name="T6" fmla="*/ 1 w 204"/>
                <a:gd name="T7" fmla="*/ 399 h 472"/>
                <a:gd name="T8" fmla="*/ 1 w 204"/>
                <a:gd name="T9" fmla="*/ 417 h 472"/>
                <a:gd name="T10" fmla="*/ 1 w 204"/>
                <a:gd name="T11" fmla="*/ 426 h 472"/>
                <a:gd name="T12" fmla="*/ 1 w 204"/>
                <a:gd name="T13" fmla="*/ 434 h 472"/>
                <a:gd name="T14" fmla="*/ 1 w 204"/>
                <a:gd name="T15" fmla="*/ 440 h 472"/>
                <a:gd name="T16" fmla="*/ 1 w 204"/>
                <a:gd name="T17" fmla="*/ 448 h 472"/>
                <a:gd name="T18" fmla="*/ 1 w 204"/>
                <a:gd name="T19" fmla="*/ 453 h 472"/>
                <a:gd name="T20" fmla="*/ 1 w 204"/>
                <a:gd name="T21" fmla="*/ 459 h 472"/>
                <a:gd name="T22" fmla="*/ 1 w 204"/>
                <a:gd name="T23" fmla="*/ 464 h 472"/>
                <a:gd name="T24" fmla="*/ 1 w 204"/>
                <a:gd name="T25" fmla="*/ 468 h 472"/>
                <a:gd name="T26" fmla="*/ 1 w 204"/>
                <a:gd name="T27" fmla="*/ 469 h 472"/>
                <a:gd name="T28" fmla="*/ 1 w 204"/>
                <a:gd name="T29" fmla="*/ 470 h 472"/>
                <a:gd name="T30" fmla="*/ 1 w 204"/>
                <a:gd name="T31" fmla="*/ 472 h 472"/>
                <a:gd name="T32" fmla="*/ 1 w 204"/>
                <a:gd name="T33" fmla="*/ 472 h 472"/>
                <a:gd name="T34" fmla="*/ 1 w 204"/>
                <a:gd name="T35" fmla="*/ 472 h 472"/>
                <a:gd name="T36" fmla="*/ 1 w 204"/>
                <a:gd name="T37" fmla="*/ 472 h 472"/>
                <a:gd name="T38" fmla="*/ 1 w 204"/>
                <a:gd name="T39" fmla="*/ 470 h 472"/>
                <a:gd name="T40" fmla="*/ 1 w 204"/>
                <a:gd name="T41" fmla="*/ 469 h 472"/>
                <a:gd name="T42" fmla="*/ 1 w 204"/>
                <a:gd name="T43" fmla="*/ 464 h 472"/>
                <a:gd name="T44" fmla="*/ 1 w 204"/>
                <a:gd name="T45" fmla="*/ 459 h 472"/>
                <a:gd name="T46" fmla="*/ 1 w 204"/>
                <a:gd name="T47" fmla="*/ 451 h 472"/>
                <a:gd name="T48" fmla="*/ 1 w 204"/>
                <a:gd name="T49" fmla="*/ 440 h 472"/>
                <a:gd name="T50" fmla="*/ 0 w 204"/>
                <a:gd name="T51" fmla="*/ 424 h 472"/>
                <a:gd name="T52" fmla="*/ 1 w 204"/>
                <a:gd name="T53" fmla="*/ 404 h 472"/>
                <a:gd name="T54" fmla="*/ 1 w 204"/>
                <a:gd name="T55" fmla="*/ 386 h 472"/>
                <a:gd name="T56" fmla="*/ 1 w 204"/>
                <a:gd name="T57" fmla="*/ 368 h 472"/>
                <a:gd name="T58" fmla="*/ 1 w 204"/>
                <a:gd name="T59" fmla="*/ 359 h 472"/>
                <a:gd name="T60" fmla="*/ 1 w 204"/>
                <a:gd name="T61" fmla="*/ 351 h 472"/>
                <a:gd name="T62" fmla="*/ 1 w 204"/>
                <a:gd name="T63" fmla="*/ 343 h 472"/>
                <a:gd name="T64" fmla="*/ 1 w 204"/>
                <a:gd name="T65" fmla="*/ 336 h 472"/>
                <a:gd name="T66" fmla="*/ 1 w 204"/>
                <a:gd name="T67" fmla="*/ 330 h 472"/>
                <a:gd name="T68" fmla="*/ 1 w 204"/>
                <a:gd name="T69" fmla="*/ 325 h 472"/>
                <a:gd name="T70" fmla="*/ 1 w 204"/>
                <a:gd name="T71" fmla="*/ 321 h 472"/>
                <a:gd name="T72" fmla="*/ 1 w 204"/>
                <a:gd name="T73" fmla="*/ 317 h 472"/>
                <a:gd name="T74" fmla="*/ 1 w 204"/>
                <a:gd name="T75" fmla="*/ 314 h 472"/>
                <a:gd name="T76" fmla="*/ 1 w 204"/>
                <a:gd name="T77" fmla="*/ 313 h 472"/>
                <a:gd name="T78" fmla="*/ 1 w 204"/>
                <a:gd name="T79" fmla="*/ 312 h 472"/>
                <a:gd name="T80" fmla="*/ 1 w 204"/>
                <a:gd name="T81" fmla="*/ 310 h 472"/>
                <a:gd name="T82" fmla="*/ 1 w 204"/>
                <a:gd name="T83" fmla="*/ 309 h 472"/>
                <a:gd name="T84" fmla="*/ 1 w 204"/>
                <a:gd name="T85" fmla="*/ 310 h 472"/>
                <a:gd name="T86" fmla="*/ 1 w 204"/>
                <a:gd name="T87" fmla="*/ 310 h 472"/>
                <a:gd name="T88" fmla="*/ 1 w 204"/>
                <a:gd name="T89" fmla="*/ 313 h 472"/>
                <a:gd name="T90" fmla="*/ 1 w 204"/>
                <a:gd name="T91" fmla="*/ 5 h 472"/>
                <a:gd name="T92" fmla="*/ 1 w 204"/>
                <a:gd name="T93" fmla="*/ 0 h 472"/>
                <a:gd name="T94" fmla="*/ 1 w 204"/>
                <a:gd name="T95" fmla="*/ 342 h 4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4"/>
                <a:gd name="T145" fmla="*/ 0 h 472"/>
                <a:gd name="T146" fmla="*/ 204 w 204"/>
                <a:gd name="T147" fmla="*/ 472 h 4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4" h="472">
                  <a:moveTo>
                    <a:pt x="199" y="342"/>
                  </a:moveTo>
                  <a:lnTo>
                    <a:pt x="204" y="361"/>
                  </a:lnTo>
                  <a:lnTo>
                    <a:pt x="201" y="379"/>
                  </a:lnTo>
                  <a:lnTo>
                    <a:pt x="194" y="399"/>
                  </a:lnTo>
                  <a:lnTo>
                    <a:pt x="182" y="417"/>
                  </a:lnTo>
                  <a:lnTo>
                    <a:pt x="175" y="426"/>
                  </a:lnTo>
                  <a:lnTo>
                    <a:pt x="166" y="434"/>
                  </a:lnTo>
                  <a:lnTo>
                    <a:pt x="156" y="440"/>
                  </a:lnTo>
                  <a:lnTo>
                    <a:pt x="145" y="448"/>
                  </a:lnTo>
                  <a:lnTo>
                    <a:pt x="135" y="453"/>
                  </a:lnTo>
                  <a:lnTo>
                    <a:pt x="123" y="459"/>
                  </a:lnTo>
                  <a:lnTo>
                    <a:pt x="113" y="464"/>
                  </a:lnTo>
                  <a:lnTo>
                    <a:pt x="101" y="468"/>
                  </a:lnTo>
                  <a:lnTo>
                    <a:pt x="94" y="469"/>
                  </a:lnTo>
                  <a:lnTo>
                    <a:pt x="85" y="470"/>
                  </a:lnTo>
                  <a:lnTo>
                    <a:pt x="78" y="472"/>
                  </a:lnTo>
                  <a:lnTo>
                    <a:pt x="69" y="472"/>
                  </a:lnTo>
                  <a:lnTo>
                    <a:pt x="63" y="472"/>
                  </a:lnTo>
                  <a:lnTo>
                    <a:pt x="56" y="472"/>
                  </a:lnTo>
                  <a:lnTo>
                    <a:pt x="49" y="470"/>
                  </a:lnTo>
                  <a:lnTo>
                    <a:pt x="42" y="469"/>
                  </a:lnTo>
                  <a:lnTo>
                    <a:pt x="30" y="464"/>
                  </a:lnTo>
                  <a:lnTo>
                    <a:pt x="19" y="459"/>
                  </a:lnTo>
                  <a:lnTo>
                    <a:pt x="13" y="451"/>
                  </a:lnTo>
                  <a:lnTo>
                    <a:pt x="6" y="440"/>
                  </a:lnTo>
                  <a:lnTo>
                    <a:pt x="0" y="424"/>
                  </a:lnTo>
                  <a:lnTo>
                    <a:pt x="4" y="404"/>
                  </a:lnTo>
                  <a:lnTo>
                    <a:pt x="11" y="386"/>
                  </a:lnTo>
                  <a:lnTo>
                    <a:pt x="23" y="368"/>
                  </a:lnTo>
                  <a:lnTo>
                    <a:pt x="32" y="359"/>
                  </a:lnTo>
                  <a:lnTo>
                    <a:pt x="40" y="351"/>
                  </a:lnTo>
                  <a:lnTo>
                    <a:pt x="49" y="343"/>
                  </a:lnTo>
                  <a:lnTo>
                    <a:pt x="59" y="336"/>
                  </a:lnTo>
                  <a:lnTo>
                    <a:pt x="68" y="330"/>
                  </a:lnTo>
                  <a:lnTo>
                    <a:pt x="78" y="325"/>
                  </a:lnTo>
                  <a:lnTo>
                    <a:pt x="90" y="321"/>
                  </a:lnTo>
                  <a:lnTo>
                    <a:pt x="101" y="317"/>
                  </a:lnTo>
                  <a:lnTo>
                    <a:pt x="109" y="314"/>
                  </a:lnTo>
                  <a:lnTo>
                    <a:pt x="118" y="313"/>
                  </a:lnTo>
                  <a:lnTo>
                    <a:pt x="126" y="312"/>
                  </a:lnTo>
                  <a:lnTo>
                    <a:pt x="135" y="310"/>
                  </a:lnTo>
                  <a:lnTo>
                    <a:pt x="144" y="309"/>
                  </a:lnTo>
                  <a:lnTo>
                    <a:pt x="151" y="310"/>
                  </a:lnTo>
                  <a:lnTo>
                    <a:pt x="157" y="310"/>
                  </a:lnTo>
                  <a:lnTo>
                    <a:pt x="164" y="313"/>
                  </a:lnTo>
                  <a:lnTo>
                    <a:pt x="16" y="5"/>
                  </a:lnTo>
                  <a:lnTo>
                    <a:pt x="35" y="0"/>
                  </a:lnTo>
                  <a:lnTo>
                    <a:pt x="199" y="3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3">
              <a:extLst>
                <a:ext uri="{FF2B5EF4-FFF2-40B4-BE49-F238E27FC236}">
                  <a16:creationId xmlns:a16="http://schemas.microsoft.com/office/drawing/2014/main" xmlns="" id="{5DD1A431-E6B3-41EC-98E2-22EFE6B2C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" y="2821"/>
              <a:ext cx="1421" cy="891"/>
            </a:xfrm>
            <a:custGeom>
              <a:avLst/>
              <a:gdLst>
                <a:gd name="T0" fmla="*/ 3 w 2841"/>
                <a:gd name="T1" fmla="*/ 10 h 891"/>
                <a:gd name="T2" fmla="*/ 3 w 2841"/>
                <a:gd name="T3" fmla="*/ 7 h 891"/>
                <a:gd name="T4" fmla="*/ 3 w 2841"/>
                <a:gd name="T5" fmla="*/ 23 h 891"/>
                <a:gd name="T6" fmla="*/ 3 w 2841"/>
                <a:gd name="T7" fmla="*/ 55 h 891"/>
                <a:gd name="T8" fmla="*/ 2 w 2841"/>
                <a:gd name="T9" fmla="*/ 102 h 891"/>
                <a:gd name="T10" fmla="*/ 2 w 2841"/>
                <a:gd name="T11" fmla="*/ 159 h 891"/>
                <a:gd name="T12" fmla="*/ 2 w 2841"/>
                <a:gd name="T13" fmla="*/ 227 h 891"/>
                <a:gd name="T14" fmla="*/ 2 w 2841"/>
                <a:gd name="T15" fmla="*/ 300 h 891"/>
                <a:gd name="T16" fmla="*/ 2 w 2841"/>
                <a:gd name="T17" fmla="*/ 376 h 891"/>
                <a:gd name="T18" fmla="*/ 1 w 2841"/>
                <a:gd name="T19" fmla="*/ 456 h 891"/>
                <a:gd name="T20" fmla="*/ 1 w 2841"/>
                <a:gd name="T21" fmla="*/ 532 h 891"/>
                <a:gd name="T22" fmla="*/ 1 w 2841"/>
                <a:gd name="T23" fmla="*/ 606 h 891"/>
                <a:gd name="T24" fmla="*/ 1 w 2841"/>
                <a:gd name="T25" fmla="*/ 674 h 891"/>
                <a:gd name="T26" fmla="*/ 1 w 2841"/>
                <a:gd name="T27" fmla="*/ 733 h 891"/>
                <a:gd name="T28" fmla="*/ 1 w 2841"/>
                <a:gd name="T29" fmla="*/ 781 h 891"/>
                <a:gd name="T30" fmla="*/ 1 w 2841"/>
                <a:gd name="T31" fmla="*/ 814 h 891"/>
                <a:gd name="T32" fmla="*/ 1 w 2841"/>
                <a:gd name="T33" fmla="*/ 838 h 891"/>
                <a:gd name="T34" fmla="*/ 1 w 2841"/>
                <a:gd name="T35" fmla="*/ 860 h 891"/>
                <a:gd name="T36" fmla="*/ 1 w 2841"/>
                <a:gd name="T37" fmla="*/ 874 h 891"/>
                <a:gd name="T38" fmla="*/ 1 w 2841"/>
                <a:gd name="T39" fmla="*/ 885 h 891"/>
                <a:gd name="T40" fmla="*/ 1 w 2841"/>
                <a:gd name="T41" fmla="*/ 890 h 891"/>
                <a:gd name="T42" fmla="*/ 1 w 2841"/>
                <a:gd name="T43" fmla="*/ 891 h 891"/>
                <a:gd name="T44" fmla="*/ 1 w 2841"/>
                <a:gd name="T45" fmla="*/ 890 h 891"/>
                <a:gd name="T46" fmla="*/ 1 w 2841"/>
                <a:gd name="T47" fmla="*/ 886 h 891"/>
                <a:gd name="T48" fmla="*/ 1 w 2841"/>
                <a:gd name="T49" fmla="*/ 879 h 891"/>
                <a:gd name="T50" fmla="*/ 1 w 2841"/>
                <a:gd name="T51" fmla="*/ 869 h 891"/>
                <a:gd name="T52" fmla="*/ 1 w 2841"/>
                <a:gd name="T53" fmla="*/ 866 h 891"/>
                <a:gd name="T54" fmla="*/ 1 w 2841"/>
                <a:gd name="T55" fmla="*/ 869 h 891"/>
                <a:gd name="T56" fmla="*/ 1 w 2841"/>
                <a:gd name="T57" fmla="*/ 869 h 891"/>
                <a:gd name="T58" fmla="*/ 1 w 2841"/>
                <a:gd name="T59" fmla="*/ 864 h 891"/>
                <a:gd name="T60" fmla="*/ 1 w 2841"/>
                <a:gd name="T61" fmla="*/ 855 h 891"/>
                <a:gd name="T62" fmla="*/ 1 w 2841"/>
                <a:gd name="T63" fmla="*/ 840 h 891"/>
                <a:gd name="T64" fmla="*/ 1 w 2841"/>
                <a:gd name="T65" fmla="*/ 822 h 891"/>
                <a:gd name="T66" fmla="*/ 1 w 2841"/>
                <a:gd name="T67" fmla="*/ 797 h 891"/>
                <a:gd name="T68" fmla="*/ 1 w 2841"/>
                <a:gd name="T69" fmla="*/ 768 h 891"/>
                <a:gd name="T70" fmla="*/ 1 w 2841"/>
                <a:gd name="T71" fmla="*/ 727 h 891"/>
                <a:gd name="T72" fmla="*/ 1 w 2841"/>
                <a:gd name="T73" fmla="*/ 675 h 891"/>
                <a:gd name="T74" fmla="*/ 1 w 2841"/>
                <a:gd name="T75" fmla="*/ 614 h 891"/>
                <a:gd name="T76" fmla="*/ 1 w 2841"/>
                <a:gd name="T77" fmla="*/ 547 h 891"/>
                <a:gd name="T78" fmla="*/ 1 w 2841"/>
                <a:gd name="T79" fmla="*/ 475 h 891"/>
                <a:gd name="T80" fmla="*/ 2 w 2841"/>
                <a:gd name="T81" fmla="*/ 401 h 891"/>
                <a:gd name="T82" fmla="*/ 2 w 2841"/>
                <a:gd name="T83" fmla="*/ 327 h 891"/>
                <a:gd name="T84" fmla="*/ 2 w 2841"/>
                <a:gd name="T85" fmla="*/ 256 h 891"/>
                <a:gd name="T86" fmla="*/ 2 w 2841"/>
                <a:gd name="T87" fmla="*/ 188 h 891"/>
                <a:gd name="T88" fmla="*/ 2 w 2841"/>
                <a:gd name="T89" fmla="*/ 128 h 891"/>
                <a:gd name="T90" fmla="*/ 2 w 2841"/>
                <a:gd name="T91" fmla="*/ 76 h 891"/>
                <a:gd name="T92" fmla="*/ 3 w 2841"/>
                <a:gd name="T93" fmla="*/ 36 h 891"/>
                <a:gd name="T94" fmla="*/ 3 w 2841"/>
                <a:gd name="T95" fmla="*/ 10 h 891"/>
                <a:gd name="T96" fmla="*/ 3 w 2841"/>
                <a:gd name="T97" fmla="*/ 0 h 891"/>
                <a:gd name="T98" fmla="*/ 3 w 2841"/>
                <a:gd name="T99" fmla="*/ 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41"/>
                <a:gd name="T151" fmla="*/ 0 h 891"/>
                <a:gd name="T152" fmla="*/ 2841 w 2841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41" h="891">
                  <a:moveTo>
                    <a:pt x="2841" y="19"/>
                  </a:moveTo>
                  <a:lnTo>
                    <a:pt x="2743" y="10"/>
                  </a:lnTo>
                  <a:lnTo>
                    <a:pt x="2643" y="6"/>
                  </a:lnTo>
                  <a:lnTo>
                    <a:pt x="2543" y="7"/>
                  </a:lnTo>
                  <a:lnTo>
                    <a:pt x="2442" y="13"/>
                  </a:lnTo>
                  <a:lnTo>
                    <a:pt x="2342" y="23"/>
                  </a:lnTo>
                  <a:lnTo>
                    <a:pt x="2241" y="37"/>
                  </a:lnTo>
                  <a:lnTo>
                    <a:pt x="2139" y="55"/>
                  </a:lnTo>
                  <a:lnTo>
                    <a:pt x="2039" y="78"/>
                  </a:lnTo>
                  <a:lnTo>
                    <a:pt x="1939" y="102"/>
                  </a:lnTo>
                  <a:lnTo>
                    <a:pt x="1840" y="130"/>
                  </a:lnTo>
                  <a:lnTo>
                    <a:pt x="1742" y="159"/>
                  </a:lnTo>
                  <a:lnTo>
                    <a:pt x="1644" y="192"/>
                  </a:lnTo>
                  <a:lnTo>
                    <a:pt x="1549" y="227"/>
                  </a:lnTo>
                  <a:lnTo>
                    <a:pt x="1456" y="262"/>
                  </a:lnTo>
                  <a:lnTo>
                    <a:pt x="1363" y="300"/>
                  </a:lnTo>
                  <a:lnTo>
                    <a:pt x="1275" y="337"/>
                  </a:lnTo>
                  <a:lnTo>
                    <a:pt x="1187" y="376"/>
                  </a:lnTo>
                  <a:lnTo>
                    <a:pt x="1102" y="417"/>
                  </a:lnTo>
                  <a:lnTo>
                    <a:pt x="1021" y="456"/>
                  </a:lnTo>
                  <a:lnTo>
                    <a:pt x="942" y="495"/>
                  </a:lnTo>
                  <a:lnTo>
                    <a:pt x="866" y="532"/>
                  </a:lnTo>
                  <a:lnTo>
                    <a:pt x="795" y="570"/>
                  </a:lnTo>
                  <a:lnTo>
                    <a:pt x="726" y="606"/>
                  </a:lnTo>
                  <a:lnTo>
                    <a:pt x="662" y="642"/>
                  </a:lnTo>
                  <a:lnTo>
                    <a:pt x="603" y="674"/>
                  </a:lnTo>
                  <a:lnTo>
                    <a:pt x="548" y="704"/>
                  </a:lnTo>
                  <a:lnTo>
                    <a:pt x="497" y="733"/>
                  </a:lnTo>
                  <a:lnTo>
                    <a:pt x="452" y="758"/>
                  </a:lnTo>
                  <a:lnTo>
                    <a:pt x="410" y="781"/>
                  </a:lnTo>
                  <a:lnTo>
                    <a:pt x="376" y="799"/>
                  </a:lnTo>
                  <a:lnTo>
                    <a:pt x="346" y="814"/>
                  </a:lnTo>
                  <a:lnTo>
                    <a:pt x="322" y="825"/>
                  </a:lnTo>
                  <a:lnTo>
                    <a:pt x="291" y="838"/>
                  </a:lnTo>
                  <a:lnTo>
                    <a:pt x="262" y="849"/>
                  </a:lnTo>
                  <a:lnTo>
                    <a:pt x="236" y="860"/>
                  </a:lnTo>
                  <a:lnTo>
                    <a:pt x="210" y="868"/>
                  </a:lnTo>
                  <a:lnTo>
                    <a:pt x="188" y="874"/>
                  </a:lnTo>
                  <a:lnTo>
                    <a:pt x="167" y="879"/>
                  </a:lnTo>
                  <a:lnTo>
                    <a:pt x="148" y="885"/>
                  </a:lnTo>
                  <a:lnTo>
                    <a:pt x="131" y="887"/>
                  </a:lnTo>
                  <a:lnTo>
                    <a:pt x="115" y="890"/>
                  </a:lnTo>
                  <a:lnTo>
                    <a:pt x="100" y="890"/>
                  </a:lnTo>
                  <a:lnTo>
                    <a:pt x="84" y="891"/>
                  </a:lnTo>
                  <a:lnTo>
                    <a:pt x="72" y="890"/>
                  </a:lnTo>
                  <a:lnTo>
                    <a:pt x="58" y="890"/>
                  </a:lnTo>
                  <a:lnTo>
                    <a:pt x="46" y="887"/>
                  </a:lnTo>
                  <a:lnTo>
                    <a:pt x="34" y="886"/>
                  </a:lnTo>
                  <a:lnTo>
                    <a:pt x="22" y="883"/>
                  </a:lnTo>
                  <a:lnTo>
                    <a:pt x="15" y="879"/>
                  </a:lnTo>
                  <a:lnTo>
                    <a:pt x="10" y="874"/>
                  </a:lnTo>
                  <a:lnTo>
                    <a:pt x="5" y="869"/>
                  </a:lnTo>
                  <a:lnTo>
                    <a:pt x="0" y="864"/>
                  </a:lnTo>
                  <a:lnTo>
                    <a:pt x="12" y="866"/>
                  </a:lnTo>
                  <a:lnTo>
                    <a:pt x="26" y="869"/>
                  </a:lnTo>
                  <a:lnTo>
                    <a:pt x="41" y="869"/>
                  </a:lnTo>
                  <a:lnTo>
                    <a:pt x="58" y="870"/>
                  </a:lnTo>
                  <a:lnTo>
                    <a:pt x="74" y="869"/>
                  </a:lnTo>
                  <a:lnTo>
                    <a:pt x="93" y="866"/>
                  </a:lnTo>
                  <a:lnTo>
                    <a:pt x="112" y="864"/>
                  </a:lnTo>
                  <a:lnTo>
                    <a:pt x="134" y="860"/>
                  </a:lnTo>
                  <a:lnTo>
                    <a:pt x="155" y="855"/>
                  </a:lnTo>
                  <a:lnTo>
                    <a:pt x="179" y="848"/>
                  </a:lnTo>
                  <a:lnTo>
                    <a:pt x="203" y="840"/>
                  </a:lnTo>
                  <a:lnTo>
                    <a:pt x="229" y="833"/>
                  </a:lnTo>
                  <a:lnTo>
                    <a:pt x="255" y="822"/>
                  </a:lnTo>
                  <a:lnTo>
                    <a:pt x="284" y="810"/>
                  </a:lnTo>
                  <a:lnTo>
                    <a:pt x="314" y="797"/>
                  </a:lnTo>
                  <a:lnTo>
                    <a:pt x="345" y="783"/>
                  </a:lnTo>
                  <a:lnTo>
                    <a:pt x="376" y="768"/>
                  </a:lnTo>
                  <a:lnTo>
                    <a:pt x="412" y="749"/>
                  </a:lnTo>
                  <a:lnTo>
                    <a:pt x="453" y="727"/>
                  </a:lnTo>
                  <a:lnTo>
                    <a:pt x="500" y="703"/>
                  </a:lnTo>
                  <a:lnTo>
                    <a:pt x="550" y="675"/>
                  </a:lnTo>
                  <a:lnTo>
                    <a:pt x="603" y="645"/>
                  </a:lnTo>
                  <a:lnTo>
                    <a:pt x="662" y="614"/>
                  </a:lnTo>
                  <a:lnTo>
                    <a:pt x="724" y="582"/>
                  </a:lnTo>
                  <a:lnTo>
                    <a:pt x="792" y="547"/>
                  </a:lnTo>
                  <a:lnTo>
                    <a:pt x="861" y="512"/>
                  </a:lnTo>
                  <a:lnTo>
                    <a:pt x="933" y="475"/>
                  </a:lnTo>
                  <a:lnTo>
                    <a:pt x="1009" y="438"/>
                  </a:lnTo>
                  <a:lnTo>
                    <a:pt x="1088" y="401"/>
                  </a:lnTo>
                  <a:lnTo>
                    <a:pt x="1169" y="363"/>
                  </a:lnTo>
                  <a:lnTo>
                    <a:pt x="1252" y="327"/>
                  </a:lnTo>
                  <a:lnTo>
                    <a:pt x="1338" y="291"/>
                  </a:lnTo>
                  <a:lnTo>
                    <a:pt x="1426" y="256"/>
                  </a:lnTo>
                  <a:lnTo>
                    <a:pt x="1514" y="221"/>
                  </a:lnTo>
                  <a:lnTo>
                    <a:pt x="1606" y="188"/>
                  </a:lnTo>
                  <a:lnTo>
                    <a:pt x="1699" y="157"/>
                  </a:lnTo>
                  <a:lnTo>
                    <a:pt x="1792" y="128"/>
                  </a:lnTo>
                  <a:lnTo>
                    <a:pt x="1887" y="101"/>
                  </a:lnTo>
                  <a:lnTo>
                    <a:pt x="1982" y="76"/>
                  </a:lnTo>
                  <a:lnTo>
                    <a:pt x="2078" y="55"/>
                  </a:lnTo>
                  <a:lnTo>
                    <a:pt x="2175" y="36"/>
                  </a:lnTo>
                  <a:lnTo>
                    <a:pt x="2272" y="22"/>
                  </a:lnTo>
                  <a:lnTo>
                    <a:pt x="2367" y="10"/>
                  </a:lnTo>
                  <a:lnTo>
                    <a:pt x="2463" y="4"/>
                  </a:lnTo>
                  <a:lnTo>
                    <a:pt x="2560" y="0"/>
                  </a:lnTo>
                  <a:lnTo>
                    <a:pt x="2655" y="1"/>
                  </a:lnTo>
                  <a:lnTo>
                    <a:pt x="2748" y="7"/>
                  </a:lnTo>
                  <a:lnTo>
                    <a:pt x="284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24">
              <a:extLst>
                <a:ext uri="{FF2B5EF4-FFF2-40B4-BE49-F238E27FC236}">
                  <a16:creationId xmlns:a16="http://schemas.microsoft.com/office/drawing/2014/main" xmlns="" id="{54539A60-7FE4-4A5B-8A04-A0B69D67F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" y="2831"/>
              <a:ext cx="1552" cy="802"/>
            </a:xfrm>
            <a:custGeom>
              <a:avLst/>
              <a:gdLst>
                <a:gd name="T0" fmla="*/ 0 w 3105"/>
                <a:gd name="T1" fmla="*/ 776 h 802"/>
                <a:gd name="T2" fmla="*/ 0 w 3105"/>
                <a:gd name="T3" fmla="*/ 732 h 802"/>
                <a:gd name="T4" fmla="*/ 0 w 3105"/>
                <a:gd name="T5" fmla="*/ 686 h 802"/>
                <a:gd name="T6" fmla="*/ 0 w 3105"/>
                <a:gd name="T7" fmla="*/ 639 h 802"/>
                <a:gd name="T8" fmla="*/ 0 w 3105"/>
                <a:gd name="T9" fmla="*/ 594 h 802"/>
                <a:gd name="T10" fmla="*/ 0 w 3105"/>
                <a:gd name="T11" fmla="*/ 552 h 802"/>
                <a:gd name="T12" fmla="*/ 0 w 3105"/>
                <a:gd name="T13" fmla="*/ 517 h 802"/>
                <a:gd name="T14" fmla="*/ 1 w 3105"/>
                <a:gd name="T15" fmla="*/ 490 h 802"/>
                <a:gd name="T16" fmla="*/ 1 w 3105"/>
                <a:gd name="T17" fmla="*/ 473 h 802"/>
                <a:gd name="T18" fmla="*/ 1 w 3105"/>
                <a:gd name="T19" fmla="*/ 469 h 802"/>
                <a:gd name="T20" fmla="*/ 1 w 3105"/>
                <a:gd name="T21" fmla="*/ 480 h 802"/>
                <a:gd name="T22" fmla="*/ 1 w 3105"/>
                <a:gd name="T23" fmla="*/ 528 h 802"/>
                <a:gd name="T24" fmla="*/ 1 w 3105"/>
                <a:gd name="T25" fmla="*/ 587 h 802"/>
                <a:gd name="T26" fmla="*/ 1 w 3105"/>
                <a:gd name="T27" fmla="*/ 595 h 802"/>
                <a:gd name="T28" fmla="*/ 1 w 3105"/>
                <a:gd name="T29" fmla="*/ 528 h 802"/>
                <a:gd name="T30" fmla="*/ 1 w 3105"/>
                <a:gd name="T31" fmla="*/ 457 h 802"/>
                <a:gd name="T32" fmla="*/ 2 w 3105"/>
                <a:gd name="T33" fmla="*/ 386 h 802"/>
                <a:gd name="T34" fmla="*/ 2 w 3105"/>
                <a:gd name="T35" fmla="*/ 316 h 802"/>
                <a:gd name="T36" fmla="*/ 2 w 3105"/>
                <a:gd name="T37" fmla="*/ 247 h 802"/>
                <a:gd name="T38" fmla="*/ 2 w 3105"/>
                <a:gd name="T39" fmla="*/ 183 h 802"/>
                <a:gd name="T40" fmla="*/ 2 w 3105"/>
                <a:gd name="T41" fmla="*/ 126 h 802"/>
                <a:gd name="T42" fmla="*/ 2 w 3105"/>
                <a:gd name="T43" fmla="*/ 77 h 802"/>
                <a:gd name="T44" fmla="*/ 2 w 3105"/>
                <a:gd name="T45" fmla="*/ 36 h 802"/>
                <a:gd name="T46" fmla="*/ 3 w 3105"/>
                <a:gd name="T47" fmla="*/ 7 h 802"/>
                <a:gd name="T48" fmla="*/ 2 w 3105"/>
                <a:gd name="T49" fmla="*/ 26 h 802"/>
                <a:gd name="T50" fmla="*/ 2 w 3105"/>
                <a:gd name="T51" fmla="*/ 70 h 802"/>
                <a:gd name="T52" fmla="*/ 2 w 3105"/>
                <a:gd name="T53" fmla="*/ 118 h 802"/>
                <a:gd name="T54" fmla="*/ 2 w 3105"/>
                <a:gd name="T55" fmla="*/ 169 h 802"/>
                <a:gd name="T56" fmla="*/ 2 w 3105"/>
                <a:gd name="T57" fmla="*/ 224 h 802"/>
                <a:gd name="T58" fmla="*/ 2 w 3105"/>
                <a:gd name="T59" fmla="*/ 281 h 802"/>
                <a:gd name="T60" fmla="*/ 2 w 3105"/>
                <a:gd name="T61" fmla="*/ 340 h 802"/>
                <a:gd name="T62" fmla="*/ 1 w 3105"/>
                <a:gd name="T63" fmla="*/ 402 h 802"/>
                <a:gd name="T64" fmla="*/ 1 w 3105"/>
                <a:gd name="T65" fmla="*/ 464 h 802"/>
                <a:gd name="T66" fmla="*/ 1 w 3105"/>
                <a:gd name="T67" fmla="*/ 526 h 802"/>
                <a:gd name="T68" fmla="*/ 1 w 3105"/>
                <a:gd name="T69" fmla="*/ 589 h 802"/>
                <a:gd name="T70" fmla="*/ 1 w 3105"/>
                <a:gd name="T71" fmla="*/ 520 h 802"/>
                <a:gd name="T72" fmla="*/ 1 w 3105"/>
                <a:gd name="T73" fmla="*/ 99 h 802"/>
                <a:gd name="T74" fmla="*/ 1 w 3105"/>
                <a:gd name="T75" fmla="*/ 86 h 802"/>
                <a:gd name="T76" fmla="*/ 1 w 3105"/>
                <a:gd name="T77" fmla="*/ 75 h 802"/>
                <a:gd name="T78" fmla="*/ 1 w 3105"/>
                <a:gd name="T79" fmla="*/ 116 h 802"/>
                <a:gd name="T80" fmla="*/ 1 w 3105"/>
                <a:gd name="T81" fmla="*/ 212 h 802"/>
                <a:gd name="T82" fmla="*/ 1 w 3105"/>
                <a:gd name="T83" fmla="*/ 324 h 802"/>
                <a:gd name="T84" fmla="*/ 1 w 3105"/>
                <a:gd name="T85" fmla="*/ 426 h 802"/>
                <a:gd name="T86" fmla="*/ 1 w 3105"/>
                <a:gd name="T87" fmla="*/ 495 h 802"/>
                <a:gd name="T88" fmla="*/ 1 w 3105"/>
                <a:gd name="T89" fmla="*/ 498 h 802"/>
                <a:gd name="T90" fmla="*/ 1 w 3105"/>
                <a:gd name="T91" fmla="*/ 467 h 802"/>
                <a:gd name="T92" fmla="*/ 1 w 3105"/>
                <a:gd name="T93" fmla="*/ 450 h 802"/>
                <a:gd name="T94" fmla="*/ 1 w 3105"/>
                <a:gd name="T95" fmla="*/ 447 h 802"/>
                <a:gd name="T96" fmla="*/ 1 w 3105"/>
                <a:gd name="T97" fmla="*/ 457 h 802"/>
                <a:gd name="T98" fmla="*/ 1 w 3105"/>
                <a:gd name="T99" fmla="*/ 480 h 802"/>
                <a:gd name="T100" fmla="*/ 0 w 3105"/>
                <a:gd name="T101" fmla="*/ 513 h 802"/>
                <a:gd name="T102" fmla="*/ 0 w 3105"/>
                <a:gd name="T103" fmla="*/ 568 h 802"/>
                <a:gd name="T104" fmla="*/ 0 w 3105"/>
                <a:gd name="T105" fmla="*/ 637 h 802"/>
                <a:gd name="T106" fmla="*/ 0 w 3105"/>
                <a:gd name="T107" fmla="*/ 710 h 802"/>
                <a:gd name="T108" fmla="*/ 0 w 3105"/>
                <a:gd name="T109" fmla="*/ 781 h 8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05"/>
                <a:gd name="T166" fmla="*/ 0 h 802"/>
                <a:gd name="T167" fmla="*/ 3105 w 3105"/>
                <a:gd name="T168" fmla="*/ 802 h 8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05" h="802">
                  <a:moveTo>
                    <a:pt x="0" y="802"/>
                  </a:moveTo>
                  <a:lnTo>
                    <a:pt x="38" y="789"/>
                  </a:lnTo>
                  <a:lnTo>
                    <a:pt x="79" y="776"/>
                  </a:lnTo>
                  <a:lnTo>
                    <a:pt x="120" y="761"/>
                  </a:lnTo>
                  <a:lnTo>
                    <a:pt x="165" y="747"/>
                  </a:lnTo>
                  <a:lnTo>
                    <a:pt x="210" y="732"/>
                  </a:lnTo>
                  <a:lnTo>
                    <a:pt x="257" y="717"/>
                  </a:lnTo>
                  <a:lnTo>
                    <a:pt x="305" y="702"/>
                  </a:lnTo>
                  <a:lnTo>
                    <a:pt x="355" y="686"/>
                  </a:lnTo>
                  <a:lnTo>
                    <a:pt x="405" y="671"/>
                  </a:lnTo>
                  <a:lnTo>
                    <a:pt x="457" y="655"/>
                  </a:lnTo>
                  <a:lnTo>
                    <a:pt x="509" y="639"/>
                  </a:lnTo>
                  <a:lnTo>
                    <a:pt x="560" y="624"/>
                  </a:lnTo>
                  <a:lnTo>
                    <a:pt x="614" y="609"/>
                  </a:lnTo>
                  <a:lnTo>
                    <a:pt x="666" y="594"/>
                  </a:lnTo>
                  <a:lnTo>
                    <a:pt x="719" y="580"/>
                  </a:lnTo>
                  <a:lnTo>
                    <a:pt x="771" y="567"/>
                  </a:lnTo>
                  <a:lnTo>
                    <a:pt x="823" y="552"/>
                  </a:lnTo>
                  <a:lnTo>
                    <a:pt x="874" y="541"/>
                  </a:lnTo>
                  <a:lnTo>
                    <a:pt x="924" y="529"/>
                  </a:lnTo>
                  <a:lnTo>
                    <a:pt x="974" y="517"/>
                  </a:lnTo>
                  <a:lnTo>
                    <a:pt x="1023" y="508"/>
                  </a:lnTo>
                  <a:lnTo>
                    <a:pt x="1071" y="499"/>
                  </a:lnTo>
                  <a:lnTo>
                    <a:pt x="1116" y="490"/>
                  </a:lnTo>
                  <a:lnTo>
                    <a:pt x="1161" y="483"/>
                  </a:lnTo>
                  <a:lnTo>
                    <a:pt x="1204" y="478"/>
                  </a:lnTo>
                  <a:lnTo>
                    <a:pt x="1245" y="473"/>
                  </a:lnTo>
                  <a:lnTo>
                    <a:pt x="1283" y="470"/>
                  </a:lnTo>
                  <a:lnTo>
                    <a:pt x="1321" y="469"/>
                  </a:lnTo>
                  <a:lnTo>
                    <a:pt x="1354" y="469"/>
                  </a:lnTo>
                  <a:lnTo>
                    <a:pt x="1387" y="470"/>
                  </a:lnTo>
                  <a:lnTo>
                    <a:pt x="1416" y="474"/>
                  </a:lnTo>
                  <a:lnTo>
                    <a:pt x="1442" y="480"/>
                  </a:lnTo>
                  <a:lnTo>
                    <a:pt x="1506" y="493"/>
                  </a:lnTo>
                  <a:lnTo>
                    <a:pt x="1552" y="508"/>
                  </a:lnTo>
                  <a:lnTo>
                    <a:pt x="1587" y="528"/>
                  </a:lnTo>
                  <a:lnTo>
                    <a:pt x="1608" y="548"/>
                  </a:lnTo>
                  <a:lnTo>
                    <a:pt x="1618" y="568"/>
                  </a:lnTo>
                  <a:lnTo>
                    <a:pt x="1623" y="587"/>
                  </a:lnTo>
                  <a:lnTo>
                    <a:pt x="1623" y="604"/>
                  </a:lnTo>
                  <a:lnTo>
                    <a:pt x="1620" y="617"/>
                  </a:lnTo>
                  <a:lnTo>
                    <a:pt x="1656" y="595"/>
                  </a:lnTo>
                  <a:lnTo>
                    <a:pt x="1696" y="573"/>
                  </a:lnTo>
                  <a:lnTo>
                    <a:pt x="1737" y="551"/>
                  </a:lnTo>
                  <a:lnTo>
                    <a:pt x="1778" y="528"/>
                  </a:lnTo>
                  <a:lnTo>
                    <a:pt x="1823" y="504"/>
                  </a:lnTo>
                  <a:lnTo>
                    <a:pt x="1870" y="481"/>
                  </a:lnTo>
                  <a:lnTo>
                    <a:pt x="1916" y="457"/>
                  </a:lnTo>
                  <a:lnTo>
                    <a:pt x="1966" y="434"/>
                  </a:lnTo>
                  <a:lnTo>
                    <a:pt x="2015" y="409"/>
                  </a:lnTo>
                  <a:lnTo>
                    <a:pt x="2066" y="386"/>
                  </a:lnTo>
                  <a:lnTo>
                    <a:pt x="2118" y="363"/>
                  </a:lnTo>
                  <a:lnTo>
                    <a:pt x="2170" y="339"/>
                  </a:lnTo>
                  <a:lnTo>
                    <a:pt x="2223" y="316"/>
                  </a:lnTo>
                  <a:lnTo>
                    <a:pt x="2275" y="292"/>
                  </a:lnTo>
                  <a:lnTo>
                    <a:pt x="2329" y="269"/>
                  </a:lnTo>
                  <a:lnTo>
                    <a:pt x="2382" y="247"/>
                  </a:lnTo>
                  <a:lnTo>
                    <a:pt x="2434" y="225"/>
                  </a:lnTo>
                  <a:lnTo>
                    <a:pt x="2487" y="204"/>
                  </a:lnTo>
                  <a:lnTo>
                    <a:pt x="2539" y="183"/>
                  </a:lnTo>
                  <a:lnTo>
                    <a:pt x="2591" y="164"/>
                  </a:lnTo>
                  <a:lnTo>
                    <a:pt x="2643" y="144"/>
                  </a:lnTo>
                  <a:lnTo>
                    <a:pt x="2691" y="126"/>
                  </a:lnTo>
                  <a:lnTo>
                    <a:pt x="2741" y="108"/>
                  </a:lnTo>
                  <a:lnTo>
                    <a:pt x="2788" y="92"/>
                  </a:lnTo>
                  <a:lnTo>
                    <a:pt x="2834" y="77"/>
                  </a:lnTo>
                  <a:lnTo>
                    <a:pt x="2879" y="61"/>
                  </a:lnTo>
                  <a:lnTo>
                    <a:pt x="2922" y="48"/>
                  </a:lnTo>
                  <a:lnTo>
                    <a:pt x="2962" y="36"/>
                  </a:lnTo>
                  <a:lnTo>
                    <a:pt x="3001" y="25"/>
                  </a:lnTo>
                  <a:lnTo>
                    <a:pt x="3038" y="16"/>
                  </a:lnTo>
                  <a:lnTo>
                    <a:pt x="3072" y="7"/>
                  </a:lnTo>
                  <a:lnTo>
                    <a:pt x="3105" y="0"/>
                  </a:lnTo>
                  <a:lnTo>
                    <a:pt x="3053" y="13"/>
                  </a:lnTo>
                  <a:lnTo>
                    <a:pt x="3001" y="26"/>
                  </a:lnTo>
                  <a:lnTo>
                    <a:pt x="2948" y="40"/>
                  </a:lnTo>
                  <a:lnTo>
                    <a:pt x="2896" y="55"/>
                  </a:lnTo>
                  <a:lnTo>
                    <a:pt x="2846" y="70"/>
                  </a:lnTo>
                  <a:lnTo>
                    <a:pt x="2794" y="86"/>
                  </a:lnTo>
                  <a:lnTo>
                    <a:pt x="2743" y="101"/>
                  </a:lnTo>
                  <a:lnTo>
                    <a:pt x="2693" y="118"/>
                  </a:lnTo>
                  <a:lnTo>
                    <a:pt x="2643" y="135"/>
                  </a:lnTo>
                  <a:lnTo>
                    <a:pt x="2593" y="152"/>
                  </a:lnTo>
                  <a:lnTo>
                    <a:pt x="2543" y="169"/>
                  </a:lnTo>
                  <a:lnTo>
                    <a:pt x="2493" y="187"/>
                  </a:lnTo>
                  <a:lnTo>
                    <a:pt x="2444" y="205"/>
                  </a:lnTo>
                  <a:lnTo>
                    <a:pt x="2396" y="224"/>
                  </a:lnTo>
                  <a:lnTo>
                    <a:pt x="2348" y="243"/>
                  </a:lnTo>
                  <a:lnTo>
                    <a:pt x="2301" y="261"/>
                  </a:lnTo>
                  <a:lnTo>
                    <a:pt x="2254" y="281"/>
                  </a:lnTo>
                  <a:lnTo>
                    <a:pt x="2208" y="300"/>
                  </a:lnTo>
                  <a:lnTo>
                    <a:pt x="2163" y="321"/>
                  </a:lnTo>
                  <a:lnTo>
                    <a:pt x="2118" y="340"/>
                  </a:lnTo>
                  <a:lnTo>
                    <a:pt x="2073" y="360"/>
                  </a:lnTo>
                  <a:lnTo>
                    <a:pt x="2030" y="381"/>
                  </a:lnTo>
                  <a:lnTo>
                    <a:pt x="1989" y="402"/>
                  </a:lnTo>
                  <a:lnTo>
                    <a:pt x="1947" y="422"/>
                  </a:lnTo>
                  <a:lnTo>
                    <a:pt x="1906" y="443"/>
                  </a:lnTo>
                  <a:lnTo>
                    <a:pt x="1866" y="464"/>
                  </a:lnTo>
                  <a:lnTo>
                    <a:pt x="1827" y="485"/>
                  </a:lnTo>
                  <a:lnTo>
                    <a:pt x="1789" y="506"/>
                  </a:lnTo>
                  <a:lnTo>
                    <a:pt x="1751" y="526"/>
                  </a:lnTo>
                  <a:lnTo>
                    <a:pt x="1715" y="547"/>
                  </a:lnTo>
                  <a:lnTo>
                    <a:pt x="1680" y="568"/>
                  </a:lnTo>
                  <a:lnTo>
                    <a:pt x="1646" y="589"/>
                  </a:lnTo>
                  <a:lnTo>
                    <a:pt x="1644" y="565"/>
                  </a:lnTo>
                  <a:lnTo>
                    <a:pt x="1639" y="542"/>
                  </a:lnTo>
                  <a:lnTo>
                    <a:pt x="1628" y="520"/>
                  </a:lnTo>
                  <a:lnTo>
                    <a:pt x="1614" y="498"/>
                  </a:lnTo>
                  <a:lnTo>
                    <a:pt x="1330" y="103"/>
                  </a:lnTo>
                  <a:lnTo>
                    <a:pt x="1319" y="99"/>
                  </a:lnTo>
                  <a:lnTo>
                    <a:pt x="1307" y="94"/>
                  </a:lnTo>
                  <a:lnTo>
                    <a:pt x="1295" y="90"/>
                  </a:lnTo>
                  <a:lnTo>
                    <a:pt x="1283" y="86"/>
                  </a:lnTo>
                  <a:lnTo>
                    <a:pt x="1271" y="82"/>
                  </a:lnTo>
                  <a:lnTo>
                    <a:pt x="1259" y="78"/>
                  </a:lnTo>
                  <a:lnTo>
                    <a:pt x="1247" y="75"/>
                  </a:lnTo>
                  <a:lnTo>
                    <a:pt x="1235" y="71"/>
                  </a:lnTo>
                  <a:lnTo>
                    <a:pt x="1250" y="91"/>
                  </a:lnTo>
                  <a:lnTo>
                    <a:pt x="1269" y="116"/>
                  </a:lnTo>
                  <a:lnTo>
                    <a:pt x="1292" y="144"/>
                  </a:lnTo>
                  <a:lnTo>
                    <a:pt x="1319" y="177"/>
                  </a:lnTo>
                  <a:lnTo>
                    <a:pt x="1349" y="212"/>
                  </a:lnTo>
                  <a:lnTo>
                    <a:pt x="1378" y="248"/>
                  </a:lnTo>
                  <a:lnTo>
                    <a:pt x="1409" y="286"/>
                  </a:lnTo>
                  <a:lnTo>
                    <a:pt x="1440" y="324"/>
                  </a:lnTo>
                  <a:lnTo>
                    <a:pt x="1471" y="360"/>
                  </a:lnTo>
                  <a:lnTo>
                    <a:pt x="1501" y="395"/>
                  </a:lnTo>
                  <a:lnTo>
                    <a:pt x="1526" y="426"/>
                  </a:lnTo>
                  <a:lnTo>
                    <a:pt x="1551" y="455"/>
                  </a:lnTo>
                  <a:lnTo>
                    <a:pt x="1570" y="478"/>
                  </a:lnTo>
                  <a:lnTo>
                    <a:pt x="1585" y="495"/>
                  </a:lnTo>
                  <a:lnTo>
                    <a:pt x="1594" y="507"/>
                  </a:lnTo>
                  <a:lnTo>
                    <a:pt x="1597" y="511"/>
                  </a:lnTo>
                  <a:lnTo>
                    <a:pt x="1582" y="498"/>
                  </a:lnTo>
                  <a:lnTo>
                    <a:pt x="1563" y="485"/>
                  </a:lnTo>
                  <a:lnTo>
                    <a:pt x="1539" y="476"/>
                  </a:lnTo>
                  <a:lnTo>
                    <a:pt x="1513" y="467"/>
                  </a:lnTo>
                  <a:lnTo>
                    <a:pt x="1483" y="459"/>
                  </a:lnTo>
                  <a:lnTo>
                    <a:pt x="1451" y="454"/>
                  </a:lnTo>
                  <a:lnTo>
                    <a:pt x="1416" y="450"/>
                  </a:lnTo>
                  <a:lnTo>
                    <a:pt x="1380" y="447"/>
                  </a:lnTo>
                  <a:lnTo>
                    <a:pt x="1340" y="447"/>
                  </a:lnTo>
                  <a:lnTo>
                    <a:pt x="1300" y="447"/>
                  </a:lnTo>
                  <a:lnTo>
                    <a:pt x="1259" y="448"/>
                  </a:lnTo>
                  <a:lnTo>
                    <a:pt x="1216" y="452"/>
                  </a:lnTo>
                  <a:lnTo>
                    <a:pt x="1173" y="457"/>
                  </a:lnTo>
                  <a:lnTo>
                    <a:pt x="1130" y="463"/>
                  </a:lnTo>
                  <a:lnTo>
                    <a:pt x="1087" y="470"/>
                  </a:lnTo>
                  <a:lnTo>
                    <a:pt x="1043" y="480"/>
                  </a:lnTo>
                  <a:lnTo>
                    <a:pt x="1005" y="487"/>
                  </a:lnTo>
                  <a:lnTo>
                    <a:pt x="959" y="499"/>
                  </a:lnTo>
                  <a:lnTo>
                    <a:pt x="905" y="513"/>
                  </a:lnTo>
                  <a:lnTo>
                    <a:pt x="845" y="530"/>
                  </a:lnTo>
                  <a:lnTo>
                    <a:pt x="779" y="548"/>
                  </a:lnTo>
                  <a:lnTo>
                    <a:pt x="709" y="568"/>
                  </a:lnTo>
                  <a:lnTo>
                    <a:pt x="635" y="590"/>
                  </a:lnTo>
                  <a:lnTo>
                    <a:pt x="559" y="613"/>
                  </a:lnTo>
                  <a:lnTo>
                    <a:pt x="481" y="637"/>
                  </a:lnTo>
                  <a:lnTo>
                    <a:pt x="403" y="661"/>
                  </a:lnTo>
                  <a:lnTo>
                    <a:pt x="328" y="685"/>
                  </a:lnTo>
                  <a:lnTo>
                    <a:pt x="253" y="710"/>
                  </a:lnTo>
                  <a:lnTo>
                    <a:pt x="183" y="734"/>
                  </a:lnTo>
                  <a:lnTo>
                    <a:pt x="115" y="758"/>
                  </a:lnTo>
                  <a:lnTo>
                    <a:pt x="55" y="781"/>
                  </a:lnTo>
                  <a:lnTo>
                    <a:pt x="0" y="8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25">
              <a:extLst>
                <a:ext uri="{FF2B5EF4-FFF2-40B4-BE49-F238E27FC236}">
                  <a16:creationId xmlns:a16="http://schemas.microsoft.com/office/drawing/2014/main" xmlns="" id="{615B3690-51C5-4D45-A1EA-F9C77CD50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2835"/>
              <a:ext cx="1610" cy="815"/>
            </a:xfrm>
            <a:custGeom>
              <a:avLst/>
              <a:gdLst>
                <a:gd name="T0" fmla="*/ 1 w 3219"/>
                <a:gd name="T1" fmla="*/ 338 h 815"/>
                <a:gd name="T2" fmla="*/ 2 w 3219"/>
                <a:gd name="T3" fmla="*/ 330 h 815"/>
                <a:gd name="T4" fmla="*/ 2 w 3219"/>
                <a:gd name="T5" fmla="*/ 439 h 815"/>
                <a:gd name="T6" fmla="*/ 2 w 3219"/>
                <a:gd name="T7" fmla="*/ 430 h 815"/>
                <a:gd name="T8" fmla="*/ 2 w 3219"/>
                <a:gd name="T9" fmla="*/ 334 h 815"/>
                <a:gd name="T10" fmla="*/ 3 w 3219"/>
                <a:gd name="T11" fmla="*/ 220 h 815"/>
                <a:gd name="T12" fmla="*/ 3 w 3219"/>
                <a:gd name="T13" fmla="*/ 152 h 815"/>
                <a:gd name="T14" fmla="*/ 3 w 3219"/>
                <a:gd name="T15" fmla="*/ 182 h 815"/>
                <a:gd name="T16" fmla="*/ 3 w 3219"/>
                <a:gd name="T17" fmla="*/ 284 h 815"/>
                <a:gd name="T18" fmla="*/ 2 w 3219"/>
                <a:gd name="T19" fmla="*/ 400 h 815"/>
                <a:gd name="T20" fmla="*/ 2 w 3219"/>
                <a:gd name="T21" fmla="*/ 473 h 815"/>
                <a:gd name="T22" fmla="*/ 2 w 3219"/>
                <a:gd name="T23" fmla="*/ 587 h 815"/>
                <a:gd name="T24" fmla="*/ 2 w 3219"/>
                <a:gd name="T25" fmla="*/ 366 h 815"/>
                <a:gd name="T26" fmla="*/ 1 w 3219"/>
                <a:gd name="T27" fmla="*/ 378 h 815"/>
                <a:gd name="T28" fmla="*/ 1 w 3219"/>
                <a:gd name="T29" fmla="*/ 570 h 815"/>
                <a:gd name="T30" fmla="*/ 1 w 3219"/>
                <a:gd name="T31" fmla="*/ 505 h 815"/>
                <a:gd name="T32" fmla="*/ 2 w 3219"/>
                <a:gd name="T33" fmla="*/ 570 h 815"/>
                <a:gd name="T34" fmla="*/ 2 w 3219"/>
                <a:gd name="T35" fmla="*/ 589 h 815"/>
                <a:gd name="T36" fmla="*/ 2 w 3219"/>
                <a:gd name="T37" fmla="*/ 495 h 815"/>
                <a:gd name="T38" fmla="*/ 3 w 3219"/>
                <a:gd name="T39" fmla="*/ 368 h 815"/>
                <a:gd name="T40" fmla="*/ 3 w 3219"/>
                <a:gd name="T41" fmla="*/ 277 h 815"/>
                <a:gd name="T42" fmla="*/ 4 w 3219"/>
                <a:gd name="T43" fmla="*/ 270 h 815"/>
                <a:gd name="T44" fmla="*/ 3 w 3219"/>
                <a:gd name="T45" fmla="*/ 309 h 815"/>
                <a:gd name="T46" fmla="*/ 3 w 3219"/>
                <a:gd name="T47" fmla="*/ 401 h 815"/>
                <a:gd name="T48" fmla="*/ 2 w 3219"/>
                <a:gd name="T49" fmla="*/ 504 h 815"/>
                <a:gd name="T50" fmla="*/ 2 w 3219"/>
                <a:gd name="T51" fmla="*/ 579 h 815"/>
                <a:gd name="T52" fmla="*/ 2 w 3219"/>
                <a:gd name="T53" fmla="*/ 616 h 815"/>
                <a:gd name="T54" fmla="*/ 2 w 3219"/>
                <a:gd name="T55" fmla="*/ 626 h 815"/>
                <a:gd name="T56" fmla="*/ 2 w 3219"/>
                <a:gd name="T57" fmla="*/ 607 h 815"/>
                <a:gd name="T58" fmla="*/ 1 w 3219"/>
                <a:gd name="T59" fmla="*/ 535 h 815"/>
                <a:gd name="T60" fmla="*/ 1 w 3219"/>
                <a:gd name="T61" fmla="*/ 602 h 815"/>
                <a:gd name="T62" fmla="*/ 1 w 3219"/>
                <a:gd name="T63" fmla="*/ 725 h 815"/>
                <a:gd name="T64" fmla="*/ 2 w 3219"/>
                <a:gd name="T65" fmla="*/ 677 h 815"/>
                <a:gd name="T66" fmla="*/ 2 w 3219"/>
                <a:gd name="T67" fmla="*/ 712 h 815"/>
                <a:gd name="T68" fmla="*/ 2 w 3219"/>
                <a:gd name="T69" fmla="*/ 754 h 815"/>
                <a:gd name="T70" fmla="*/ 2 w 3219"/>
                <a:gd name="T71" fmla="*/ 704 h 815"/>
                <a:gd name="T72" fmla="*/ 1 w 3219"/>
                <a:gd name="T73" fmla="*/ 791 h 815"/>
                <a:gd name="T74" fmla="*/ 1 w 3219"/>
                <a:gd name="T75" fmla="*/ 40 h 815"/>
                <a:gd name="T76" fmla="*/ 1 w 3219"/>
                <a:gd name="T77" fmla="*/ 3 h 815"/>
                <a:gd name="T78" fmla="*/ 1 w 3219"/>
                <a:gd name="T79" fmla="*/ 13 h 815"/>
                <a:gd name="T80" fmla="*/ 2 w 3219"/>
                <a:gd name="T81" fmla="*/ 71 h 815"/>
                <a:gd name="T82" fmla="*/ 2 w 3219"/>
                <a:gd name="T83" fmla="*/ 300 h 815"/>
                <a:gd name="T84" fmla="*/ 2 w 3219"/>
                <a:gd name="T85" fmla="*/ 339 h 815"/>
                <a:gd name="T86" fmla="*/ 2 w 3219"/>
                <a:gd name="T87" fmla="*/ 312 h 815"/>
                <a:gd name="T88" fmla="*/ 2 w 3219"/>
                <a:gd name="T89" fmla="*/ 222 h 815"/>
                <a:gd name="T90" fmla="*/ 3 w 3219"/>
                <a:gd name="T91" fmla="*/ 84 h 815"/>
                <a:gd name="T92" fmla="*/ 3 w 3219"/>
                <a:gd name="T93" fmla="*/ 73 h 815"/>
                <a:gd name="T94" fmla="*/ 2 w 3219"/>
                <a:gd name="T95" fmla="*/ 212 h 815"/>
                <a:gd name="T96" fmla="*/ 2 w 3219"/>
                <a:gd name="T97" fmla="*/ 314 h 815"/>
                <a:gd name="T98" fmla="*/ 2 w 3219"/>
                <a:gd name="T99" fmla="*/ 359 h 815"/>
                <a:gd name="T100" fmla="*/ 2 w 3219"/>
                <a:gd name="T101" fmla="*/ 365 h 815"/>
                <a:gd name="T102" fmla="*/ 2 w 3219"/>
                <a:gd name="T103" fmla="*/ 196 h 815"/>
                <a:gd name="T104" fmla="*/ 1 w 3219"/>
                <a:gd name="T105" fmla="*/ 197 h 815"/>
                <a:gd name="T106" fmla="*/ 1 w 3219"/>
                <a:gd name="T107" fmla="*/ 233 h 815"/>
                <a:gd name="T108" fmla="*/ 1 w 3219"/>
                <a:gd name="T109" fmla="*/ 156 h 815"/>
                <a:gd name="T110" fmla="*/ 2 w 3219"/>
                <a:gd name="T111" fmla="*/ 192 h 815"/>
                <a:gd name="T112" fmla="*/ 1 w 3219"/>
                <a:gd name="T113" fmla="*/ 54 h 815"/>
                <a:gd name="T114" fmla="*/ 1 w 3219"/>
                <a:gd name="T115" fmla="*/ 60 h 815"/>
                <a:gd name="T116" fmla="*/ 1 w 3219"/>
                <a:gd name="T117" fmla="*/ 275 h 8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19"/>
                <a:gd name="T178" fmla="*/ 0 h 815"/>
                <a:gd name="T179" fmla="*/ 3219 w 3219"/>
                <a:gd name="T180" fmla="*/ 815 h 81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19" h="815">
                  <a:moveTo>
                    <a:pt x="179" y="275"/>
                  </a:moveTo>
                  <a:lnTo>
                    <a:pt x="250" y="401"/>
                  </a:lnTo>
                  <a:lnTo>
                    <a:pt x="311" y="387"/>
                  </a:lnTo>
                  <a:lnTo>
                    <a:pt x="373" y="373"/>
                  </a:lnTo>
                  <a:lnTo>
                    <a:pt x="438" y="360"/>
                  </a:lnTo>
                  <a:lnTo>
                    <a:pt x="505" y="348"/>
                  </a:lnTo>
                  <a:lnTo>
                    <a:pt x="573" y="338"/>
                  </a:lnTo>
                  <a:lnTo>
                    <a:pt x="642" y="330"/>
                  </a:lnTo>
                  <a:lnTo>
                    <a:pt x="712" y="325"/>
                  </a:lnTo>
                  <a:lnTo>
                    <a:pt x="781" y="320"/>
                  </a:lnTo>
                  <a:lnTo>
                    <a:pt x="850" y="318"/>
                  </a:lnTo>
                  <a:lnTo>
                    <a:pt x="919" y="320"/>
                  </a:lnTo>
                  <a:lnTo>
                    <a:pt x="987" y="323"/>
                  </a:lnTo>
                  <a:lnTo>
                    <a:pt x="1054" y="330"/>
                  </a:lnTo>
                  <a:lnTo>
                    <a:pt x="1118" y="340"/>
                  </a:lnTo>
                  <a:lnTo>
                    <a:pt x="1180" y="353"/>
                  </a:lnTo>
                  <a:lnTo>
                    <a:pt x="1239" y="370"/>
                  </a:lnTo>
                  <a:lnTo>
                    <a:pt x="1294" y="391"/>
                  </a:lnTo>
                  <a:lnTo>
                    <a:pt x="1347" y="417"/>
                  </a:lnTo>
                  <a:lnTo>
                    <a:pt x="1371" y="430"/>
                  </a:lnTo>
                  <a:lnTo>
                    <a:pt x="1397" y="439"/>
                  </a:lnTo>
                  <a:lnTo>
                    <a:pt x="1427" y="446"/>
                  </a:lnTo>
                  <a:lnTo>
                    <a:pt x="1458" y="450"/>
                  </a:lnTo>
                  <a:lnTo>
                    <a:pt x="1492" y="450"/>
                  </a:lnTo>
                  <a:lnTo>
                    <a:pt x="1528" y="448"/>
                  </a:lnTo>
                  <a:lnTo>
                    <a:pt x="1568" y="444"/>
                  </a:lnTo>
                  <a:lnTo>
                    <a:pt x="1608" y="438"/>
                  </a:lnTo>
                  <a:lnTo>
                    <a:pt x="1651" y="430"/>
                  </a:lnTo>
                  <a:lnTo>
                    <a:pt x="1696" y="420"/>
                  </a:lnTo>
                  <a:lnTo>
                    <a:pt x="1744" y="408"/>
                  </a:lnTo>
                  <a:lnTo>
                    <a:pt x="1792" y="395"/>
                  </a:lnTo>
                  <a:lnTo>
                    <a:pt x="1841" y="382"/>
                  </a:lnTo>
                  <a:lnTo>
                    <a:pt x="1892" y="366"/>
                  </a:lnTo>
                  <a:lnTo>
                    <a:pt x="1944" y="351"/>
                  </a:lnTo>
                  <a:lnTo>
                    <a:pt x="1999" y="334"/>
                  </a:lnTo>
                  <a:lnTo>
                    <a:pt x="2053" y="318"/>
                  </a:lnTo>
                  <a:lnTo>
                    <a:pt x="2108" y="301"/>
                  </a:lnTo>
                  <a:lnTo>
                    <a:pt x="2165" y="284"/>
                  </a:lnTo>
                  <a:lnTo>
                    <a:pt x="2220" y="268"/>
                  </a:lnTo>
                  <a:lnTo>
                    <a:pt x="2279" y="251"/>
                  </a:lnTo>
                  <a:lnTo>
                    <a:pt x="2336" y="235"/>
                  </a:lnTo>
                  <a:lnTo>
                    <a:pt x="2393" y="220"/>
                  </a:lnTo>
                  <a:lnTo>
                    <a:pt x="2451" y="205"/>
                  </a:lnTo>
                  <a:lnTo>
                    <a:pt x="2508" y="192"/>
                  </a:lnTo>
                  <a:lnTo>
                    <a:pt x="2565" y="182"/>
                  </a:lnTo>
                  <a:lnTo>
                    <a:pt x="2622" y="171"/>
                  </a:lnTo>
                  <a:lnTo>
                    <a:pt x="2679" y="162"/>
                  </a:lnTo>
                  <a:lnTo>
                    <a:pt x="2734" y="156"/>
                  </a:lnTo>
                  <a:lnTo>
                    <a:pt x="2790" y="152"/>
                  </a:lnTo>
                  <a:lnTo>
                    <a:pt x="2845" y="151"/>
                  </a:lnTo>
                  <a:lnTo>
                    <a:pt x="2898" y="151"/>
                  </a:lnTo>
                  <a:lnTo>
                    <a:pt x="2846" y="153"/>
                  </a:lnTo>
                  <a:lnTo>
                    <a:pt x="2793" y="157"/>
                  </a:lnTo>
                  <a:lnTo>
                    <a:pt x="2738" y="164"/>
                  </a:lnTo>
                  <a:lnTo>
                    <a:pt x="2684" y="173"/>
                  </a:lnTo>
                  <a:lnTo>
                    <a:pt x="2629" y="182"/>
                  </a:lnTo>
                  <a:lnTo>
                    <a:pt x="2574" y="194"/>
                  </a:lnTo>
                  <a:lnTo>
                    <a:pt x="2517" y="207"/>
                  </a:lnTo>
                  <a:lnTo>
                    <a:pt x="2462" y="221"/>
                  </a:lnTo>
                  <a:lnTo>
                    <a:pt x="2407" y="235"/>
                  </a:lnTo>
                  <a:lnTo>
                    <a:pt x="2350" y="251"/>
                  </a:lnTo>
                  <a:lnTo>
                    <a:pt x="2294" y="268"/>
                  </a:lnTo>
                  <a:lnTo>
                    <a:pt x="2239" y="284"/>
                  </a:lnTo>
                  <a:lnTo>
                    <a:pt x="2184" y="301"/>
                  </a:lnTo>
                  <a:lnTo>
                    <a:pt x="2131" y="318"/>
                  </a:lnTo>
                  <a:lnTo>
                    <a:pt x="2077" y="335"/>
                  </a:lnTo>
                  <a:lnTo>
                    <a:pt x="2024" y="352"/>
                  </a:lnTo>
                  <a:lnTo>
                    <a:pt x="1972" y="369"/>
                  </a:lnTo>
                  <a:lnTo>
                    <a:pt x="1920" y="385"/>
                  </a:lnTo>
                  <a:lnTo>
                    <a:pt x="1870" y="400"/>
                  </a:lnTo>
                  <a:lnTo>
                    <a:pt x="1822" y="414"/>
                  </a:lnTo>
                  <a:lnTo>
                    <a:pt x="1773" y="429"/>
                  </a:lnTo>
                  <a:lnTo>
                    <a:pt x="1727" y="440"/>
                  </a:lnTo>
                  <a:lnTo>
                    <a:pt x="1682" y="451"/>
                  </a:lnTo>
                  <a:lnTo>
                    <a:pt x="1639" y="460"/>
                  </a:lnTo>
                  <a:lnTo>
                    <a:pt x="1597" y="468"/>
                  </a:lnTo>
                  <a:lnTo>
                    <a:pt x="1560" y="473"/>
                  </a:lnTo>
                  <a:lnTo>
                    <a:pt x="1522" y="477"/>
                  </a:lnTo>
                  <a:lnTo>
                    <a:pt x="1485" y="477"/>
                  </a:lnTo>
                  <a:lnTo>
                    <a:pt x="1453" y="476"/>
                  </a:lnTo>
                  <a:lnTo>
                    <a:pt x="1422" y="472"/>
                  </a:lnTo>
                  <a:lnTo>
                    <a:pt x="1392" y="465"/>
                  </a:lnTo>
                  <a:lnTo>
                    <a:pt x="1366" y="456"/>
                  </a:lnTo>
                  <a:lnTo>
                    <a:pt x="1435" y="587"/>
                  </a:lnTo>
                  <a:lnTo>
                    <a:pt x="1394" y="570"/>
                  </a:lnTo>
                  <a:lnTo>
                    <a:pt x="1316" y="433"/>
                  </a:lnTo>
                  <a:lnTo>
                    <a:pt x="1271" y="414"/>
                  </a:lnTo>
                  <a:lnTo>
                    <a:pt x="1223" y="399"/>
                  </a:lnTo>
                  <a:lnTo>
                    <a:pt x="1170" y="385"/>
                  </a:lnTo>
                  <a:lnTo>
                    <a:pt x="1113" y="374"/>
                  </a:lnTo>
                  <a:lnTo>
                    <a:pt x="1052" y="366"/>
                  </a:lnTo>
                  <a:lnTo>
                    <a:pt x="989" y="360"/>
                  </a:lnTo>
                  <a:lnTo>
                    <a:pt x="921" y="357"/>
                  </a:lnTo>
                  <a:lnTo>
                    <a:pt x="852" y="356"/>
                  </a:lnTo>
                  <a:lnTo>
                    <a:pt x="783" y="357"/>
                  </a:lnTo>
                  <a:lnTo>
                    <a:pt x="711" y="362"/>
                  </a:lnTo>
                  <a:lnTo>
                    <a:pt x="638" y="369"/>
                  </a:lnTo>
                  <a:lnTo>
                    <a:pt x="564" y="378"/>
                  </a:lnTo>
                  <a:lnTo>
                    <a:pt x="492" y="391"/>
                  </a:lnTo>
                  <a:lnTo>
                    <a:pt x="417" y="405"/>
                  </a:lnTo>
                  <a:lnTo>
                    <a:pt x="345" y="424"/>
                  </a:lnTo>
                  <a:lnTo>
                    <a:pt x="274" y="443"/>
                  </a:lnTo>
                  <a:lnTo>
                    <a:pt x="361" y="594"/>
                  </a:lnTo>
                  <a:lnTo>
                    <a:pt x="405" y="582"/>
                  </a:lnTo>
                  <a:lnTo>
                    <a:pt x="457" y="570"/>
                  </a:lnTo>
                  <a:lnTo>
                    <a:pt x="516" y="559"/>
                  </a:lnTo>
                  <a:lnTo>
                    <a:pt x="580" y="547"/>
                  </a:lnTo>
                  <a:lnTo>
                    <a:pt x="647" y="535"/>
                  </a:lnTo>
                  <a:lnTo>
                    <a:pt x="719" y="525"/>
                  </a:lnTo>
                  <a:lnTo>
                    <a:pt x="792" y="516"/>
                  </a:lnTo>
                  <a:lnTo>
                    <a:pt x="868" y="509"/>
                  </a:lnTo>
                  <a:lnTo>
                    <a:pt x="944" y="505"/>
                  </a:lnTo>
                  <a:lnTo>
                    <a:pt x="1018" y="503"/>
                  </a:lnTo>
                  <a:lnTo>
                    <a:pt x="1090" y="504"/>
                  </a:lnTo>
                  <a:lnTo>
                    <a:pt x="1161" y="509"/>
                  </a:lnTo>
                  <a:lnTo>
                    <a:pt x="1227" y="517"/>
                  </a:lnTo>
                  <a:lnTo>
                    <a:pt x="1289" y="530"/>
                  </a:lnTo>
                  <a:lnTo>
                    <a:pt x="1344" y="548"/>
                  </a:lnTo>
                  <a:lnTo>
                    <a:pt x="1394" y="570"/>
                  </a:lnTo>
                  <a:lnTo>
                    <a:pt x="1435" y="587"/>
                  </a:lnTo>
                  <a:lnTo>
                    <a:pt x="1461" y="595"/>
                  </a:lnTo>
                  <a:lnTo>
                    <a:pt x="1489" y="599"/>
                  </a:lnTo>
                  <a:lnTo>
                    <a:pt x="1522" y="600"/>
                  </a:lnTo>
                  <a:lnTo>
                    <a:pt x="1554" y="599"/>
                  </a:lnTo>
                  <a:lnTo>
                    <a:pt x="1591" y="595"/>
                  </a:lnTo>
                  <a:lnTo>
                    <a:pt x="1630" y="589"/>
                  </a:lnTo>
                  <a:lnTo>
                    <a:pt x="1672" y="581"/>
                  </a:lnTo>
                  <a:lnTo>
                    <a:pt x="1715" y="570"/>
                  </a:lnTo>
                  <a:lnTo>
                    <a:pt x="1761" y="557"/>
                  </a:lnTo>
                  <a:lnTo>
                    <a:pt x="1808" y="544"/>
                  </a:lnTo>
                  <a:lnTo>
                    <a:pt x="1858" y="529"/>
                  </a:lnTo>
                  <a:lnTo>
                    <a:pt x="1910" y="513"/>
                  </a:lnTo>
                  <a:lnTo>
                    <a:pt x="1965" y="495"/>
                  </a:lnTo>
                  <a:lnTo>
                    <a:pt x="2020" y="478"/>
                  </a:lnTo>
                  <a:lnTo>
                    <a:pt x="2077" y="460"/>
                  </a:lnTo>
                  <a:lnTo>
                    <a:pt x="2136" y="440"/>
                  </a:lnTo>
                  <a:lnTo>
                    <a:pt x="2196" y="422"/>
                  </a:lnTo>
                  <a:lnTo>
                    <a:pt x="2258" y="404"/>
                  </a:lnTo>
                  <a:lnTo>
                    <a:pt x="2320" y="386"/>
                  </a:lnTo>
                  <a:lnTo>
                    <a:pt x="2384" y="368"/>
                  </a:lnTo>
                  <a:lnTo>
                    <a:pt x="2450" y="351"/>
                  </a:lnTo>
                  <a:lnTo>
                    <a:pt x="2517" y="335"/>
                  </a:lnTo>
                  <a:lnTo>
                    <a:pt x="2584" y="320"/>
                  </a:lnTo>
                  <a:lnTo>
                    <a:pt x="2652" y="307"/>
                  </a:lnTo>
                  <a:lnTo>
                    <a:pt x="2721" y="295"/>
                  </a:lnTo>
                  <a:lnTo>
                    <a:pt x="2791" y="284"/>
                  </a:lnTo>
                  <a:lnTo>
                    <a:pt x="2862" y="277"/>
                  </a:lnTo>
                  <a:lnTo>
                    <a:pt x="2933" y="271"/>
                  </a:lnTo>
                  <a:lnTo>
                    <a:pt x="3003" y="268"/>
                  </a:lnTo>
                  <a:lnTo>
                    <a:pt x="3076" y="266"/>
                  </a:lnTo>
                  <a:lnTo>
                    <a:pt x="3147" y="269"/>
                  </a:lnTo>
                  <a:lnTo>
                    <a:pt x="3219" y="274"/>
                  </a:lnTo>
                  <a:lnTo>
                    <a:pt x="3174" y="271"/>
                  </a:lnTo>
                  <a:lnTo>
                    <a:pt x="3126" y="270"/>
                  </a:lnTo>
                  <a:lnTo>
                    <a:pt x="3078" y="271"/>
                  </a:lnTo>
                  <a:lnTo>
                    <a:pt x="3028" y="274"/>
                  </a:lnTo>
                  <a:lnTo>
                    <a:pt x="2974" y="278"/>
                  </a:lnTo>
                  <a:lnTo>
                    <a:pt x="2922" y="284"/>
                  </a:lnTo>
                  <a:lnTo>
                    <a:pt x="2867" y="291"/>
                  </a:lnTo>
                  <a:lnTo>
                    <a:pt x="2814" y="300"/>
                  </a:lnTo>
                  <a:lnTo>
                    <a:pt x="2757" y="309"/>
                  </a:lnTo>
                  <a:lnTo>
                    <a:pt x="2702" y="321"/>
                  </a:lnTo>
                  <a:lnTo>
                    <a:pt x="2645" y="333"/>
                  </a:lnTo>
                  <a:lnTo>
                    <a:pt x="2589" y="344"/>
                  </a:lnTo>
                  <a:lnTo>
                    <a:pt x="2534" y="359"/>
                  </a:lnTo>
                  <a:lnTo>
                    <a:pt x="2477" y="372"/>
                  </a:lnTo>
                  <a:lnTo>
                    <a:pt x="2422" y="386"/>
                  </a:lnTo>
                  <a:lnTo>
                    <a:pt x="2369" y="401"/>
                  </a:lnTo>
                  <a:lnTo>
                    <a:pt x="2315" y="416"/>
                  </a:lnTo>
                  <a:lnTo>
                    <a:pt x="2263" y="431"/>
                  </a:lnTo>
                  <a:lnTo>
                    <a:pt x="2212" y="446"/>
                  </a:lnTo>
                  <a:lnTo>
                    <a:pt x="2162" y="461"/>
                  </a:lnTo>
                  <a:lnTo>
                    <a:pt x="2115" y="476"/>
                  </a:lnTo>
                  <a:lnTo>
                    <a:pt x="2068" y="490"/>
                  </a:lnTo>
                  <a:lnTo>
                    <a:pt x="2025" y="504"/>
                  </a:lnTo>
                  <a:lnTo>
                    <a:pt x="1984" y="517"/>
                  </a:lnTo>
                  <a:lnTo>
                    <a:pt x="1944" y="530"/>
                  </a:lnTo>
                  <a:lnTo>
                    <a:pt x="1908" y="542"/>
                  </a:lnTo>
                  <a:lnTo>
                    <a:pt x="1874" y="553"/>
                  </a:lnTo>
                  <a:lnTo>
                    <a:pt x="1842" y="564"/>
                  </a:lnTo>
                  <a:lnTo>
                    <a:pt x="1815" y="573"/>
                  </a:lnTo>
                  <a:lnTo>
                    <a:pt x="1792" y="579"/>
                  </a:lnTo>
                  <a:lnTo>
                    <a:pt x="1772" y="586"/>
                  </a:lnTo>
                  <a:lnTo>
                    <a:pt x="1754" y="591"/>
                  </a:lnTo>
                  <a:lnTo>
                    <a:pt x="1730" y="598"/>
                  </a:lnTo>
                  <a:lnTo>
                    <a:pt x="1708" y="603"/>
                  </a:lnTo>
                  <a:lnTo>
                    <a:pt x="1685" y="608"/>
                  </a:lnTo>
                  <a:lnTo>
                    <a:pt x="1663" y="612"/>
                  </a:lnTo>
                  <a:lnTo>
                    <a:pt x="1641" y="616"/>
                  </a:lnTo>
                  <a:lnTo>
                    <a:pt x="1620" y="620"/>
                  </a:lnTo>
                  <a:lnTo>
                    <a:pt x="1601" y="622"/>
                  </a:lnTo>
                  <a:lnTo>
                    <a:pt x="1580" y="624"/>
                  </a:lnTo>
                  <a:lnTo>
                    <a:pt x="1561" y="625"/>
                  </a:lnTo>
                  <a:lnTo>
                    <a:pt x="1544" y="626"/>
                  </a:lnTo>
                  <a:lnTo>
                    <a:pt x="1527" y="626"/>
                  </a:lnTo>
                  <a:lnTo>
                    <a:pt x="1509" y="626"/>
                  </a:lnTo>
                  <a:lnTo>
                    <a:pt x="1494" y="625"/>
                  </a:lnTo>
                  <a:lnTo>
                    <a:pt x="1478" y="624"/>
                  </a:lnTo>
                  <a:lnTo>
                    <a:pt x="1465" y="621"/>
                  </a:lnTo>
                  <a:lnTo>
                    <a:pt x="1451" y="617"/>
                  </a:lnTo>
                  <a:lnTo>
                    <a:pt x="1477" y="669"/>
                  </a:lnTo>
                  <a:lnTo>
                    <a:pt x="1442" y="659"/>
                  </a:lnTo>
                  <a:lnTo>
                    <a:pt x="1413" y="607"/>
                  </a:lnTo>
                  <a:lnTo>
                    <a:pt x="1366" y="585"/>
                  </a:lnTo>
                  <a:lnTo>
                    <a:pt x="1313" y="566"/>
                  </a:lnTo>
                  <a:lnTo>
                    <a:pt x="1254" y="553"/>
                  </a:lnTo>
                  <a:lnTo>
                    <a:pt x="1190" y="544"/>
                  </a:lnTo>
                  <a:lnTo>
                    <a:pt x="1123" y="538"/>
                  </a:lnTo>
                  <a:lnTo>
                    <a:pt x="1051" y="535"/>
                  </a:lnTo>
                  <a:lnTo>
                    <a:pt x="978" y="535"/>
                  </a:lnTo>
                  <a:lnTo>
                    <a:pt x="904" y="538"/>
                  </a:lnTo>
                  <a:lnTo>
                    <a:pt x="830" y="544"/>
                  </a:lnTo>
                  <a:lnTo>
                    <a:pt x="756" y="552"/>
                  </a:lnTo>
                  <a:lnTo>
                    <a:pt x="683" y="563"/>
                  </a:lnTo>
                  <a:lnTo>
                    <a:pt x="614" y="574"/>
                  </a:lnTo>
                  <a:lnTo>
                    <a:pt x="549" y="587"/>
                  </a:lnTo>
                  <a:lnTo>
                    <a:pt x="486" y="602"/>
                  </a:lnTo>
                  <a:lnTo>
                    <a:pt x="431" y="617"/>
                  </a:lnTo>
                  <a:lnTo>
                    <a:pt x="383" y="633"/>
                  </a:lnTo>
                  <a:lnTo>
                    <a:pt x="461" y="772"/>
                  </a:lnTo>
                  <a:lnTo>
                    <a:pt x="493" y="760"/>
                  </a:lnTo>
                  <a:lnTo>
                    <a:pt x="533" y="748"/>
                  </a:lnTo>
                  <a:lnTo>
                    <a:pt x="581" y="737"/>
                  </a:lnTo>
                  <a:lnTo>
                    <a:pt x="633" y="725"/>
                  </a:lnTo>
                  <a:lnTo>
                    <a:pt x="692" y="715"/>
                  </a:lnTo>
                  <a:lnTo>
                    <a:pt x="754" y="706"/>
                  </a:lnTo>
                  <a:lnTo>
                    <a:pt x="818" y="696"/>
                  </a:lnTo>
                  <a:lnTo>
                    <a:pt x="885" y="689"/>
                  </a:lnTo>
                  <a:lnTo>
                    <a:pt x="952" y="683"/>
                  </a:lnTo>
                  <a:lnTo>
                    <a:pt x="1021" y="680"/>
                  </a:lnTo>
                  <a:lnTo>
                    <a:pt x="1089" y="677"/>
                  </a:lnTo>
                  <a:lnTo>
                    <a:pt x="1154" y="676"/>
                  </a:lnTo>
                  <a:lnTo>
                    <a:pt x="1216" y="678"/>
                  </a:lnTo>
                  <a:lnTo>
                    <a:pt x="1275" y="682"/>
                  </a:lnTo>
                  <a:lnTo>
                    <a:pt x="1330" y="690"/>
                  </a:lnTo>
                  <a:lnTo>
                    <a:pt x="1378" y="699"/>
                  </a:lnTo>
                  <a:lnTo>
                    <a:pt x="1401" y="704"/>
                  </a:lnTo>
                  <a:lnTo>
                    <a:pt x="1422" y="712"/>
                  </a:lnTo>
                  <a:lnTo>
                    <a:pt x="1440" y="720"/>
                  </a:lnTo>
                  <a:lnTo>
                    <a:pt x="1458" y="728"/>
                  </a:lnTo>
                  <a:lnTo>
                    <a:pt x="1472" y="738"/>
                  </a:lnTo>
                  <a:lnTo>
                    <a:pt x="1484" y="748"/>
                  </a:lnTo>
                  <a:lnTo>
                    <a:pt x="1492" y="760"/>
                  </a:lnTo>
                  <a:lnTo>
                    <a:pt x="1499" y="772"/>
                  </a:lnTo>
                  <a:lnTo>
                    <a:pt x="1484" y="754"/>
                  </a:lnTo>
                  <a:lnTo>
                    <a:pt x="1458" y="739"/>
                  </a:lnTo>
                  <a:lnTo>
                    <a:pt x="1420" y="726"/>
                  </a:lnTo>
                  <a:lnTo>
                    <a:pt x="1373" y="716"/>
                  </a:lnTo>
                  <a:lnTo>
                    <a:pt x="1320" y="709"/>
                  </a:lnTo>
                  <a:lnTo>
                    <a:pt x="1258" y="706"/>
                  </a:lnTo>
                  <a:lnTo>
                    <a:pt x="1189" y="703"/>
                  </a:lnTo>
                  <a:lnTo>
                    <a:pt x="1114" y="704"/>
                  </a:lnTo>
                  <a:lnTo>
                    <a:pt x="1037" y="708"/>
                  </a:lnTo>
                  <a:lnTo>
                    <a:pt x="956" y="715"/>
                  </a:lnTo>
                  <a:lnTo>
                    <a:pt x="873" y="725"/>
                  </a:lnTo>
                  <a:lnTo>
                    <a:pt x="788" y="737"/>
                  </a:lnTo>
                  <a:lnTo>
                    <a:pt x="704" y="752"/>
                  </a:lnTo>
                  <a:lnTo>
                    <a:pt x="621" y="770"/>
                  </a:lnTo>
                  <a:lnTo>
                    <a:pt x="540" y="791"/>
                  </a:lnTo>
                  <a:lnTo>
                    <a:pt x="461" y="815"/>
                  </a:lnTo>
                  <a:lnTo>
                    <a:pt x="0" y="96"/>
                  </a:lnTo>
                  <a:lnTo>
                    <a:pt x="47" y="83"/>
                  </a:lnTo>
                  <a:lnTo>
                    <a:pt x="93" y="71"/>
                  </a:lnTo>
                  <a:lnTo>
                    <a:pt x="141" y="60"/>
                  </a:lnTo>
                  <a:lnTo>
                    <a:pt x="188" y="49"/>
                  </a:lnTo>
                  <a:lnTo>
                    <a:pt x="235" y="40"/>
                  </a:lnTo>
                  <a:lnTo>
                    <a:pt x="283" y="32"/>
                  </a:lnTo>
                  <a:lnTo>
                    <a:pt x="330" y="25"/>
                  </a:lnTo>
                  <a:lnTo>
                    <a:pt x="376" y="18"/>
                  </a:lnTo>
                  <a:lnTo>
                    <a:pt x="423" y="13"/>
                  </a:lnTo>
                  <a:lnTo>
                    <a:pt x="469" y="9"/>
                  </a:lnTo>
                  <a:lnTo>
                    <a:pt x="516" y="5"/>
                  </a:lnTo>
                  <a:lnTo>
                    <a:pt x="561" y="3"/>
                  </a:lnTo>
                  <a:lnTo>
                    <a:pt x="606" y="1"/>
                  </a:lnTo>
                  <a:lnTo>
                    <a:pt x="649" y="0"/>
                  </a:lnTo>
                  <a:lnTo>
                    <a:pt x="692" y="1"/>
                  </a:lnTo>
                  <a:lnTo>
                    <a:pt x="735" y="3"/>
                  </a:lnTo>
                  <a:lnTo>
                    <a:pt x="775" y="5"/>
                  </a:lnTo>
                  <a:lnTo>
                    <a:pt x="816" y="8"/>
                  </a:lnTo>
                  <a:lnTo>
                    <a:pt x="854" y="13"/>
                  </a:lnTo>
                  <a:lnTo>
                    <a:pt x="892" y="18"/>
                  </a:lnTo>
                  <a:lnTo>
                    <a:pt x="928" y="25"/>
                  </a:lnTo>
                  <a:lnTo>
                    <a:pt x="963" y="31"/>
                  </a:lnTo>
                  <a:lnTo>
                    <a:pt x="995" y="40"/>
                  </a:lnTo>
                  <a:lnTo>
                    <a:pt x="1028" y="49"/>
                  </a:lnTo>
                  <a:lnTo>
                    <a:pt x="1058" y="60"/>
                  </a:lnTo>
                  <a:lnTo>
                    <a:pt x="1085" y="71"/>
                  </a:lnTo>
                  <a:lnTo>
                    <a:pt x="1111" y="84"/>
                  </a:lnTo>
                  <a:lnTo>
                    <a:pt x="1135" y="99"/>
                  </a:lnTo>
                  <a:lnTo>
                    <a:pt x="1158" y="113"/>
                  </a:lnTo>
                  <a:lnTo>
                    <a:pt x="1178" y="129"/>
                  </a:lnTo>
                  <a:lnTo>
                    <a:pt x="1196" y="145"/>
                  </a:lnTo>
                  <a:lnTo>
                    <a:pt x="1211" y="164"/>
                  </a:lnTo>
                  <a:lnTo>
                    <a:pt x="1275" y="300"/>
                  </a:lnTo>
                  <a:lnTo>
                    <a:pt x="1282" y="310"/>
                  </a:lnTo>
                  <a:lnTo>
                    <a:pt x="1294" y="320"/>
                  </a:lnTo>
                  <a:lnTo>
                    <a:pt x="1309" y="326"/>
                  </a:lnTo>
                  <a:lnTo>
                    <a:pt x="1328" y="333"/>
                  </a:lnTo>
                  <a:lnTo>
                    <a:pt x="1351" y="336"/>
                  </a:lnTo>
                  <a:lnTo>
                    <a:pt x="1375" y="339"/>
                  </a:lnTo>
                  <a:lnTo>
                    <a:pt x="1403" y="339"/>
                  </a:lnTo>
                  <a:lnTo>
                    <a:pt x="1432" y="339"/>
                  </a:lnTo>
                  <a:lnTo>
                    <a:pt x="1463" y="338"/>
                  </a:lnTo>
                  <a:lnTo>
                    <a:pt x="1494" y="335"/>
                  </a:lnTo>
                  <a:lnTo>
                    <a:pt x="1527" y="330"/>
                  </a:lnTo>
                  <a:lnTo>
                    <a:pt x="1561" y="325"/>
                  </a:lnTo>
                  <a:lnTo>
                    <a:pt x="1594" y="318"/>
                  </a:lnTo>
                  <a:lnTo>
                    <a:pt x="1627" y="312"/>
                  </a:lnTo>
                  <a:lnTo>
                    <a:pt x="1660" y="303"/>
                  </a:lnTo>
                  <a:lnTo>
                    <a:pt x="1692" y="294"/>
                  </a:lnTo>
                  <a:lnTo>
                    <a:pt x="1720" y="284"/>
                  </a:lnTo>
                  <a:lnTo>
                    <a:pt x="1756" y="273"/>
                  </a:lnTo>
                  <a:lnTo>
                    <a:pt x="1799" y="259"/>
                  </a:lnTo>
                  <a:lnTo>
                    <a:pt x="1851" y="242"/>
                  </a:lnTo>
                  <a:lnTo>
                    <a:pt x="1908" y="222"/>
                  </a:lnTo>
                  <a:lnTo>
                    <a:pt x="1972" y="203"/>
                  </a:lnTo>
                  <a:lnTo>
                    <a:pt x="2039" y="182"/>
                  </a:lnTo>
                  <a:lnTo>
                    <a:pt x="2113" y="161"/>
                  </a:lnTo>
                  <a:lnTo>
                    <a:pt x="2191" y="140"/>
                  </a:lnTo>
                  <a:lnTo>
                    <a:pt x="2270" y="121"/>
                  </a:lnTo>
                  <a:lnTo>
                    <a:pt x="2353" y="101"/>
                  </a:lnTo>
                  <a:lnTo>
                    <a:pt x="2439" y="84"/>
                  </a:lnTo>
                  <a:lnTo>
                    <a:pt x="2526" y="69"/>
                  </a:lnTo>
                  <a:lnTo>
                    <a:pt x="2612" y="56"/>
                  </a:lnTo>
                  <a:lnTo>
                    <a:pt x="2700" y="47"/>
                  </a:lnTo>
                  <a:lnTo>
                    <a:pt x="2786" y="40"/>
                  </a:lnTo>
                  <a:lnTo>
                    <a:pt x="2710" y="48"/>
                  </a:lnTo>
                  <a:lnTo>
                    <a:pt x="2633" y="58"/>
                  </a:lnTo>
                  <a:lnTo>
                    <a:pt x="2553" y="73"/>
                  </a:lnTo>
                  <a:lnTo>
                    <a:pt x="2476" y="88"/>
                  </a:lnTo>
                  <a:lnTo>
                    <a:pt x="2396" y="106"/>
                  </a:lnTo>
                  <a:lnTo>
                    <a:pt x="2320" y="127"/>
                  </a:lnTo>
                  <a:lnTo>
                    <a:pt x="2246" y="148"/>
                  </a:lnTo>
                  <a:lnTo>
                    <a:pt x="2174" y="169"/>
                  </a:lnTo>
                  <a:lnTo>
                    <a:pt x="2103" y="191"/>
                  </a:lnTo>
                  <a:lnTo>
                    <a:pt x="2037" y="212"/>
                  </a:lnTo>
                  <a:lnTo>
                    <a:pt x="1977" y="233"/>
                  </a:lnTo>
                  <a:lnTo>
                    <a:pt x="1922" y="252"/>
                  </a:lnTo>
                  <a:lnTo>
                    <a:pt x="1870" y="269"/>
                  </a:lnTo>
                  <a:lnTo>
                    <a:pt x="1827" y="284"/>
                  </a:lnTo>
                  <a:lnTo>
                    <a:pt x="1791" y="297"/>
                  </a:lnTo>
                  <a:lnTo>
                    <a:pt x="1761" y="307"/>
                  </a:lnTo>
                  <a:lnTo>
                    <a:pt x="1735" y="314"/>
                  </a:lnTo>
                  <a:lnTo>
                    <a:pt x="1710" y="322"/>
                  </a:lnTo>
                  <a:lnTo>
                    <a:pt x="1682" y="329"/>
                  </a:lnTo>
                  <a:lnTo>
                    <a:pt x="1653" y="336"/>
                  </a:lnTo>
                  <a:lnTo>
                    <a:pt x="1625" y="343"/>
                  </a:lnTo>
                  <a:lnTo>
                    <a:pt x="1596" y="348"/>
                  </a:lnTo>
                  <a:lnTo>
                    <a:pt x="1566" y="355"/>
                  </a:lnTo>
                  <a:lnTo>
                    <a:pt x="1537" y="359"/>
                  </a:lnTo>
                  <a:lnTo>
                    <a:pt x="1508" y="362"/>
                  </a:lnTo>
                  <a:lnTo>
                    <a:pt x="1478" y="365"/>
                  </a:lnTo>
                  <a:lnTo>
                    <a:pt x="1449" y="368"/>
                  </a:lnTo>
                  <a:lnTo>
                    <a:pt x="1422" y="369"/>
                  </a:lnTo>
                  <a:lnTo>
                    <a:pt x="1394" y="369"/>
                  </a:lnTo>
                  <a:lnTo>
                    <a:pt x="1368" y="368"/>
                  </a:lnTo>
                  <a:lnTo>
                    <a:pt x="1342" y="365"/>
                  </a:lnTo>
                  <a:lnTo>
                    <a:pt x="1318" y="361"/>
                  </a:lnTo>
                  <a:lnTo>
                    <a:pt x="1347" y="417"/>
                  </a:lnTo>
                  <a:lnTo>
                    <a:pt x="1294" y="391"/>
                  </a:lnTo>
                  <a:lnTo>
                    <a:pt x="1220" y="259"/>
                  </a:lnTo>
                  <a:lnTo>
                    <a:pt x="1166" y="233"/>
                  </a:lnTo>
                  <a:lnTo>
                    <a:pt x="1106" y="212"/>
                  </a:lnTo>
                  <a:lnTo>
                    <a:pt x="1044" y="196"/>
                  </a:lnTo>
                  <a:lnTo>
                    <a:pt x="978" y="186"/>
                  </a:lnTo>
                  <a:lnTo>
                    <a:pt x="909" y="179"/>
                  </a:lnTo>
                  <a:lnTo>
                    <a:pt x="838" y="177"/>
                  </a:lnTo>
                  <a:lnTo>
                    <a:pt x="766" y="177"/>
                  </a:lnTo>
                  <a:lnTo>
                    <a:pt x="695" y="181"/>
                  </a:lnTo>
                  <a:lnTo>
                    <a:pt x="623" y="188"/>
                  </a:lnTo>
                  <a:lnTo>
                    <a:pt x="550" y="197"/>
                  </a:lnTo>
                  <a:lnTo>
                    <a:pt x="481" y="208"/>
                  </a:lnTo>
                  <a:lnTo>
                    <a:pt x="414" y="220"/>
                  </a:lnTo>
                  <a:lnTo>
                    <a:pt x="348" y="234"/>
                  </a:lnTo>
                  <a:lnTo>
                    <a:pt x="288" y="247"/>
                  </a:lnTo>
                  <a:lnTo>
                    <a:pt x="231" y="261"/>
                  </a:lnTo>
                  <a:lnTo>
                    <a:pt x="179" y="275"/>
                  </a:lnTo>
                  <a:lnTo>
                    <a:pt x="155" y="233"/>
                  </a:lnTo>
                  <a:lnTo>
                    <a:pt x="217" y="216"/>
                  </a:lnTo>
                  <a:lnTo>
                    <a:pt x="283" y="201"/>
                  </a:lnTo>
                  <a:lnTo>
                    <a:pt x="352" y="188"/>
                  </a:lnTo>
                  <a:lnTo>
                    <a:pt x="423" y="177"/>
                  </a:lnTo>
                  <a:lnTo>
                    <a:pt x="495" y="168"/>
                  </a:lnTo>
                  <a:lnTo>
                    <a:pt x="569" y="161"/>
                  </a:lnTo>
                  <a:lnTo>
                    <a:pt x="643" y="156"/>
                  </a:lnTo>
                  <a:lnTo>
                    <a:pt x="716" y="153"/>
                  </a:lnTo>
                  <a:lnTo>
                    <a:pt x="788" y="152"/>
                  </a:lnTo>
                  <a:lnTo>
                    <a:pt x="857" y="155"/>
                  </a:lnTo>
                  <a:lnTo>
                    <a:pt x="926" y="160"/>
                  </a:lnTo>
                  <a:lnTo>
                    <a:pt x="990" y="168"/>
                  </a:lnTo>
                  <a:lnTo>
                    <a:pt x="1051" y="178"/>
                  </a:lnTo>
                  <a:lnTo>
                    <a:pt x="1108" y="192"/>
                  </a:lnTo>
                  <a:lnTo>
                    <a:pt x="1159" y="209"/>
                  </a:lnTo>
                  <a:lnTo>
                    <a:pt x="1204" y="230"/>
                  </a:lnTo>
                  <a:lnTo>
                    <a:pt x="1159" y="148"/>
                  </a:lnTo>
                  <a:lnTo>
                    <a:pt x="1111" y="116"/>
                  </a:lnTo>
                  <a:lnTo>
                    <a:pt x="1054" y="90"/>
                  </a:lnTo>
                  <a:lnTo>
                    <a:pt x="990" y="69"/>
                  </a:lnTo>
                  <a:lnTo>
                    <a:pt x="919" y="54"/>
                  </a:lnTo>
                  <a:lnTo>
                    <a:pt x="845" y="44"/>
                  </a:lnTo>
                  <a:lnTo>
                    <a:pt x="768" y="39"/>
                  </a:lnTo>
                  <a:lnTo>
                    <a:pt x="688" y="36"/>
                  </a:lnTo>
                  <a:lnTo>
                    <a:pt x="607" y="39"/>
                  </a:lnTo>
                  <a:lnTo>
                    <a:pt x="528" y="43"/>
                  </a:lnTo>
                  <a:lnTo>
                    <a:pt x="449" y="51"/>
                  </a:lnTo>
                  <a:lnTo>
                    <a:pt x="374" y="60"/>
                  </a:lnTo>
                  <a:lnTo>
                    <a:pt x="304" y="70"/>
                  </a:lnTo>
                  <a:lnTo>
                    <a:pt x="238" y="82"/>
                  </a:lnTo>
                  <a:lnTo>
                    <a:pt x="181" y="93"/>
                  </a:lnTo>
                  <a:lnTo>
                    <a:pt x="131" y="106"/>
                  </a:lnTo>
                  <a:lnTo>
                    <a:pt x="91" y="118"/>
                  </a:lnTo>
                  <a:lnTo>
                    <a:pt x="155" y="233"/>
                  </a:lnTo>
                  <a:lnTo>
                    <a:pt x="179" y="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26">
              <a:extLst>
                <a:ext uri="{FF2B5EF4-FFF2-40B4-BE49-F238E27FC236}">
                  <a16:creationId xmlns:a16="http://schemas.microsoft.com/office/drawing/2014/main" xmlns="" id="{3A458A25-CF59-41D1-A163-9069E7689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" y="3182"/>
              <a:ext cx="985" cy="435"/>
            </a:xfrm>
            <a:custGeom>
              <a:avLst/>
              <a:gdLst>
                <a:gd name="T0" fmla="*/ 1 w 1970"/>
                <a:gd name="T1" fmla="*/ 413 h 435"/>
                <a:gd name="T2" fmla="*/ 1 w 1970"/>
                <a:gd name="T3" fmla="*/ 391 h 435"/>
                <a:gd name="T4" fmla="*/ 1 w 1970"/>
                <a:gd name="T5" fmla="*/ 373 h 435"/>
                <a:gd name="T6" fmla="*/ 1 w 1970"/>
                <a:gd name="T7" fmla="*/ 357 h 435"/>
                <a:gd name="T8" fmla="*/ 1 w 1970"/>
                <a:gd name="T9" fmla="*/ 360 h 435"/>
                <a:gd name="T10" fmla="*/ 1 w 1970"/>
                <a:gd name="T11" fmla="*/ 374 h 435"/>
                <a:gd name="T12" fmla="*/ 1 w 1970"/>
                <a:gd name="T13" fmla="*/ 383 h 435"/>
                <a:gd name="T14" fmla="*/ 1 w 1970"/>
                <a:gd name="T15" fmla="*/ 391 h 435"/>
                <a:gd name="T16" fmla="*/ 1 w 1970"/>
                <a:gd name="T17" fmla="*/ 395 h 435"/>
                <a:gd name="T18" fmla="*/ 1 w 1970"/>
                <a:gd name="T19" fmla="*/ 388 h 435"/>
                <a:gd name="T20" fmla="*/ 1 w 1970"/>
                <a:gd name="T21" fmla="*/ 374 h 435"/>
                <a:gd name="T22" fmla="*/ 1 w 1970"/>
                <a:gd name="T23" fmla="*/ 351 h 435"/>
                <a:gd name="T24" fmla="*/ 1 w 1970"/>
                <a:gd name="T25" fmla="*/ 322 h 435"/>
                <a:gd name="T26" fmla="*/ 1 w 1970"/>
                <a:gd name="T27" fmla="*/ 288 h 435"/>
                <a:gd name="T28" fmla="*/ 1 w 1970"/>
                <a:gd name="T29" fmla="*/ 252 h 435"/>
                <a:gd name="T30" fmla="*/ 1 w 1970"/>
                <a:gd name="T31" fmla="*/ 213 h 435"/>
                <a:gd name="T32" fmla="*/ 1 w 1970"/>
                <a:gd name="T33" fmla="*/ 174 h 435"/>
                <a:gd name="T34" fmla="*/ 2 w 1970"/>
                <a:gd name="T35" fmla="*/ 135 h 435"/>
                <a:gd name="T36" fmla="*/ 2 w 1970"/>
                <a:gd name="T37" fmla="*/ 100 h 435"/>
                <a:gd name="T38" fmla="*/ 2 w 1970"/>
                <a:gd name="T39" fmla="*/ 67 h 435"/>
                <a:gd name="T40" fmla="*/ 2 w 1970"/>
                <a:gd name="T41" fmla="*/ 39 h 435"/>
                <a:gd name="T42" fmla="*/ 2 w 1970"/>
                <a:gd name="T43" fmla="*/ 18 h 435"/>
                <a:gd name="T44" fmla="*/ 2 w 1970"/>
                <a:gd name="T45" fmla="*/ 4 h 435"/>
                <a:gd name="T46" fmla="*/ 2 w 1970"/>
                <a:gd name="T47" fmla="*/ 0 h 435"/>
                <a:gd name="T48" fmla="*/ 2 w 1970"/>
                <a:gd name="T49" fmla="*/ 2 h 435"/>
                <a:gd name="T50" fmla="*/ 2 w 1970"/>
                <a:gd name="T51" fmla="*/ 14 h 435"/>
                <a:gd name="T52" fmla="*/ 2 w 1970"/>
                <a:gd name="T53" fmla="*/ 36 h 435"/>
                <a:gd name="T54" fmla="*/ 2 w 1970"/>
                <a:gd name="T55" fmla="*/ 65 h 435"/>
                <a:gd name="T56" fmla="*/ 2 w 1970"/>
                <a:gd name="T57" fmla="*/ 100 h 435"/>
                <a:gd name="T58" fmla="*/ 2 w 1970"/>
                <a:gd name="T59" fmla="*/ 139 h 435"/>
                <a:gd name="T60" fmla="*/ 1 w 1970"/>
                <a:gd name="T61" fmla="*/ 182 h 435"/>
                <a:gd name="T62" fmla="*/ 1 w 1970"/>
                <a:gd name="T63" fmla="*/ 226 h 435"/>
                <a:gd name="T64" fmla="*/ 1 w 1970"/>
                <a:gd name="T65" fmla="*/ 269 h 435"/>
                <a:gd name="T66" fmla="*/ 1 w 1970"/>
                <a:gd name="T67" fmla="*/ 310 h 435"/>
                <a:gd name="T68" fmla="*/ 1 w 1970"/>
                <a:gd name="T69" fmla="*/ 349 h 435"/>
                <a:gd name="T70" fmla="*/ 1 w 1970"/>
                <a:gd name="T71" fmla="*/ 382 h 435"/>
                <a:gd name="T72" fmla="*/ 1 w 1970"/>
                <a:gd name="T73" fmla="*/ 409 h 435"/>
                <a:gd name="T74" fmla="*/ 1 w 1970"/>
                <a:gd name="T75" fmla="*/ 426 h 435"/>
                <a:gd name="T76" fmla="*/ 1 w 1970"/>
                <a:gd name="T77" fmla="*/ 435 h 435"/>
                <a:gd name="T78" fmla="*/ 1 w 1970"/>
                <a:gd name="T79" fmla="*/ 431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70"/>
                <a:gd name="T121" fmla="*/ 0 h 435"/>
                <a:gd name="T122" fmla="*/ 1970 w 1970"/>
                <a:gd name="T123" fmla="*/ 435 h 43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70" h="435">
                  <a:moveTo>
                    <a:pt x="121" y="425"/>
                  </a:moveTo>
                  <a:lnTo>
                    <a:pt x="114" y="413"/>
                  </a:lnTo>
                  <a:lnTo>
                    <a:pt x="106" y="401"/>
                  </a:lnTo>
                  <a:lnTo>
                    <a:pt x="94" y="391"/>
                  </a:lnTo>
                  <a:lnTo>
                    <a:pt x="80" y="381"/>
                  </a:lnTo>
                  <a:lnTo>
                    <a:pt x="62" y="373"/>
                  </a:lnTo>
                  <a:lnTo>
                    <a:pt x="44" y="365"/>
                  </a:lnTo>
                  <a:lnTo>
                    <a:pt x="23" y="357"/>
                  </a:lnTo>
                  <a:lnTo>
                    <a:pt x="0" y="352"/>
                  </a:lnTo>
                  <a:lnTo>
                    <a:pt x="31" y="360"/>
                  </a:lnTo>
                  <a:lnTo>
                    <a:pt x="59" y="368"/>
                  </a:lnTo>
                  <a:lnTo>
                    <a:pt x="83" y="374"/>
                  </a:lnTo>
                  <a:lnTo>
                    <a:pt x="106" y="379"/>
                  </a:lnTo>
                  <a:lnTo>
                    <a:pt x="128" y="383"/>
                  </a:lnTo>
                  <a:lnTo>
                    <a:pt x="150" y="387"/>
                  </a:lnTo>
                  <a:lnTo>
                    <a:pt x="175" y="391"/>
                  </a:lnTo>
                  <a:lnTo>
                    <a:pt x="201" y="395"/>
                  </a:lnTo>
                  <a:lnTo>
                    <a:pt x="219" y="395"/>
                  </a:lnTo>
                  <a:lnTo>
                    <a:pt x="244" y="394"/>
                  </a:lnTo>
                  <a:lnTo>
                    <a:pt x="270" y="388"/>
                  </a:lnTo>
                  <a:lnTo>
                    <a:pt x="301" y="382"/>
                  </a:lnTo>
                  <a:lnTo>
                    <a:pt x="335" y="374"/>
                  </a:lnTo>
                  <a:lnTo>
                    <a:pt x="371" y="364"/>
                  </a:lnTo>
                  <a:lnTo>
                    <a:pt x="411" y="351"/>
                  </a:lnTo>
                  <a:lnTo>
                    <a:pt x="454" y="338"/>
                  </a:lnTo>
                  <a:lnTo>
                    <a:pt x="501" y="322"/>
                  </a:lnTo>
                  <a:lnTo>
                    <a:pt x="547" y="307"/>
                  </a:lnTo>
                  <a:lnTo>
                    <a:pt x="599" y="288"/>
                  </a:lnTo>
                  <a:lnTo>
                    <a:pt x="652" y="270"/>
                  </a:lnTo>
                  <a:lnTo>
                    <a:pt x="706" y="252"/>
                  </a:lnTo>
                  <a:lnTo>
                    <a:pt x="765" y="232"/>
                  </a:lnTo>
                  <a:lnTo>
                    <a:pt x="823" y="213"/>
                  </a:lnTo>
                  <a:lnTo>
                    <a:pt x="884" y="193"/>
                  </a:lnTo>
                  <a:lnTo>
                    <a:pt x="946" y="174"/>
                  </a:lnTo>
                  <a:lnTo>
                    <a:pt x="1010" y="155"/>
                  </a:lnTo>
                  <a:lnTo>
                    <a:pt x="1075" y="135"/>
                  </a:lnTo>
                  <a:lnTo>
                    <a:pt x="1141" y="117"/>
                  </a:lnTo>
                  <a:lnTo>
                    <a:pt x="1208" y="100"/>
                  </a:lnTo>
                  <a:lnTo>
                    <a:pt x="1275" y="83"/>
                  </a:lnTo>
                  <a:lnTo>
                    <a:pt x="1344" y="67"/>
                  </a:lnTo>
                  <a:lnTo>
                    <a:pt x="1413" y="52"/>
                  </a:lnTo>
                  <a:lnTo>
                    <a:pt x="1484" y="39"/>
                  </a:lnTo>
                  <a:lnTo>
                    <a:pt x="1553" y="27"/>
                  </a:lnTo>
                  <a:lnTo>
                    <a:pt x="1624" y="18"/>
                  </a:lnTo>
                  <a:lnTo>
                    <a:pt x="1694" y="10"/>
                  </a:lnTo>
                  <a:lnTo>
                    <a:pt x="1763" y="4"/>
                  </a:lnTo>
                  <a:lnTo>
                    <a:pt x="1832" y="1"/>
                  </a:lnTo>
                  <a:lnTo>
                    <a:pt x="1901" y="0"/>
                  </a:lnTo>
                  <a:lnTo>
                    <a:pt x="1970" y="1"/>
                  </a:lnTo>
                  <a:lnTo>
                    <a:pt x="1895" y="2"/>
                  </a:lnTo>
                  <a:lnTo>
                    <a:pt x="1817" y="8"/>
                  </a:lnTo>
                  <a:lnTo>
                    <a:pt x="1741" y="14"/>
                  </a:lnTo>
                  <a:lnTo>
                    <a:pt x="1665" y="25"/>
                  </a:lnTo>
                  <a:lnTo>
                    <a:pt x="1589" y="36"/>
                  </a:lnTo>
                  <a:lnTo>
                    <a:pt x="1513" y="49"/>
                  </a:lnTo>
                  <a:lnTo>
                    <a:pt x="1437" y="65"/>
                  </a:lnTo>
                  <a:lnTo>
                    <a:pt x="1363" y="82"/>
                  </a:lnTo>
                  <a:lnTo>
                    <a:pt x="1291" y="100"/>
                  </a:lnTo>
                  <a:lnTo>
                    <a:pt x="1218" y="119"/>
                  </a:lnTo>
                  <a:lnTo>
                    <a:pt x="1148" y="139"/>
                  </a:lnTo>
                  <a:lnTo>
                    <a:pt x="1077" y="160"/>
                  </a:lnTo>
                  <a:lnTo>
                    <a:pt x="1008" y="182"/>
                  </a:lnTo>
                  <a:lnTo>
                    <a:pt x="941" y="204"/>
                  </a:lnTo>
                  <a:lnTo>
                    <a:pt x="875" y="226"/>
                  </a:lnTo>
                  <a:lnTo>
                    <a:pt x="811" y="248"/>
                  </a:lnTo>
                  <a:lnTo>
                    <a:pt x="749" y="269"/>
                  </a:lnTo>
                  <a:lnTo>
                    <a:pt x="689" y="291"/>
                  </a:lnTo>
                  <a:lnTo>
                    <a:pt x="630" y="310"/>
                  </a:lnTo>
                  <a:lnTo>
                    <a:pt x="575" y="331"/>
                  </a:lnTo>
                  <a:lnTo>
                    <a:pt x="521" y="349"/>
                  </a:lnTo>
                  <a:lnTo>
                    <a:pt x="470" y="366"/>
                  </a:lnTo>
                  <a:lnTo>
                    <a:pt x="421" y="382"/>
                  </a:lnTo>
                  <a:lnTo>
                    <a:pt x="375" y="396"/>
                  </a:lnTo>
                  <a:lnTo>
                    <a:pt x="332" y="409"/>
                  </a:lnTo>
                  <a:lnTo>
                    <a:pt x="292" y="418"/>
                  </a:lnTo>
                  <a:lnTo>
                    <a:pt x="256" y="426"/>
                  </a:lnTo>
                  <a:lnTo>
                    <a:pt x="221" y="433"/>
                  </a:lnTo>
                  <a:lnTo>
                    <a:pt x="192" y="435"/>
                  </a:lnTo>
                  <a:lnTo>
                    <a:pt x="164" y="435"/>
                  </a:lnTo>
                  <a:lnTo>
                    <a:pt x="140" y="431"/>
                  </a:lnTo>
                  <a:lnTo>
                    <a:pt x="121" y="4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8" name="Group 3">
            <a:extLst>
              <a:ext uri="{FF2B5EF4-FFF2-40B4-BE49-F238E27FC236}">
                <a16:creationId xmlns:a16="http://schemas.microsoft.com/office/drawing/2014/main" xmlns="" id="{70CE80A1-0850-446F-933C-99C8AD6C98C1}"/>
              </a:ext>
            </a:extLst>
          </p:cNvPr>
          <p:cNvGrpSpPr>
            <a:grpSpLocks/>
          </p:cNvGrpSpPr>
          <p:nvPr/>
        </p:nvGrpSpPr>
        <p:grpSpPr bwMode="auto">
          <a:xfrm rot="-510556">
            <a:off x="7620000" y="457200"/>
            <a:ext cx="1258888" cy="1539875"/>
            <a:chOff x="0" y="164"/>
            <a:chExt cx="839" cy="970"/>
          </a:xfrm>
        </p:grpSpPr>
        <p:pic>
          <p:nvPicPr>
            <p:cNvPr id="15373" name="Picture 4" descr="khoasol2">
              <a:extLst>
                <a:ext uri="{FF2B5EF4-FFF2-40B4-BE49-F238E27FC236}">
                  <a16:creationId xmlns:a16="http://schemas.microsoft.com/office/drawing/2014/main" xmlns="" id="{EAD567DE-AA48-4AF7-A616-9F21471D6C5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363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4" name="AutoShape 5">
              <a:extLst>
                <a:ext uri="{FF2B5EF4-FFF2-40B4-BE49-F238E27FC236}">
                  <a16:creationId xmlns:a16="http://schemas.microsoft.com/office/drawing/2014/main" xmlns="" id="{0B630D82-ADA2-43BA-A358-ED83AAA6F8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8341">
              <a:off x="0" y="164"/>
              <a:ext cx="839" cy="970"/>
            </a:xfrm>
            <a:prstGeom prst="diamond">
              <a:avLst/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vi-VN" sz="160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369" name="Group 3">
            <a:extLst>
              <a:ext uri="{FF2B5EF4-FFF2-40B4-BE49-F238E27FC236}">
                <a16:creationId xmlns:a16="http://schemas.microsoft.com/office/drawing/2014/main" xmlns="" id="{1A5C1170-7848-4960-8A8B-84B52C599EF4}"/>
              </a:ext>
            </a:extLst>
          </p:cNvPr>
          <p:cNvGrpSpPr>
            <a:grpSpLocks/>
          </p:cNvGrpSpPr>
          <p:nvPr/>
        </p:nvGrpSpPr>
        <p:grpSpPr bwMode="auto">
          <a:xfrm rot="-892037">
            <a:off x="7620000" y="5318125"/>
            <a:ext cx="1258888" cy="1539875"/>
            <a:chOff x="0" y="164"/>
            <a:chExt cx="839" cy="970"/>
          </a:xfrm>
        </p:grpSpPr>
        <p:pic>
          <p:nvPicPr>
            <p:cNvPr id="15371" name="Picture 4" descr="khoasol2">
              <a:extLst>
                <a:ext uri="{FF2B5EF4-FFF2-40B4-BE49-F238E27FC236}">
                  <a16:creationId xmlns:a16="http://schemas.microsoft.com/office/drawing/2014/main" xmlns="" id="{C18E06CF-D3D7-4D89-A3E8-0C74A747A5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363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2" name="AutoShape 5">
              <a:extLst>
                <a:ext uri="{FF2B5EF4-FFF2-40B4-BE49-F238E27FC236}">
                  <a16:creationId xmlns:a16="http://schemas.microsoft.com/office/drawing/2014/main" xmlns="" id="{777B1960-7AD1-4D41-A853-BF7DC82D0B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8341">
              <a:off x="0" y="164"/>
              <a:ext cx="839" cy="970"/>
            </a:xfrm>
            <a:prstGeom prst="diamond">
              <a:avLst/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vi-VN" sz="160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370" name="TextBox 43">
            <a:extLst>
              <a:ext uri="{FF2B5EF4-FFF2-40B4-BE49-F238E27FC236}">
                <a16:creationId xmlns:a16="http://schemas.microsoft.com/office/drawing/2014/main" xmlns="" id="{F4062974-7065-4031-8D5C-BED300325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85800"/>
            <a:ext cx="2268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000">
                <a:solidFill>
                  <a:srgbClr val="FF0000"/>
                </a:solidFill>
                <a:latin typeface="Verdana" panose="020B0604030504040204" pitchFamily="34" charset="0"/>
              </a:rPr>
              <a:t>Học hát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au 3a">
            <a:extLst>
              <a:ext uri="{FF2B5EF4-FFF2-40B4-BE49-F238E27FC236}">
                <a16:creationId xmlns:a16="http://schemas.microsoft.com/office/drawing/2014/main" xmlns="" id="{0D142EBD-E524-4F38-957B-7FE3548F4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89317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 descr="cau 4">
            <a:extLst>
              <a:ext uri="{FF2B5EF4-FFF2-40B4-BE49-F238E27FC236}">
                <a16:creationId xmlns:a16="http://schemas.microsoft.com/office/drawing/2014/main" xmlns="" id="{6D593565-4C9B-4A96-AB58-D44DFE6D2DAE}"/>
              </a:ext>
            </a:extLst>
          </p:cNvPr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657600"/>
            <a:ext cx="8642350" cy="1584325"/>
          </a:xfrm>
        </p:spPr>
      </p:pic>
      <p:sp>
        <p:nvSpPr>
          <p:cNvPr id="16388" name="Text Box 8">
            <a:extLst>
              <a:ext uri="{FF2B5EF4-FFF2-40B4-BE49-F238E27FC236}">
                <a16:creationId xmlns:a16="http://schemas.microsoft.com/office/drawing/2014/main" xmlns="" id="{76B53FDA-7532-487B-A128-CFB167F67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2971800"/>
            <a:ext cx="8785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Verdana" panose="020B0604030504040204" pitchFamily="34" charset="0"/>
              </a:rPr>
              <a:t>     Ngàn  hoa    nở  tươi   khoe  sắc  hương  dưới   ánh   mặt   trời</a:t>
            </a:r>
          </a:p>
        </p:txBody>
      </p:sp>
      <p:sp>
        <p:nvSpPr>
          <p:cNvPr id="16389" name="Text Box 9">
            <a:extLst>
              <a:ext uri="{FF2B5EF4-FFF2-40B4-BE49-F238E27FC236}">
                <a16:creationId xmlns:a16="http://schemas.microsoft.com/office/drawing/2014/main" xmlns="" id="{F2CB591B-29A8-451F-87A0-D0FEE558E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10200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Verdana" panose="020B0604030504040204" pitchFamily="34" charset="0"/>
              </a:rPr>
              <a:t>      Náo    nức     tiếng      cười     say        sưa        yêu      đời</a:t>
            </a:r>
          </a:p>
        </p:txBody>
      </p:sp>
      <p:grpSp>
        <p:nvGrpSpPr>
          <p:cNvPr id="17414" name="Group 3">
            <a:extLst>
              <a:ext uri="{FF2B5EF4-FFF2-40B4-BE49-F238E27FC236}">
                <a16:creationId xmlns:a16="http://schemas.microsoft.com/office/drawing/2014/main" xmlns="" id="{2FF4C528-6BF6-441F-AE3B-0115F79F95AB}"/>
              </a:ext>
            </a:extLst>
          </p:cNvPr>
          <p:cNvGrpSpPr>
            <a:grpSpLocks/>
          </p:cNvGrpSpPr>
          <p:nvPr/>
        </p:nvGrpSpPr>
        <p:grpSpPr bwMode="auto">
          <a:xfrm rot="-888081">
            <a:off x="-52388" y="-93663"/>
            <a:ext cx="1258888" cy="1539876"/>
            <a:chOff x="0" y="164"/>
            <a:chExt cx="839" cy="970"/>
          </a:xfrm>
        </p:grpSpPr>
        <p:pic>
          <p:nvPicPr>
            <p:cNvPr id="17420" name="Picture 4" descr="khoasol2">
              <a:extLst>
                <a:ext uri="{FF2B5EF4-FFF2-40B4-BE49-F238E27FC236}">
                  <a16:creationId xmlns:a16="http://schemas.microsoft.com/office/drawing/2014/main" xmlns="" id="{C0D0E747-240A-403B-AD51-C4573099E17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363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AutoShape 5">
              <a:extLst>
                <a:ext uri="{FF2B5EF4-FFF2-40B4-BE49-F238E27FC236}">
                  <a16:creationId xmlns:a16="http://schemas.microsoft.com/office/drawing/2014/main" xmlns="" id="{735DB2AC-F216-4BF6-BB68-61945F7A5E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8341">
              <a:off x="0" y="164"/>
              <a:ext cx="839" cy="970"/>
            </a:xfrm>
            <a:prstGeom prst="diamond">
              <a:avLst/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vi-VN" sz="160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415" name="Group 3">
            <a:extLst>
              <a:ext uri="{FF2B5EF4-FFF2-40B4-BE49-F238E27FC236}">
                <a16:creationId xmlns:a16="http://schemas.microsoft.com/office/drawing/2014/main" xmlns="" id="{D4680DF3-37C5-49F6-837B-841B4B6885F0}"/>
              </a:ext>
            </a:extLst>
          </p:cNvPr>
          <p:cNvGrpSpPr>
            <a:grpSpLocks/>
          </p:cNvGrpSpPr>
          <p:nvPr/>
        </p:nvGrpSpPr>
        <p:grpSpPr bwMode="auto">
          <a:xfrm rot="-888081">
            <a:off x="7708900" y="134938"/>
            <a:ext cx="1258888" cy="1539875"/>
            <a:chOff x="0" y="164"/>
            <a:chExt cx="839" cy="970"/>
          </a:xfrm>
        </p:grpSpPr>
        <p:pic>
          <p:nvPicPr>
            <p:cNvPr id="17418" name="Picture 4" descr="khoasol2">
              <a:extLst>
                <a:ext uri="{FF2B5EF4-FFF2-40B4-BE49-F238E27FC236}">
                  <a16:creationId xmlns:a16="http://schemas.microsoft.com/office/drawing/2014/main" xmlns="" id="{822AD98E-E8E4-423C-9AEB-97A87D23D8E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363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AutoShape 5">
              <a:extLst>
                <a:ext uri="{FF2B5EF4-FFF2-40B4-BE49-F238E27FC236}">
                  <a16:creationId xmlns:a16="http://schemas.microsoft.com/office/drawing/2014/main" xmlns="" id="{79036D5F-08AE-4E4A-8032-1EF19460D6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8341">
              <a:off x="0" y="164"/>
              <a:ext cx="839" cy="970"/>
            </a:xfrm>
            <a:prstGeom prst="diamond">
              <a:avLst/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vi-VN" sz="160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416" name="Picture 7" descr="blumen-pflanzen042">
            <a:extLst>
              <a:ext uri="{FF2B5EF4-FFF2-40B4-BE49-F238E27FC236}">
                <a16:creationId xmlns:a16="http://schemas.microsoft.com/office/drawing/2014/main" xmlns="" id="{D790ED0D-6514-4143-8F85-8355E0350B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9829">
            <a:off x="-33338" y="5187950"/>
            <a:ext cx="1428751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7" descr="blumen-pflanzen042">
            <a:extLst>
              <a:ext uri="{FF2B5EF4-FFF2-40B4-BE49-F238E27FC236}">
                <a16:creationId xmlns:a16="http://schemas.microsoft.com/office/drawing/2014/main" xmlns="" id="{58C5EC88-F2A0-4CCC-918A-1D93B6D5F3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35310">
            <a:off x="7696200" y="5292725"/>
            <a:ext cx="142875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da47c84a6f9368322f91bce6929d51d6f68cb9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2269</TotalTime>
  <Words>727</Words>
  <Application>Microsoft Office PowerPoint</Application>
  <PresentationFormat>On-screen Show (4:3)</PresentationFormat>
  <Paragraphs>121</Paragraphs>
  <Slides>28</Slides>
  <Notes>3</Notes>
  <HiddenSlides>0</HiddenSlides>
  <MMClips>5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tiendung</dc:creator>
  <cp:lastModifiedBy>Windows User</cp:lastModifiedBy>
  <cp:revision>252</cp:revision>
  <dcterms:created xsi:type="dcterms:W3CDTF">2015-10-19T08:35:10Z</dcterms:created>
  <dcterms:modified xsi:type="dcterms:W3CDTF">2023-06-05T10:49:46Z</dcterms:modified>
</cp:coreProperties>
</file>