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81" r:id="rId3"/>
    <p:sldId id="525" r:id="rId4"/>
    <p:sldId id="526" r:id="rId5"/>
    <p:sldId id="538" r:id="rId6"/>
    <p:sldId id="527" r:id="rId7"/>
    <p:sldId id="528" r:id="rId8"/>
    <p:sldId id="530" r:id="rId9"/>
    <p:sldId id="529" r:id="rId10"/>
    <p:sldId id="531" r:id="rId11"/>
    <p:sldId id="532" r:id="rId12"/>
    <p:sldId id="535" r:id="rId13"/>
    <p:sldId id="536" r:id="rId14"/>
    <p:sldId id="537" r:id="rId15"/>
    <p:sldId id="534" r:id="rId16"/>
    <p:sldId id="533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203" autoAdjust="0"/>
  </p:normalViewPr>
  <p:slideViewPr>
    <p:cSldViewPr snapToGrid="0">
      <p:cViewPr>
        <p:scale>
          <a:sx n="90" d="100"/>
          <a:sy n="90" d="100"/>
        </p:scale>
        <p:origin x="-576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196BB37-E71E-4EE6-901D-D127C30A3F90}" type="slidenum">
              <a:rPr lang="en-US" altLang="en-US" smtClean="0">
                <a:latin typeface="Arial" charset="0"/>
              </a:rPr>
              <a:pPr/>
              <a:t>4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5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88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8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D05A-B387-441C-83D4-E4484AD43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4272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0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49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50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93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53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29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4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21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36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27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59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3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về dự  môn âm 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1090" y="3808018"/>
            <a:ext cx="63732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54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98501" y="225691"/>
            <a:ext cx="4456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HD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8" y="1210614"/>
            <a:ext cx="7521262" cy="40954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21924" y="6167765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Nhạc cụ tiết tấu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83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537888" y="5491111"/>
            <a:ext cx="445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2888"/>
            <a:ext cx="11487149" cy="258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14" y="2666318"/>
            <a:ext cx="453545" cy="359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39" y="2676181"/>
            <a:ext cx="453545" cy="3599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52" y="2676181"/>
            <a:ext cx="453545" cy="359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14" y="2669034"/>
            <a:ext cx="453545" cy="359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03" y="2698629"/>
            <a:ext cx="453545" cy="359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05" y="2647262"/>
            <a:ext cx="453545" cy="3599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39" y="2698629"/>
            <a:ext cx="453545" cy="3599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28" y="2721421"/>
            <a:ext cx="453545" cy="359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62" y="3357560"/>
            <a:ext cx="539497" cy="405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13" y="3398894"/>
            <a:ext cx="539497" cy="4053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87" y="3379274"/>
            <a:ext cx="539497" cy="405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51" y="3336980"/>
            <a:ext cx="539497" cy="405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88" y="3379273"/>
            <a:ext cx="539497" cy="405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00" y="3448044"/>
            <a:ext cx="539497" cy="405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21" y="3448044"/>
            <a:ext cx="539497" cy="4053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487" y="3349169"/>
            <a:ext cx="539497" cy="40538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42900" y="5629610"/>
            <a:ext cx="4601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8081" y="3650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8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362604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7762" y="362603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64" y="2358091"/>
            <a:ext cx="524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1789" y="2253316"/>
            <a:ext cx="524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pic>
        <p:nvPicPr>
          <p:cNvPr id="8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0093" y="4480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9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5390" y="5300581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</a:rPr>
              <a:t>Củng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cố</a:t>
            </a:r>
            <a:r>
              <a:rPr lang="en-US" sz="4000" b="1" i="1" dirty="0">
                <a:solidFill>
                  <a:srgbClr val="FF0000"/>
                </a:solidFill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</a:rPr>
              <a:t>dặn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dò</a:t>
            </a:r>
            <a:r>
              <a:rPr lang="en-US" sz="4000" b="1" i="1" dirty="0">
                <a:solidFill>
                  <a:srgbClr val="FF0000"/>
                </a:solidFill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</a:rPr>
              <a:t>nêu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giáo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dục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40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5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4" y="1326523"/>
            <a:ext cx="9659154" cy="4842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dministrator\Desktop\hinh nen dep pp\pngtree-the-teacher-who-is-chatting-with-the-student-is-free-of-image_11347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61" y="1068946"/>
            <a:ext cx="4829579" cy="264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5" y="1068946"/>
            <a:ext cx="5022760" cy="2678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84429" y="372416"/>
            <a:ext cx="5730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50" y="500063"/>
            <a:ext cx="419448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3487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52" y="256796"/>
            <a:ext cx="1068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(KTBC)</a:t>
            </a:r>
          </a:p>
        </p:txBody>
      </p:sp>
      <p:pic>
        <p:nvPicPr>
          <p:cNvPr id="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5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4038601"/>
            <a:ext cx="72136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2" descr="Kết quả hình ảnh cho tranh cây cối"/>
          <p:cNvPicPr>
            <a:picLocks noChangeAspect="1" noChangeArrowheads="1"/>
          </p:cNvPicPr>
          <p:nvPr/>
        </p:nvPicPr>
        <p:blipFill>
          <a:blip r:embed="rId4">
            <a:lum bright="5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Graph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685800"/>
            <a:ext cx="7620000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16"/>
          <p:cNvSpPr>
            <a:spLocks noChangeArrowheads="1" noChangeShapeType="1" noTextEdit="1"/>
          </p:cNvSpPr>
          <p:nvPr/>
        </p:nvSpPr>
        <p:spPr bwMode="auto">
          <a:xfrm>
            <a:off x="2571752" y="228601"/>
            <a:ext cx="7486649" cy="468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pattFill prst="divot">
                    <a:fgClr>
                      <a:srgbClr val="FF0000"/>
                    </a:fgClr>
                    <a:bgClr>
                      <a:srgbClr val="0000CC"/>
                    </a:bgClr>
                  </a:pattFill>
                  <a:round/>
                  <a:headEnd/>
                  <a:tailEnd/>
                </a:ln>
                <a:gradFill rotWithShape="1">
                  <a:gsLst>
                    <a:gs pos="0">
                      <a:srgbClr val="0000CC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GIÁO DỤC &amp; ĐÀO TẠO QUẬN LONG BIÊN</a:t>
            </a:r>
          </a:p>
        </p:txBody>
      </p:sp>
      <p:pic>
        <p:nvPicPr>
          <p:cNvPr id="4102" name="Picture 6" descr="Frames PPT 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" y="-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WordArt 9"/>
          <p:cNvSpPr>
            <a:spLocks noChangeArrowheads="1" noChangeShapeType="1" noTextEdit="1"/>
          </p:cNvSpPr>
          <p:nvPr/>
        </p:nvSpPr>
        <p:spPr bwMode="auto">
          <a:xfrm>
            <a:off x="914400" y="910709"/>
            <a:ext cx="10464800" cy="2536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học sinh đến với môn</a:t>
            </a:r>
          </a:p>
          <a:p>
            <a:pPr algn="ctr"/>
            <a:r>
              <a:rPr lang="vi-VN" sz="36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Âm nhạc lớp 5 – Tuần </a:t>
            </a:r>
            <a:r>
              <a:rPr lang="en-US" sz="3600" b="1" kern="10" dirty="0" smtClean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26</a:t>
            </a:r>
            <a:endParaRPr lang="en-US" sz="3600" b="1" kern="10" dirty="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12" descr="Notes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113453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Notes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3505200"/>
            <a:ext cx="113453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Notes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5715000"/>
            <a:ext cx="113453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Notes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90600"/>
            <a:ext cx="113453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Notes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381001"/>
            <a:ext cx="914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piano_keys_moving_up_down_hg_cl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2979"/>
            <a:ext cx="5791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Notes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81600"/>
            <a:ext cx="113453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854149" y="5783262"/>
            <a:ext cx="1117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Đào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Thị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Thủy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Ngân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6223" y="3244925"/>
            <a:ext cx="8751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20759" y="3918269"/>
            <a:ext cx="9950480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Nhạc cụ tiết tấu: Hòa tấu 2 nhạc cụ gõ đệm cho bài hát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644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6"/>
            <a:ext cx="12192000" cy="578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35454" y="0"/>
            <a:ext cx="164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9329" y="646331"/>
            <a:ext cx="6001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0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0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691944" cy="2090844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313385" y="1451512"/>
            <a:ext cx="278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 TRƯỜNG MẾN YÊU</a:t>
            </a:r>
          </a:p>
        </p:txBody>
      </p:sp>
      <p:sp>
        <p:nvSpPr>
          <p:cNvPr id="12" name="TextBox 8"/>
          <p:cNvSpPr txBox="1"/>
          <p:nvPr/>
        </p:nvSpPr>
        <p:spPr>
          <a:xfrm rot="20728820">
            <a:off x="90150" y="149393"/>
            <a:ext cx="3228305" cy="523220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>
                <a:solidFill>
                  <a:srgbClr val="000066"/>
                </a:solidFill>
              </a:rPr>
              <a:t>CHỦ ĐỀ</a:t>
            </a:r>
          </a:p>
        </p:txBody>
      </p:sp>
      <p:sp>
        <p:nvSpPr>
          <p:cNvPr id="2" name="Rectangle 1"/>
          <p:cNvSpPr/>
          <p:nvPr/>
        </p:nvSpPr>
        <p:spPr>
          <a:xfrm>
            <a:off x="4746525" y="1357641"/>
            <a:ext cx="6356548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Nhạc cụ tiết tấu: Hòa tấu 2 nhạc cụ gõ đệm cho bài hát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8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5444" y="96443"/>
            <a:ext cx="6186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1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4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6982" y="3905317"/>
            <a:ext cx="63587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thưc</a:t>
            </a:r>
            <a:endParaRPr lang="en-US" sz="4400" i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23975"/>
            <a:ext cx="413733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pic>
        <p:nvPicPr>
          <p:cNvPr id="9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8811" y="132786"/>
            <a:ext cx="462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đáp-đồng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6350" y="3714749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86350" y="4299524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2: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6350" y="4866973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1: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6350" y="5469074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2: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6350" y="6261373"/>
            <a:ext cx="178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CẢ LỚP: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19" y="3714749"/>
            <a:ext cx="487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8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2289" y="4330301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619" y="4892811"/>
            <a:ext cx="522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2288" y="5499851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8218" y="6261372"/>
            <a:ext cx="561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800" i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2358" y="201933"/>
            <a:ext cx="497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5114923" y="3534458"/>
            <a:ext cx="2014537" cy="1228725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2351" y="3476179"/>
            <a:ext cx="4714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5043482" y="4881053"/>
            <a:ext cx="2328869" cy="1981201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2351" y="4881053"/>
            <a:ext cx="5072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SongLoan</a:t>
            </a:r>
            <a:endParaRPr lang="en-US" sz="2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043" y="5908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5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0470" y="201933"/>
            <a:ext cx="497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3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VAN DOG E VAN NHO TRUOG X 00_00_01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2077" y="3457574"/>
            <a:ext cx="6987997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4085</TotalTime>
  <Words>359</Words>
  <Application>Microsoft Office PowerPoint</Application>
  <PresentationFormat>Custom</PresentationFormat>
  <Paragraphs>52</Paragraphs>
  <Slides>15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Times New Roman</vt:lpstr>
      <vt:lpstr>Calibri Light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580</cp:revision>
  <dcterms:created xsi:type="dcterms:W3CDTF">2020-08-30T12:35:12Z</dcterms:created>
  <dcterms:modified xsi:type="dcterms:W3CDTF">2023-06-05T11:27:08Z</dcterms:modified>
</cp:coreProperties>
</file>