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482" r:id="rId2"/>
    <p:sldId id="483" r:id="rId3"/>
    <p:sldId id="507" r:id="rId4"/>
    <p:sldId id="420" r:id="rId5"/>
    <p:sldId id="442" r:id="rId6"/>
    <p:sldId id="345" r:id="rId7"/>
    <p:sldId id="500" r:id="rId8"/>
    <p:sldId id="501" r:id="rId9"/>
    <p:sldId id="502" r:id="rId10"/>
    <p:sldId id="503" r:id="rId11"/>
    <p:sldId id="504" r:id="rId12"/>
    <p:sldId id="451" r:id="rId13"/>
    <p:sldId id="498" r:id="rId14"/>
    <p:sldId id="491" r:id="rId15"/>
    <p:sldId id="497" r:id="rId16"/>
    <p:sldId id="452" r:id="rId17"/>
    <p:sldId id="505" r:id="rId18"/>
    <p:sldId id="506" r:id="rId19"/>
    <p:sldId id="508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56" autoAdjust="0"/>
    <p:restoredTop sz="94660"/>
  </p:normalViewPr>
  <p:slideViewPr>
    <p:cSldViewPr>
      <p:cViewPr>
        <p:scale>
          <a:sx n="60" d="100"/>
          <a:sy n="60" d="100"/>
        </p:scale>
        <p:origin x="-1632" y="-66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1B17F58-B688-48C5-BA81-9FF085E6A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3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44CEF-EBBE-4DFE-AD99-B74EEF662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6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BC4DE-2340-4A88-BB31-794454B94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9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1A523-B626-4471-BD52-768A171B9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25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049E9-7D49-46EB-9B13-0360766A1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76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8AB32-8C9F-4B8E-A4F2-82EDE4DDC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8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5EBE9-B859-4056-87EA-C7B41BA82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3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C93BA-F64B-4AA6-951B-0A10ABD25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8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DB124-67EB-414C-A8F2-6A6594FB7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8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9F2A0-B839-4E89-AAD2-BC94374F6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1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CC362-013B-4F2D-A941-C260C0D52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4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9AEC1-2195-45DC-B442-312522C5B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9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EAE52-E5FB-40AF-854B-6E03B3F96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9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DFE71-8AE0-4C9F-B8D9-0F5F8DD5E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5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E2309C3E-C010-4632-A790-CEE531B91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8 - 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7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543175"/>
            <a:ext cx="9486900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610100"/>
            <a:ext cx="10104438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73238"/>
            <a:ext cx="8512175" cy="28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50038" y="4149725"/>
            <a:ext cx="1716087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741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1162050"/>
            <a:ext cx="2030412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263" y="214313"/>
            <a:ext cx="31654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Hát 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434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434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741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476250"/>
            <a:ext cx="2279650" cy="240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866900" y="2435225"/>
            <a:ext cx="72517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639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639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6350"/>
            <a:ext cx="7991475" cy="68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476250"/>
            <a:ext cx="204787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r="67020" b="6747"/>
          <a:stretch>
            <a:fillRect/>
          </a:stretch>
        </p:blipFill>
        <p:spPr bwMode="auto">
          <a:xfrm>
            <a:off x="9231313" y="5013325"/>
            <a:ext cx="1725612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111250" y="2732088"/>
            <a:ext cx="87630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NỐI TIẾP - HÒA GIỌNG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NAM - NỮ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844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843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0638"/>
            <a:ext cx="7921625" cy="657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2128838"/>
            <a:ext cx="3698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2130425"/>
            <a:ext cx="2254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3429000"/>
            <a:ext cx="3714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4759325"/>
            <a:ext cx="2254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246813"/>
            <a:ext cx="37147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6254750"/>
            <a:ext cx="2254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278563" y="6242050"/>
            <a:ext cx="923925" cy="5064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9466" name="Picture 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476250"/>
            <a:ext cx="204787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7" name="Picture 1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r="67020" b="6747"/>
          <a:stretch>
            <a:fillRect/>
          </a:stretch>
        </p:blipFill>
        <p:spPr bwMode="auto">
          <a:xfrm>
            <a:off x="9231313" y="5013325"/>
            <a:ext cx="1725612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7" r="1831" b="78391"/>
          <a:stretch>
            <a:fillRect/>
          </a:stretch>
        </p:blipFill>
        <p:spPr bwMode="auto">
          <a:xfrm>
            <a:off x="2387600" y="1047750"/>
            <a:ext cx="61229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95425" y="27813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pic>
        <p:nvPicPr>
          <p:cNvPr id="20485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1146175" y="3729038"/>
            <a:ext cx="2076450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9" r="33519" b="6747"/>
          <a:stretch>
            <a:fillRect/>
          </a:stretch>
        </p:blipFill>
        <p:spPr bwMode="auto">
          <a:xfrm>
            <a:off x="4910138" y="3716338"/>
            <a:ext cx="2089150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1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7634288" y="2686050"/>
            <a:ext cx="2867025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2725738"/>
            <a:ext cx="178435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9" name="Rectangle 3"/>
          <p:cNvSpPr>
            <a:spLocks noChangeArrowheads="1"/>
          </p:cNvSpPr>
          <p:nvPr/>
        </p:nvSpPr>
        <p:spPr bwMode="auto">
          <a:xfrm>
            <a:off x="1868488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1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822575" y="3284538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latin typeface="Cambria" pitchFamily="18" charset="0"/>
              </a:rPr>
              <a:t>Nhạc và lời: Lê Bùi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7" r="1831" b="78391"/>
          <a:stretch>
            <a:fillRect/>
          </a:stretch>
        </p:blipFill>
        <p:spPr bwMode="auto">
          <a:xfrm>
            <a:off x="2387600" y="1047750"/>
            <a:ext cx="61229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95425" y="27813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pic>
        <p:nvPicPr>
          <p:cNvPr id="4101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985838" y="3141663"/>
            <a:ext cx="275590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9" r="33519" b="6747"/>
          <a:stretch>
            <a:fillRect/>
          </a:stretch>
        </p:blipFill>
        <p:spPr bwMode="auto">
          <a:xfrm>
            <a:off x="4910138" y="3716338"/>
            <a:ext cx="2089150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1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7634288" y="2686050"/>
            <a:ext cx="2867025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228850"/>
            <a:ext cx="1785938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822575" y="3284538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latin typeface="Cambria" pitchFamily="18" charset="0"/>
              </a:rPr>
              <a:t>Nhạc và lời: Lê Bùi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6"/>
          <p:cNvSpPr txBox="1">
            <a:spLocks noChangeArrowheads="1"/>
          </p:cNvSpPr>
          <p:nvPr/>
        </p:nvSpPr>
        <p:spPr bwMode="gray">
          <a:xfrm>
            <a:off x="1179513" y="1281113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ĐÂY LÀ NHỮNG HOẠT ĐỘNG GÌ?</a:t>
            </a:r>
          </a:p>
        </p:txBody>
      </p:sp>
      <p:pic>
        <p:nvPicPr>
          <p:cNvPr id="15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446088" y="2255838"/>
            <a:ext cx="3248025" cy="31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9" r="33519" b="6747"/>
          <a:stretch>
            <a:fillRect/>
          </a:stretch>
        </p:blipFill>
        <p:spPr bwMode="auto">
          <a:xfrm>
            <a:off x="3881438" y="2224088"/>
            <a:ext cx="3209925" cy="311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0" r="1447" b="6747"/>
          <a:stretch>
            <a:fillRect/>
          </a:stretch>
        </p:blipFill>
        <p:spPr bwMode="auto">
          <a:xfrm>
            <a:off x="7286625" y="2255838"/>
            <a:ext cx="3155950" cy="31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741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5492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55562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5125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1162050"/>
            <a:ext cx="2030412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3686175" y="908050"/>
            <a:ext cx="35591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NGÀY HÈ VUI</a:t>
            </a:r>
            <a:endParaRPr lang="en-US" sz="4400" b="1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6149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7805738" y="773113"/>
            <a:ext cx="2360612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547688" y="773113"/>
            <a:ext cx="2801937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3725" y="1860550"/>
            <a:ext cx="9783763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Hè ơi sao vui thế. 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Chim hót em nghe.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Trông kìa phượng vẫy áo hoa,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theo bước chân em nhịp nhàng.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A! Hè vui, hè vui mà vẫn chăm ngoan.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Các bạn ơi, nào ta cùng múa liên hoan.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717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2324100"/>
            <a:ext cx="8856662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19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2420938"/>
            <a:ext cx="8713787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922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610100"/>
            <a:ext cx="10104438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773238"/>
            <a:ext cx="8905875" cy="28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2492375"/>
            <a:ext cx="9166225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9300</TotalTime>
  <Words>162</Words>
  <Application>Microsoft Office PowerPoint</Application>
  <PresentationFormat>Custom</PresentationFormat>
  <Paragraphs>39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Windows User</cp:lastModifiedBy>
  <cp:revision>625</cp:revision>
  <dcterms:created xsi:type="dcterms:W3CDTF">2010-04-30T18:19:48Z</dcterms:created>
  <dcterms:modified xsi:type="dcterms:W3CDTF">2023-06-05T09:21:48Z</dcterms:modified>
</cp:coreProperties>
</file>