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1"/>
  </p:notesMasterIdLst>
  <p:sldIdLst>
    <p:sldId id="482" r:id="rId2"/>
    <p:sldId id="493" r:id="rId3"/>
    <p:sldId id="523" r:id="rId4"/>
    <p:sldId id="516" r:id="rId5"/>
    <p:sldId id="517" r:id="rId6"/>
    <p:sldId id="518" r:id="rId7"/>
    <p:sldId id="519" r:id="rId8"/>
    <p:sldId id="520" r:id="rId9"/>
    <p:sldId id="521" r:id="rId10"/>
    <p:sldId id="522" r:id="rId11"/>
    <p:sldId id="483" r:id="rId12"/>
    <p:sldId id="494" r:id="rId13"/>
    <p:sldId id="503" r:id="rId14"/>
    <p:sldId id="505" r:id="rId15"/>
    <p:sldId id="506" r:id="rId16"/>
    <p:sldId id="524" r:id="rId17"/>
    <p:sldId id="525" r:id="rId18"/>
    <p:sldId id="504" r:id="rId19"/>
    <p:sldId id="526" r:id="rId20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82" d="100"/>
          <a:sy n="82" d="100"/>
        </p:scale>
        <p:origin x="966" y="84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AC24B69-2335-486C-BFF5-C7D066DD7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10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D2BBC-546B-42A2-BC39-47644A1B9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71894-8F94-4D91-BB07-FF142C301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77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DC62D-95DC-4A19-9168-F2609B159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73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D6CD8-D827-4B11-B86B-376904EC6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2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F0009-2997-4EE9-9728-2BF926DFE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1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B7E96-F25D-4884-A201-D191897D4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18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325E6-56CD-45B5-9862-4A4C28AC0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6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B6830-A49B-4DAE-B6D9-37692DBFD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5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6DB08-8602-491C-951F-9D867AA82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60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6D077-4AF4-4960-86F1-1397237D0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1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4CED0-9BC7-4F22-AC7D-A03807CB6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0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5BD84-DCC4-4D26-A498-67587F686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18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82AC8-9027-4FCA-85DB-CF5BFEF39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6DE070EF-67C2-4051-9F59-128F80B63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3 - TIẾT 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928" y="1158056"/>
            <a:ext cx="8624662" cy="385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2811463" y="2879892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4953000" y="2852738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6206480" y="2852738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8294712" y="2852738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2279650" y="4581053"/>
            <a:ext cx="5318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4880992" y="4653136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6177136" y="4653136"/>
            <a:ext cx="533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8222704" y="4725144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3830216" y="3051175"/>
            <a:ext cx="2667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7214592" y="3051175"/>
            <a:ext cx="2667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3470176" y="4832325"/>
            <a:ext cx="266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7235924" y="4869160"/>
            <a:ext cx="266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pic>
        <p:nvPicPr>
          <p:cNvPr id="12293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415925" y="27384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BÀI HÁT</a:t>
            </a:r>
          </a:p>
        </p:txBody>
      </p:sp>
      <p:pic>
        <p:nvPicPr>
          <p:cNvPr id="1229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3867150"/>
            <a:ext cx="1155700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8" y="1644650"/>
            <a:ext cx="881062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1520825" y="2852738"/>
            <a:ext cx="7888288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KẾT HỢP GÕ ĐỆM</a:t>
            </a: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6421438" y="2122488"/>
            <a:ext cx="3603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3322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3320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34925"/>
            <a:ext cx="7496175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4013"/>
            <a:ext cx="181451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944563"/>
            <a:ext cx="1439862" cy="323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2055813" y="2852738"/>
            <a:ext cx="681831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7142163" y="2122488"/>
            <a:ext cx="28829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537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536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244475"/>
            <a:ext cx="7858125" cy="660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425"/>
            <a:ext cx="1481138" cy="203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641350"/>
            <a:ext cx="1368425" cy="307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820738" y="2852738"/>
            <a:ext cx="928846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NỐI TIẾP HÒA GIỌNG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NAM – NỮ</a:t>
            </a: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7142163" y="2122488"/>
            <a:ext cx="28829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7418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7416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00013"/>
            <a:ext cx="7896225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425"/>
            <a:ext cx="1481138" cy="203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488" y="260350"/>
            <a:ext cx="1368425" cy="307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46088" y="2944813"/>
            <a:ext cx="80232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ĐỌC NHẠC:</a:t>
            </a:r>
          </a:p>
        </p:txBody>
      </p:sp>
      <p:pic>
        <p:nvPicPr>
          <p:cNvPr id="19460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719263" y="33575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6088" y="4076700"/>
            <a:ext cx="8023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BÀI HÁT: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952625" y="456247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1719263" y="2276475"/>
            <a:ext cx="16065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Cambria" pitchFamily="18" charset="0"/>
              </a:rPr>
              <a:t>TIẾT 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7478" r="31018" b="13277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474788" y="240982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73100" y="1973263"/>
            <a:ext cx="16033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HÁT: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463675" y="3490913"/>
            <a:ext cx="80232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661988" y="3189288"/>
            <a:ext cx="29527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ĐỌC NHẠC: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463675" y="4652963"/>
            <a:ext cx="80232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hát: VUI ĐẾN TRƯỜNG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61988" y="4076700"/>
            <a:ext cx="62642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NGHE NHẠC:</a:t>
            </a:r>
          </a:p>
        </p:txBody>
      </p:sp>
      <p:pic>
        <p:nvPicPr>
          <p:cNvPr id="20489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788988"/>
            <a:ext cx="563245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388" y="3141663"/>
            <a:ext cx="1368425" cy="270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261938"/>
            <a:ext cx="91090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AI NGHE TÀI HƠN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2" name="Picture 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33"/>
          <a:stretch>
            <a:fillRect/>
          </a:stretch>
        </p:blipFill>
        <p:spPr bwMode="auto">
          <a:xfrm>
            <a:off x="2606675" y="1471613"/>
            <a:ext cx="5399088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4" descr="Description: 20210208025354_sgv-am-nhac-2-10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0" t="22220" r="34735" b="73714"/>
          <a:stretch>
            <a:fillRect/>
          </a:stretch>
        </p:blipFill>
        <p:spPr bwMode="auto">
          <a:xfrm>
            <a:off x="3022600" y="2711450"/>
            <a:ext cx="52212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94013" y="3792538"/>
            <a:ext cx="5486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>
                <a:latin typeface="Cambria" pitchFamily="18" charset="0"/>
              </a:rPr>
              <a:t> Tôi        tên      là          gì?</a:t>
            </a:r>
          </a:p>
          <a:p>
            <a:pPr algn="l"/>
            <a:r>
              <a:rPr lang="en-US" sz="3200">
                <a:latin typeface="Cambria" pitchFamily="18" charset="0"/>
              </a:rPr>
              <a:t> Bạn       tên      là          …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15925" y="27384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ĐỌC NHẠC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933450" y="2751138"/>
            <a:ext cx="9017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THEO KÍ HIỆU BÀN TAY</a:t>
            </a: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VỚI NHẠC ĐỆM</a:t>
            </a: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615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615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E:\BÀI CÔ CHÍNH\Capture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667" y="1196752"/>
            <a:ext cx="796346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1762125" y="2636838"/>
            <a:ext cx="73596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NHỊP</a:t>
            </a: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820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819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335385"/>
            <a:ext cx="790575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112" y="2941637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291782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445" y="2941637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672" y="288607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419" y="4597697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281" y="4549222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033" y="4594448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133" y="4597697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1060450" y="2636838"/>
            <a:ext cx="87630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SẮC THÁI TO-NHỎ</a:t>
            </a:r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024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024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9303</TotalTime>
  <Words>166</Words>
  <Application>Microsoft Office PowerPoint</Application>
  <PresentationFormat>Custom</PresentationFormat>
  <Paragraphs>42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Administrator</cp:lastModifiedBy>
  <cp:revision>614</cp:revision>
  <dcterms:created xsi:type="dcterms:W3CDTF">2010-04-30T18:19:48Z</dcterms:created>
  <dcterms:modified xsi:type="dcterms:W3CDTF">2023-06-05T03:49:18Z</dcterms:modified>
</cp:coreProperties>
</file>