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20"/>
  </p:notesMasterIdLst>
  <p:sldIdLst>
    <p:sldId id="514" r:id="rId2"/>
    <p:sldId id="302" r:id="rId3"/>
    <p:sldId id="304" r:id="rId4"/>
    <p:sldId id="284" r:id="rId5"/>
    <p:sldId id="509" r:id="rId6"/>
    <p:sldId id="261" r:id="rId7"/>
    <p:sldId id="270" r:id="rId8"/>
    <p:sldId id="288" r:id="rId9"/>
    <p:sldId id="511" r:id="rId10"/>
    <p:sldId id="512" r:id="rId11"/>
    <p:sldId id="291" r:id="rId12"/>
    <p:sldId id="292" r:id="rId13"/>
    <p:sldId id="294" r:id="rId14"/>
    <p:sldId id="297" r:id="rId15"/>
    <p:sldId id="515" r:id="rId16"/>
    <p:sldId id="516" r:id="rId17"/>
    <p:sldId id="295" r:id="rId18"/>
    <p:sldId id="307" r:id="rId19"/>
  </p:sldIdLst>
  <p:sldSz cx="12192000" cy="6858000"/>
  <p:notesSz cx="6858000" cy="9144000"/>
  <p:embeddedFontLst>
    <p:embeddedFont>
      <p:font typeface="等线" panose="02010600030101010101" pitchFamily="2" charset="-122"/>
      <p:regular r:id="rId21"/>
    </p:embeddedFont>
    <p:embeddedFont>
      <p:font typeface=".Vn3DH" panose="020B7200000000000000" pitchFamily="34" charset="0"/>
      <p:regular r:id="rId22"/>
    </p:embeddedFont>
    <p:embeddedFont>
      <p:font typeface="Calibri" panose="020F0502020204030204" pitchFamily="34" charset="0"/>
      <p:regular r:id="rId23"/>
      <p:bold r:id="rId24"/>
      <p:italic r:id="rId25"/>
      <p:boldItalic r:id="rId26"/>
    </p:embeddedFont>
    <p:embeddedFont>
      <p:font typeface="Calibri Light" panose="020F0302020204030204" pitchFamily="34" charset="0"/>
      <p:regular r:id="rId27"/>
      <p:italic r:id="rId2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33"/>
    <a:srgbClr val="FF0066"/>
    <a:srgbClr val="434580"/>
    <a:srgbClr val="D46262"/>
    <a:srgbClr val="D76A5D"/>
    <a:srgbClr val="D66D5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2" d="100"/>
          <a:sy n="82" d="100"/>
        </p:scale>
        <p:origin x="720"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6.fntdata"/><Relationship Id="rId3" Type="http://schemas.openxmlformats.org/officeDocument/2006/relationships/slide" Target="slides/slide2.xml"/><Relationship Id="rId21" Type="http://schemas.openxmlformats.org/officeDocument/2006/relationships/font" Target="fonts/font1.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5.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4.fntdata"/><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3.fntdata"/><Relationship Id="rId28" Type="http://schemas.openxmlformats.org/officeDocument/2006/relationships/font" Target="fonts/font8.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D3896A9-37C4-46D9-B4BD-483C80A21D62}" type="datetimeFigureOut">
              <a:rPr lang="en-US" smtClean="0"/>
              <a:t>1/8/2024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D64639A-50DF-4029-9E7C-09705D990A5B}" type="slidenum">
              <a:rPr lang="en-US" smtClean="0"/>
              <a:t>‹#›</a:t>
            </a:fld>
            <a:endParaRPr lang="en-US"/>
          </a:p>
        </p:txBody>
      </p:sp>
    </p:spTree>
    <p:extLst>
      <p:ext uri="{BB962C8B-B14F-4D97-AF65-F5344CB8AC3E}">
        <p14:creationId xmlns:p14="http://schemas.microsoft.com/office/powerpoint/2010/main" val="30965670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DCC94B-1CC9-477B-A70E-48757DAEDAB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4543316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8434882-D493-4686-9120-9C4F070B6F7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7491455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8434882-D493-4686-9120-9C4F070B6F7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5266548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8434882-D493-4686-9120-9C4F070B6F7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0573964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DCC94B-1CC9-477B-A70E-48757DAEDAB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663345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DCC94B-1CC9-477B-A70E-48757DAEDAB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663345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DCC94B-1CC9-477B-A70E-48757DAEDAB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826270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8434882-D493-4686-9120-9C4F070B6F7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9334141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DCC94B-1CC9-477B-A70E-48757DAEDAB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4399934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8434882-D493-4686-9120-9C4F070B6F7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6210314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8434882-D493-4686-9120-9C4F070B6F7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2983823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8434882-D493-4686-9120-9C4F070B6F7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606072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8434882-D493-4686-9120-9C4F070B6F7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681201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8434882-D493-4686-9120-9C4F070B6F7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6080246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8434882-D493-4686-9120-9C4F070B6F7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3921121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CFB265-4F9A-4A33-AF1B-5807907C203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39DD659-7C19-439A-8F02-75EFB1C37EC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A46E908-6233-46C9-B94D-608BCF8E95C9}"/>
              </a:ext>
            </a:extLst>
          </p:cNvPr>
          <p:cNvSpPr>
            <a:spLocks noGrp="1"/>
          </p:cNvSpPr>
          <p:nvPr>
            <p:ph type="dt" sz="half" idx="10"/>
          </p:nvPr>
        </p:nvSpPr>
        <p:spPr/>
        <p:txBody>
          <a:bodyPr/>
          <a:lstStyle/>
          <a:p>
            <a:fld id="{843F45EB-AAE6-4246-A269-64056B3C0F8A}" type="datetimeFigureOut">
              <a:rPr lang="en-US" smtClean="0"/>
              <a:t>1/8/2024</a:t>
            </a:fld>
            <a:endParaRPr lang="en-US"/>
          </a:p>
        </p:txBody>
      </p:sp>
      <p:sp>
        <p:nvSpPr>
          <p:cNvPr id="5" name="Footer Placeholder 4">
            <a:extLst>
              <a:ext uri="{FF2B5EF4-FFF2-40B4-BE49-F238E27FC236}">
                <a16:creationId xmlns:a16="http://schemas.microsoft.com/office/drawing/2014/main" id="{A25FD37F-146F-4E12-94CB-C95CB80767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EAAE090-3E75-4218-B1BE-8433CD788B09}"/>
              </a:ext>
            </a:extLst>
          </p:cNvPr>
          <p:cNvSpPr>
            <a:spLocks noGrp="1"/>
          </p:cNvSpPr>
          <p:nvPr>
            <p:ph type="sldNum" sz="quarter" idx="12"/>
          </p:nvPr>
        </p:nvSpPr>
        <p:spPr/>
        <p:txBody>
          <a:bodyPr/>
          <a:lstStyle/>
          <a:p>
            <a:fld id="{EB44F338-F08A-4FC4-9CE3-F19C0AAAC14B}" type="slidenum">
              <a:rPr lang="en-US" smtClean="0"/>
              <a:t>‹#›</a:t>
            </a:fld>
            <a:endParaRPr lang="en-US"/>
          </a:p>
        </p:txBody>
      </p:sp>
    </p:spTree>
    <p:extLst>
      <p:ext uri="{BB962C8B-B14F-4D97-AF65-F5344CB8AC3E}">
        <p14:creationId xmlns:p14="http://schemas.microsoft.com/office/powerpoint/2010/main" val="14014382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32B5DA-6CDB-4858-8FFB-2479643B6B7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6DB718A-362A-4244-BAA8-A2A0A0DE193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0BE9290-2230-4578-B9DE-94D90BE3C620}"/>
              </a:ext>
            </a:extLst>
          </p:cNvPr>
          <p:cNvSpPr>
            <a:spLocks noGrp="1"/>
          </p:cNvSpPr>
          <p:nvPr>
            <p:ph type="dt" sz="half" idx="10"/>
          </p:nvPr>
        </p:nvSpPr>
        <p:spPr/>
        <p:txBody>
          <a:bodyPr/>
          <a:lstStyle/>
          <a:p>
            <a:fld id="{843F45EB-AAE6-4246-A269-64056B3C0F8A}" type="datetimeFigureOut">
              <a:rPr lang="en-US" smtClean="0"/>
              <a:t>1/8/2024</a:t>
            </a:fld>
            <a:endParaRPr lang="en-US"/>
          </a:p>
        </p:txBody>
      </p:sp>
      <p:sp>
        <p:nvSpPr>
          <p:cNvPr id="5" name="Footer Placeholder 4">
            <a:extLst>
              <a:ext uri="{FF2B5EF4-FFF2-40B4-BE49-F238E27FC236}">
                <a16:creationId xmlns:a16="http://schemas.microsoft.com/office/drawing/2014/main" id="{AF130D16-EF29-4400-8708-80B2CAE924B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396D37C-F1E6-415E-BC0A-DBA85905C4BC}"/>
              </a:ext>
            </a:extLst>
          </p:cNvPr>
          <p:cNvSpPr>
            <a:spLocks noGrp="1"/>
          </p:cNvSpPr>
          <p:nvPr>
            <p:ph type="sldNum" sz="quarter" idx="12"/>
          </p:nvPr>
        </p:nvSpPr>
        <p:spPr/>
        <p:txBody>
          <a:bodyPr/>
          <a:lstStyle/>
          <a:p>
            <a:fld id="{EB44F338-F08A-4FC4-9CE3-F19C0AAAC14B}" type="slidenum">
              <a:rPr lang="en-US" smtClean="0"/>
              <a:t>‹#›</a:t>
            </a:fld>
            <a:endParaRPr lang="en-US"/>
          </a:p>
        </p:txBody>
      </p:sp>
    </p:spTree>
    <p:extLst>
      <p:ext uri="{BB962C8B-B14F-4D97-AF65-F5344CB8AC3E}">
        <p14:creationId xmlns:p14="http://schemas.microsoft.com/office/powerpoint/2010/main" val="5225614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4B0DF83-4074-4207-B297-B99F6E172E0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82E1F32-03AF-429D-80FE-6206FDB60C1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73252F4-0CF3-4D03-953B-C41171392739}"/>
              </a:ext>
            </a:extLst>
          </p:cNvPr>
          <p:cNvSpPr>
            <a:spLocks noGrp="1"/>
          </p:cNvSpPr>
          <p:nvPr>
            <p:ph type="dt" sz="half" idx="10"/>
          </p:nvPr>
        </p:nvSpPr>
        <p:spPr/>
        <p:txBody>
          <a:bodyPr/>
          <a:lstStyle/>
          <a:p>
            <a:fld id="{843F45EB-AAE6-4246-A269-64056B3C0F8A}" type="datetimeFigureOut">
              <a:rPr lang="en-US" smtClean="0"/>
              <a:t>1/8/2024</a:t>
            </a:fld>
            <a:endParaRPr lang="en-US"/>
          </a:p>
        </p:txBody>
      </p:sp>
      <p:sp>
        <p:nvSpPr>
          <p:cNvPr id="5" name="Footer Placeholder 4">
            <a:extLst>
              <a:ext uri="{FF2B5EF4-FFF2-40B4-BE49-F238E27FC236}">
                <a16:creationId xmlns:a16="http://schemas.microsoft.com/office/drawing/2014/main" id="{145AA634-AD17-4700-8C09-BD39E13A3DE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1A43B3A-52D6-4D1A-86DA-C6D97FB508E9}"/>
              </a:ext>
            </a:extLst>
          </p:cNvPr>
          <p:cNvSpPr>
            <a:spLocks noGrp="1"/>
          </p:cNvSpPr>
          <p:nvPr>
            <p:ph type="sldNum" sz="quarter" idx="12"/>
          </p:nvPr>
        </p:nvSpPr>
        <p:spPr/>
        <p:txBody>
          <a:bodyPr/>
          <a:lstStyle/>
          <a:p>
            <a:fld id="{EB44F338-F08A-4FC4-9CE3-F19C0AAAC14B}" type="slidenum">
              <a:rPr lang="en-US" smtClean="0"/>
              <a:t>‹#›</a:t>
            </a:fld>
            <a:endParaRPr lang="en-US"/>
          </a:p>
        </p:txBody>
      </p:sp>
    </p:spTree>
    <p:extLst>
      <p:ext uri="{BB962C8B-B14F-4D97-AF65-F5344CB8AC3E}">
        <p14:creationId xmlns:p14="http://schemas.microsoft.com/office/powerpoint/2010/main" val="42759652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68B17D-A7AA-426C-81E4-03D3212701F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CA03CB3-FB13-4571-8C30-B0008AFD7E4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2DE305-DCBE-4C53-9553-1696CF73FB0C}"/>
              </a:ext>
            </a:extLst>
          </p:cNvPr>
          <p:cNvSpPr>
            <a:spLocks noGrp="1"/>
          </p:cNvSpPr>
          <p:nvPr>
            <p:ph type="dt" sz="half" idx="10"/>
          </p:nvPr>
        </p:nvSpPr>
        <p:spPr/>
        <p:txBody>
          <a:bodyPr/>
          <a:lstStyle/>
          <a:p>
            <a:fld id="{843F45EB-AAE6-4246-A269-64056B3C0F8A}" type="datetimeFigureOut">
              <a:rPr lang="en-US" smtClean="0"/>
              <a:t>1/8/2024</a:t>
            </a:fld>
            <a:endParaRPr lang="en-US"/>
          </a:p>
        </p:txBody>
      </p:sp>
      <p:sp>
        <p:nvSpPr>
          <p:cNvPr id="5" name="Footer Placeholder 4">
            <a:extLst>
              <a:ext uri="{FF2B5EF4-FFF2-40B4-BE49-F238E27FC236}">
                <a16:creationId xmlns:a16="http://schemas.microsoft.com/office/drawing/2014/main" id="{04EB29CF-6E08-4B95-9046-AFF0B5EA890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9EDAF48-4EAF-4D33-85CA-AB011EAA6DC2}"/>
              </a:ext>
            </a:extLst>
          </p:cNvPr>
          <p:cNvSpPr>
            <a:spLocks noGrp="1"/>
          </p:cNvSpPr>
          <p:nvPr>
            <p:ph type="sldNum" sz="quarter" idx="12"/>
          </p:nvPr>
        </p:nvSpPr>
        <p:spPr/>
        <p:txBody>
          <a:bodyPr/>
          <a:lstStyle/>
          <a:p>
            <a:fld id="{EB44F338-F08A-4FC4-9CE3-F19C0AAAC14B}" type="slidenum">
              <a:rPr lang="en-US" smtClean="0"/>
              <a:t>‹#›</a:t>
            </a:fld>
            <a:endParaRPr lang="en-US"/>
          </a:p>
        </p:txBody>
      </p:sp>
    </p:spTree>
    <p:extLst>
      <p:ext uri="{BB962C8B-B14F-4D97-AF65-F5344CB8AC3E}">
        <p14:creationId xmlns:p14="http://schemas.microsoft.com/office/powerpoint/2010/main" val="21882009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A94B8B-2874-4706-962D-64AF138D780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A168011-3027-4990-8647-A6FAFD845B5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B16F913-49C0-4339-8605-9A262A0FF633}"/>
              </a:ext>
            </a:extLst>
          </p:cNvPr>
          <p:cNvSpPr>
            <a:spLocks noGrp="1"/>
          </p:cNvSpPr>
          <p:nvPr>
            <p:ph type="dt" sz="half" idx="10"/>
          </p:nvPr>
        </p:nvSpPr>
        <p:spPr/>
        <p:txBody>
          <a:bodyPr/>
          <a:lstStyle/>
          <a:p>
            <a:fld id="{843F45EB-AAE6-4246-A269-64056B3C0F8A}" type="datetimeFigureOut">
              <a:rPr lang="en-US" smtClean="0"/>
              <a:t>1/8/2024</a:t>
            </a:fld>
            <a:endParaRPr lang="en-US"/>
          </a:p>
        </p:txBody>
      </p:sp>
      <p:sp>
        <p:nvSpPr>
          <p:cNvPr id="5" name="Footer Placeholder 4">
            <a:extLst>
              <a:ext uri="{FF2B5EF4-FFF2-40B4-BE49-F238E27FC236}">
                <a16:creationId xmlns:a16="http://schemas.microsoft.com/office/drawing/2014/main" id="{6D31DB5D-0670-4E07-8449-4EF3075E271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B5B7211-6BA1-4ED2-A3FA-9EBE1CCBC7A0}"/>
              </a:ext>
            </a:extLst>
          </p:cNvPr>
          <p:cNvSpPr>
            <a:spLocks noGrp="1"/>
          </p:cNvSpPr>
          <p:nvPr>
            <p:ph type="sldNum" sz="quarter" idx="12"/>
          </p:nvPr>
        </p:nvSpPr>
        <p:spPr/>
        <p:txBody>
          <a:bodyPr/>
          <a:lstStyle/>
          <a:p>
            <a:fld id="{EB44F338-F08A-4FC4-9CE3-F19C0AAAC14B}" type="slidenum">
              <a:rPr lang="en-US" smtClean="0"/>
              <a:t>‹#›</a:t>
            </a:fld>
            <a:endParaRPr lang="en-US"/>
          </a:p>
        </p:txBody>
      </p:sp>
    </p:spTree>
    <p:extLst>
      <p:ext uri="{BB962C8B-B14F-4D97-AF65-F5344CB8AC3E}">
        <p14:creationId xmlns:p14="http://schemas.microsoft.com/office/powerpoint/2010/main" val="8881365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6B8C73-80D1-48B8-BE82-051151F40E9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2040F46-B28D-4D82-B3EA-C64C1007FD3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C805C04-463A-43C5-A342-6B327FC90A7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B16E9B4-3CB3-4EFA-9D34-AE1F8294B95E}"/>
              </a:ext>
            </a:extLst>
          </p:cNvPr>
          <p:cNvSpPr>
            <a:spLocks noGrp="1"/>
          </p:cNvSpPr>
          <p:nvPr>
            <p:ph type="dt" sz="half" idx="10"/>
          </p:nvPr>
        </p:nvSpPr>
        <p:spPr/>
        <p:txBody>
          <a:bodyPr/>
          <a:lstStyle/>
          <a:p>
            <a:fld id="{843F45EB-AAE6-4246-A269-64056B3C0F8A}" type="datetimeFigureOut">
              <a:rPr lang="en-US" smtClean="0"/>
              <a:t>1/8/2024</a:t>
            </a:fld>
            <a:endParaRPr lang="en-US"/>
          </a:p>
        </p:txBody>
      </p:sp>
      <p:sp>
        <p:nvSpPr>
          <p:cNvPr id="6" name="Footer Placeholder 5">
            <a:extLst>
              <a:ext uri="{FF2B5EF4-FFF2-40B4-BE49-F238E27FC236}">
                <a16:creationId xmlns:a16="http://schemas.microsoft.com/office/drawing/2014/main" id="{0D34A20C-CC64-4351-90BE-16F63B54346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87A0E26-F47C-4F28-8317-B45894666E81}"/>
              </a:ext>
            </a:extLst>
          </p:cNvPr>
          <p:cNvSpPr>
            <a:spLocks noGrp="1"/>
          </p:cNvSpPr>
          <p:nvPr>
            <p:ph type="sldNum" sz="quarter" idx="12"/>
          </p:nvPr>
        </p:nvSpPr>
        <p:spPr/>
        <p:txBody>
          <a:bodyPr/>
          <a:lstStyle/>
          <a:p>
            <a:fld id="{EB44F338-F08A-4FC4-9CE3-F19C0AAAC14B}" type="slidenum">
              <a:rPr lang="en-US" smtClean="0"/>
              <a:t>‹#›</a:t>
            </a:fld>
            <a:endParaRPr lang="en-US"/>
          </a:p>
        </p:txBody>
      </p:sp>
    </p:spTree>
    <p:extLst>
      <p:ext uri="{BB962C8B-B14F-4D97-AF65-F5344CB8AC3E}">
        <p14:creationId xmlns:p14="http://schemas.microsoft.com/office/powerpoint/2010/main" val="1142440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66D969-A1DA-489B-9DA9-6E716DB5345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96A069F-CC3D-4586-8931-C0ABAAC74A4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EABE122-ABD5-4C2B-BB7F-5369DB6298A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753B497-E427-4F55-AB61-E46243F7CC0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0389B01-748E-4B34-BA8C-56A03C9F3FB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6CFEDB9-A09E-4418-96E8-3C655CA29533}"/>
              </a:ext>
            </a:extLst>
          </p:cNvPr>
          <p:cNvSpPr>
            <a:spLocks noGrp="1"/>
          </p:cNvSpPr>
          <p:nvPr>
            <p:ph type="dt" sz="half" idx="10"/>
          </p:nvPr>
        </p:nvSpPr>
        <p:spPr/>
        <p:txBody>
          <a:bodyPr/>
          <a:lstStyle/>
          <a:p>
            <a:fld id="{843F45EB-AAE6-4246-A269-64056B3C0F8A}" type="datetimeFigureOut">
              <a:rPr lang="en-US" smtClean="0"/>
              <a:t>1/8/2024</a:t>
            </a:fld>
            <a:endParaRPr lang="en-US"/>
          </a:p>
        </p:txBody>
      </p:sp>
      <p:sp>
        <p:nvSpPr>
          <p:cNvPr id="8" name="Footer Placeholder 7">
            <a:extLst>
              <a:ext uri="{FF2B5EF4-FFF2-40B4-BE49-F238E27FC236}">
                <a16:creationId xmlns:a16="http://schemas.microsoft.com/office/drawing/2014/main" id="{18EC125A-1C3A-4607-9395-65CBCE61ED2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A0E3616-4BC1-4789-BD69-1CCA46CDD0AB}"/>
              </a:ext>
            </a:extLst>
          </p:cNvPr>
          <p:cNvSpPr>
            <a:spLocks noGrp="1"/>
          </p:cNvSpPr>
          <p:nvPr>
            <p:ph type="sldNum" sz="quarter" idx="12"/>
          </p:nvPr>
        </p:nvSpPr>
        <p:spPr/>
        <p:txBody>
          <a:bodyPr/>
          <a:lstStyle/>
          <a:p>
            <a:fld id="{EB44F338-F08A-4FC4-9CE3-F19C0AAAC14B}" type="slidenum">
              <a:rPr lang="en-US" smtClean="0"/>
              <a:t>‹#›</a:t>
            </a:fld>
            <a:endParaRPr lang="en-US"/>
          </a:p>
        </p:txBody>
      </p:sp>
    </p:spTree>
    <p:extLst>
      <p:ext uri="{BB962C8B-B14F-4D97-AF65-F5344CB8AC3E}">
        <p14:creationId xmlns:p14="http://schemas.microsoft.com/office/powerpoint/2010/main" val="38902728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D82DD0-051B-4FB8-9115-6CA75474F40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B85CD51-EC0C-4A79-9ACC-ADC2756451E0}"/>
              </a:ext>
            </a:extLst>
          </p:cNvPr>
          <p:cNvSpPr>
            <a:spLocks noGrp="1"/>
          </p:cNvSpPr>
          <p:nvPr>
            <p:ph type="dt" sz="half" idx="10"/>
          </p:nvPr>
        </p:nvSpPr>
        <p:spPr/>
        <p:txBody>
          <a:bodyPr/>
          <a:lstStyle/>
          <a:p>
            <a:fld id="{843F45EB-AAE6-4246-A269-64056B3C0F8A}" type="datetimeFigureOut">
              <a:rPr lang="en-US" smtClean="0"/>
              <a:t>1/8/2024</a:t>
            </a:fld>
            <a:endParaRPr lang="en-US"/>
          </a:p>
        </p:txBody>
      </p:sp>
      <p:sp>
        <p:nvSpPr>
          <p:cNvPr id="4" name="Footer Placeholder 3">
            <a:extLst>
              <a:ext uri="{FF2B5EF4-FFF2-40B4-BE49-F238E27FC236}">
                <a16:creationId xmlns:a16="http://schemas.microsoft.com/office/drawing/2014/main" id="{00CCECE1-9389-4F98-A3C2-55D12305A98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4EA72AB-4082-4899-98BC-23C2A0075E98}"/>
              </a:ext>
            </a:extLst>
          </p:cNvPr>
          <p:cNvSpPr>
            <a:spLocks noGrp="1"/>
          </p:cNvSpPr>
          <p:nvPr>
            <p:ph type="sldNum" sz="quarter" idx="12"/>
          </p:nvPr>
        </p:nvSpPr>
        <p:spPr/>
        <p:txBody>
          <a:bodyPr/>
          <a:lstStyle/>
          <a:p>
            <a:fld id="{EB44F338-F08A-4FC4-9CE3-F19C0AAAC14B}" type="slidenum">
              <a:rPr lang="en-US" smtClean="0"/>
              <a:t>‹#›</a:t>
            </a:fld>
            <a:endParaRPr lang="en-US"/>
          </a:p>
        </p:txBody>
      </p:sp>
    </p:spTree>
    <p:extLst>
      <p:ext uri="{BB962C8B-B14F-4D97-AF65-F5344CB8AC3E}">
        <p14:creationId xmlns:p14="http://schemas.microsoft.com/office/powerpoint/2010/main" val="5498931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C632B4B-9C1B-49A5-BC88-B363127ADFE1}"/>
              </a:ext>
            </a:extLst>
          </p:cNvPr>
          <p:cNvSpPr>
            <a:spLocks noGrp="1"/>
          </p:cNvSpPr>
          <p:nvPr>
            <p:ph type="dt" sz="half" idx="10"/>
          </p:nvPr>
        </p:nvSpPr>
        <p:spPr/>
        <p:txBody>
          <a:bodyPr/>
          <a:lstStyle/>
          <a:p>
            <a:fld id="{843F45EB-AAE6-4246-A269-64056B3C0F8A}" type="datetimeFigureOut">
              <a:rPr lang="en-US" smtClean="0"/>
              <a:t>1/8/2024</a:t>
            </a:fld>
            <a:endParaRPr lang="en-US"/>
          </a:p>
        </p:txBody>
      </p:sp>
      <p:sp>
        <p:nvSpPr>
          <p:cNvPr id="3" name="Footer Placeholder 2">
            <a:extLst>
              <a:ext uri="{FF2B5EF4-FFF2-40B4-BE49-F238E27FC236}">
                <a16:creationId xmlns:a16="http://schemas.microsoft.com/office/drawing/2014/main" id="{4D3E0DAB-19CE-4BA6-AC68-28E6B48DF18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4426996-E17D-4C84-ADDC-CC25795D2CE3}"/>
              </a:ext>
            </a:extLst>
          </p:cNvPr>
          <p:cNvSpPr>
            <a:spLocks noGrp="1"/>
          </p:cNvSpPr>
          <p:nvPr>
            <p:ph type="sldNum" sz="quarter" idx="12"/>
          </p:nvPr>
        </p:nvSpPr>
        <p:spPr/>
        <p:txBody>
          <a:bodyPr/>
          <a:lstStyle/>
          <a:p>
            <a:fld id="{EB44F338-F08A-4FC4-9CE3-F19C0AAAC14B}" type="slidenum">
              <a:rPr lang="en-US" smtClean="0"/>
              <a:t>‹#›</a:t>
            </a:fld>
            <a:endParaRPr lang="en-US"/>
          </a:p>
        </p:txBody>
      </p:sp>
    </p:spTree>
    <p:extLst>
      <p:ext uri="{BB962C8B-B14F-4D97-AF65-F5344CB8AC3E}">
        <p14:creationId xmlns:p14="http://schemas.microsoft.com/office/powerpoint/2010/main" val="42497217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079DFE-6CD3-4A1A-9522-DA52EB2CCD2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062ABF1-FF96-410B-B5B0-A6E60D62EA9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DB94575-16CC-4353-BAF7-2D15104E7DD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50375A3-948C-40A3-BF5D-B77BD87AD760}"/>
              </a:ext>
            </a:extLst>
          </p:cNvPr>
          <p:cNvSpPr>
            <a:spLocks noGrp="1"/>
          </p:cNvSpPr>
          <p:nvPr>
            <p:ph type="dt" sz="half" idx="10"/>
          </p:nvPr>
        </p:nvSpPr>
        <p:spPr/>
        <p:txBody>
          <a:bodyPr/>
          <a:lstStyle/>
          <a:p>
            <a:fld id="{843F45EB-AAE6-4246-A269-64056B3C0F8A}" type="datetimeFigureOut">
              <a:rPr lang="en-US" smtClean="0"/>
              <a:t>1/8/2024</a:t>
            </a:fld>
            <a:endParaRPr lang="en-US"/>
          </a:p>
        </p:txBody>
      </p:sp>
      <p:sp>
        <p:nvSpPr>
          <p:cNvPr id="6" name="Footer Placeholder 5">
            <a:extLst>
              <a:ext uri="{FF2B5EF4-FFF2-40B4-BE49-F238E27FC236}">
                <a16:creationId xmlns:a16="http://schemas.microsoft.com/office/drawing/2014/main" id="{25A5F5A1-0F8B-49FE-B96D-5FFA621A117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6829691-A1F5-4DE6-A6C8-CD76043EFD70}"/>
              </a:ext>
            </a:extLst>
          </p:cNvPr>
          <p:cNvSpPr>
            <a:spLocks noGrp="1"/>
          </p:cNvSpPr>
          <p:nvPr>
            <p:ph type="sldNum" sz="quarter" idx="12"/>
          </p:nvPr>
        </p:nvSpPr>
        <p:spPr/>
        <p:txBody>
          <a:bodyPr/>
          <a:lstStyle/>
          <a:p>
            <a:fld id="{EB44F338-F08A-4FC4-9CE3-F19C0AAAC14B}" type="slidenum">
              <a:rPr lang="en-US" smtClean="0"/>
              <a:t>‹#›</a:t>
            </a:fld>
            <a:endParaRPr lang="en-US"/>
          </a:p>
        </p:txBody>
      </p:sp>
    </p:spTree>
    <p:extLst>
      <p:ext uri="{BB962C8B-B14F-4D97-AF65-F5344CB8AC3E}">
        <p14:creationId xmlns:p14="http://schemas.microsoft.com/office/powerpoint/2010/main" val="207423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520862-A923-4E7D-8050-C944DA51B7F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12694F4-A0C4-4E32-B227-389B7FC82D3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DEBA4BF-53BA-4FE9-86CB-92D688D55DD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728A56C-C0FA-4BC4-8A1C-472F41C69C00}"/>
              </a:ext>
            </a:extLst>
          </p:cNvPr>
          <p:cNvSpPr>
            <a:spLocks noGrp="1"/>
          </p:cNvSpPr>
          <p:nvPr>
            <p:ph type="dt" sz="half" idx="10"/>
          </p:nvPr>
        </p:nvSpPr>
        <p:spPr/>
        <p:txBody>
          <a:bodyPr/>
          <a:lstStyle/>
          <a:p>
            <a:fld id="{843F45EB-AAE6-4246-A269-64056B3C0F8A}" type="datetimeFigureOut">
              <a:rPr lang="en-US" smtClean="0"/>
              <a:t>1/8/2024</a:t>
            </a:fld>
            <a:endParaRPr lang="en-US"/>
          </a:p>
        </p:txBody>
      </p:sp>
      <p:sp>
        <p:nvSpPr>
          <p:cNvPr id="6" name="Footer Placeholder 5">
            <a:extLst>
              <a:ext uri="{FF2B5EF4-FFF2-40B4-BE49-F238E27FC236}">
                <a16:creationId xmlns:a16="http://schemas.microsoft.com/office/drawing/2014/main" id="{8299DDF3-2ECB-4C42-99B5-74C9D84039F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462C1B2-06BD-4EB7-ABE1-682A539001DA}"/>
              </a:ext>
            </a:extLst>
          </p:cNvPr>
          <p:cNvSpPr>
            <a:spLocks noGrp="1"/>
          </p:cNvSpPr>
          <p:nvPr>
            <p:ph type="sldNum" sz="quarter" idx="12"/>
          </p:nvPr>
        </p:nvSpPr>
        <p:spPr/>
        <p:txBody>
          <a:bodyPr/>
          <a:lstStyle/>
          <a:p>
            <a:fld id="{EB44F338-F08A-4FC4-9CE3-F19C0AAAC14B}" type="slidenum">
              <a:rPr lang="en-US" smtClean="0"/>
              <a:t>‹#›</a:t>
            </a:fld>
            <a:endParaRPr lang="en-US"/>
          </a:p>
        </p:txBody>
      </p:sp>
    </p:spTree>
    <p:extLst>
      <p:ext uri="{BB962C8B-B14F-4D97-AF65-F5344CB8AC3E}">
        <p14:creationId xmlns:p14="http://schemas.microsoft.com/office/powerpoint/2010/main" val="10451948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 name="9Slide.vn - 2019">
            <a:extLst>
              <a:ext uri="{FF2B5EF4-FFF2-40B4-BE49-F238E27FC236}">
                <a16:creationId xmlns:a16="http://schemas.microsoft.com/office/drawing/2014/main" id="{47B1C6CF-157C-4E17-9803-24690BB9F9C2}"/>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04EE4D25-C952-45BB-B99C-A7827C0E7B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95F627D-A705-4155-A550-7D9E599728F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514B5F9-0279-4312-9F9C-0BB14413F2D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3F45EB-AAE6-4246-A269-64056B3C0F8A}" type="datetimeFigureOut">
              <a:rPr lang="en-US" smtClean="0"/>
              <a:t>1/8/2024</a:t>
            </a:fld>
            <a:endParaRPr lang="en-US"/>
          </a:p>
        </p:txBody>
      </p:sp>
      <p:sp>
        <p:nvSpPr>
          <p:cNvPr id="5" name="Footer Placeholder 4">
            <a:extLst>
              <a:ext uri="{FF2B5EF4-FFF2-40B4-BE49-F238E27FC236}">
                <a16:creationId xmlns:a16="http://schemas.microsoft.com/office/drawing/2014/main" id="{03B5BAE7-788D-427D-BB57-ABA5ABAE1EE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B3C4E4B-DF32-4C97-BF7A-3617DE6E5AE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B44F338-F08A-4FC4-9CE3-F19C0AAAC14B}" type="slidenum">
              <a:rPr lang="en-US" smtClean="0"/>
              <a:t>‹#›</a:t>
            </a:fld>
            <a:endParaRPr lang="en-US"/>
          </a:p>
        </p:txBody>
      </p:sp>
    </p:spTree>
    <p:extLst>
      <p:ext uri="{BB962C8B-B14F-4D97-AF65-F5344CB8AC3E}">
        <p14:creationId xmlns:p14="http://schemas.microsoft.com/office/powerpoint/2010/main" val="102177709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image" Target="../media/image11.png"/><Relationship Id="rId7"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26.png"/><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8" Type="http://schemas.openxmlformats.org/officeDocument/2006/relationships/audio" Target="../media/audio2.wav"/><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8" Type="http://schemas.openxmlformats.org/officeDocument/2006/relationships/image" Target="../media/image30.emf"/><Relationship Id="rId3" Type="http://schemas.openxmlformats.org/officeDocument/2006/relationships/image" Target="../media/image11.png"/><Relationship Id="rId7"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26.png"/><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6.png"/><Relationship Id="rId10" Type="http://schemas.openxmlformats.org/officeDocument/2006/relationships/audio" Target="../media/audio3.wav"/><Relationship Id="rId4" Type="http://schemas.openxmlformats.org/officeDocument/2006/relationships/image" Target="../media/image8.png"/><Relationship Id="rId9" Type="http://schemas.openxmlformats.org/officeDocument/2006/relationships/audio" Target="../media/audio2.wav"/></Relationships>
</file>

<file path=ppt/slides/_rels/slide14.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audio" Target="../media/audio2.wav"/><Relationship Id="rId7" Type="http://schemas.openxmlformats.org/officeDocument/2006/relationships/image" Target="../media/image33.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8.png"/><Relationship Id="rId10" Type="http://schemas.microsoft.com/office/2007/relationships/hdphoto" Target="../media/hdphoto3.wdp"/><Relationship Id="rId4" Type="http://schemas.openxmlformats.org/officeDocument/2006/relationships/image" Target="../media/image6.png"/><Relationship Id="rId9" Type="http://schemas.openxmlformats.org/officeDocument/2006/relationships/image" Target="../media/image34.png"/></Relationships>
</file>

<file path=ppt/slides/_rels/slide15.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29.jpeg"/><Relationship Id="rId7"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13.png"/><Relationship Id="rId4" Type="http://schemas.openxmlformats.org/officeDocument/2006/relationships/image" Target="../media/image11.png"/><Relationship Id="rId9" Type="http://schemas.openxmlformats.org/officeDocument/2006/relationships/image" Target="../media/image16.png"/></Relationships>
</file>

<file path=ppt/slides/_rels/slide16.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29.jpeg"/><Relationship Id="rId7"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13.png"/><Relationship Id="rId4" Type="http://schemas.openxmlformats.org/officeDocument/2006/relationships/image" Target="../media/image11.png"/><Relationship Id="rId9" Type="http://schemas.openxmlformats.org/officeDocument/2006/relationships/image" Target="../media/image16.png"/></Relationships>
</file>

<file path=ppt/slides/_rels/slide17.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slideLayout" Target="../slideLayouts/slideLayout7.xml"/><Relationship Id="rId7" Type="http://schemas.openxmlformats.org/officeDocument/2006/relationships/image" Target="../media/image37.png"/><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36.png"/><Relationship Id="rId5" Type="http://schemas.openxmlformats.org/officeDocument/2006/relationships/image" Target="../media/image35.jpg"/><Relationship Id="rId4" Type="http://schemas.openxmlformats.org/officeDocument/2006/relationships/audio" Target="../media/audio4.wav"/><Relationship Id="rId9" Type="http://schemas.openxmlformats.org/officeDocument/2006/relationships/image" Target="../media/image20.png"/></Relationships>
</file>

<file path=ppt/slides/_rels/slide18.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29.jpeg"/><Relationship Id="rId7"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13.png"/><Relationship Id="rId4" Type="http://schemas.openxmlformats.org/officeDocument/2006/relationships/image" Target="../media/image11.png"/><Relationship Id="rId9" Type="http://schemas.openxmlformats.org/officeDocument/2006/relationships/image" Target="../media/image16.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audio" Target="../media/audio1.wav"/><Relationship Id="rId7"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6.png"/><Relationship Id="rId10" Type="http://schemas.openxmlformats.org/officeDocument/2006/relationships/audio" Target="../media/audio2.wav"/><Relationship Id="rId4" Type="http://schemas.openxmlformats.org/officeDocument/2006/relationships/audio" Target="../media/audio2.wav"/><Relationship Id="rId9" Type="http://schemas.openxmlformats.org/officeDocument/2006/relationships/audio" Target="../media/audio1.wav"/></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png"/><Relationship Id="rId3" Type="http://schemas.openxmlformats.org/officeDocument/2006/relationships/slideLayout" Target="../slideLayouts/slideLayout2.xml"/><Relationship Id="rId7" Type="http://schemas.openxmlformats.org/officeDocument/2006/relationships/image" Target="../media/image12.png"/><Relationship Id="rId12" Type="http://schemas.openxmlformats.org/officeDocument/2006/relationships/image" Target="../media/image17.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audio" Target="../media/audio3.wav"/><Relationship Id="rId15" Type="http://schemas.openxmlformats.org/officeDocument/2006/relationships/image" Target="../media/image20.png"/><Relationship Id="rId10" Type="http://schemas.openxmlformats.org/officeDocument/2006/relationships/image" Target="../media/image15.png"/><Relationship Id="rId4" Type="http://schemas.openxmlformats.org/officeDocument/2006/relationships/notesSlide" Target="../notesSlides/notesSlide3.xml"/><Relationship Id="rId9" Type="http://schemas.openxmlformats.org/officeDocument/2006/relationships/image" Target="../media/image14.png"/><Relationship Id="rId14" Type="http://schemas.openxmlformats.org/officeDocument/2006/relationships/image" Target="../media/image19.png"/></Relationships>
</file>

<file path=ppt/slides/_rels/slide5.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1.png"/><Relationship Id="rId7" Type="http://schemas.openxmlformats.org/officeDocument/2006/relationships/image" Target="../media/image24.png"/><Relationship Id="rId12" Type="http://schemas.openxmlformats.org/officeDocument/2006/relationships/audio" Target="../media/audio2.wav"/><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23.png"/><Relationship Id="rId11" Type="http://schemas.openxmlformats.org/officeDocument/2006/relationships/image" Target="../media/image27.png"/><Relationship Id="rId5" Type="http://schemas.openxmlformats.org/officeDocument/2006/relationships/image" Target="../media/image15.png"/><Relationship Id="rId10" Type="http://schemas.openxmlformats.org/officeDocument/2006/relationships/image" Target="../media/image16.png"/><Relationship Id="rId4" Type="http://schemas.openxmlformats.org/officeDocument/2006/relationships/image" Target="../media/image22.png"/><Relationship Id="rId9" Type="http://schemas.openxmlformats.org/officeDocument/2006/relationships/image" Target="../media/image26.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audio" Target="../media/audio2.wav"/><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4.png"/><Relationship Id="rId10" Type="http://schemas.microsoft.com/office/2007/relationships/hdphoto" Target="../media/hdphoto1.wdp"/><Relationship Id="rId4" Type="http://schemas.openxmlformats.org/officeDocument/2006/relationships/image" Target="../media/image13.png"/><Relationship Id="rId9" Type="http://schemas.openxmlformats.org/officeDocument/2006/relationships/image" Target="../media/image28.png"/></Relationships>
</file>

<file path=ppt/slides/_rels/slide8.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8.png"/><Relationship Id="rId7"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1.png"/><Relationship Id="rId10" Type="http://schemas.openxmlformats.org/officeDocument/2006/relationships/image" Target="../media/image16.png"/><Relationship Id="rId4" Type="http://schemas.microsoft.com/office/2007/relationships/hdphoto" Target="../media/hdphoto1.wdp"/><Relationship Id="rId9"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audio" Target="../media/audio2.wav"/><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5">
            <a:extLst>
              <a:ext uri="{FF2B5EF4-FFF2-40B4-BE49-F238E27FC236}">
                <a16:creationId xmlns:a16="http://schemas.microsoft.com/office/drawing/2014/main" id="{1F34DFF3-E46B-DBC9-738C-9BD2D641DB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548" y="161425"/>
            <a:ext cx="10840213" cy="6535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6" descr="7">
            <a:extLst>
              <a:ext uri="{FF2B5EF4-FFF2-40B4-BE49-F238E27FC236}">
                <a16:creationId xmlns:a16="http://schemas.microsoft.com/office/drawing/2014/main" id="{B6B52BB9-4291-8A69-0EFE-326FECD0B3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57770" y="787595"/>
            <a:ext cx="1060468" cy="1529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8" descr="8">
            <a:extLst>
              <a:ext uri="{FF2B5EF4-FFF2-40B4-BE49-F238E27FC236}">
                <a16:creationId xmlns:a16="http://schemas.microsoft.com/office/drawing/2014/main" id="{99A7F1B4-5745-2E9E-0B99-4635102071D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86700" y="2140712"/>
            <a:ext cx="6879830" cy="1529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9" descr="9">
            <a:extLst>
              <a:ext uri="{FF2B5EF4-FFF2-40B4-BE49-F238E27FC236}">
                <a16:creationId xmlns:a16="http://schemas.microsoft.com/office/drawing/2014/main" id="{027144CF-3E14-EE23-56BB-2A9B6981FBC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56085" y="3700475"/>
            <a:ext cx="6879830" cy="17179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5" descr="6">
            <a:extLst>
              <a:ext uri="{FF2B5EF4-FFF2-40B4-BE49-F238E27FC236}">
                <a16:creationId xmlns:a16="http://schemas.microsoft.com/office/drawing/2014/main" id="{4F9EE67A-D2FD-DAC3-476D-05462450B61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82756" y="3987164"/>
            <a:ext cx="4612078" cy="2834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11">
            <a:extLst>
              <a:ext uri="{FF2B5EF4-FFF2-40B4-BE49-F238E27FC236}">
                <a16:creationId xmlns:a16="http://schemas.microsoft.com/office/drawing/2014/main" id="{9882A873-47C4-7A6D-50B3-D1771183B622}"/>
              </a:ext>
            </a:extLst>
          </p:cNvPr>
          <p:cNvSpPr txBox="1">
            <a:spLocks noChangeArrowheads="1"/>
          </p:cNvSpPr>
          <p:nvPr/>
        </p:nvSpPr>
        <p:spPr bwMode="auto">
          <a:xfrm>
            <a:off x="3108688" y="2490693"/>
            <a:ext cx="6357842"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defTabSz="1500188">
              <a:defRPr sz="3000">
                <a:solidFill>
                  <a:schemeClr val="tx1"/>
                </a:solidFill>
                <a:latin typeface="Arial" panose="020B0604020202020204" pitchFamily="34" charset="0"/>
                <a:ea typeface="SimSun" panose="02010600030101010101" pitchFamily="2" charset="-122"/>
              </a:defRPr>
            </a:lvl1pPr>
            <a:lvl2pPr marL="742950" indent="-285750" defTabSz="1500188">
              <a:defRPr sz="3000">
                <a:solidFill>
                  <a:schemeClr val="tx1"/>
                </a:solidFill>
                <a:latin typeface="Arial" panose="020B0604020202020204" pitchFamily="34" charset="0"/>
                <a:ea typeface="SimSun" panose="02010600030101010101" pitchFamily="2" charset="-122"/>
              </a:defRPr>
            </a:lvl2pPr>
            <a:lvl3pPr marL="1143000" indent="-228600" defTabSz="1500188">
              <a:defRPr sz="3000">
                <a:solidFill>
                  <a:schemeClr val="tx1"/>
                </a:solidFill>
                <a:latin typeface="Arial" panose="020B0604020202020204" pitchFamily="34" charset="0"/>
                <a:ea typeface="SimSun" panose="02010600030101010101" pitchFamily="2" charset="-122"/>
              </a:defRPr>
            </a:lvl3pPr>
            <a:lvl4pPr marL="1600200" indent="-228600" defTabSz="1500188">
              <a:defRPr sz="3000">
                <a:solidFill>
                  <a:schemeClr val="tx1"/>
                </a:solidFill>
                <a:latin typeface="Arial" panose="020B0604020202020204" pitchFamily="34" charset="0"/>
                <a:ea typeface="SimSun" panose="02010600030101010101" pitchFamily="2" charset="-122"/>
              </a:defRPr>
            </a:lvl4pPr>
            <a:lvl5pPr marL="2057400" indent="-228600" defTabSz="1500188">
              <a:defRPr sz="3000">
                <a:solidFill>
                  <a:schemeClr val="tx1"/>
                </a:solidFill>
                <a:latin typeface="Arial" panose="020B0604020202020204" pitchFamily="34" charset="0"/>
                <a:ea typeface="SimSun" panose="02010600030101010101" pitchFamily="2" charset="-122"/>
              </a:defRPr>
            </a:lvl5pPr>
            <a:lvl6pPr marL="2514600" indent="-228600" defTabSz="1500188" eaLnBrk="0" fontAlgn="base" hangingPunct="0">
              <a:spcBef>
                <a:spcPct val="0"/>
              </a:spcBef>
              <a:spcAft>
                <a:spcPct val="0"/>
              </a:spcAft>
              <a:defRPr sz="3000">
                <a:solidFill>
                  <a:schemeClr val="tx1"/>
                </a:solidFill>
                <a:latin typeface="Arial" panose="020B0604020202020204" pitchFamily="34" charset="0"/>
                <a:ea typeface="SimSun" panose="02010600030101010101" pitchFamily="2" charset="-122"/>
              </a:defRPr>
            </a:lvl6pPr>
            <a:lvl7pPr marL="2971800" indent="-228600" defTabSz="1500188" eaLnBrk="0" fontAlgn="base" hangingPunct="0">
              <a:spcBef>
                <a:spcPct val="0"/>
              </a:spcBef>
              <a:spcAft>
                <a:spcPct val="0"/>
              </a:spcAft>
              <a:defRPr sz="3000">
                <a:solidFill>
                  <a:schemeClr val="tx1"/>
                </a:solidFill>
                <a:latin typeface="Arial" panose="020B0604020202020204" pitchFamily="34" charset="0"/>
                <a:ea typeface="SimSun" panose="02010600030101010101" pitchFamily="2" charset="-122"/>
              </a:defRPr>
            </a:lvl7pPr>
            <a:lvl8pPr marL="3429000" indent="-228600" defTabSz="1500188" eaLnBrk="0" fontAlgn="base" hangingPunct="0">
              <a:spcBef>
                <a:spcPct val="0"/>
              </a:spcBef>
              <a:spcAft>
                <a:spcPct val="0"/>
              </a:spcAft>
              <a:defRPr sz="3000">
                <a:solidFill>
                  <a:schemeClr val="tx1"/>
                </a:solidFill>
                <a:latin typeface="Arial" panose="020B0604020202020204" pitchFamily="34" charset="0"/>
                <a:ea typeface="SimSun" panose="02010600030101010101" pitchFamily="2" charset="-122"/>
              </a:defRPr>
            </a:lvl8pPr>
            <a:lvl9pPr marL="3886200" indent="-228600" defTabSz="1500188" eaLnBrk="0" fontAlgn="base" hangingPunct="0">
              <a:spcBef>
                <a:spcPct val="0"/>
              </a:spcBef>
              <a:spcAft>
                <a:spcPct val="0"/>
              </a:spcAft>
              <a:defRPr sz="3000">
                <a:solidFill>
                  <a:schemeClr val="tx1"/>
                </a:solidFill>
                <a:latin typeface="Arial" panose="020B0604020202020204" pitchFamily="34" charset="0"/>
                <a:ea typeface="SimSun" panose="02010600030101010101" pitchFamily="2" charset="-122"/>
              </a:defRPr>
            </a:lvl9pPr>
          </a:lstStyle>
          <a:p>
            <a:r>
              <a:rPr lang="nl-NL" dirty="0">
                <a:latin typeface="Times New Roman" panose="02020603050405020304" pitchFamily="18" charset="0"/>
                <a:cs typeface="Times New Roman" panose="02020603050405020304" pitchFamily="18" charset="0"/>
              </a:rPr>
              <a:t>Hiểu cách viết một bức thư. </a:t>
            </a:r>
            <a:endParaRPr lang="en-US" dirty="0">
              <a:latin typeface="Times New Roman" panose="02020603050405020304" pitchFamily="18" charset="0"/>
              <a:cs typeface="Times New Roman" panose="02020603050405020304" pitchFamily="18" charset="0"/>
            </a:endParaRPr>
          </a:p>
        </p:txBody>
      </p:sp>
      <p:sp>
        <p:nvSpPr>
          <p:cNvPr id="9" name="Text Box 13">
            <a:extLst>
              <a:ext uri="{FF2B5EF4-FFF2-40B4-BE49-F238E27FC236}">
                <a16:creationId xmlns:a16="http://schemas.microsoft.com/office/drawing/2014/main" id="{4210F20C-12D6-969C-9FF8-78C925C9520F}"/>
              </a:ext>
            </a:extLst>
          </p:cNvPr>
          <p:cNvSpPr txBox="1">
            <a:spLocks noChangeArrowheads="1"/>
          </p:cNvSpPr>
          <p:nvPr/>
        </p:nvSpPr>
        <p:spPr bwMode="auto">
          <a:xfrm>
            <a:off x="3157150" y="3852875"/>
            <a:ext cx="5970196" cy="11008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defTabSz="1500188">
              <a:defRPr sz="3000">
                <a:solidFill>
                  <a:schemeClr val="tx1"/>
                </a:solidFill>
                <a:latin typeface="Arial" panose="020B0604020202020204" pitchFamily="34" charset="0"/>
                <a:ea typeface="SimSun" panose="02010600030101010101" pitchFamily="2" charset="-122"/>
              </a:defRPr>
            </a:lvl1pPr>
            <a:lvl2pPr marL="742950" indent="-285750" defTabSz="1500188">
              <a:defRPr sz="3000">
                <a:solidFill>
                  <a:schemeClr val="tx1"/>
                </a:solidFill>
                <a:latin typeface="Arial" panose="020B0604020202020204" pitchFamily="34" charset="0"/>
                <a:ea typeface="SimSun" panose="02010600030101010101" pitchFamily="2" charset="-122"/>
              </a:defRPr>
            </a:lvl2pPr>
            <a:lvl3pPr marL="1143000" indent="-228600" defTabSz="1500188">
              <a:defRPr sz="3000">
                <a:solidFill>
                  <a:schemeClr val="tx1"/>
                </a:solidFill>
                <a:latin typeface="Arial" panose="020B0604020202020204" pitchFamily="34" charset="0"/>
                <a:ea typeface="SimSun" panose="02010600030101010101" pitchFamily="2" charset="-122"/>
              </a:defRPr>
            </a:lvl3pPr>
            <a:lvl4pPr marL="1600200" indent="-228600" defTabSz="1500188">
              <a:defRPr sz="3000">
                <a:solidFill>
                  <a:schemeClr val="tx1"/>
                </a:solidFill>
                <a:latin typeface="Arial" panose="020B0604020202020204" pitchFamily="34" charset="0"/>
                <a:ea typeface="SimSun" panose="02010600030101010101" pitchFamily="2" charset="-122"/>
              </a:defRPr>
            </a:lvl4pPr>
            <a:lvl5pPr marL="2057400" indent="-228600" defTabSz="1500188">
              <a:defRPr sz="3000">
                <a:solidFill>
                  <a:schemeClr val="tx1"/>
                </a:solidFill>
                <a:latin typeface="Arial" panose="020B0604020202020204" pitchFamily="34" charset="0"/>
                <a:ea typeface="SimSun" panose="02010600030101010101" pitchFamily="2" charset="-122"/>
              </a:defRPr>
            </a:lvl5pPr>
            <a:lvl6pPr marL="2514600" indent="-228600" defTabSz="1500188" eaLnBrk="0" fontAlgn="base" hangingPunct="0">
              <a:spcBef>
                <a:spcPct val="0"/>
              </a:spcBef>
              <a:spcAft>
                <a:spcPct val="0"/>
              </a:spcAft>
              <a:defRPr sz="3000">
                <a:solidFill>
                  <a:schemeClr val="tx1"/>
                </a:solidFill>
                <a:latin typeface="Arial" panose="020B0604020202020204" pitchFamily="34" charset="0"/>
                <a:ea typeface="SimSun" panose="02010600030101010101" pitchFamily="2" charset="-122"/>
              </a:defRPr>
            </a:lvl6pPr>
            <a:lvl7pPr marL="2971800" indent="-228600" defTabSz="1500188" eaLnBrk="0" fontAlgn="base" hangingPunct="0">
              <a:spcBef>
                <a:spcPct val="0"/>
              </a:spcBef>
              <a:spcAft>
                <a:spcPct val="0"/>
              </a:spcAft>
              <a:defRPr sz="3000">
                <a:solidFill>
                  <a:schemeClr val="tx1"/>
                </a:solidFill>
                <a:latin typeface="Arial" panose="020B0604020202020204" pitchFamily="34" charset="0"/>
                <a:ea typeface="SimSun" panose="02010600030101010101" pitchFamily="2" charset="-122"/>
              </a:defRPr>
            </a:lvl7pPr>
            <a:lvl8pPr marL="3429000" indent="-228600" defTabSz="1500188" eaLnBrk="0" fontAlgn="base" hangingPunct="0">
              <a:spcBef>
                <a:spcPct val="0"/>
              </a:spcBef>
              <a:spcAft>
                <a:spcPct val="0"/>
              </a:spcAft>
              <a:defRPr sz="3000">
                <a:solidFill>
                  <a:schemeClr val="tx1"/>
                </a:solidFill>
                <a:latin typeface="Arial" panose="020B0604020202020204" pitchFamily="34" charset="0"/>
                <a:ea typeface="SimSun" panose="02010600030101010101" pitchFamily="2" charset="-122"/>
              </a:defRPr>
            </a:lvl8pPr>
            <a:lvl9pPr marL="3886200" indent="-228600" defTabSz="1500188" eaLnBrk="0" fontAlgn="base" hangingPunct="0">
              <a:spcBef>
                <a:spcPct val="0"/>
              </a:spcBef>
              <a:spcAft>
                <a:spcPct val="0"/>
              </a:spcAft>
              <a:defRPr sz="3000">
                <a:solidFill>
                  <a:schemeClr val="tx1"/>
                </a:solidFill>
                <a:latin typeface="Arial" panose="020B0604020202020204" pitchFamily="34" charset="0"/>
                <a:ea typeface="SimSun" panose="02010600030101010101" pitchFamily="2" charset="-122"/>
              </a:defRPr>
            </a:lvl9pPr>
          </a:lstStyle>
          <a:p>
            <a:pPr lvl="0">
              <a:lnSpc>
                <a:spcPct val="114000"/>
              </a:lnSpc>
              <a:defRPr/>
            </a:pPr>
            <a:r>
              <a:rPr lang="en-US" dirty="0" err="1">
                <a:latin typeface="Times New Roman" panose="02020603050405020304" pitchFamily="18" charset="0"/>
                <a:cs typeface="Times New Roman" panose="02020603050405020304" pitchFamily="18" charset="0"/>
              </a:rPr>
              <a:t>Biết</a:t>
            </a:r>
            <a:r>
              <a:rPr lang="nl-NL" dirty="0">
                <a:latin typeface="Times New Roman" panose="02020603050405020304" pitchFamily="18" charset="0"/>
                <a:cs typeface="Times New Roman" panose="02020603050405020304" pitchFamily="18" charset="0"/>
              </a:rPr>
              <a:t> tự viết 3-4 câu hỏi thăm tình hình sức khoẻ người nhận thư</a:t>
            </a:r>
            <a:endParaRPr kumimoji="0" lang="en-US" sz="2400" b="0" i="0" u="none" strike="noStrike" kern="1200" cap="none" spc="0" normalizeH="0" baseline="0" noProof="0" dirty="0">
              <a:ln>
                <a:noFill/>
              </a:ln>
              <a:solidFill>
                <a:srgbClr val="2801CF"/>
              </a:solidFill>
              <a:effectLst/>
              <a:uLnTx/>
              <a:uFillTx/>
              <a:latin typeface="Times New Roman" panose="02020603050405020304" pitchFamily="18" charset="0"/>
              <a:cs typeface="Times New Roman" panose="02020603050405020304" pitchFamily="18" charset="0"/>
            </a:endParaRPr>
          </a:p>
        </p:txBody>
      </p:sp>
      <p:sp>
        <p:nvSpPr>
          <p:cNvPr id="11" name="Rounded Rectangle 12">
            <a:extLst>
              <a:ext uri="{FF2B5EF4-FFF2-40B4-BE49-F238E27FC236}">
                <a16:creationId xmlns:a16="http://schemas.microsoft.com/office/drawing/2014/main" id="{15D60CAA-D89E-3630-6163-213AE5E236AA}"/>
              </a:ext>
            </a:extLst>
          </p:cNvPr>
          <p:cNvSpPr/>
          <p:nvPr/>
        </p:nvSpPr>
        <p:spPr>
          <a:xfrm>
            <a:off x="4014935" y="756207"/>
            <a:ext cx="4182962" cy="658368"/>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YÊU</a:t>
            </a:r>
            <a:r>
              <a:rPr kumimoji="0" lang="en-US" sz="2800" b="1" i="0" u="none" strike="noStrike" kern="1200" cap="none" spc="0" normalizeH="0" noProof="0" dirty="0">
                <a:ln>
                  <a:noFill/>
                </a:ln>
                <a:solidFill>
                  <a:srgbClr val="FF0000"/>
                </a:solidFill>
                <a:effectLst/>
                <a:uLnTx/>
                <a:uFillTx/>
                <a:latin typeface="Times New Roman" panose="02020603050405020304" pitchFamily="18" charset="0"/>
                <a:cs typeface="Times New Roman" panose="02020603050405020304" pitchFamily="18" charset="0"/>
              </a:rPr>
              <a:t> CẦU CẦN ĐẠT</a:t>
            </a:r>
            <a:endPar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
        <p:nvSpPr>
          <p:cNvPr id="12" name="Oval 11">
            <a:extLst>
              <a:ext uri="{FF2B5EF4-FFF2-40B4-BE49-F238E27FC236}">
                <a16:creationId xmlns:a16="http://schemas.microsoft.com/office/drawing/2014/main" id="{81A755E9-D72A-2508-5518-F1C12D68C18D}"/>
              </a:ext>
            </a:extLst>
          </p:cNvPr>
          <p:cNvSpPr/>
          <p:nvPr/>
        </p:nvSpPr>
        <p:spPr>
          <a:xfrm>
            <a:off x="2373143" y="2256789"/>
            <a:ext cx="762000" cy="897467"/>
          </a:xfrm>
          <a:prstGeom prst="ellipse">
            <a:avLst/>
          </a:prstGeom>
          <a:solidFill>
            <a:schemeClr val="bg1"/>
          </a:solidFill>
          <a:scene3d>
            <a:camera prst="orthographicFront"/>
            <a:lightRig rig="threePt" dir="t">
              <a:rot lat="0" lon="0" rev="7500000"/>
            </a:lightRig>
          </a:scene3d>
          <a:sp3d z="152400" extrusionH="63500" prstMaterial="dkEdge">
            <a:bevelT w="120800" h="19050" prst="relaxedInset"/>
            <a:contourClr>
              <a:schemeClr val="bg1"/>
            </a:contourClr>
          </a:sp3d>
        </p:spPr>
        <p:style>
          <a:lnRef idx="1">
            <a:schemeClr val="accent4">
              <a:hueOff val="0"/>
              <a:satOff val="0"/>
              <a:lumOff val="0"/>
              <a:alphaOff val="0"/>
            </a:schemeClr>
          </a:lnRef>
          <a:fillRef idx="1">
            <a:scrgbClr r="0" g="0" b="0"/>
          </a:fillRef>
          <a:effectRef idx="2">
            <a:schemeClr val="lt1">
              <a:hueOff val="0"/>
              <a:satOff val="0"/>
              <a:lumOff val="0"/>
              <a:alphaOff val="0"/>
            </a:schemeClr>
          </a:effectRef>
          <a:fontRef idx="minor">
            <a:schemeClr val="dk1">
              <a:hueOff val="0"/>
              <a:satOff val="0"/>
              <a:lumOff val="0"/>
              <a:alphaOff val="0"/>
            </a:schemeClr>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1</a:t>
            </a:r>
          </a:p>
        </p:txBody>
      </p:sp>
      <p:sp>
        <p:nvSpPr>
          <p:cNvPr id="13" name="Oval 12">
            <a:extLst>
              <a:ext uri="{FF2B5EF4-FFF2-40B4-BE49-F238E27FC236}">
                <a16:creationId xmlns:a16="http://schemas.microsoft.com/office/drawing/2014/main" id="{4383D560-94EA-95E5-294B-19B305D3B7FC}"/>
              </a:ext>
            </a:extLst>
          </p:cNvPr>
          <p:cNvSpPr/>
          <p:nvPr/>
        </p:nvSpPr>
        <p:spPr>
          <a:xfrm>
            <a:off x="2268824" y="4174209"/>
            <a:ext cx="774522" cy="748342"/>
          </a:xfrm>
          <a:prstGeom prst="ellipse">
            <a:avLst/>
          </a:prstGeom>
          <a:solidFill>
            <a:schemeClr val="bg1"/>
          </a:solidFill>
          <a:scene3d>
            <a:camera prst="orthographicFront"/>
            <a:lightRig rig="threePt" dir="t">
              <a:rot lat="0" lon="0" rev="7500000"/>
            </a:lightRig>
          </a:scene3d>
          <a:sp3d z="152400" extrusionH="63500" prstMaterial="dkEdge">
            <a:bevelT w="120800" h="19050" prst="relaxedInset"/>
            <a:contourClr>
              <a:schemeClr val="bg1"/>
            </a:contourClr>
          </a:sp3d>
        </p:spPr>
        <p:style>
          <a:lnRef idx="1">
            <a:schemeClr val="accent4">
              <a:hueOff val="0"/>
              <a:satOff val="0"/>
              <a:lumOff val="0"/>
              <a:alphaOff val="0"/>
            </a:schemeClr>
          </a:lnRef>
          <a:fillRef idx="1">
            <a:scrgbClr r="0" g="0" b="0"/>
          </a:fillRef>
          <a:effectRef idx="2">
            <a:schemeClr val="lt1">
              <a:hueOff val="0"/>
              <a:satOff val="0"/>
              <a:lumOff val="0"/>
              <a:alphaOff val="0"/>
            </a:schemeClr>
          </a:effectRef>
          <a:fontRef idx="minor">
            <a:schemeClr val="dk1">
              <a:hueOff val="0"/>
              <a:satOff val="0"/>
              <a:lumOff val="0"/>
              <a:alphaOff val="0"/>
            </a:schemeClr>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2</a:t>
            </a:r>
          </a:p>
        </p:txBody>
      </p:sp>
    </p:spTree>
    <p:extLst>
      <p:ext uri="{BB962C8B-B14F-4D97-AF65-F5344CB8AC3E}">
        <p14:creationId xmlns:p14="http://schemas.microsoft.com/office/powerpoint/2010/main" val="1639910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left)">
                                      <p:cBhvr>
                                        <p:cTn id="16" dur="500"/>
                                        <p:tgtEl>
                                          <p:spTgt spid="12"/>
                                        </p:tgtEl>
                                      </p:cBhvr>
                                    </p:animEffect>
                                  </p:childTnLst>
                                </p:cTn>
                              </p:par>
                            </p:childTnLst>
                          </p:cTn>
                        </p:par>
                        <p:par>
                          <p:cTn id="17" fill="hold">
                            <p:stCondLst>
                              <p:cond delay="1000"/>
                            </p:stCondLst>
                            <p:childTnLst>
                              <p:par>
                                <p:cTn id="18" presetID="22" presetClass="entr" presetSubtype="8" fill="hold" grpId="0" nodeType="after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left)">
                                      <p:cBhvr>
                                        <p:cTn id="20" dur="500"/>
                                        <p:tgtEl>
                                          <p:spTgt spid="8"/>
                                        </p:tgtEl>
                                      </p:cBhvr>
                                    </p:animEffect>
                                  </p:childTnLst>
                                </p:cTn>
                              </p:par>
                            </p:childTnLst>
                          </p:cTn>
                        </p:par>
                        <p:par>
                          <p:cTn id="21" fill="hold">
                            <p:stCondLst>
                              <p:cond delay="1500"/>
                            </p:stCondLst>
                            <p:childTnLst>
                              <p:par>
                                <p:cTn id="22" presetID="22" presetClass="entr" presetSubtype="8" fill="hold" nodeType="after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left)">
                                      <p:cBhvr>
                                        <p:cTn id="24" dur="500"/>
                                        <p:tgtEl>
                                          <p:spTgt spid="5"/>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left)">
                                      <p:cBhvr>
                                        <p:cTn id="27" dur="500"/>
                                        <p:tgtEl>
                                          <p:spTgt spid="13"/>
                                        </p:tgtEl>
                                      </p:cBhvr>
                                    </p:animEffect>
                                  </p:childTnLst>
                                </p:cTn>
                              </p:par>
                            </p:childTnLst>
                          </p:cTn>
                        </p:par>
                        <p:par>
                          <p:cTn id="28" fill="hold">
                            <p:stCondLst>
                              <p:cond delay="2000"/>
                            </p:stCondLst>
                            <p:childTnLst>
                              <p:par>
                                <p:cTn id="29" presetID="22" presetClass="entr" presetSubtype="8" fill="hold" grpId="0" nodeType="after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wipe(left)">
                                      <p:cBhvr>
                                        <p:cTn id="3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1" grpId="0" animBg="1"/>
      <p:bldP spid="12" grpId="0" animBg="1"/>
      <p:bldP spid="13"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图片 6">
            <a:extLst>
              <a:ext uri="{FF2B5EF4-FFF2-40B4-BE49-F238E27FC236}">
                <a16:creationId xmlns:a16="http://schemas.microsoft.com/office/drawing/2014/main" id="{2B0965FC-DF6B-4994-A1CA-E6985A23DA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713610"/>
            <a:ext cx="12192000" cy="1144389"/>
          </a:xfrm>
          <a:prstGeom prst="rect">
            <a:avLst/>
          </a:prstGeom>
        </p:spPr>
      </p:pic>
      <p:pic>
        <p:nvPicPr>
          <p:cNvPr id="40" name="图片 26">
            <a:extLst>
              <a:ext uri="{FF2B5EF4-FFF2-40B4-BE49-F238E27FC236}">
                <a16:creationId xmlns:a16="http://schemas.microsoft.com/office/drawing/2014/main" id="{F4C60B19-4E8D-4124-B7A8-D37B5B03ADB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38551" y="6293164"/>
            <a:ext cx="1162054" cy="570731"/>
          </a:xfrm>
          <a:prstGeom prst="rect">
            <a:avLst/>
          </a:prstGeom>
        </p:spPr>
      </p:pic>
      <p:pic>
        <p:nvPicPr>
          <p:cNvPr id="41" name="图片 27">
            <a:extLst>
              <a:ext uri="{FF2B5EF4-FFF2-40B4-BE49-F238E27FC236}">
                <a16:creationId xmlns:a16="http://schemas.microsoft.com/office/drawing/2014/main" id="{14570E40-9686-4772-882E-B21EDD5C75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6311898" y="6310656"/>
            <a:ext cx="1162053" cy="547344"/>
          </a:xfrm>
          <a:prstGeom prst="rect">
            <a:avLst/>
          </a:prstGeom>
        </p:spPr>
      </p:pic>
      <p:pic>
        <p:nvPicPr>
          <p:cNvPr id="42" name="图片 28">
            <a:extLst>
              <a:ext uri="{FF2B5EF4-FFF2-40B4-BE49-F238E27FC236}">
                <a16:creationId xmlns:a16="http://schemas.microsoft.com/office/drawing/2014/main" id="{CCE9AA0F-A837-459E-A30E-388C1893A64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84352" y="6272547"/>
            <a:ext cx="1738086" cy="597244"/>
          </a:xfrm>
          <a:prstGeom prst="rect">
            <a:avLst/>
          </a:prstGeom>
        </p:spPr>
      </p:pic>
      <p:sp>
        <p:nvSpPr>
          <p:cNvPr id="43" name="文本框 29">
            <a:extLst>
              <a:ext uri="{FF2B5EF4-FFF2-40B4-BE49-F238E27FC236}">
                <a16:creationId xmlns:a16="http://schemas.microsoft.com/office/drawing/2014/main" id="{171D095A-D397-4A71-895C-56B9F46F1147}"/>
              </a:ext>
            </a:extLst>
          </p:cNvPr>
          <p:cNvSpPr txBox="1"/>
          <p:nvPr/>
        </p:nvSpPr>
        <p:spPr>
          <a:xfrm>
            <a:off x="542364" y="329111"/>
            <a:ext cx="11303214" cy="1077218"/>
          </a:xfrm>
          <a:prstGeom prst="rect">
            <a:avLst/>
          </a:prstGeom>
          <a:noFill/>
        </p:spPr>
        <p:txBody>
          <a:bodyPr wrap="square" rtlCol="0">
            <a:spAutoFit/>
          </a:bodyPr>
          <a:lstStyle/>
          <a:p>
            <a:pPr lvl="0">
              <a:defRPr/>
            </a:pPr>
            <a:r>
              <a:rPr lang="en-US" altLang="zh-CN" sz="32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2. </a:t>
            </a:r>
            <a:r>
              <a:rPr lang="en-US" altLang="zh-CN" sz="3200" b="1" dirty="0">
                <a:latin typeface="Times New Roman" panose="02020603050405020304" pitchFamily="18" charset="0"/>
                <a:ea typeface="Arial-Rounded" panose="020B0500000000000000" pitchFamily="34" charset="0"/>
                <a:cs typeface="Times New Roman" panose="02020603050405020304" pitchFamily="18" charset="0"/>
              </a:rPr>
              <a:t>Trao </a:t>
            </a:r>
            <a:r>
              <a:rPr lang="en-US" altLang="zh-CN" sz="3200" b="1" dirty="0" err="1">
                <a:latin typeface="Times New Roman" panose="02020603050405020304" pitchFamily="18" charset="0"/>
                <a:ea typeface="Arial-Rounded" panose="020B0500000000000000" pitchFamily="34" charset="0"/>
                <a:cs typeface="Times New Roman" panose="02020603050405020304" pitchFamily="18" charset="0"/>
              </a:rPr>
              <a:t>đổi</a:t>
            </a:r>
            <a:r>
              <a:rPr lang="en-US" altLang="zh-CN" sz="3200" b="1" dirty="0">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latin typeface="Times New Roman" panose="02020603050405020304" pitchFamily="18" charset="0"/>
                <a:ea typeface="Arial-Rounded" panose="020B0500000000000000" pitchFamily="34" charset="0"/>
                <a:cs typeface="Times New Roman" panose="02020603050405020304" pitchFamily="18" charset="0"/>
              </a:rPr>
              <a:t>với</a:t>
            </a:r>
            <a:r>
              <a:rPr lang="en-US" altLang="zh-CN" sz="3200" b="1" dirty="0">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latin typeface="Times New Roman" panose="02020603050405020304" pitchFamily="18" charset="0"/>
                <a:ea typeface="Arial-Rounded" panose="020B0500000000000000" pitchFamily="34" charset="0"/>
                <a:cs typeface="Times New Roman" panose="02020603050405020304" pitchFamily="18" charset="0"/>
              </a:rPr>
              <a:t>bạn</a:t>
            </a:r>
            <a:r>
              <a:rPr lang="en-US" altLang="zh-CN" sz="3200" b="1" dirty="0">
                <a:latin typeface="Times New Roman" panose="02020603050405020304" pitchFamily="18" charset="0"/>
                <a:ea typeface="Arial-Rounded" panose="020B0500000000000000" pitchFamily="34" charset="0"/>
                <a:cs typeface="Times New Roman" panose="02020603050405020304" pitchFamily="18" charset="0"/>
              </a:rPr>
              <a:t>: Em </a:t>
            </a:r>
            <a:r>
              <a:rPr lang="en-US" altLang="zh-CN" sz="3200" b="1" dirty="0" err="1">
                <a:latin typeface="Times New Roman" panose="02020603050405020304" pitchFamily="18" charset="0"/>
                <a:ea typeface="Arial-Rounded" panose="020B0500000000000000" pitchFamily="34" charset="0"/>
                <a:cs typeface="Times New Roman" panose="02020603050405020304" pitchFamily="18" charset="0"/>
              </a:rPr>
              <a:t>muốn</a:t>
            </a:r>
            <a:r>
              <a:rPr lang="en-US" altLang="zh-CN" sz="3200" b="1" dirty="0">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latin typeface="Times New Roman" panose="02020603050405020304" pitchFamily="18" charset="0"/>
                <a:ea typeface="Arial-Rounded" panose="020B0500000000000000" pitchFamily="34" charset="0"/>
                <a:cs typeface="Times New Roman" panose="02020603050405020304" pitchFamily="18" charset="0"/>
              </a:rPr>
              <a:t>viết</a:t>
            </a:r>
            <a:r>
              <a:rPr lang="en-US" altLang="zh-CN" sz="3200" b="1" dirty="0">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latin typeface="Times New Roman" panose="02020603050405020304" pitchFamily="18" charset="0"/>
                <a:ea typeface="Arial-Rounded" panose="020B0500000000000000" pitchFamily="34" charset="0"/>
                <a:cs typeface="Times New Roman" panose="02020603050405020304" pitchFamily="18" charset="0"/>
              </a:rPr>
              <a:t>thư</a:t>
            </a:r>
            <a:r>
              <a:rPr lang="en-US" altLang="zh-CN" sz="3200" b="1" dirty="0">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latin typeface="Times New Roman" panose="02020603050405020304" pitchFamily="18" charset="0"/>
                <a:ea typeface="Arial-Rounded" panose="020B0500000000000000" pitchFamily="34" charset="0"/>
                <a:cs typeface="Times New Roman" panose="02020603050405020304" pitchFamily="18" charset="0"/>
              </a:rPr>
              <a:t>cho</a:t>
            </a:r>
            <a:r>
              <a:rPr lang="en-US" altLang="zh-CN" sz="3200" b="1" dirty="0">
                <a:latin typeface="Times New Roman" panose="02020603050405020304" pitchFamily="18" charset="0"/>
                <a:ea typeface="Arial-Rounded" panose="020B0500000000000000" pitchFamily="34" charset="0"/>
                <a:cs typeface="Times New Roman" panose="02020603050405020304" pitchFamily="18" charset="0"/>
              </a:rPr>
              <a:t> ai? </a:t>
            </a:r>
          </a:p>
          <a:p>
            <a:pPr lvl="0">
              <a:defRPr/>
            </a:pPr>
            <a:r>
              <a:rPr lang="en-US" altLang="zh-CN" sz="3200" b="1" dirty="0">
                <a:latin typeface="Times New Roman" panose="02020603050405020304" pitchFamily="18" charset="0"/>
                <a:ea typeface="Arial-Rounded" panose="020B0500000000000000" pitchFamily="34" charset="0"/>
                <a:cs typeface="Times New Roman" panose="02020603050405020304" pitchFamily="18" charset="0"/>
              </a:rPr>
              <a:t>                                   Trong </a:t>
            </a:r>
            <a:r>
              <a:rPr lang="en-US" altLang="zh-CN" sz="3200" b="1" dirty="0" err="1">
                <a:latin typeface="Times New Roman" panose="02020603050405020304" pitchFamily="18" charset="0"/>
                <a:ea typeface="Arial-Rounded" panose="020B0500000000000000" pitchFamily="34" charset="0"/>
                <a:cs typeface="Times New Roman" panose="02020603050405020304" pitchFamily="18" charset="0"/>
              </a:rPr>
              <a:t>thư</a:t>
            </a:r>
            <a:r>
              <a:rPr lang="en-US" altLang="zh-CN" sz="3200" b="1" dirty="0">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latin typeface="Times New Roman" panose="02020603050405020304" pitchFamily="18" charset="0"/>
                <a:ea typeface="Arial-Rounded" panose="020B0500000000000000" pitchFamily="34" charset="0"/>
                <a:cs typeface="Times New Roman" panose="02020603050405020304" pitchFamily="18" charset="0"/>
              </a:rPr>
              <a:t>em</a:t>
            </a:r>
            <a:r>
              <a:rPr lang="en-US" altLang="zh-CN" sz="3200" b="1" dirty="0">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latin typeface="Times New Roman" panose="02020603050405020304" pitchFamily="18" charset="0"/>
                <a:ea typeface="Arial-Rounded" panose="020B0500000000000000" pitchFamily="34" charset="0"/>
                <a:cs typeface="Times New Roman" panose="02020603050405020304" pitchFamily="18" charset="0"/>
              </a:rPr>
              <a:t>sẽ</a:t>
            </a:r>
            <a:r>
              <a:rPr lang="en-US" altLang="zh-CN" sz="3200" b="1" dirty="0">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latin typeface="Times New Roman" panose="02020603050405020304" pitchFamily="18" charset="0"/>
                <a:ea typeface="Arial-Rounded" panose="020B0500000000000000" pitchFamily="34" charset="0"/>
                <a:cs typeface="Times New Roman" panose="02020603050405020304" pitchFamily="18" charset="0"/>
              </a:rPr>
              <a:t>viết</a:t>
            </a:r>
            <a:r>
              <a:rPr lang="en-US" altLang="zh-CN" sz="3200" b="1" dirty="0">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latin typeface="Times New Roman" panose="02020603050405020304" pitchFamily="18" charset="0"/>
                <a:ea typeface="Arial-Rounded" panose="020B0500000000000000" pitchFamily="34" charset="0"/>
                <a:cs typeface="Times New Roman" panose="02020603050405020304" pitchFamily="18" charset="0"/>
              </a:rPr>
              <a:t>những</a:t>
            </a:r>
            <a:r>
              <a:rPr lang="en-US" altLang="zh-CN" sz="3200" b="1" dirty="0">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latin typeface="Times New Roman" panose="02020603050405020304" pitchFamily="18" charset="0"/>
                <a:ea typeface="Arial-Rounded" panose="020B0500000000000000" pitchFamily="34" charset="0"/>
                <a:cs typeface="Times New Roman" panose="02020603050405020304" pitchFamily="18" charset="0"/>
              </a:rPr>
              <a:t>gì</a:t>
            </a:r>
            <a:r>
              <a:rPr lang="en-US" altLang="zh-CN" sz="3200" b="1" dirty="0">
                <a:latin typeface="Times New Roman" panose="02020603050405020304" pitchFamily="18" charset="0"/>
                <a:ea typeface="Arial-Rounded" panose="020B0500000000000000" pitchFamily="34" charset="0"/>
                <a:cs typeface="Times New Roman" panose="02020603050405020304" pitchFamily="18" charset="0"/>
              </a:rPr>
              <a:t>?</a:t>
            </a:r>
            <a:endParaRPr lang="vi-VN" altLang="zh-CN" sz="3200" b="1" dirty="0">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45" name="图片 31">
            <a:extLst>
              <a:ext uri="{FF2B5EF4-FFF2-40B4-BE49-F238E27FC236}">
                <a16:creationId xmlns:a16="http://schemas.microsoft.com/office/drawing/2014/main" id="{5853DD61-0591-4F42-A0B0-658EA8EACA4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11303214" y="0"/>
            <a:ext cx="787187" cy="845807"/>
          </a:xfrm>
          <a:prstGeom prst="rect">
            <a:avLst/>
          </a:prstGeom>
        </p:spPr>
      </p:pic>
      <p:grpSp>
        <p:nvGrpSpPr>
          <p:cNvPr id="5" name="Group 4">
            <a:extLst>
              <a:ext uri="{FF2B5EF4-FFF2-40B4-BE49-F238E27FC236}">
                <a16:creationId xmlns:a16="http://schemas.microsoft.com/office/drawing/2014/main" id="{FD0A60A5-6F90-4C91-85E6-6BF1A83B72C2}"/>
              </a:ext>
            </a:extLst>
          </p:cNvPr>
          <p:cNvGrpSpPr/>
          <p:nvPr/>
        </p:nvGrpSpPr>
        <p:grpSpPr>
          <a:xfrm>
            <a:off x="6193971" y="1586513"/>
            <a:ext cx="5109243" cy="3406163"/>
            <a:chOff x="6193971" y="1194627"/>
            <a:chExt cx="5109243" cy="3406163"/>
          </a:xfrm>
        </p:grpSpPr>
        <p:pic>
          <p:nvPicPr>
            <p:cNvPr id="4" name="Picture 3">
              <a:extLst>
                <a:ext uri="{FF2B5EF4-FFF2-40B4-BE49-F238E27FC236}">
                  <a16:creationId xmlns:a16="http://schemas.microsoft.com/office/drawing/2014/main" id="{20A26771-6053-D364-5AA7-4C916D0484E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193971" y="1194627"/>
              <a:ext cx="5109243" cy="3406163"/>
            </a:xfrm>
            <a:prstGeom prst="rect">
              <a:avLst/>
            </a:prstGeom>
          </p:spPr>
        </p:pic>
        <p:sp>
          <p:nvSpPr>
            <p:cNvPr id="6" name="TextBox 5">
              <a:extLst>
                <a:ext uri="{FF2B5EF4-FFF2-40B4-BE49-F238E27FC236}">
                  <a16:creationId xmlns:a16="http://schemas.microsoft.com/office/drawing/2014/main" id="{AFA9EF06-AD49-4074-BEE1-08CE1DB86B21}"/>
                </a:ext>
              </a:extLst>
            </p:cNvPr>
            <p:cNvSpPr txBox="1"/>
            <p:nvPr/>
          </p:nvSpPr>
          <p:spPr>
            <a:xfrm>
              <a:off x="6193971" y="1749555"/>
              <a:ext cx="4991658" cy="1569660"/>
            </a:xfrm>
            <a:prstGeom prst="rect">
              <a:avLst/>
            </a:prstGeom>
            <a:noFill/>
          </p:spPr>
          <p:txBody>
            <a:bodyPr wrap="square" rtlCol="0">
              <a:spAutoFit/>
            </a:bodyPr>
            <a:lstStyle/>
            <a:p>
              <a:pPr algn="just"/>
              <a:r>
                <a:rPr lang="vi-VN" sz="32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Em muốn viết thư cho ai?</a:t>
              </a:r>
            </a:p>
            <a:p>
              <a:pPr algn="just"/>
              <a:r>
                <a:rPr lang="vi-VN" sz="32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Em sẽ viết những gì trong thư?</a:t>
              </a:r>
            </a:p>
          </p:txBody>
        </p:sp>
      </p:grpSp>
      <p:sp>
        <p:nvSpPr>
          <p:cNvPr id="2" name="TextBox 1">
            <a:extLst>
              <a:ext uri="{FF2B5EF4-FFF2-40B4-BE49-F238E27FC236}">
                <a16:creationId xmlns:a16="http://schemas.microsoft.com/office/drawing/2014/main" id="{14F0753E-92D0-C2EC-0DBC-A5563BF657A9}"/>
              </a:ext>
            </a:extLst>
          </p:cNvPr>
          <p:cNvSpPr txBox="1"/>
          <p:nvPr/>
        </p:nvSpPr>
        <p:spPr>
          <a:xfrm>
            <a:off x="258221" y="1368786"/>
            <a:ext cx="5935750" cy="1015663"/>
          </a:xfrm>
          <a:prstGeom prst="rect">
            <a:avLst/>
          </a:prstGeom>
          <a:noFill/>
        </p:spPr>
        <p:txBody>
          <a:bodyPr wrap="square" rtlCol="0">
            <a:spAutoFit/>
          </a:bodyPr>
          <a:lstStyle/>
          <a:p>
            <a:pPr algn="ctr"/>
            <a:r>
              <a:rPr lang="en-US" sz="6000" dirty="0" err="1">
                <a:solidFill>
                  <a:srgbClr val="434580"/>
                </a:solidFill>
                <a:latin typeface="Times New Roman" panose="02020603050405020304" pitchFamily="18" charset="0"/>
                <a:cs typeface="Times New Roman" panose="02020603050405020304" pitchFamily="18" charset="0"/>
              </a:rPr>
              <a:t>Thảo</a:t>
            </a:r>
            <a:r>
              <a:rPr lang="en-US" sz="6000" dirty="0">
                <a:solidFill>
                  <a:srgbClr val="434580"/>
                </a:solidFill>
                <a:latin typeface="Times New Roman" panose="02020603050405020304" pitchFamily="18" charset="0"/>
                <a:cs typeface="Times New Roman" panose="02020603050405020304" pitchFamily="18" charset="0"/>
              </a:rPr>
              <a:t> </a:t>
            </a:r>
            <a:r>
              <a:rPr lang="en-US" sz="6000" dirty="0" err="1">
                <a:solidFill>
                  <a:srgbClr val="434580"/>
                </a:solidFill>
                <a:latin typeface="Times New Roman" panose="02020603050405020304" pitchFamily="18" charset="0"/>
                <a:cs typeface="Times New Roman" panose="02020603050405020304" pitchFamily="18" charset="0"/>
              </a:rPr>
              <a:t>luận</a:t>
            </a:r>
            <a:r>
              <a:rPr lang="en-US" sz="6000" dirty="0">
                <a:solidFill>
                  <a:srgbClr val="434580"/>
                </a:solidFill>
                <a:latin typeface="Times New Roman" panose="02020603050405020304" pitchFamily="18" charset="0"/>
                <a:cs typeface="Times New Roman" panose="02020603050405020304" pitchFamily="18" charset="0"/>
              </a:rPr>
              <a:t> </a:t>
            </a:r>
            <a:r>
              <a:rPr lang="en-US" sz="6000" dirty="0" err="1">
                <a:solidFill>
                  <a:srgbClr val="434580"/>
                </a:solidFill>
                <a:latin typeface="Times New Roman" panose="02020603050405020304" pitchFamily="18" charset="0"/>
                <a:cs typeface="Times New Roman" panose="02020603050405020304" pitchFamily="18" charset="0"/>
              </a:rPr>
              <a:t>nhóm</a:t>
            </a:r>
            <a:r>
              <a:rPr lang="en-US" sz="6000" dirty="0">
                <a:solidFill>
                  <a:srgbClr val="434580"/>
                </a:solidFill>
                <a:latin typeface="Times New Roman" panose="02020603050405020304" pitchFamily="18" charset="0"/>
                <a:cs typeface="Times New Roman" panose="02020603050405020304" pitchFamily="18" charset="0"/>
              </a:rPr>
              <a:t> 2</a:t>
            </a:r>
          </a:p>
        </p:txBody>
      </p:sp>
      <p:cxnSp>
        <p:nvCxnSpPr>
          <p:cNvPr id="3" name="Straight Connector 2">
            <a:extLst>
              <a:ext uri="{FF2B5EF4-FFF2-40B4-BE49-F238E27FC236}">
                <a16:creationId xmlns:a16="http://schemas.microsoft.com/office/drawing/2014/main" id="{1CA54914-9955-B133-C063-EFF99F5474F2}"/>
              </a:ext>
            </a:extLst>
          </p:cNvPr>
          <p:cNvCxnSpPr>
            <a:cxnSpLocks/>
          </p:cNvCxnSpPr>
          <p:nvPr/>
        </p:nvCxnSpPr>
        <p:spPr>
          <a:xfrm>
            <a:off x="1089048" y="823441"/>
            <a:ext cx="1337911" cy="0"/>
          </a:xfrm>
          <a:prstGeom prst="line">
            <a:avLst/>
          </a:prstGeom>
          <a:ln w="28575">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8" name="Straight Connector 7">
            <a:extLst>
              <a:ext uri="{FF2B5EF4-FFF2-40B4-BE49-F238E27FC236}">
                <a16:creationId xmlns:a16="http://schemas.microsoft.com/office/drawing/2014/main" id="{94DBC72E-DEB6-4396-428F-6FC8EA73C596}"/>
              </a:ext>
            </a:extLst>
          </p:cNvPr>
          <p:cNvCxnSpPr>
            <a:cxnSpLocks/>
          </p:cNvCxnSpPr>
          <p:nvPr/>
        </p:nvCxnSpPr>
        <p:spPr>
          <a:xfrm>
            <a:off x="4406096" y="823441"/>
            <a:ext cx="3811604" cy="0"/>
          </a:xfrm>
          <a:prstGeom prst="line">
            <a:avLst/>
          </a:prstGeom>
          <a:ln w="28575">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9" name="Straight Connector 8">
            <a:extLst>
              <a:ext uri="{FF2B5EF4-FFF2-40B4-BE49-F238E27FC236}">
                <a16:creationId xmlns:a16="http://schemas.microsoft.com/office/drawing/2014/main" id="{ED10AAED-CA0B-67CB-1053-CF094FA68E1E}"/>
              </a:ext>
            </a:extLst>
          </p:cNvPr>
          <p:cNvCxnSpPr>
            <a:cxnSpLocks/>
          </p:cNvCxnSpPr>
          <p:nvPr/>
        </p:nvCxnSpPr>
        <p:spPr>
          <a:xfrm>
            <a:off x="4407908" y="1267389"/>
            <a:ext cx="3811604" cy="0"/>
          </a:xfrm>
          <a:prstGeom prst="line">
            <a:avLst/>
          </a:prstGeom>
          <a:ln w="28575">
            <a:solidFill>
              <a:srgbClr val="FF0000"/>
            </a:solidFill>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44629526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3"/>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69E7685E-8CCE-4BEA-9D4E-85B2D60FF24B}"/>
              </a:ext>
            </a:extLst>
          </p:cNvPr>
          <p:cNvPicPr>
            <a:picLocks noChangeAspect="1"/>
          </p:cNvPicPr>
          <p:nvPr/>
        </p:nvPicPr>
        <p:blipFill rotWithShape="1">
          <a:blip r:embed="rId3">
            <a:extLst>
              <a:ext uri="{28A0092B-C50C-407E-A947-70E740481C1C}">
                <a14:useLocalDpi xmlns:a14="http://schemas.microsoft.com/office/drawing/2010/main" val="0"/>
              </a:ext>
            </a:extLst>
          </a:blip>
          <a:srcRect l="49573" t="29534" r="3509" b="57419"/>
          <a:stretch/>
        </p:blipFill>
        <p:spPr>
          <a:xfrm>
            <a:off x="3063436" y="1018306"/>
            <a:ext cx="5621671" cy="4650660"/>
          </a:xfrm>
          <a:prstGeom prst="rect">
            <a:avLst/>
          </a:prstGeom>
        </p:spPr>
      </p:pic>
      <p:pic>
        <p:nvPicPr>
          <p:cNvPr id="2" name="图片 1">
            <a:extLst>
              <a:ext uri="{FF2B5EF4-FFF2-40B4-BE49-F238E27FC236}">
                <a16:creationId xmlns:a16="http://schemas.microsoft.com/office/drawing/2014/main" id="{3625CBBB-FDD1-42A5-8673-D4B653CA352D}"/>
              </a:ext>
            </a:extLst>
          </p:cNvPr>
          <p:cNvPicPr>
            <a:picLocks noChangeAspect="1"/>
          </p:cNvPicPr>
          <p:nvPr/>
        </p:nvPicPr>
        <p:blipFill rotWithShape="1">
          <a:blip r:embed="rId4">
            <a:extLst>
              <a:ext uri="{28A0092B-C50C-407E-A947-70E740481C1C}">
                <a14:useLocalDpi xmlns:a14="http://schemas.microsoft.com/office/drawing/2010/main" val="0"/>
              </a:ext>
            </a:extLst>
          </a:blip>
          <a:srcRect b="84659"/>
          <a:stretch/>
        </p:blipFill>
        <p:spPr>
          <a:xfrm>
            <a:off x="0" y="0"/>
            <a:ext cx="12192000" cy="6858000"/>
          </a:xfrm>
          <a:prstGeom prst="rect">
            <a:avLst/>
          </a:prstGeom>
        </p:spPr>
      </p:pic>
      <p:pic>
        <p:nvPicPr>
          <p:cNvPr id="3" name="图片 2">
            <a:extLst>
              <a:ext uri="{FF2B5EF4-FFF2-40B4-BE49-F238E27FC236}">
                <a16:creationId xmlns:a16="http://schemas.microsoft.com/office/drawing/2014/main" id="{EFEC3FAB-22AD-4AFF-B9E0-9C6D9213E741}"/>
              </a:ext>
            </a:extLst>
          </p:cNvPr>
          <p:cNvPicPr>
            <a:picLocks noChangeAspect="1"/>
          </p:cNvPicPr>
          <p:nvPr/>
        </p:nvPicPr>
        <p:blipFill rotWithShape="1">
          <a:blip r:embed="rId3">
            <a:extLst>
              <a:ext uri="{28A0092B-C50C-407E-A947-70E740481C1C}">
                <a14:useLocalDpi xmlns:a14="http://schemas.microsoft.com/office/drawing/2010/main" val="0"/>
              </a:ext>
            </a:extLst>
          </a:blip>
          <a:srcRect l="161" t="16152" r="50872" b="70801"/>
          <a:stretch/>
        </p:blipFill>
        <p:spPr>
          <a:xfrm flipH="1">
            <a:off x="7728155" y="3331207"/>
            <a:ext cx="4463845" cy="3538276"/>
          </a:xfrm>
          <a:prstGeom prst="rect">
            <a:avLst/>
          </a:prstGeom>
        </p:spPr>
      </p:pic>
      <p:pic>
        <p:nvPicPr>
          <p:cNvPr id="4" name="图片 3">
            <a:extLst>
              <a:ext uri="{FF2B5EF4-FFF2-40B4-BE49-F238E27FC236}">
                <a16:creationId xmlns:a16="http://schemas.microsoft.com/office/drawing/2014/main" id="{EBB67B35-F697-4C16-8E5A-E842193CD595}"/>
              </a:ext>
            </a:extLst>
          </p:cNvPr>
          <p:cNvPicPr>
            <a:picLocks noChangeAspect="1"/>
          </p:cNvPicPr>
          <p:nvPr/>
        </p:nvPicPr>
        <p:blipFill rotWithShape="1">
          <a:blip r:embed="rId3">
            <a:extLst>
              <a:ext uri="{28A0092B-C50C-407E-A947-70E740481C1C}">
                <a14:useLocalDpi xmlns:a14="http://schemas.microsoft.com/office/drawing/2010/main" val="0"/>
              </a:ext>
            </a:extLst>
          </a:blip>
          <a:srcRect l="246" t="8499" r="-183" b="84888"/>
          <a:stretch/>
        </p:blipFill>
        <p:spPr>
          <a:xfrm>
            <a:off x="0" y="4483739"/>
            <a:ext cx="12192000" cy="2397227"/>
          </a:xfrm>
          <a:prstGeom prst="rect">
            <a:avLst/>
          </a:prstGeom>
        </p:spPr>
      </p:pic>
      <p:grpSp>
        <p:nvGrpSpPr>
          <p:cNvPr id="22" name="Group 21">
            <a:extLst>
              <a:ext uri="{FF2B5EF4-FFF2-40B4-BE49-F238E27FC236}">
                <a16:creationId xmlns:a16="http://schemas.microsoft.com/office/drawing/2014/main" id="{89E39EC0-3F83-4A7B-8D3C-6D744B1CBCE0}"/>
              </a:ext>
            </a:extLst>
          </p:cNvPr>
          <p:cNvGrpSpPr/>
          <p:nvPr/>
        </p:nvGrpSpPr>
        <p:grpSpPr>
          <a:xfrm>
            <a:off x="4779124" y="1692227"/>
            <a:ext cx="5732520" cy="3473546"/>
            <a:chOff x="3921832" y="1825356"/>
            <a:chExt cx="5732520" cy="3473546"/>
          </a:xfrm>
        </p:grpSpPr>
        <p:sp>
          <p:nvSpPr>
            <p:cNvPr id="8" name="矩形 7">
              <a:extLst>
                <a:ext uri="{FF2B5EF4-FFF2-40B4-BE49-F238E27FC236}">
                  <a16:creationId xmlns:a16="http://schemas.microsoft.com/office/drawing/2014/main" id="{D474DBEB-4132-44A1-ACC1-CE12AEDEBF6F}"/>
                </a:ext>
              </a:extLst>
            </p:cNvPr>
            <p:cNvSpPr/>
            <p:nvPr/>
          </p:nvSpPr>
          <p:spPr>
            <a:xfrm>
              <a:off x="3921832" y="1825356"/>
              <a:ext cx="5732520" cy="3473546"/>
            </a:xfrm>
            <a:prstGeom prst="rect">
              <a:avLst/>
            </a:prstGeom>
            <a:solidFill>
              <a:schemeClr val="bg1"/>
            </a:solidFill>
            <a:ln>
              <a:noFill/>
            </a:ln>
            <a:effectLst>
              <a:glow rad="190500">
                <a:srgbClr val="323476">
                  <a:alpha val="5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B207B0"/>
                </a:solidFill>
                <a:effectLst/>
                <a:uLnTx/>
                <a:uFillTx/>
                <a:latin typeface="Calibri"/>
                <a:ea typeface="等线" panose="02010600030101010101" pitchFamily="2" charset="-122"/>
                <a:cs typeface="+mn-cs"/>
              </a:endParaRPr>
            </a:p>
          </p:txBody>
        </p:sp>
        <p:sp>
          <p:nvSpPr>
            <p:cNvPr id="6" name="文本框 5">
              <a:extLst>
                <a:ext uri="{FF2B5EF4-FFF2-40B4-BE49-F238E27FC236}">
                  <a16:creationId xmlns:a16="http://schemas.microsoft.com/office/drawing/2014/main" id="{B83E3A8F-C530-4B79-85C6-119F31F50953}"/>
                </a:ext>
              </a:extLst>
            </p:cNvPr>
            <p:cNvSpPr txBox="1"/>
            <p:nvPr/>
          </p:nvSpPr>
          <p:spPr>
            <a:xfrm>
              <a:off x="3921832" y="2284856"/>
              <a:ext cx="5732520" cy="2554545"/>
            </a:xfrm>
            <a:prstGeom prst="rect">
              <a:avLst/>
            </a:prstGeom>
            <a:noFill/>
          </p:spPr>
          <p:txBody>
            <a:bodyPr vert="horz" wrap="square" rtlCol="0">
              <a:spAutoFit/>
            </a:bodyPr>
            <a:lstStyle/>
            <a:p>
              <a:pPr marL="0" marR="0" lvl="0" indent="0" algn="ctr" defTabSz="457200" rtl="0" eaLnBrk="1" fontAlgn="auto" latinLnBrk="0" hangingPunct="1">
                <a:spcBef>
                  <a:spcPts val="0"/>
                </a:spcBef>
                <a:spcAft>
                  <a:spcPts val="1200"/>
                </a:spcAft>
                <a:buClrTx/>
                <a:buSzTx/>
                <a:buFontTx/>
                <a:buNone/>
                <a:tabLst/>
                <a:defRPr/>
              </a:pPr>
              <a:r>
                <a:rPr kumimoji="0" lang="en-US" altLang="zh-CN" sz="4000" b="0" i="0" u="none" strike="noStrike" kern="1200" cap="none" spc="0" normalizeH="0" baseline="0" noProof="0" dirty="0" err="1">
                  <a:ln>
                    <a:noFill/>
                  </a:ln>
                  <a:solidFill>
                    <a:srgbClr val="FF0C56"/>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Tiếp</a:t>
              </a:r>
              <a:r>
                <a:rPr kumimoji="0" lang="en-US" altLang="zh-CN" sz="4000" b="0" i="0" u="none" strike="noStrike" kern="1200" cap="none" spc="0" normalizeH="0" baseline="0" noProof="0" dirty="0">
                  <a:ln>
                    <a:noFill/>
                  </a:ln>
                  <a:solidFill>
                    <a:srgbClr val="FF0C56"/>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 </a:t>
              </a:r>
              <a:r>
                <a:rPr kumimoji="0" lang="en-US" altLang="zh-CN" sz="4000" b="0" i="0" u="none" strike="noStrike" kern="1200" cap="none" spc="0" normalizeH="0" baseline="0" noProof="0" dirty="0" err="1">
                  <a:ln>
                    <a:noFill/>
                  </a:ln>
                  <a:solidFill>
                    <a:srgbClr val="FF0C56"/>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đến</a:t>
              </a:r>
              <a:r>
                <a:rPr kumimoji="0" lang="en-US" altLang="zh-CN" sz="4000" b="0" i="0" u="none" strike="noStrike" kern="1200" cap="none" spc="0" normalizeH="0" baseline="0" noProof="0" dirty="0">
                  <a:ln>
                    <a:noFill/>
                  </a:ln>
                  <a:solidFill>
                    <a:srgbClr val="FF0C56"/>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 </a:t>
              </a:r>
              <a:r>
                <a:rPr kumimoji="0" lang="en-US" altLang="zh-CN" sz="4000" b="0" i="0" u="none" strike="noStrike" kern="1200" cap="none" spc="0" normalizeH="0" baseline="0" noProof="0" dirty="0" err="1">
                  <a:ln>
                    <a:noFill/>
                  </a:ln>
                  <a:solidFill>
                    <a:srgbClr val="FF0C56"/>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chúng</a:t>
              </a:r>
              <a:r>
                <a:rPr kumimoji="0" lang="en-US" altLang="zh-CN" sz="4000" b="0" i="0" u="none" strike="noStrike" kern="1200" cap="none" spc="0" normalizeH="0" baseline="0" noProof="0" dirty="0">
                  <a:ln>
                    <a:noFill/>
                  </a:ln>
                  <a:solidFill>
                    <a:srgbClr val="FF0C56"/>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 </a:t>
              </a:r>
              <a:r>
                <a:rPr kumimoji="0" lang="en-US" altLang="zh-CN" sz="4000" b="0" i="0" u="none" strike="noStrike" kern="1200" cap="none" spc="0" normalizeH="0" baseline="0" noProof="0" dirty="0" err="1">
                  <a:ln>
                    <a:noFill/>
                  </a:ln>
                  <a:solidFill>
                    <a:srgbClr val="FF0C56"/>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mình</a:t>
              </a:r>
              <a:r>
                <a:rPr kumimoji="0" lang="en-US" altLang="zh-CN" sz="4000" b="0" i="0" u="none" strike="noStrike" kern="1200" cap="none" spc="0" normalizeH="0" baseline="0" noProof="0" dirty="0">
                  <a:ln>
                    <a:noFill/>
                  </a:ln>
                  <a:solidFill>
                    <a:srgbClr val="FF0C56"/>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 </a:t>
              </a:r>
              <a:r>
                <a:rPr kumimoji="0" lang="en-US" altLang="zh-CN" sz="4000" b="0" i="0" u="none" strike="noStrike" kern="1200" cap="none" spc="0" normalizeH="0" baseline="0" noProof="0" dirty="0" err="1">
                  <a:ln>
                    <a:noFill/>
                  </a:ln>
                  <a:solidFill>
                    <a:srgbClr val="FF0C56"/>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hãy</a:t>
              </a:r>
              <a:r>
                <a:rPr kumimoji="0" lang="en-US" altLang="zh-CN" sz="4000" b="0" i="0" u="none" strike="noStrike" kern="1200" cap="none" spc="0" normalizeH="0" baseline="0" noProof="0" dirty="0">
                  <a:ln>
                    <a:noFill/>
                  </a:ln>
                  <a:solidFill>
                    <a:srgbClr val="FF0C56"/>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 </a:t>
              </a:r>
              <a:r>
                <a:rPr kumimoji="0" lang="en-US" altLang="zh-CN" sz="4000" b="0" i="0" u="none" strike="noStrike" kern="1200" cap="none" spc="0" normalizeH="0" baseline="0" noProof="0" dirty="0" err="1">
                  <a:ln>
                    <a:noFill/>
                  </a:ln>
                  <a:solidFill>
                    <a:srgbClr val="FF0C56"/>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hoàn</a:t>
              </a:r>
              <a:r>
                <a:rPr kumimoji="0" lang="en-US" altLang="zh-CN" sz="4000" b="0" i="0" u="none" strike="noStrike" kern="1200" cap="none" spc="0" normalizeH="0" baseline="0" noProof="0" dirty="0">
                  <a:ln>
                    <a:noFill/>
                  </a:ln>
                  <a:solidFill>
                    <a:srgbClr val="FF0C56"/>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 </a:t>
              </a:r>
              <a:r>
                <a:rPr kumimoji="0" lang="en-US" altLang="zh-CN" sz="4000" b="0" i="0" u="none" strike="noStrike" kern="1200" cap="none" spc="0" normalizeH="0" baseline="0" noProof="0" dirty="0" err="1">
                  <a:ln>
                    <a:noFill/>
                  </a:ln>
                  <a:solidFill>
                    <a:srgbClr val="FF0C56"/>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thành</a:t>
              </a:r>
              <a:r>
                <a:rPr kumimoji="0" lang="en-US" altLang="zh-CN" sz="4000" b="0" i="0" u="none" strike="noStrike" kern="1200" cap="none" spc="0" normalizeH="0" baseline="0" noProof="0" dirty="0">
                  <a:ln>
                    <a:noFill/>
                  </a:ln>
                  <a:solidFill>
                    <a:srgbClr val="FF0C56"/>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 </a:t>
              </a:r>
              <a:r>
                <a:rPr kumimoji="0" lang="en-US" altLang="zh-CN" sz="4000" b="0" i="0" u="none" strike="noStrike" kern="1200" cap="none" spc="0" normalizeH="0" baseline="0" noProof="0" dirty="0" err="1">
                  <a:ln>
                    <a:noFill/>
                  </a:ln>
                  <a:solidFill>
                    <a:srgbClr val="FF0C56"/>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nhiệm</a:t>
              </a:r>
              <a:r>
                <a:rPr kumimoji="0" lang="en-US" altLang="zh-CN" sz="4000" b="0" i="0" u="none" strike="noStrike" kern="1200" cap="none" spc="0" normalizeH="0" baseline="0" noProof="0" dirty="0">
                  <a:ln>
                    <a:noFill/>
                  </a:ln>
                  <a:solidFill>
                    <a:srgbClr val="FF0C56"/>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 </a:t>
              </a:r>
              <a:r>
                <a:rPr kumimoji="0" lang="en-US" altLang="zh-CN" sz="4000" b="0" i="0" u="none" strike="noStrike" kern="1200" cap="none" spc="0" normalizeH="0" baseline="0" noProof="0" dirty="0" err="1">
                  <a:ln>
                    <a:noFill/>
                  </a:ln>
                  <a:solidFill>
                    <a:srgbClr val="FF0C56"/>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vụ</a:t>
              </a:r>
              <a:r>
                <a:rPr kumimoji="0" lang="en-US" altLang="zh-CN" sz="4000" b="0" i="0" u="none" strike="noStrike" kern="1200" cap="none" spc="0" normalizeH="0" baseline="0" noProof="0" dirty="0">
                  <a:ln>
                    <a:noFill/>
                  </a:ln>
                  <a:solidFill>
                    <a:srgbClr val="FF0C56"/>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 </a:t>
              </a:r>
              <a:r>
                <a:rPr kumimoji="0" lang="en-US" altLang="zh-CN" sz="4000" b="0" i="0" u="none" strike="noStrike" kern="1200" cap="none" spc="0" normalizeH="0" baseline="0" noProof="0" dirty="0" err="1">
                  <a:ln>
                    <a:noFill/>
                  </a:ln>
                  <a:solidFill>
                    <a:srgbClr val="FF0C56"/>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cuối</a:t>
              </a:r>
              <a:r>
                <a:rPr kumimoji="0" lang="en-US" altLang="zh-CN" sz="4000" b="0" i="0" u="none" strike="noStrike" kern="1200" cap="none" spc="0" normalizeH="0" baseline="0" noProof="0" dirty="0">
                  <a:ln>
                    <a:noFill/>
                  </a:ln>
                  <a:solidFill>
                    <a:srgbClr val="FF0C56"/>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 </a:t>
              </a:r>
              <a:r>
                <a:rPr kumimoji="0" lang="en-US" altLang="zh-CN" sz="4000" b="0" i="0" u="none" strike="noStrike" kern="1200" cap="none" spc="0" normalizeH="0" baseline="0" noProof="0" dirty="0" err="1">
                  <a:ln>
                    <a:noFill/>
                  </a:ln>
                  <a:solidFill>
                    <a:srgbClr val="FF0C56"/>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cùng</a:t>
              </a:r>
              <a:r>
                <a:rPr kumimoji="0" lang="en-US" altLang="zh-CN" sz="4000" b="0" i="0" u="none" strike="noStrike" kern="1200" cap="none" spc="0" normalizeH="0" baseline="0" noProof="0" dirty="0">
                  <a:ln>
                    <a:noFill/>
                  </a:ln>
                  <a:solidFill>
                    <a:srgbClr val="FF0C56"/>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 </a:t>
              </a:r>
              <a:r>
                <a:rPr kumimoji="0" lang="en-US" altLang="zh-CN" sz="4000" b="0" i="0" u="none" strike="noStrike" kern="1200" cap="none" spc="0" normalizeH="0" baseline="0" noProof="0" dirty="0" err="1">
                  <a:ln>
                    <a:noFill/>
                  </a:ln>
                  <a:solidFill>
                    <a:srgbClr val="FF0C56"/>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để</a:t>
              </a:r>
              <a:r>
                <a:rPr kumimoji="0" lang="en-US" altLang="zh-CN" sz="4000" b="0" i="0" u="none" strike="noStrike" kern="1200" cap="none" spc="0" normalizeH="0" baseline="0" noProof="0" dirty="0">
                  <a:ln>
                    <a:noFill/>
                  </a:ln>
                  <a:solidFill>
                    <a:srgbClr val="FF0C56"/>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 </a:t>
              </a:r>
              <a:r>
                <a:rPr kumimoji="0" lang="en-US" altLang="zh-CN" sz="4000" b="0" i="0" u="none" strike="noStrike" kern="1200" cap="none" spc="0" normalizeH="0" baseline="0" noProof="0" dirty="0" err="1">
                  <a:ln>
                    <a:noFill/>
                  </a:ln>
                  <a:solidFill>
                    <a:srgbClr val="FF0C56"/>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cầm</a:t>
              </a:r>
              <a:r>
                <a:rPr kumimoji="0" lang="en-US" altLang="zh-CN" sz="4000" b="0" i="0" u="none" strike="noStrike" kern="1200" cap="none" spc="0" normalizeH="0" baseline="0" noProof="0" dirty="0">
                  <a:ln>
                    <a:noFill/>
                  </a:ln>
                  <a:solidFill>
                    <a:srgbClr val="FF0C56"/>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 </a:t>
              </a:r>
              <a:r>
                <a:rPr kumimoji="0" lang="en-US" altLang="zh-CN" sz="4000" b="0" i="0" u="none" strike="noStrike" kern="1200" cap="none" spc="0" normalizeH="0" baseline="0" noProof="0" dirty="0" err="1">
                  <a:ln>
                    <a:noFill/>
                  </a:ln>
                  <a:solidFill>
                    <a:srgbClr val="FF0C56"/>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bông</a:t>
              </a:r>
              <a:r>
                <a:rPr kumimoji="0" lang="en-US" altLang="zh-CN" sz="4000" b="0" i="0" u="none" strike="noStrike" kern="1200" cap="none" spc="0" normalizeH="0" baseline="0" noProof="0" dirty="0">
                  <a:ln>
                    <a:noFill/>
                  </a:ln>
                  <a:solidFill>
                    <a:srgbClr val="FF0C56"/>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 </a:t>
              </a:r>
              <a:r>
                <a:rPr kumimoji="0" lang="en-US" altLang="zh-CN" sz="4000" b="0" i="0" u="none" strike="noStrike" kern="1200" cap="none" spc="0" normalizeH="0" baseline="0" noProof="0" dirty="0" err="1">
                  <a:ln>
                    <a:noFill/>
                  </a:ln>
                  <a:solidFill>
                    <a:srgbClr val="FF0C56"/>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hoa</a:t>
              </a:r>
              <a:r>
                <a:rPr kumimoji="0" lang="en-US" altLang="zh-CN" sz="4000" b="0" i="0" u="none" strike="noStrike" kern="1200" cap="none" spc="0" normalizeH="0" baseline="0" noProof="0" dirty="0">
                  <a:ln>
                    <a:noFill/>
                  </a:ln>
                  <a:solidFill>
                    <a:srgbClr val="FF0C56"/>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 </a:t>
              </a:r>
              <a:r>
                <a:rPr kumimoji="0" lang="en-US" altLang="zh-CN" sz="4000" b="0" i="0" u="none" strike="noStrike" kern="1200" cap="none" spc="0" normalizeH="0" baseline="0" noProof="0" dirty="0" err="1">
                  <a:ln>
                    <a:noFill/>
                  </a:ln>
                  <a:solidFill>
                    <a:srgbClr val="FF0C56"/>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xinh</a:t>
              </a:r>
              <a:r>
                <a:rPr kumimoji="0" lang="en-US" altLang="zh-CN" sz="4000" b="0" i="0" u="none" strike="noStrike" kern="1200" cap="none" spc="0" normalizeH="0" baseline="0" noProof="0" dirty="0">
                  <a:ln>
                    <a:noFill/>
                  </a:ln>
                  <a:solidFill>
                    <a:srgbClr val="FF0C56"/>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 </a:t>
              </a:r>
              <a:r>
                <a:rPr kumimoji="0" lang="en-US" altLang="zh-CN" sz="4000" b="0" i="0" u="none" strike="noStrike" kern="1200" cap="none" spc="0" normalizeH="0" baseline="0" noProof="0" dirty="0" err="1">
                  <a:ln>
                    <a:noFill/>
                  </a:ln>
                  <a:solidFill>
                    <a:srgbClr val="FF0C56"/>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này</a:t>
              </a:r>
              <a:r>
                <a:rPr kumimoji="0" lang="en-US" altLang="zh-CN" sz="4000" b="0" i="0" u="none" strike="noStrike" kern="1200" cap="none" spc="0" normalizeH="0" baseline="0" noProof="0" dirty="0">
                  <a:ln>
                    <a:noFill/>
                  </a:ln>
                  <a:solidFill>
                    <a:srgbClr val="FF0C56"/>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 </a:t>
              </a:r>
              <a:r>
                <a:rPr kumimoji="0" lang="en-US" altLang="zh-CN" sz="4000" b="0" i="0" u="none" strike="noStrike" kern="1200" cap="none" spc="0" normalizeH="0" baseline="0" noProof="0" dirty="0" err="1">
                  <a:ln>
                    <a:noFill/>
                  </a:ln>
                  <a:solidFill>
                    <a:srgbClr val="FF0C56"/>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đến</a:t>
              </a:r>
              <a:r>
                <a:rPr kumimoji="0" lang="en-US" altLang="zh-CN" sz="4000" b="0" i="0" u="none" strike="noStrike" kern="1200" cap="none" spc="0" normalizeH="0" baseline="0" noProof="0" dirty="0">
                  <a:ln>
                    <a:noFill/>
                  </a:ln>
                  <a:solidFill>
                    <a:srgbClr val="FF0C56"/>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 </a:t>
              </a:r>
              <a:r>
                <a:rPr kumimoji="0" lang="en-US" altLang="zh-CN" sz="4000" b="0" i="0" u="none" strike="noStrike" kern="1200" cap="none" spc="0" normalizeH="0" baseline="0" noProof="0" dirty="0" err="1">
                  <a:ln>
                    <a:noFill/>
                  </a:ln>
                  <a:solidFill>
                    <a:srgbClr val="FF0C56"/>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tặng</a:t>
              </a:r>
              <a:r>
                <a:rPr kumimoji="0" lang="en-US" altLang="zh-CN" sz="4000" b="0" i="0" u="none" strike="noStrike" kern="1200" cap="none" spc="0" normalizeH="0" baseline="0" noProof="0" dirty="0">
                  <a:ln>
                    <a:noFill/>
                  </a:ln>
                  <a:solidFill>
                    <a:srgbClr val="FF0C56"/>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 </a:t>
              </a:r>
              <a:r>
                <a:rPr kumimoji="0" lang="en-US" altLang="zh-CN" sz="4000" b="0" i="0" u="none" strike="noStrike" kern="1200" cap="none" spc="0" normalizeH="0" baseline="0" noProof="0" dirty="0" err="1">
                  <a:ln>
                    <a:noFill/>
                  </a:ln>
                  <a:solidFill>
                    <a:srgbClr val="FF0C56"/>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mẹ</a:t>
              </a:r>
              <a:r>
                <a:rPr kumimoji="0" lang="en-US" altLang="zh-CN" sz="4000" b="0" i="0" u="none" strike="noStrike" kern="1200" cap="none" spc="0" normalizeH="0" baseline="0" noProof="0" dirty="0">
                  <a:ln>
                    <a:noFill/>
                  </a:ln>
                  <a:solidFill>
                    <a:srgbClr val="FF0C56"/>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 </a:t>
              </a:r>
              <a:r>
                <a:rPr kumimoji="0" lang="en-US" altLang="zh-CN" sz="4000" b="0" i="0" u="none" strike="noStrike" kern="1200" cap="none" spc="0" normalizeH="0" baseline="0" noProof="0" dirty="0" err="1">
                  <a:ln>
                    <a:noFill/>
                  </a:ln>
                  <a:solidFill>
                    <a:srgbClr val="FF0C56"/>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nhé</a:t>
              </a:r>
              <a:r>
                <a:rPr kumimoji="0" lang="en-US" altLang="zh-CN" sz="4000" b="0" i="0" u="none" strike="noStrike" kern="1200" cap="none" spc="0" normalizeH="0" baseline="0" noProof="0" dirty="0">
                  <a:ln>
                    <a:noFill/>
                  </a:ln>
                  <a:solidFill>
                    <a:srgbClr val="FF0C56"/>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a:t>
              </a:r>
              <a:endParaRPr kumimoji="0" lang="zh-CN" altLang="en-US" sz="4000" b="0" i="0" u="none" strike="noStrike" kern="1200" cap="none" spc="0" normalizeH="0" baseline="0" noProof="0" dirty="0">
                <a:ln>
                  <a:noFill/>
                </a:ln>
                <a:solidFill>
                  <a:srgbClr val="FF0C56"/>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endParaRPr>
            </a:p>
          </p:txBody>
        </p:sp>
      </p:grpSp>
      <p:pic>
        <p:nvPicPr>
          <p:cNvPr id="9" name="图片 8">
            <a:extLst>
              <a:ext uri="{FF2B5EF4-FFF2-40B4-BE49-F238E27FC236}">
                <a16:creationId xmlns:a16="http://schemas.microsoft.com/office/drawing/2014/main" id="{551868F5-90A9-48A3-AC75-BED8622FFC0D}"/>
              </a:ext>
            </a:extLst>
          </p:cNvPr>
          <p:cNvPicPr>
            <a:picLocks noChangeAspect="1"/>
          </p:cNvPicPr>
          <p:nvPr/>
        </p:nvPicPr>
        <p:blipFill rotWithShape="1">
          <a:blip r:embed="rId3">
            <a:extLst>
              <a:ext uri="{28A0092B-C50C-407E-A947-70E740481C1C}">
                <a14:useLocalDpi xmlns:a14="http://schemas.microsoft.com/office/drawing/2010/main" val="0"/>
              </a:ext>
            </a:extLst>
          </a:blip>
          <a:srcRect l="67274" t="16646" r="17313" b="78060"/>
          <a:stretch/>
        </p:blipFill>
        <p:spPr>
          <a:xfrm rot="2632237">
            <a:off x="4207063" y="850719"/>
            <a:ext cx="1791786" cy="1828800"/>
          </a:xfrm>
          <a:prstGeom prst="rect">
            <a:avLst/>
          </a:prstGeom>
        </p:spPr>
      </p:pic>
      <p:pic>
        <p:nvPicPr>
          <p:cNvPr id="10" name="图片 9">
            <a:extLst>
              <a:ext uri="{FF2B5EF4-FFF2-40B4-BE49-F238E27FC236}">
                <a16:creationId xmlns:a16="http://schemas.microsoft.com/office/drawing/2014/main" id="{8418D1DF-9F3A-4D69-951F-075037BA4B0B}"/>
              </a:ext>
            </a:extLst>
          </p:cNvPr>
          <p:cNvPicPr>
            <a:picLocks noChangeAspect="1"/>
          </p:cNvPicPr>
          <p:nvPr/>
        </p:nvPicPr>
        <p:blipFill rotWithShape="1">
          <a:blip r:embed="rId3">
            <a:extLst>
              <a:ext uri="{28A0092B-C50C-407E-A947-70E740481C1C}">
                <a14:useLocalDpi xmlns:a14="http://schemas.microsoft.com/office/drawing/2010/main" val="0"/>
              </a:ext>
            </a:extLst>
          </a:blip>
          <a:srcRect l="67274" t="16646" r="17313" b="78060"/>
          <a:stretch/>
        </p:blipFill>
        <p:spPr>
          <a:xfrm rot="2284464" flipH="1">
            <a:off x="9542660" y="3839241"/>
            <a:ext cx="1791786" cy="1828800"/>
          </a:xfrm>
          <a:prstGeom prst="rect">
            <a:avLst/>
          </a:prstGeom>
        </p:spPr>
      </p:pic>
      <p:pic>
        <p:nvPicPr>
          <p:cNvPr id="12" name="图片 11">
            <a:extLst>
              <a:ext uri="{FF2B5EF4-FFF2-40B4-BE49-F238E27FC236}">
                <a16:creationId xmlns:a16="http://schemas.microsoft.com/office/drawing/2014/main" id="{DE6F74DC-5E1D-41CE-9C16-351253082A27}"/>
              </a:ext>
            </a:extLst>
          </p:cNvPr>
          <p:cNvPicPr>
            <a:picLocks noChangeAspect="1"/>
          </p:cNvPicPr>
          <p:nvPr/>
        </p:nvPicPr>
        <p:blipFill rotWithShape="1">
          <a:blip r:embed="rId3">
            <a:extLst>
              <a:ext uri="{28A0092B-C50C-407E-A947-70E740481C1C}">
                <a14:useLocalDpi xmlns:a14="http://schemas.microsoft.com/office/drawing/2010/main" val="0"/>
              </a:ext>
            </a:extLst>
          </a:blip>
          <a:srcRect l="52995" t="97" r="125" b="90865"/>
          <a:stretch/>
        </p:blipFill>
        <p:spPr>
          <a:xfrm>
            <a:off x="7914185" y="0"/>
            <a:ext cx="4277815" cy="2450692"/>
          </a:xfrm>
          <a:prstGeom prst="rect">
            <a:avLst/>
          </a:prstGeom>
        </p:spPr>
      </p:pic>
    </p:spTree>
    <p:extLst>
      <p:ext uri="{BB962C8B-B14F-4D97-AF65-F5344CB8AC3E}">
        <p14:creationId xmlns:p14="http://schemas.microsoft.com/office/powerpoint/2010/main" val="3199457933"/>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22" presetClass="entr" presetSubtype="2"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right)">
                                          <p:cBhvr>
                                            <p:cTn id="10" dur="500"/>
                                            <p:tgtEl>
                                              <p:spTgt spid="3"/>
                                            </p:tgtEl>
                                          </p:cBhvr>
                                        </p:animEffect>
                                      </p:childTnLst>
                                    </p:cTn>
                                  </p:par>
                                  <p:par>
                                    <p:cTn id="11" presetID="22" presetClass="entr" presetSubtype="1"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up)">
                                          <p:cBhvr>
                                            <p:cTn id="13" dur="500"/>
                                            <p:tgtEl>
                                              <p:spTgt spid="12"/>
                                            </p:tgtEl>
                                          </p:cBhvr>
                                        </p:animEffect>
                                      </p:childTnLst>
                                    </p:cTn>
                                  </p:par>
                                </p:childTnLst>
                              </p:cTn>
                            </p:par>
                            <p:par>
                              <p:cTn id="14" fill="hold">
                                <p:stCondLst>
                                  <p:cond delay="500"/>
                                </p:stCondLst>
                                <p:childTnLst>
                                  <p:par>
                                    <p:cTn id="15" presetID="21" presetClass="entr" presetSubtype="1" fill="hold" nodeType="after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wheel(1)">
                                          <p:cBhvr>
                                            <p:cTn id="17" dur="500"/>
                                            <p:tgtEl>
                                              <p:spTgt spid="22"/>
                                            </p:tgtEl>
                                          </p:cBhvr>
                                        </p:animEffect>
                                      </p:childTnLst>
                                    </p:cTn>
                                  </p:par>
                                  <p:par>
                                    <p:cTn id="18" presetID="53" presetClass="entr" presetSubtype="16" fill="hold" nodeType="withEffect">
                                      <p:stCondLst>
                                        <p:cond delay="250"/>
                                      </p:stCondLst>
                                      <p:childTnLst>
                                        <p:set>
                                          <p:cBhvr>
                                            <p:cTn id="19" dur="1" fill="hold">
                                              <p:stCondLst>
                                                <p:cond delay="0"/>
                                              </p:stCondLst>
                                            </p:cTn>
                                            <p:tgtEl>
                                              <p:spTgt spid="9"/>
                                            </p:tgtEl>
                                            <p:attrNameLst>
                                              <p:attrName>style.visibility</p:attrName>
                                            </p:attrNameLst>
                                          </p:cBhvr>
                                          <p:to>
                                            <p:strVal val="visible"/>
                                          </p:to>
                                        </p:set>
                                        <p:anim calcmode="lin" valueType="num">
                                          <p:cBhvr>
                                            <p:cTn id="20" dur="500" fill="hold"/>
                                            <p:tgtEl>
                                              <p:spTgt spid="9"/>
                                            </p:tgtEl>
                                            <p:attrNameLst>
                                              <p:attrName>ppt_w</p:attrName>
                                            </p:attrNameLst>
                                          </p:cBhvr>
                                          <p:tavLst>
                                            <p:tav tm="0">
                                              <p:val>
                                                <p:fltVal val="0"/>
                                              </p:val>
                                            </p:tav>
                                            <p:tav tm="100000">
                                              <p:val>
                                                <p:strVal val="#ppt_w"/>
                                              </p:val>
                                            </p:tav>
                                          </p:tavLst>
                                        </p:anim>
                                        <p:anim calcmode="lin" valueType="num">
                                          <p:cBhvr>
                                            <p:cTn id="21" dur="500" fill="hold"/>
                                            <p:tgtEl>
                                              <p:spTgt spid="9"/>
                                            </p:tgtEl>
                                            <p:attrNameLst>
                                              <p:attrName>ppt_h</p:attrName>
                                            </p:attrNameLst>
                                          </p:cBhvr>
                                          <p:tavLst>
                                            <p:tav tm="0">
                                              <p:val>
                                                <p:fltVal val="0"/>
                                              </p:val>
                                            </p:tav>
                                            <p:tav tm="100000">
                                              <p:val>
                                                <p:strVal val="#ppt_h"/>
                                              </p:val>
                                            </p:tav>
                                          </p:tavLst>
                                        </p:anim>
                                        <p:animEffect transition="in" filter="fade">
                                          <p:cBhvr>
                                            <p:cTn id="22" dur="500"/>
                                            <p:tgtEl>
                                              <p:spTgt spid="9"/>
                                            </p:tgtEl>
                                          </p:cBhvr>
                                        </p:animEffect>
                                      </p:childTnLst>
                                    </p:cTn>
                                  </p:par>
                                  <p:par>
                                    <p:cTn id="23" presetID="53" presetClass="entr" presetSubtype="16" fill="hold" nodeType="withEffect">
                                      <p:stCondLst>
                                        <p:cond delay="250"/>
                                      </p:stCondLst>
                                      <p:childTnLst>
                                        <p:set>
                                          <p:cBhvr>
                                            <p:cTn id="24" dur="1" fill="hold">
                                              <p:stCondLst>
                                                <p:cond delay="0"/>
                                              </p:stCondLst>
                                            </p:cTn>
                                            <p:tgtEl>
                                              <p:spTgt spid="10"/>
                                            </p:tgtEl>
                                            <p:attrNameLst>
                                              <p:attrName>style.visibility</p:attrName>
                                            </p:attrNameLst>
                                          </p:cBhvr>
                                          <p:to>
                                            <p:strVal val="visible"/>
                                          </p:to>
                                        </p:set>
                                        <p:anim calcmode="lin" valueType="num">
                                          <p:cBhvr>
                                            <p:cTn id="25" dur="500" fill="hold"/>
                                            <p:tgtEl>
                                              <p:spTgt spid="10"/>
                                            </p:tgtEl>
                                            <p:attrNameLst>
                                              <p:attrName>ppt_w</p:attrName>
                                            </p:attrNameLst>
                                          </p:cBhvr>
                                          <p:tavLst>
                                            <p:tav tm="0">
                                              <p:val>
                                                <p:fltVal val="0"/>
                                              </p:val>
                                            </p:tav>
                                            <p:tav tm="100000">
                                              <p:val>
                                                <p:strVal val="#ppt_w"/>
                                              </p:val>
                                            </p:tav>
                                          </p:tavLst>
                                        </p:anim>
                                        <p:anim calcmode="lin" valueType="num">
                                          <p:cBhvr>
                                            <p:cTn id="26" dur="500" fill="hold"/>
                                            <p:tgtEl>
                                              <p:spTgt spid="10"/>
                                            </p:tgtEl>
                                            <p:attrNameLst>
                                              <p:attrName>ppt_h</p:attrName>
                                            </p:attrNameLst>
                                          </p:cBhvr>
                                          <p:tavLst>
                                            <p:tav tm="0">
                                              <p:val>
                                                <p:fltVal val="0"/>
                                              </p:val>
                                            </p:tav>
                                            <p:tav tm="100000">
                                              <p:val>
                                                <p:strVal val="#ppt_h"/>
                                              </p:val>
                                            </p:tav>
                                          </p:tavLst>
                                        </p:anim>
                                        <p:animEffect transition="in" filter="fade">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22" presetClass="entr" presetSubtype="2"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right)">
                                          <p:cBhvr>
                                            <p:cTn id="10" dur="500"/>
                                            <p:tgtEl>
                                              <p:spTgt spid="3"/>
                                            </p:tgtEl>
                                          </p:cBhvr>
                                        </p:animEffect>
                                      </p:childTnLst>
                                    </p:cTn>
                                  </p:par>
                                  <p:par>
                                    <p:cTn id="11" presetID="22" presetClass="entr" presetSubtype="1"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up)">
                                          <p:cBhvr>
                                            <p:cTn id="13" dur="500"/>
                                            <p:tgtEl>
                                              <p:spTgt spid="12"/>
                                            </p:tgtEl>
                                          </p:cBhvr>
                                        </p:animEffect>
                                      </p:childTnLst>
                                    </p:cTn>
                                  </p:par>
                                </p:childTnLst>
                              </p:cTn>
                            </p:par>
                            <p:par>
                              <p:cTn id="14" fill="hold">
                                <p:stCondLst>
                                  <p:cond delay="500"/>
                                </p:stCondLst>
                                <p:childTnLst>
                                  <p:par>
                                    <p:cTn id="15" presetID="2" presetClass="entr" presetSubtype="8" fill="hold" nodeType="after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additive="base">
                                            <p:cTn id="17" dur="500" fill="hold"/>
                                            <p:tgtEl>
                                              <p:spTgt spid="15"/>
                                            </p:tgtEl>
                                            <p:attrNameLst>
                                              <p:attrName>ppt_x</p:attrName>
                                            </p:attrNameLst>
                                          </p:cBhvr>
                                          <p:tavLst>
                                            <p:tav tm="0">
                                              <p:val>
                                                <p:strVal val="0-#ppt_w/2"/>
                                              </p:val>
                                            </p:tav>
                                            <p:tav tm="100000">
                                              <p:val>
                                                <p:strVal val="#ppt_x"/>
                                              </p:val>
                                            </p:tav>
                                          </p:tavLst>
                                        </p:anim>
                                        <p:anim calcmode="lin" valueType="num">
                                          <p:cBhvr additive="base">
                                            <p:cTn id="18" dur="500" fill="hold"/>
                                            <p:tgtEl>
                                              <p:spTgt spid="15"/>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8" name="uỷn.wav"/>
                                            </p:tgtEl>
                                          </p:cMediaNode>
                                        </p:audio>
                                      </p:subTnLst>
                                    </p:cTn>
                                  </p:par>
                                </p:childTnLst>
                              </p:cTn>
                            </p:par>
                            <p:par>
                              <p:cTn id="19" fill="hold">
                                <p:stCondLst>
                                  <p:cond delay="1000"/>
                                </p:stCondLst>
                                <p:childTnLst>
                                  <p:par>
                                    <p:cTn id="20" presetID="21" presetClass="entr" presetSubtype="1" fill="hold" nodeType="after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wheel(1)">
                                          <p:cBhvr>
                                            <p:cTn id="22" dur="500"/>
                                            <p:tgtEl>
                                              <p:spTgt spid="22"/>
                                            </p:tgtEl>
                                          </p:cBhvr>
                                        </p:animEffect>
                                      </p:childTnLst>
                                    </p:cTn>
                                  </p:par>
                                  <p:par>
                                    <p:cTn id="23" presetID="53" presetClass="entr" presetSubtype="16" fill="hold" nodeType="withEffect">
                                      <p:stCondLst>
                                        <p:cond delay="250"/>
                                      </p:stCondLst>
                                      <p:childTnLst>
                                        <p:set>
                                          <p:cBhvr>
                                            <p:cTn id="24" dur="1" fill="hold">
                                              <p:stCondLst>
                                                <p:cond delay="0"/>
                                              </p:stCondLst>
                                            </p:cTn>
                                            <p:tgtEl>
                                              <p:spTgt spid="9"/>
                                            </p:tgtEl>
                                            <p:attrNameLst>
                                              <p:attrName>style.visibility</p:attrName>
                                            </p:attrNameLst>
                                          </p:cBhvr>
                                          <p:to>
                                            <p:strVal val="visible"/>
                                          </p:to>
                                        </p:set>
                                        <p:anim calcmode="lin" valueType="num">
                                          <p:cBhvr>
                                            <p:cTn id="25" dur="500" fill="hold"/>
                                            <p:tgtEl>
                                              <p:spTgt spid="9"/>
                                            </p:tgtEl>
                                            <p:attrNameLst>
                                              <p:attrName>ppt_w</p:attrName>
                                            </p:attrNameLst>
                                          </p:cBhvr>
                                          <p:tavLst>
                                            <p:tav tm="0">
                                              <p:val>
                                                <p:fltVal val="0"/>
                                              </p:val>
                                            </p:tav>
                                            <p:tav tm="100000">
                                              <p:val>
                                                <p:strVal val="#ppt_w"/>
                                              </p:val>
                                            </p:tav>
                                          </p:tavLst>
                                        </p:anim>
                                        <p:anim calcmode="lin" valueType="num">
                                          <p:cBhvr>
                                            <p:cTn id="26" dur="500" fill="hold"/>
                                            <p:tgtEl>
                                              <p:spTgt spid="9"/>
                                            </p:tgtEl>
                                            <p:attrNameLst>
                                              <p:attrName>ppt_h</p:attrName>
                                            </p:attrNameLst>
                                          </p:cBhvr>
                                          <p:tavLst>
                                            <p:tav tm="0">
                                              <p:val>
                                                <p:fltVal val="0"/>
                                              </p:val>
                                            </p:tav>
                                            <p:tav tm="100000">
                                              <p:val>
                                                <p:strVal val="#ppt_h"/>
                                              </p:val>
                                            </p:tav>
                                          </p:tavLst>
                                        </p:anim>
                                        <p:animEffect transition="in" filter="fade">
                                          <p:cBhvr>
                                            <p:cTn id="27" dur="500"/>
                                            <p:tgtEl>
                                              <p:spTgt spid="9"/>
                                            </p:tgtEl>
                                          </p:cBhvr>
                                        </p:animEffect>
                                      </p:childTnLst>
                                    </p:cTn>
                                  </p:par>
                                  <p:par>
                                    <p:cTn id="28" presetID="53" presetClass="entr" presetSubtype="16" fill="hold" nodeType="withEffect">
                                      <p:stCondLst>
                                        <p:cond delay="250"/>
                                      </p:stCondLst>
                                      <p:childTnLst>
                                        <p:set>
                                          <p:cBhvr>
                                            <p:cTn id="29" dur="1" fill="hold">
                                              <p:stCondLst>
                                                <p:cond delay="0"/>
                                              </p:stCondLst>
                                            </p:cTn>
                                            <p:tgtEl>
                                              <p:spTgt spid="10"/>
                                            </p:tgtEl>
                                            <p:attrNameLst>
                                              <p:attrName>style.visibility</p:attrName>
                                            </p:attrNameLst>
                                          </p:cBhvr>
                                          <p:to>
                                            <p:strVal val="visible"/>
                                          </p:to>
                                        </p:set>
                                        <p:anim calcmode="lin" valueType="num">
                                          <p:cBhvr>
                                            <p:cTn id="30" dur="500" fill="hold"/>
                                            <p:tgtEl>
                                              <p:spTgt spid="10"/>
                                            </p:tgtEl>
                                            <p:attrNameLst>
                                              <p:attrName>ppt_w</p:attrName>
                                            </p:attrNameLst>
                                          </p:cBhvr>
                                          <p:tavLst>
                                            <p:tav tm="0">
                                              <p:val>
                                                <p:fltVal val="0"/>
                                              </p:val>
                                            </p:tav>
                                            <p:tav tm="100000">
                                              <p:val>
                                                <p:strVal val="#ppt_w"/>
                                              </p:val>
                                            </p:tav>
                                          </p:tavLst>
                                        </p:anim>
                                        <p:anim calcmode="lin" valueType="num">
                                          <p:cBhvr>
                                            <p:cTn id="31" dur="500" fill="hold"/>
                                            <p:tgtEl>
                                              <p:spTgt spid="10"/>
                                            </p:tgtEl>
                                            <p:attrNameLst>
                                              <p:attrName>ppt_h</p:attrName>
                                            </p:attrNameLst>
                                          </p:cBhvr>
                                          <p:tavLst>
                                            <p:tav tm="0">
                                              <p:val>
                                                <p:fltVal val="0"/>
                                              </p:val>
                                            </p:tav>
                                            <p:tav tm="100000">
                                              <p:val>
                                                <p:strVal val="#ppt_h"/>
                                              </p:val>
                                            </p:tav>
                                          </p:tavLst>
                                        </p:anim>
                                        <p:animEffect transition="in" filter="fade">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图片 6">
            <a:extLst>
              <a:ext uri="{FF2B5EF4-FFF2-40B4-BE49-F238E27FC236}">
                <a16:creationId xmlns:a16="http://schemas.microsoft.com/office/drawing/2014/main" id="{2B0965FC-DF6B-4994-A1CA-E6985A23DA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713610"/>
            <a:ext cx="12192000" cy="1144389"/>
          </a:xfrm>
          <a:prstGeom prst="rect">
            <a:avLst/>
          </a:prstGeom>
        </p:spPr>
      </p:pic>
      <p:pic>
        <p:nvPicPr>
          <p:cNvPr id="40" name="图片 26">
            <a:extLst>
              <a:ext uri="{FF2B5EF4-FFF2-40B4-BE49-F238E27FC236}">
                <a16:creationId xmlns:a16="http://schemas.microsoft.com/office/drawing/2014/main" id="{F4C60B19-4E8D-4124-B7A8-D37B5B03ADB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38551" y="6293164"/>
            <a:ext cx="1162054" cy="570731"/>
          </a:xfrm>
          <a:prstGeom prst="rect">
            <a:avLst/>
          </a:prstGeom>
        </p:spPr>
      </p:pic>
      <p:pic>
        <p:nvPicPr>
          <p:cNvPr id="41" name="图片 27">
            <a:extLst>
              <a:ext uri="{FF2B5EF4-FFF2-40B4-BE49-F238E27FC236}">
                <a16:creationId xmlns:a16="http://schemas.microsoft.com/office/drawing/2014/main" id="{14570E40-9686-4772-882E-B21EDD5C75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6311898" y="6310656"/>
            <a:ext cx="1162053" cy="547344"/>
          </a:xfrm>
          <a:prstGeom prst="rect">
            <a:avLst/>
          </a:prstGeom>
        </p:spPr>
      </p:pic>
      <p:pic>
        <p:nvPicPr>
          <p:cNvPr id="42" name="图片 28">
            <a:extLst>
              <a:ext uri="{FF2B5EF4-FFF2-40B4-BE49-F238E27FC236}">
                <a16:creationId xmlns:a16="http://schemas.microsoft.com/office/drawing/2014/main" id="{CCE9AA0F-A837-459E-A30E-388C1893A64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84352" y="6272547"/>
            <a:ext cx="1738086" cy="597244"/>
          </a:xfrm>
          <a:prstGeom prst="rect">
            <a:avLst/>
          </a:prstGeom>
        </p:spPr>
      </p:pic>
      <p:pic>
        <p:nvPicPr>
          <p:cNvPr id="45" name="图片 31">
            <a:extLst>
              <a:ext uri="{FF2B5EF4-FFF2-40B4-BE49-F238E27FC236}">
                <a16:creationId xmlns:a16="http://schemas.microsoft.com/office/drawing/2014/main" id="{5853DD61-0591-4F42-A0B0-658EA8EACA4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11303214" y="0"/>
            <a:ext cx="787187" cy="845807"/>
          </a:xfrm>
          <a:prstGeom prst="rect">
            <a:avLst/>
          </a:prstGeom>
        </p:spPr>
      </p:pic>
      <p:grpSp>
        <p:nvGrpSpPr>
          <p:cNvPr id="20" name="Group 19">
            <a:extLst>
              <a:ext uri="{FF2B5EF4-FFF2-40B4-BE49-F238E27FC236}">
                <a16:creationId xmlns:a16="http://schemas.microsoft.com/office/drawing/2014/main" id="{7165DB86-BD87-4ACC-ABE0-7943DDBE7FF8}"/>
              </a:ext>
            </a:extLst>
          </p:cNvPr>
          <p:cNvGrpSpPr/>
          <p:nvPr/>
        </p:nvGrpSpPr>
        <p:grpSpPr>
          <a:xfrm>
            <a:off x="2244723" y="1606557"/>
            <a:ext cx="8086725" cy="5120640"/>
            <a:chOff x="968936" y="845807"/>
            <a:chExt cx="5850314" cy="5120640"/>
          </a:xfrm>
        </p:grpSpPr>
        <p:pic>
          <p:nvPicPr>
            <p:cNvPr id="13" name="Picture 12">
              <a:extLst>
                <a:ext uri="{FF2B5EF4-FFF2-40B4-BE49-F238E27FC236}">
                  <a16:creationId xmlns:a16="http://schemas.microsoft.com/office/drawing/2014/main" id="{5A7D3184-5A02-4374-AAF0-DF988CFE3131}"/>
                </a:ext>
              </a:extLst>
            </p:cNvPr>
            <p:cNvPicPr>
              <a:picLocks noChangeAspect="1"/>
            </p:cNvPicPr>
            <p:nvPr/>
          </p:nvPicPr>
          <p:blipFill>
            <a:blip r:embed="rId8"/>
            <a:stretch>
              <a:fillRect/>
            </a:stretch>
          </p:blipFill>
          <p:spPr>
            <a:xfrm>
              <a:off x="968936" y="845807"/>
              <a:ext cx="5850314" cy="5120640"/>
            </a:xfrm>
            <a:prstGeom prst="rect">
              <a:avLst/>
            </a:prstGeom>
          </p:spPr>
        </p:pic>
        <p:sp>
          <p:nvSpPr>
            <p:cNvPr id="44" name="TextBox 43">
              <a:extLst>
                <a:ext uri="{FF2B5EF4-FFF2-40B4-BE49-F238E27FC236}">
                  <a16:creationId xmlns:a16="http://schemas.microsoft.com/office/drawing/2014/main" id="{D7BE67B0-893C-45DA-8E87-4CF6C8062E30}"/>
                </a:ext>
              </a:extLst>
            </p:cNvPr>
            <p:cNvSpPr txBox="1"/>
            <p:nvPr/>
          </p:nvSpPr>
          <p:spPr>
            <a:xfrm>
              <a:off x="1739499" y="2688092"/>
              <a:ext cx="4309187" cy="2554545"/>
            </a:xfrm>
            <a:prstGeom prst="rect">
              <a:avLst/>
            </a:prstGeom>
            <a:noFill/>
          </p:spPr>
          <p:txBody>
            <a:bodyPr wrap="square">
              <a:spAutoFit/>
            </a:bodyPr>
            <a:lstStyle/>
            <a:p>
              <a:pPr algn="just"/>
              <a:r>
                <a:rPr lang="vi-VN" sz="3200" dirty="0">
                  <a:solidFill>
                    <a:schemeClr val="tx2">
                      <a:lumMod val="75000"/>
                    </a:schemeClr>
                  </a:solidFill>
                  <a:latin typeface="Times New Roman" panose="02020603050405020304" pitchFamily="18" charset="0"/>
                  <a:ea typeface="Arial-Rounded" panose="020B0500000000000000" pitchFamily="34" charset="0"/>
                  <a:cs typeface="Times New Roman" panose="02020603050405020304" pitchFamily="18" charset="0"/>
                </a:rPr>
                <a:t>a. </a:t>
              </a:r>
              <a:r>
                <a:rPr lang="en-US" sz="3200" dirty="0" err="1">
                  <a:solidFill>
                    <a:schemeClr val="tx2">
                      <a:lumMod val="75000"/>
                    </a:schemeClr>
                  </a:solidFill>
                  <a:latin typeface="Times New Roman" panose="02020603050405020304" pitchFamily="18" charset="0"/>
                  <a:ea typeface="Arial-Rounded" panose="020B0500000000000000" pitchFamily="34" charset="0"/>
                  <a:cs typeface="Times New Roman" panose="02020603050405020304" pitchFamily="18" charset="0"/>
                </a:rPr>
                <a:t>Hỏi</a:t>
              </a:r>
              <a:r>
                <a:rPr lang="en-US" sz="3200" dirty="0">
                  <a:solidFill>
                    <a:schemeClr val="tx2">
                      <a:lumMod val="75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chemeClr val="tx2">
                      <a:lumMod val="75000"/>
                    </a:schemeClr>
                  </a:solidFill>
                  <a:latin typeface="Times New Roman" panose="02020603050405020304" pitchFamily="18" charset="0"/>
                  <a:ea typeface="Arial-Rounded" panose="020B0500000000000000" pitchFamily="34" charset="0"/>
                  <a:cs typeface="Times New Roman" panose="02020603050405020304" pitchFamily="18" charset="0"/>
                </a:rPr>
                <a:t>thăm</a:t>
              </a:r>
              <a:r>
                <a:rPr lang="en-US" sz="3200" dirty="0">
                  <a:solidFill>
                    <a:schemeClr val="tx2">
                      <a:lumMod val="75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chemeClr val="tx2">
                      <a:lumMod val="75000"/>
                    </a:schemeClr>
                  </a:solidFill>
                  <a:latin typeface="Times New Roman" panose="02020603050405020304" pitchFamily="18" charset="0"/>
                  <a:ea typeface="Arial-Rounded" panose="020B0500000000000000" pitchFamily="34" charset="0"/>
                  <a:cs typeface="Times New Roman" panose="02020603050405020304" pitchFamily="18" charset="0"/>
                </a:rPr>
                <a:t>tình</a:t>
              </a:r>
              <a:r>
                <a:rPr lang="en-US" sz="3200" dirty="0">
                  <a:solidFill>
                    <a:schemeClr val="tx2">
                      <a:lumMod val="75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chemeClr val="tx2">
                      <a:lumMod val="75000"/>
                    </a:schemeClr>
                  </a:solidFill>
                  <a:latin typeface="Times New Roman" panose="02020603050405020304" pitchFamily="18" charset="0"/>
                  <a:ea typeface="Arial-Rounded" panose="020B0500000000000000" pitchFamily="34" charset="0"/>
                  <a:cs typeface="Times New Roman" panose="02020603050405020304" pitchFamily="18" charset="0"/>
                </a:rPr>
                <a:t>hình</a:t>
              </a:r>
              <a:r>
                <a:rPr lang="en-US" sz="3200" dirty="0">
                  <a:solidFill>
                    <a:schemeClr val="tx2">
                      <a:lumMod val="75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chemeClr val="tx2">
                      <a:lumMod val="75000"/>
                    </a:schemeClr>
                  </a:solidFill>
                  <a:latin typeface="Times New Roman" panose="02020603050405020304" pitchFamily="18" charset="0"/>
                  <a:ea typeface="Arial-Rounded" panose="020B0500000000000000" pitchFamily="34" charset="0"/>
                  <a:cs typeface="Times New Roman" panose="02020603050405020304" pitchFamily="18" charset="0"/>
                </a:rPr>
                <a:t>sức</a:t>
              </a:r>
              <a:r>
                <a:rPr lang="en-US" sz="3200" dirty="0">
                  <a:solidFill>
                    <a:schemeClr val="tx2">
                      <a:lumMod val="75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chemeClr val="tx2">
                      <a:lumMod val="75000"/>
                    </a:schemeClr>
                  </a:solidFill>
                  <a:latin typeface="Times New Roman" panose="02020603050405020304" pitchFamily="18" charset="0"/>
                  <a:ea typeface="Arial-Rounded" panose="020B0500000000000000" pitchFamily="34" charset="0"/>
                  <a:cs typeface="Times New Roman" panose="02020603050405020304" pitchFamily="18" charset="0"/>
                </a:rPr>
                <a:t>khỏe</a:t>
              </a:r>
              <a:r>
                <a:rPr lang="en-US" sz="3200" dirty="0">
                  <a:solidFill>
                    <a:schemeClr val="tx2">
                      <a:lumMod val="75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chemeClr val="tx2">
                      <a:lumMod val="75000"/>
                    </a:schemeClr>
                  </a:solidFill>
                  <a:latin typeface="Times New Roman" panose="02020603050405020304" pitchFamily="18" charset="0"/>
                  <a:ea typeface="Arial-Rounded" panose="020B0500000000000000" pitchFamily="34" charset="0"/>
                  <a:cs typeface="Times New Roman" panose="02020603050405020304" pitchFamily="18" charset="0"/>
                </a:rPr>
                <a:t>của</a:t>
              </a:r>
              <a:r>
                <a:rPr lang="en-US" sz="3200" dirty="0">
                  <a:solidFill>
                    <a:schemeClr val="tx2">
                      <a:lumMod val="75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chemeClr val="tx2">
                      <a:lumMod val="75000"/>
                    </a:schemeClr>
                  </a:solidFill>
                  <a:latin typeface="Times New Roman" panose="02020603050405020304" pitchFamily="18" charset="0"/>
                  <a:ea typeface="Arial-Rounded" panose="020B0500000000000000" pitchFamily="34" charset="0"/>
                  <a:cs typeface="Times New Roman" panose="02020603050405020304" pitchFamily="18" charset="0"/>
                </a:rPr>
                <a:t>người</a:t>
              </a:r>
              <a:r>
                <a:rPr lang="en-US" sz="3200" dirty="0">
                  <a:solidFill>
                    <a:schemeClr val="tx2">
                      <a:lumMod val="75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chemeClr val="tx2">
                      <a:lumMod val="75000"/>
                    </a:schemeClr>
                  </a:solidFill>
                  <a:latin typeface="Times New Roman" panose="02020603050405020304" pitchFamily="18" charset="0"/>
                  <a:ea typeface="Arial-Rounded" panose="020B0500000000000000" pitchFamily="34" charset="0"/>
                  <a:cs typeface="Times New Roman" panose="02020603050405020304" pitchFamily="18" charset="0"/>
                </a:rPr>
                <a:t>nhận</a:t>
              </a:r>
              <a:r>
                <a:rPr lang="en-US" sz="3200" dirty="0">
                  <a:solidFill>
                    <a:schemeClr val="tx2">
                      <a:lumMod val="75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chemeClr val="tx2">
                      <a:lumMod val="75000"/>
                    </a:schemeClr>
                  </a:solidFill>
                  <a:latin typeface="Times New Roman" panose="02020603050405020304" pitchFamily="18" charset="0"/>
                  <a:ea typeface="Arial-Rounded" panose="020B0500000000000000" pitchFamily="34" charset="0"/>
                  <a:cs typeface="Times New Roman" panose="02020603050405020304" pitchFamily="18" charset="0"/>
                </a:rPr>
                <a:t>thư</a:t>
              </a:r>
              <a:r>
                <a:rPr lang="en-US" sz="3200" dirty="0">
                  <a:solidFill>
                    <a:schemeClr val="tx2">
                      <a:lumMod val="75000"/>
                    </a:schemeClr>
                  </a:solidFill>
                  <a:latin typeface="Times New Roman" panose="02020603050405020304" pitchFamily="18" charset="0"/>
                  <a:ea typeface="Arial-Rounded" panose="020B0500000000000000" pitchFamily="34" charset="0"/>
                  <a:cs typeface="Times New Roman" panose="02020603050405020304" pitchFamily="18" charset="0"/>
                </a:rPr>
                <a:t>.</a:t>
              </a:r>
              <a:endParaRPr lang="vi-VN" sz="3200" dirty="0">
                <a:solidFill>
                  <a:schemeClr val="tx2">
                    <a:lumMod val="75000"/>
                  </a:schemeClr>
                </a:solidFill>
                <a:latin typeface="Times New Roman" panose="02020603050405020304" pitchFamily="18" charset="0"/>
                <a:ea typeface="Arial-Rounded" panose="020B0500000000000000" pitchFamily="34" charset="0"/>
                <a:cs typeface="Times New Roman" panose="02020603050405020304" pitchFamily="18" charset="0"/>
              </a:endParaRPr>
            </a:p>
            <a:p>
              <a:pPr algn="just"/>
              <a:r>
                <a:rPr lang="vi-VN" sz="3200" dirty="0">
                  <a:solidFill>
                    <a:schemeClr val="tx2">
                      <a:lumMod val="75000"/>
                    </a:schemeClr>
                  </a:solidFill>
                  <a:latin typeface="Times New Roman" panose="02020603050405020304" pitchFamily="18" charset="0"/>
                  <a:ea typeface="Arial-Rounded" panose="020B0500000000000000" pitchFamily="34" charset="0"/>
                  <a:cs typeface="Times New Roman" panose="02020603050405020304" pitchFamily="18" charset="0"/>
                </a:rPr>
                <a:t>b. </a:t>
              </a:r>
              <a:r>
                <a:rPr lang="en-US" sz="3200" dirty="0" err="1">
                  <a:solidFill>
                    <a:schemeClr val="tx2">
                      <a:lumMod val="75000"/>
                    </a:schemeClr>
                  </a:solidFill>
                  <a:latin typeface="Times New Roman" panose="02020603050405020304" pitchFamily="18" charset="0"/>
                  <a:ea typeface="Arial-Rounded" panose="020B0500000000000000" pitchFamily="34" charset="0"/>
                  <a:cs typeface="Times New Roman" panose="02020603050405020304" pitchFamily="18" charset="0"/>
                </a:rPr>
                <a:t>Hỏi</a:t>
              </a:r>
              <a:r>
                <a:rPr lang="en-US" sz="3200" dirty="0">
                  <a:solidFill>
                    <a:schemeClr val="tx2">
                      <a:lumMod val="75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chemeClr val="tx2">
                      <a:lumMod val="75000"/>
                    </a:schemeClr>
                  </a:solidFill>
                  <a:latin typeface="Times New Roman" panose="02020603050405020304" pitchFamily="18" charset="0"/>
                  <a:ea typeface="Arial-Rounded" panose="020B0500000000000000" pitchFamily="34" charset="0"/>
                  <a:cs typeface="Times New Roman" panose="02020603050405020304" pitchFamily="18" charset="0"/>
                </a:rPr>
                <a:t>thăm</a:t>
              </a:r>
              <a:r>
                <a:rPr lang="en-US" sz="3200" dirty="0">
                  <a:solidFill>
                    <a:schemeClr val="tx2">
                      <a:lumMod val="75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chemeClr val="tx2">
                      <a:lumMod val="75000"/>
                    </a:schemeClr>
                  </a:solidFill>
                  <a:latin typeface="Times New Roman" panose="02020603050405020304" pitchFamily="18" charset="0"/>
                  <a:ea typeface="Arial-Rounded" panose="020B0500000000000000" pitchFamily="34" charset="0"/>
                  <a:cs typeface="Times New Roman" panose="02020603050405020304" pitchFamily="18" charset="0"/>
                </a:rPr>
                <a:t>về</a:t>
              </a:r>
              <a:r>
                <a:rPr lang="en-US" sz="3200" dirty="0">
                  <a:solidFill>
                    <a:schemeClr val="tx2">
                      <a:lumMod val="75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chemeClr val="tx2">
                      <a:lumMod val="75000"/>
                    </a:schemeClr>
                  </a:solidFill>
                  <a:latin typeface="Times New Roman" panose="02020603050405020304" pitchFamily="18" charset="0"/>
                  <a:ea typeface="Arial-Rounded" panose="020B0500000000000000" pitchFamily="34" charset="0"/>
                  <a:cs typeface="Times New Roman" panose="02020603050405020304" pitchFamily="18" charset="0"/>
                </a:rPr>
                <a:t>công</a:t>
              </a:r>
              <a:r>
                <a:rPr lang="en-US" sz="3200" dirty="0">
                  <a:solidFill>
                    <a:schemeClr val="tx2">
                      <a:lumMod val="75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chemeClr val="tx2">
                      <a:lumMod val="75000"/>
                    </a:schemeClr>
                  </a:solidFill>
                  <a:latin typeface="Times New Roman" panose="02020603050405020304" pitchFamily="18" charset="0"/>
                  <a:ea typeface="Arial-Rounded" panose="020B0500000000000000" pitchFamily="34" charset="0"/>
                  <a:cs typeface="Times New Roman" panose="02020603050405020304" pitchFamily="18" charset="0"/>
                </a:rPr>
                <a:t>việc</a:t>
              </a:r>
              <a:r>
                <a:rPr lang="en-US" sz="3200" dirty="0">
                  <a:solidFill>
                    <a:schemeClr val="tx2">
                      <a:lumMod val="75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chemeClr val="tx2">
                      <a:lumMod val="75000"/>
                    </a:schemeClr>
                  </a:solidFill>
                  <a:latin typeface="Times New Roman" panose="02020603050405020304" pitchFamily="18" charset="0"/>
                  <a:ea typeface="Arial-Rounded" panose="020B0500000000000000" pitchFamily="34" charset="0"/>
                  <a:cs typeface="Times New Roman" panose="02020603050405020304" pitchFamily="18" charset="0"/>
                </a:rPr>
                <a:t>học</a:t>
              </a:r>
              <a:r>
                <a:rPr lang="en-US" sz="3200" dirty="0">
                  <a:solidFill>
                    <a:schemeClr val="tx2">
                      <a:lumMod val="75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chemeClr val="tx2">
                      <a:lumMod val="75000"/>
                    </a:schemeClr>
                  </a:solidFill>
                  <a:latin typeface="Times New Roman" panose="02020603050405020304" pitchFamily="18" charset="0"/>
                  <a:ea typeface="Arial-Rounded" panose="020B0500000000000000" pitchFamily="34" charset="0"/>
                  <a:cs typeface="Times New Roman" panose="02020603050405020304" pitchFamily="18" charset="0"/>
                </a:rPr>
                <a:t>tập</a:t>
              </a:r>
              <a:r>
                <a:rPr lang="en-US" sz="3200" dirty="0">
                  <a:solidFill>
                    <a:schemeClr val="tx2">
                      <a:lumMod val="75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chemeClr val="tx2">
                      <a:lumMod val="75000"/>
                    </a:schemeClr>
                  </a:solidFill>
                  <a:latin typeface="Times New Roman" panose="02020603050405020304" pitchFamily="18" charset="0"/>
                  <a:ea typeface="Arial-Rounded" panose="020B0500000000000000" pitchFamily="34" charset="0"/>
                  <a:cs typeface="Times New Roman" panose="02020603050405020304" pitchFamily="18" charset="0"/>
                </a:rPr>
                <a:t>của</a:t>
              </a:r>
              <a:r>
                <a:rPr lang="en-US" sz="3200" dirty="0">
                  <a:solidFill>
                    <a:schemeClr val="tx2">
                      <a:lumMod val="75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chemeClr val="tx2">
                      <a:lumMod val="75000"/>
                    </a:schemeClr>
                  </a:solidFill>
                  <a:latin typeface="Times New Roman" panose="02020603050405020304" pitchFamily="18" charset="0"/>
                  <a:ea typeface="Arial-Rounded" panose="020B0500000000000000" pitchFamily="34" charset="0"/>
                  <a:cs typeface="Times New Roman" panose="02020603050405020304" pitchFamily="18" charset="0"/>
                </a:rPr>
                <a:t>người</a:t>
              </a:r>
              <a:r>
                <a:rPr lang="en-US" sz="3200" dirty="0">
                  <a:solidFill>
                    <a:schemeClr val="tx2">
                      <a:lumMod val="75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chemeClr val="tx2">
                      <a:lumMod val="75000"/>
                    </a:schemeClr>
                  </a:solidFill>
                  <a:latin typeface="Times New Roman" panose="02020603050405020304" pitchFamily="18" charset="0"/>
                  <a:ea typeface="Arial-Rounded" panose="020B0500000000000000" pitchFamily="34" charset="0"/>
                  <a:cs typeface="Times New Roman" panose="02020603050405020304" pitchFamily="18" charset="0"/>
                </a:rPr>
                <a:t>nhận</a:t>
              </a:r>
              <a:r>
                <a:rPr lang="en-US" sz="3200" dirty="0">
                  <a:solidFill>
                    <a:schemeClr val="tx2">
                      <a:lumMod val="75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chemeClr val="tx2">
                      <a:lumMod val="75000"/>
                    </a:schemeClr>
                  </a:solidFill>
                  <a:latin typeface="Times New Roman" panose="02020603050405020304" pitchFamily="18" charset="0"/>
                  <a:ea typeface="Arial-Rounded" panose="020B0500000000000000" pitchFamily="34" charset="0"/>
                  <a:cs typeface="Times New Roman" panose="02020603050405020304" pitchFamily="18" charset="0"/>
                </a:rPr>
                <a:t>thư</a:t>
              </a:r>
              <a:r>
                <a:rPr lang="en-US" sz="3200" dirty="0">
                  <a:solidFill>
                    <a:schemeClr val="tx2">
                      <a:lumMod val="75000"/>
                    </a:schemeClr>
                  </a:solidFill>
                  <a:latin typeface="Times New Roman" panose="02020603050405020304" pitchFamily="18" charset="0"/>
                  <a:ea typeface="Arial-Rounded" panose="020B0500000000000000" pitchFamily="34" charset="0"/>
                  <a:cs typeface="Times New Roman" panose="02020603050405020304" pitchFamily="18" charset="0"/>
                </a:rPr>
                <a:t>.</a:t>
              </a:r>
            </a:p>
            <a:p>
              <a:pPr algn="just"/>
              <a:r>
                <a:rPr lang="en-US" sz="3200" dirty="0">
                  <a:solidFill>
                    <a:schemeClr val="tx2">
                      <a:lumMod val="75000"/>
                    </a:schemeClr>
                  </a:solidFill>
                  <a:latin typeface="Times New Roman" panose="02020603050405020304" pitchFamily="18" charset="0"/>
                  <a:ea typeface="Arial-Rounded" panose="020B0500000000000000" pitchFamily="34" charset="0"/>
                  <a:cs typeface="Times New Roman" panose="02020603050405020304" pitchFamily="18" charset="0"/>
                </a:rPr>
                <a:t>…</a:t>
              </a:r>
              <a:endParaRPr lang="vi-VN" sz="3200" dirty="0">
                <a:solidFill>
                  <a:schemeClr val="tx2">
                    <a:lumMod val="75000"/>
                  </a:schemeClr>
                </a:solidFill>
                <a:latin typeface="Times New Roman" panose="02020603050405020304" pitchFamily="18" charset="0"/>
                <a:ea typeface="Arial-Rounded" panose="020B0500000000000000" pitchFamily="34" charset="0"/>
                <a:cs typeface="Times New Roman" panose="02020603050405020304" pitchFamily="18" charset="0"/>
              </a:endParaRPr>
            </a:p>
          </p:txBody>
        </p:sp>
      </p:grpSp>
      <p:sp>
        <p:nvSpPr>
          <p:cNvPr id="3" name="TextBox 2">
            <a:extLst>
              <a:ext uri="{FF2B5EF4-FFF2-40B4-BE49-F238E27FC236}">
                <a16:creationId xmlns:a16="http://schemas.microsoft.com/office/drawing/2014/main" id="{4150D32A-D35E-4E35-AB00-663BD1CAB9A7}"/>
              </a:ext>
            </a:extLst>
          </p:cNvPr>
          <p:cNvSpPr txBox="1"/>
          <p:nvPr/>
        </p:nvSpPr>
        <p:spPr>
          <a:xfrm>
            <a:off x="298650" y="281174"/>
            <a:ext cx="10700654" cy="1200329"/>
          </a:xfrm>
          <a:prstGeom prst="rect">
            <a:avLst/>
          </a:prstGeom>
          <a:noFill/>
        </p:spPr>
        <p:txBody>
          <a:bodyPr wrap="square" rtlCol="0">
            <a:spAutoFit/>
          </a:bodyPr>
          <a:lstStyle/>
          <a:p>
            <a:pPr algn="ctr"/>
            <a:r>
              <a:rPr lang="en-US" sz="3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3.</a:t>
            </a:r>
            <a:r>
              <a:rPr lang="en-US" sz="36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latin typeface="Times New Roman" panose="02020603050405020304" pitchFamily="18" charset="0"/>
                <a:ea typeface="Arial-Rounded" panose="020B0500000000000000" pitchFamily="34" charset="0"/>
                <a:cs typeface="Times New Roman" panose="02020603050405020304" pitchFamily="18" charset="0"/>
              </a:rPr>
              <a:t>Dựa</a:t>
            </a:r>
            <a:r>
              <a:rPr lang="en-US" sz="36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latin typeface="Times New Roman" panose="02020603050405020304" pitchFamily="18" charset="0"/>
                <a:ea typeface="Arial-Rounded" panose="020B0500000000000000" pitchFamily="34" charset="0"/>
                <a:cs typeface="Times New Roman" panose="02020603050405020304" pitchFamily="18" charset="0"/>
              </a:rPr>
              <a:t>vào</a:t>
            </a:r>
            <a:r>
              <a:rPr lang="en-US" sz="36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latin typeface="Times New Roman" panose="02020603050405020304" pitchFamily="18" charset="0"/>
                <a:ea typeface="Arial-Rounded" panose="020B0500000000000000" pitchFamily="34" charset="0"/>
                <a:cs typeface="Times New Roman" panose="02020603050405020304" pitchFamily="18" charset="0"/>
              </a:rPr>
              <a:t>những</a:t>
            </a:r>
            <a:r>
              <a:rPr lang="en-US" sz="36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latin typeface="Times New Roman" panose="02020603050405020304" pitchFamily="18" charset="0"/>
                <a:ea typeface="Arial-Rounded" panose="020B0500000000000000" pitchFamily="34" charset="0"/>
                <a:cs typeface="Times New Roman" panose="02020603050405020304" pitchFamily="18" charset="0"/>
              </a:rPr>
              <a:t>điều</a:t>
            </a:r>
            <a:r>
              <a:rPr lang="en-US" sz="36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latin typeface="Times New Roman" panose="02020603050405020304" pitchFamily="18" charset="0"/>
                <a:ea typeface="Arial-Rounded" panose="020B0500000000000000" pitchFamily="34" charset="0"/>
                <a:cs typeface="Times New Roman" panose="02020603050405020304" pitchFamily="18" charset="0"/>
              </a:rPr>
              <a:t>đã</a:t>
            </a:r>
            <a:r>
              <a:rPr lang="en-US" sz="36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latin typeface="Times New Roman" panose="02020603050405020304" pitchFamily="18" charset="0"/>
                <a:ea typeface="Arial-Rounded" panose="020B0500000000000000" pitchFamily="34" charset="0"/>
                <a:cs typeface="Times New Roman" panose="02020603050405020304" pitchFamily="18" charset="0"/>
              </a:rPr>
              <a:t>trao</a:t>
            </a:r>
            <a:r>
              <a:rPr lang="en-US" sz="36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latin typeface="Times New Roman" panose="02020603050405020304" pitchFamily="18" charset="0"/>
                <a:ea typeface="Arial-Rounded" panose="020B0500000000000000" pitchFamily="34" charset="0"/>
                <a:cs typeface="Times New Roman" panose="02020603050405020304" pitchFamily="18" charset="0"/>
              </a:rPr>
              <a:t>đổi</a:t>
            </a:r>
            <a:r>
              <a:rPr lang="en-US" sz="36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latin typeface="Times New Roman" panose="02020603050405020304" pitchFamily="18" charset="0"/>
                <a:ea typeface="Arial-Rounded" panose="020B0500000000000000" pitchFamily="34" charset="0"/>
                <a:cs typeface="Times New Roman" panose="02020603050405020304" pitchFamily="18" charset="0"/>
              </a:rPr>
              <a:t>với</a:t>
            </a:r>
            <a:r>
              <a:rPr lang="en-US" sz="36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latin typeface="Times New Roman" panose="02020603050405020304" pitchFamily="18" charset="0"/>
                <a:ea typeface="Arial-Rounded" panose="020B0500000000000000" pitchFamily="34" charset="0"/>
                <a:cs typeface="Times New Roman" panose="02020603050405020304" pitchFamily="18" charset="0"/>
              </a:rPr>
              <a:t>bạn</a:t>
            </a:r>
            <a:r>
              <a:rPr lang="en-US" sz="36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latin typeface="Times New Roman" panose="02020603050405020304" pitchFamily="18" charset="0"/>
                <a:ea typeface="Arial-Rounded" panose="020B0500000000000000" pitchFamily="34" charset="0"/>
                <a:cs typeface="Times New Roman" panose="02020603050405020304" pitchFamily="18" charset="0"/>
              </a:rPr>
              <a:t>em</a:t>
            </a:r>
            <a:r>
              <a:rPr lang="en-US" sz="36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latin typeface="Times New Roman" panose="02020603050405020304" pitchFamily="18" charset="0"/>
                <a:ea typeface="Arial-Rounded" panose="020B0500000000000000" pitchFamily="34" charset="0"/>
                <a:cs typeface="Times New Roman" panose="02020603050405020304" pitchFamily="18" charset="0"/>
              </a:rPr>
              <a:t>hãy</a:t>
            </a:r>
            <a:r>
              <a:rPr lang="en-US" sz="36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latin typeface="Times New Roman" panose="02020603050405020304" pitchFamily="18" charset="0"/>
                <a:ea typeface="Arial-Rounded" panose="020B0500000000000000" pitchFamily="34" charset="0"/>
                <a:cs typeface="Times New Roman" panose="02020603050405020304" pitchFamily="18" charset="0"/>
              </a:rPr>
              <a:t>viết</a:t>
            </a:r>
            <a:r>
              <a:rPr lang="en-US" sz="3600" b="1" dirty="0">
                <a:latin typeface="Times New Roman" panose="02020603050405020304" pitchFamily="18" charset="0"/>
                <a:ea typeface="Arial-Rounded" panose="020B0500000000000000" pitchFamily="34" charset="0"/>
                <a:cs typeface="Times New Roman" panose="02020603050405020304" pitchFamily="18" charset="0"/>
              </a:rPr>
              <a:t> 3- 4 </a:t>
            </a:r>
            <a:r>
              <a:rPr lang="en-US" sz="3600" b="1" dirty="0" err="1">
                <a:latin typeface="Times New Roman" panose="02020603050405020304" pitchFamily="18" charset="0"/>
                <a:ea typeface="Arial-Rounded" panose="020B0500000000000000" pitchFamily="34" charset="0"/>
                <a:cs typeface="Times New Roman" panose="02020603050405020304" pitchFamily="18" charset="0"/>
              </a:rPr>
              <a:t>câu</a:t>
            </a:r>
            <a:r>
              <a:rPr lang="en-US" sz="36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latin typeface="Times New Roman" panose="02020603050405020304" pitchFamily="18" charset="0"/>
                <a:ea typeface="Arial-Rounded" panose="020B0500000000000000" pitchFamily="34" charset="0"/>
                <a:cs typeface="Times New Roman" panose="02020603050405020304" pitchFamily="18" charset="0"/>
              </a:rPr>
              <a:t>hỏi</a:t>
            </a:r>
            <a:r>
              <a:rPr lang="en-US" sz="36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latin typeface="Times New Roman" panose="02020603050405020304" pitchFamily="18" charset="0"/>
                <a:ea typeface="Arial-Rounded" panose="020B0500000000000000" pitchFamily="34" charset="0"/>
                <a:cs typeface="Times New Roman" panose="02020603050405020304" pitchFamily="18" charset="0"/>
              </a:rPr>
              <a:t>thăm</a:t>
            </a:r>
            <a:r>
              <a:rPr lang="en-US" sz="36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latin typeface="Times New Roman" panose="02020603050405020304" pitchFamily="18" charset="0"/>
                <a:ea typeface="Arial-Rounded" panose="020B0500000000000000" pitchFamily="34" charset="0"/>
                <a:cs typeface="Times New Roman" panose="02020603050405020304" pitchFamily="18" charset="0"/>
              </a:rPr>
              <a:t>tình</a:t>
            </a:r>
            <a:r>
              <a:rPr lang="en-US" sz="36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latin typeface="Times New Roman" panose="02020603050405020304" pitchFamily="18" charset="0"/>
                <a:ea typeface="Arial-Rounded" panose="020B0500000000000000" pitchFamily="34" charset="0"/>
                <a:cs typeface="Times New Roman" panose="02020603050405020304" pitchFamily="18" charset="0"/>
              </a:rPr>
              <a:t>hình</a:t>
            </a:r>
            <a:r>
              <a:rPr lang="en-US" sz="36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latin typeface="Times New Roman" panose="02020603050405020304" pitchFamily="18" charset="0"/>
                <a:ea typeface="Arial-Rounded" panose="020B0500000000000000" pitchFamily="34" charset="0"/>
                <a:cs typeface="Times New Roman" panose="02020603050405020304" pitchFamily="18" charset="0"/>
              </a:rPr>
              <a:t>của</a:t>
            </a:r>
            <a:r>
              <a:rPr lang="en-US" sz="36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latin typeface="Times New Roman" panose="02020603050405020304" pitchFamily="18" charset="0"/>
                <a:ea typeface="Arial-Rounded" panose="020B0500000000000000" pitchFamily="34" charset="0"/>
                <a:cs typeface="Times New Roman" panose="02020603050405020304" pitchFamily="18" charset="0"/>
              </a:rPr>
              <a:t>người</a:t>
            </a:r>
            <a:r>
              <a:rPr lang="en-US" sz="36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latin typeface="Times New Roman" panose="02020603050405020304" pitchFamily="18" charset="0"/>
                <a:ea typeface="Arial-Rounded" panose="020B0500000000000000" pitchFamily="34" charset="0"/>
                <a:cs typeface="Times New Roman" panose="02020603050405020304" pitchFamily="18" charset="0"/>
              </a:rPr>
              <a:t>nhận</a:t>
            </a:r>
            <a:r>
              <a:rPr lang="en-US" sz="36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latin typeface="Times New Roman" panose="02020603050405020304" pitchFamily="18" charset="0"/>
                <a:ea typeface="Arial-Rounded" panose="020B0500000000000000" pitchFamily="34" charset="0"/>
                <a:cs typeface="Times New Roman" panose="02020603050405020304" pitchFamily="18" charset="0"/>
              </a:rPr>
              <a:t>thư</a:t>
            </a:r>
            <a:r>
              <a:rPr lang="en-US" sz="3600" b="1" dirty="0">
                <a:latin typeface="Times New Roman" panose="02020603050405020304" pitchFamily="18" charset="0"/>
                <a:ea typeface="Arial-Rounded" panose="020B0500000000000000" pitchFamily="34" charset="0"/>
                <a:cs typeface="Times New Roman" panose="02020603050405020304" pitchFamily="18" charset="0"/>
              </a:rPr>
              <a:t>.</a:t>
            </a:r>
          </a:p>
        </p:txBody>
      </p:sp>
      <p:sp>
        <p:nvSpPr>
          <p:cNvPr id="17" name="TextBox 16">
            <a:extLst>
              <a:ext uri="{FF2B5EF4-FFF2-40B4-BE49-F238E27FC236}">
                <a16:creationId xmlns:a16="http://schemas.microsoft.com/office/drawing/2014/main" id="{1AF4B4C8-2BC2-4F92-8321-E696F6616A25}"/>
              </a:ext>
            </a:extLst>
          </p:cNvPr>
          <p:cNvSpPr txBox="1"/>
          <p:nvPr/>
        </p:nvSpPr>
        <p:spPr>
          <a:xfrm>
            <a:off x="2747963" y="1326714"/>
            <a:ext cx="6296024" cy="369332"/>
          </a:xfrm>
          <a:prstGeom prst="rect">
            <a:avLst/>
          </a:prstGeom>
          <a:noFill/>
        </p:spPr>
        <p:txBody>
          <a:bodyPr wrap="square">
            <a:spAutoFit/>
          </a:bodyPr>
          <a:lstStyle/>
          <a:p>
            <a:endParaRPr lang="vi-VN" dirty="0">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7622E5BE-01C6-B30A-8F7B-8D1A9F926C72}"/>
              </a:ext>
            </a:extLst>
          </p:cNvPr>
          <p:cNvSpPr txBox="1"/>
          <p:nvPr/>
        </p:nvSpPr>
        <p:spPr>
          <a:xfrm>
            <a:off x="4055384" y="2720210"/>
            <a:ext cx="4740273" cy="646331"/>
          </a:xfrm>
          <a:prstGeom prst="rect">
            <a:avLst/>
          </a:prstGeom>
          <a:noFill/>
        </p:spPr>
        <p:txBody>
          <a:bodyPr wrap="square" rtlCol="0">
            <a:spAutoFit/>
          </a:bodyPr>
          <a:lstStyle/>
          <a:p>
            <a:pPr algn="ctr"/>
            <a:r>
              <a:rPr lang="en-US" sz="3600" b="1" dirty="0" err="1">
                <a:solidFill>
                  <a:srgbClr val="FF3333"/>
                </a:solidFill>
                <a:latin typeface="Times New Roman" panose="02020603050405020304" pitchFamily="18" charset="0"/>
                <a:ea typeface="Arial-Rounded" panose="020B0500000000000000" pitchFamily="34" charset="0"/>
                <a:cs typeface="Times New Roman" panose="02020603050405020304" pitchFamily="18" charset="0"/>
              </a:rPr>
              <a:t>Gợi</a:t>
            </a:r>
            <a:r>
              <a:rPr lang="en-US" sz="3600" b="1" dirty="0">
                <a:solidFill>
                  <a:srgbClr val="FF3333"/>
                </a:solidFill>
                <a:latin typeface="Times New Roman" panose="02020603050405020304" pitchFamily="18" charset="0"/>
                <a:ea typeface="Arial-Rounded" panose="020B0500000000000000" pitchFamily="34" charset="0"/>
                <a:cs typeface="Times New Roman" panose="02020603050405020304" pitchFamily="18" charset="0"/>
              </a:rPr>
              <a:t> ý</a:t>
            </a:r>
          </a:p>
        </p:txBody>
      </p:sp>
      <p:cxnSp>
        <p:nvCxnSpPr>
          <p:cNvPr id="6" name="Straight Connector 5">
            <a:extLst>
              <a:ext uri="{FF2B5EF4-FFF2-40B4-BE49-F238E27FC236}">
                <a16:creationId xmlns:a16="http://schemas.microsoft.com/office/drawing/2014/main" id="{8D3D22E2-B8D5-F953-9840-441A1E3C7283}"/>
              </a:ext>
            </a:extLst>
          </p:cNvPr>
          <p:cNvCxnSpPr>
            <a:cxnSpLocks/>
          </p:cNvCxnSpPr>
          <p:nvPr/>
        </p:nvCxnSpPr>
        <p:spPr>
          <a:xfrm>
            <a:off x="1682578" y="1475882"/>
            <a:ext cx="9126593" cy="0"/>
          </a:xfrm>
          <a:prstGeom prst="line">
            <a:avLst/>
          </a:prstGeom>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405528401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wipe(left)">
                                      <p:cBhvr>
                                        <p:cTn id="7" dur="500"/>
                                        <p:tgtEl>
                                          <p:spTgt spid="38"/>
                                        </p:tgtEl>
                                      </p:cBhvr>
                                    </p:animEffect>
                                  </p:childTnLst>
                                </p:cTn>
                              </p:par>
                              <p:par>
                                <p:cTn id="8" presetID="22" presetClass="entr" presetSubtype="4" fill="hold" nodeType="withEffect">
                                  <p:stCondLst>
                                    <p:cond delay="250"/>
                                  </p:stCondLst>
                                  <p:childTnLst>
                                    <p:set>
                                      <p:cBhvr>
                                        <p:cTn id="9" dur="1" fill="hold">
                                          <p:stCondLst>
                                            <p:cond delay="0"/>
                                          </p:stCondLst>
                                        </p:cTn>
                                        <p:tgtEl>
                                          <p:spTgt spid="42"/>
                                        </p:tgtEl>
                                        <p:attrNameLst>
                                          <p:attrName>style.visibility</p:attrName>
                                        </p:attrNameLst>
                                      </p:cBhvr>
                                      <p:to>
                                        <p:strVal val="visible"/>
                                      </p:to>
                                    </p:set>
                                    <p:animEffect transition="in" filter="wipe(down)">
                                      <p:cBhvr>
                                        <p:cTn id="10" dur="250"/>
                                        <p:tgtEl>
                                          <p:spTgt spid="42"/>
                                        </p:tgtEl>
                                      </p:cBhvr>
                                    </p:animEffect>
                                  </p:childTnLst>
                                </p:cTn>
                              </p:par>
                              <p:par>
                                <p:cTn id="11" presetID="22" presetClass="entr" presetSubtype="4" fill="hold" nodeType="withEffect">
                                  <p:stCondLst>
                                    <p:cond delay="500"/>
                                  </p:stCondLst>
                                  <p:childTnLst>
                                    <p:set>
                                      <p:cBhvr>
                                        <p:cTn id="12" dur="1" fill="hold">
                                          <p:stCondLst>
                                            <p:cond delay="0"/>
                                          </p:stCondLst>
                                        </p:cTn>
                                        <p:tgtEl>
                                          <p:spTgt spid="40"/>
                                        </p:tgtEl>
                                        <p:attrNameLst>
                                          <p:attrName>style.visibility</p:attrName>
                                        </p:attrNameLst>
                                      </p:cBhvr>
                                      <p:to>
                                        <p:strVal val="visible"/>
                                      </p:to>
                                    </p:set>
                                    <p:animEffect transition="in" filter="wipe(down)">
                                      <p:cBhvr>
                                        <p:cTn id="13" dur="250"/>
                                        <p:tgtEl>
                                          <p:spTgt spid="40"/>
                                        </p:tgtEl>
                                      </p:cBhvr>
                                    </p:animEffect>
                                  </p:childTnLst>
                                </p:cTn>
                              </p:par>
                              <p:par>
                                <p:cTn id="14" presetID="22" presetClass="entr" presetSubtype="4" fill="hold" nodeType="withEffect">
                                  <p:stCondLst>
                                    <p:cond delay="750"/>
                                  </p:stCondLst>
                                  <p:childTnLst>
                                    <p:set>
                                      <p:cBhvr>
                                        <p:cTn id="15" dur="1" fill="hold">
                                          <p:stCondLst>
                                            <p:cond delay="0"/>
                                          </p:stCondLst>
                                        </p:cTn>
                                        <p:tgtEl>
                                          <p:spTgt spid="41"/>
                                        </p:tgtEl>
                                        <p:attrNameLst>
                                          <p:attrName>style.visibility</p:attrName>
                                        </p:attrNameLst>
                                      </p:cBhvr>
                                      <p:to>
                                        <p:strVal val="visible"/>
                                      </p:to>
                                    </p:set>
                                    <p:animEffect transition="in" filter="wipe(down)">
                                      <p:cBhvr>
                                        <p:cTn id="16" dur="250"/>
                                        <p:tgtEl>
                                          <p:spTgt spid="41"/>
                                        </p:tgtEl>
                                      </p:cBhvr>
                                    </p:animEffect>
                                  </p:childTnLst>
                                </p:cTn>
                              </p:par>
                              <p:par>
                                <p:cTn id="17" presetID="22" presetClass="entr" presetSubtype="1" fill="hold" nodeType="withEffect">
                                  <p:stCondLst>
                                    <p:cond delay="750"/>
                                  </p:stCondLst>
                                  <p:childTnLst>
                                    <p:set>
                                      <p:cBhvr>
                                        <p:cTn id="18" dur="1" fill="hold">
                                          <p:stCondLst>
                                            <p:cond delay="0"/>
                                          </p:stCondLst>
                                        </p:cTn>
                                        <p:tgtEl>
                                          <p:spTgt spid="45"/>
                                        </p:tgtEl>
                                        <p:attrNameLst>
                                          <p:attrName>style.visibility</p:attrName>
                                        </p:attrNameLst>
                                      </p:cBhvr>
                                      <p:to>
                                        <p:strVal val="visible"/>
                                      </p:to>
                                    </p:set>
                                    <p:animEffect transition="in" filter="wipe(up)">
                                      <p:cBhvr>
                                        <p:cTn id="19" dur="250"/>
                                        <p:tgtEl>
                                          <p:spTgt spid="4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500"/>
                                        <p:tgtEl>
                                          <p:spTgt spid="3"/>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fade">
                                      <p:cBhvr>
                                        <p:cTn id="33" dur="1000"/>
                                        <p:tgtEl>
                                          <p:spTgt spid="20"/>
                                        </p:tgtEl>
                                      </p:cBhvr>
                                    </p:animEffect>
                                    <p:anim calcmode="lin" valueType="num">
                                      <p:cBhvr>
                                        <p:cTn id="34" dur="1000" fill="hold"/>
                                        <p:tgtEl>
                                          <p:spTgt spid="20"/>
                                        </p:tgtEl>
                                        <p:attrNameLst>
                                          <p:attrName>ppt_x</p:attrName>
                                        </p:attrNameLst>
                                      </p:cBhvr>
                                      <p:tavLst>
                                        <p:tav tm="0">
                                          <p:val>
                                            <p:strVal val="#ppt_x"/>
                                          </p:val>
                                        </p:tav>
                                        <p:tav tm="100000">
                                          <p:val>
                                            <p:strVal val="#ppt_x"/>
                                          </p:val>
                                        </p:tav>
                                      </p:tavLst>
                                    </p:anim>
                                    <p:anim calcmode="lin" valueType="num">
                                      <p:cBhvr>
                                        <p:cTn id="35" dur="1000" fill="hold"/>
                                        <p:tgtEl>
                                          <p:spTgt spid="20"/>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fade">
                                      <p:cBhvr>
                                        <p:cTn id="38" dur="1000"/>
                                        <p:tgtEl>
                                          <p:spTgt spid="14"/>
                                        </p:tgtEl>
                                      </p:cBhvr>
                                    </p:animEffect>
                                    <p:anim calcmode="lin" valueType="num">
                                      <p:cBhvr>
                                        <p:cTn id="39" dur="1000" fill="hold"/>
                                        <p:tgtEl>
                                          <p:spTgt spid="14"/>
                                        </p:tgtEl>
                                        <p:attrNameLst>
                                          <p:attrName>ppt_x</p:attrName>
                                        </p:attrNameLst>
                                      </p:cBhvr>
                                      <p:tavLst>
                                        <p:tav tm="0">
                                          <p:val>
                                            <p:strVal val="#ppt_x"/>
                                          </p:val>
                                        </p:tav>
                                        <p:tav tm="100000">
                                          <p:val>
                                            <p:strVal val="#ppt_x"/>
                                          </p:val>
                                        </p:tav>
                                      </p:tavLst>
                                    </p:anim>
                                    <p:anim calcmode="lin" valueType="num">
                                      <p:cBhvr>
                                        <p:cTn id="40"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C61368E0-81CC-49A2-B02F-751C4656E299}"/>
              </a:ext>
            </a:extLst>
          </p:cNvPr>
          <p:cNvPicPr>
            <a:picLocks noChangeAspect="1"/>
          </p:cNvPicPr>
          <p:nvPr/>
        </p:nvPicPr>
        <p:blipFill rotWithShape="1">
          <a:blip r:embed="rId4">
            <a:extLst>
              <a:ext uri="{28A0092B-C50C-407E-A947-70E740481C1C}">
                <a14:useLocalDpi xmlns:a14="http://schemas.microsoft.com/office/drawing/2010/main" val="0"/>
              </a:ext>
            </a:extLst>
          </a:blip>
          <a:srcRect b="84659"/>
          <a:stretch/>
        </p:blipFill>
        <p:spPr>
          <a:xfrm>
            <a:off x="0" y="0"/>
            <a:ext cx="12192000" cy="6858000"/>
          </a:xfrm>
          <a:prstGeom prst="rect">
            <a:avLst/>
          </a:prstGeom>
        </p:spPr>
      </p:pic>
      <p:pic>
        <p:nvPicPr>
          <p:cNvPr id="23" name="图片 22">
            <a:extLst>
              <a:ext uri="{FF2B5EF4-FFF2-40B4-BE49-F238E27FC236}">
                <a16:creationId xmlns:a16="http://schemas.microsoft.com/office/drawing/2014/main" id="{39C5A130-93F0-4258-A900-CA0D2EBCBCC5}"/>
              </a:ext>
            </a:extLst>
          </p:cNvPr>
          <p:cNvPicPr>
            <a:picLocks noChangeAspect="1"/>
          </p:cNvPicPr>
          <p:nvPr/>
        </p:nvPicPr>
        <p:blipFill rotWithShape="1">
          <a:blip r:embed="rId5">
            <a:extLst>
              <a:ext uri="{28A0092B-C50C-407E-A947-70E740481C1C}">
                <a14:useLocalDpi xmlns:a14="http://schemas.microsoft.com/office/drawing/2010/main" val="0"/>
              </a:ext>
            </a:extLst>
          </a:blip>
          <a:srcRect l="161" t="16152" r="50872" b="70801"/>
          <a:stretch/>
        </p:blipFill>
        <p:spPr>
          <a:xfrm>
            <a:off x="0" y="3319724"/>
            <a:ext cx="4463845" cy="3538276"/>
          </a:xfrm>
          <a:prstGeom prst="rect">
            <a:avLst/>
          </a:prstGeom>
        </p:spPr>
      </p:pic>
      <p:pic>
        <p:nvPicPr>
          <p:cNvPr id="24" name="图片 23">
            <a:extLst>
              <a:ext uri="{FF2B5EF4-FFF2-40B4-BE49-F238E27FC236}">
                <a16:creationId xmlns:a16="http://schemas.microsoft.com/office/drawing/2014/main" id="{405D15D5-5C35-44EB-B293-DF22511D0E95}"/>
              </a:ext>
            </a:extLst>
          </p:cNvPr>
          <p:cNvPicPr>
            <a:picLocks noChangeAspect="1"/>
          </p:cNvPicPr>
          <p:nvPr/>
        </p:nvPicPr>
        <p:blipFill rotWithShape="1">
          <a:blip r:embed="rId5">
            <a:extLst>
              <a:ext uri="{28A0092B-C50C-407E-A947-70E740481C1C}">
                <a14:useLocalDpi xmlns:a14="http://schemas.microsoft.com/office/drawing/2010/main" val="0"/>
              </a:ext>
            </a:extLst>
          </a:blip>
          <a:srcRect l="246" t="8499" r="-183" b="84888"/>
          <a:stretch/>
        </p:blipFill>
        <p:spPr>
          <a:xfrm>
            <a:off x="0" y="4484685"/>
            <a:ext cx="12192000" cy="2397227"/>
          </a:xfrm>
          <a:prstGeom prst="rect">
            <a:avLst/>
          </a:prstGeom>
        </p:spPr>
      </p:pic>
      <p:sp>
        <p:nvSpPr>
          <p:cNvPr id="3" name="TextBox 2">
            <a:extLst>
              <a:ext uri="{FF2B5EF4-FFF2-40B4-BE49-F238E27FC236}">
                <a16:creationId xmlns:a16="http://schemas.microsoft.com/office/drawing/2014/main" id="{020B9ED8-DF8B-42A2-98DC-F2C6607E17F9}"/>
              </a:ext>
            </a:extLst>
          </p:cNvPr>
          <p:cNvSpPr txBox="1"/>
          <p:nvPr/>
        </p:nvSpPr>
        <p:spPr>
          <a:xfrm>
            <a:off x="1462572" y="0"/>
            <a:ext cx="7352565"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AF06AA"/>
                </a:solidFill>
                <a:effectLst>
                  <a:glow rad="127000">
                    <a:srgbClr val="AF06AA">
                      <a:alpha val="30000"/>
                    </a:srgbClr>
                  </a:glow>
                </a:effectLst>
                <a:uLnTx/>
                <a:uFillTx/>
                <a:latin typeface="Times New Roman" panose="02020603050405020304" pitchFamily="18" charset="0"/>
                <a:cs typeface="Times New Roman" panose="02020603050405020304" pitchFamily="18" charset="0"/>
              </a:rPr>
              <a:t>Chia </a:t>
            </a:r>
            <a:r>
              <a:rPr kumimoji="0" lang="en-US" sz="6600" b="0" i="0" u="none" strike="noStrike" kern="1200" cap="none" spc="0" normalizeH="0" baseline="0" noProof="0" dirty="0" err="1">
                <a:ln>
                  <a:noFill/>
                </a:ln>
                <a:solidFill>
                  <a:srgbClr val="AF06AA"/>
                </a:solidFill>
                <a:effectLst>
                  <a:glow rad="127000">
                    <a:srgbClr val="AF06AA">
                      <a:alpha val="30000"/>
                    </a:srgbClr>
                  </a:glow>
                </a:effectLst>
                <a:uLnTx/>
                <a:uFillTx/>
                <a:latin typeface="Times New Roman" panose="02020603050405020304" pitchFamily="18" charset="0"/>
                <a:cs typeface="Times New Roman" panose="02020603050405020304" pitchFamily="18" charset="0"/>
              </a:rPr>
              <a:t>sẻ</a:t>
            </a:r>
            <a:r>
              <a:rPr kumimoji="0" lang="en-US" sz="6600" b="0" i="0" u="none" strike="noStrike" kern="1200" cap="none" spc="0" normalizeH="0" baseline="0" noProof="0" dirty="0">
                <a:ln>
                  <a:noFill/>
                </a:ln>
                <a:solidFill>
                  <a:srgbClr val="AF06AA"/>
                </a:solidFill>
                <a:effectLst>
                  <a:glow rad="127000">
                    <a:srgbClr val="AF06AA">
                      <a:alpha val="30000"/>
                    </a:srgbClr>
                  </a:glow>
                </a:effectLst>
                <a:uLnTx/>
                <a:uFillTx/>
                <a:latin typeface="Times New Roman" panose="02020603050405020304" pitchFamily="18" charset="0"/>
                <a:cs typeface="Times New Roman" panose="02020603050405020304" pitchFamily="18" charset="0"/>
              </a:rPr>
              <a:t> </a:t>
            </a:r>
            <a:r>
              <a:rPr kumimoji="0" lang="en-US" sz="6600" b="0" i="0" u="none" strike="noStrike" kern="1200" cap="none" spc="0" normalizeH="0" baseline="0" noProof="0" dirty="0" err="1">
                <a:ln>
                  <a:noFill/>
                </a:ln>
                <a:solidFill>
                  <a:srgbClr val="AF06AA"/>
                </a:solidFill>
                <a:effectLst>
                  <a:glow rad="127000">
                    <a:srgbClr val="AF06AA">
                      <a:alpha val="30000"/>
                    </a:srgbClr>
                  </a:glow>
                </a:effectLst>
                <a:uLnTx/>
                <a:uFillTx/>
                <a:latin typeface="Times New Roman" panose="02020603050405020304" pitchFamily="18" charset="0"/>
                <a:cs typeface="Times New Roman" panose="02020603050405020304" pitchFamily="18" charset="0"/>
              </a:rPr>
              <a:t>trước</a:t>
            </a:r>
            <a:r>
              <a:rPr kumimoji="0" lang="en-US" sz="6600" b="0" i="0" u="none" strike="noStrike" kern="1200" cap="none" spc="0" normalizeH="0" baseline="0" noProof="0" dirty="0">
                <a:ln>
                  <a:noFill/>
                </a:ln>
                <a:solidFill>
                  <a:srgbClr val="AF06AA"/>
                </a:solidFill>
                <a:effectLst>
                  <a:glow rad="127000">
                    <a:srgbClr val="AF06AA">
                      <a:alpha val="30000"/>
                    </a:srgbClr>
                  </a:glow>
                </a:effectLst>
                <a:uLnTx/>
                <a:uFillTx/>
                <a:latin typeface="Times New Roman" panose="02020603050405020304" pitchFamily="18" charset="0"/>
                <a:cs typeface="Times New Roman" panose="02020603050405020304" pitchFamily="18" charset="0"/>
              </a:rPr>
              <a:t> </a:t>
            </a:r>
            <a:r>
              <a:rPr kumimoji="0" lang="en-US" sz="6600" b="0" i="0" u="none" strike="noStrike" kern="1200" cap="none" spc="0" normalizeH="0" baseline="0" noProof="0" dirty="0" err="1">
                <a:ln>
                  <a:noFill/>
                </a:ln>
                <a:solidFill>
                  <a:srgbClr val="AF06AA"/>
                </a:solidFill>
                <a:effectLst>
                  <a:glow rad="127000">
                    <a:srgbClr val="AF06AA">
                      <a:alpha val="30000"/>
                    </a:srgbClr>
                  </a:glow>
                </a:effectLst>
                <a:uLnTx/>
                <a:uFillTx/>
                <a:latin typeface="Times New Roman" panose="02020603050405020304" pitchFamily="18" charset="0"/>
                <a:cs typeface="Times New Roman" panose="02020603050405020304" pitchFamily="18" charset="0"/>
              </a:rPr>
              <a:t>lớp</a:t>
            </a:r>
            <a:endParaRPr kumimoji="0" lang="en-US" sz="6600" b="0" i="0" u="none" strike="noStrike" kern="1200" cap="none" spc="0" normalizeH="0" baseline="0" noProof="0" dirty="0">
              <a:ln>
                <a:noFill/>
              </a:ln>
              <a:solidFill>
                <a:srgbClr val="AF06AA"/>
              </a:solidFill>
              <a:effectLst>
                <a:glow rad="127000">
                  <a:srgbClr val="AF06AA">
                    <a:alpha val="30000"/>
                  </a:srgbClr>
                </a:glow>
              </a:effectLst>
              <a:uLnTx/>
              <a:uFillTx/>
              <a:latin typeface="Times New Roman" panose="02020603050405020304" pitchFamily="18" charset="0"/>
              <a:cs typeface="Times New Roman" panose="02020603050405020304" pitchFamily="18" charset="0"/>
            </a:endParaRPr>
          </a:p>
        </p:txBody>
      </p:sp>
      <p:grpSp>
        <p:nvGrpSpPr>
          <p:cNvPr id="15" name="Group 14">
            <a:extLst>
              <a:ext uri="{FF2B5EF4-FFF2-40B4-BE49-F238E27FC236}">
                <a16:creationId xmlns:a16="http://schemas.microsoft.com/office/drawing/2014/main" id="{14AAF6F8-E4D8-4424-A452-317E407C27D3}"/>
              </a:ext>
            </a:extLst>
          </p:cNvPr>
          <p:cNvGrpSpPr/>
          <p:nvPr/>
        </p:nvGrpSpPr>
        <p:grpSpPr>
          <a:xfrm>
            <a:off x="5581917" y="1832925"/>
            <a:ext cx="2651760" cy="2651760"/>
            <a:chOff x="5531268" y="1687821"/>
            <a:chExt cx="2651760" cy="2651760"/>
          </a:xfrm>
        </p:grpSpPr>
        <p:pic>
          <p:nvPicPr>
            <p:cNvPr id="21" name="Picture 20">
              <a:extLst>
                <a:ext uri="{FF2B5EF4-FFF2-40B4-BE49-F238E27FC236}">
                  <a16:creationId xmlns:a16="http://schemas.microsoft.com/office/drawing/2014/main" id="{7037A95F-4DEC-4231-9FCF-E91A241A073E}"/>
                </a:ext>
              </a:extLst>
            </p:cNvPr>
            <p:cNvPicPr>
              <a:picLocks noChangeAspect="1"/>
            </p:cNvPicPr>
            <p:nvPr/>
          </p:nvPicPr>
          <p:blipFill>
            <a:blip r:embed="rId6"/>
            <a:stretch>
              <a:fillRect/>
            </a:stretch>
          </p:blipFill>
          <p:spPr>
            <a:xfrm flipH="1">
              <a:off x="5531268" y="1687821"/>
              <a:ext cx="2651760" cy="2651760"/>
            </a:xfrm>
            <a:prstGeom prst="rect">
              <a:avLst/>
            </a:prstGeom>
          </p:spPr>
        </p:pic>
        <p:sp>
          <p:nvSpPr>
            <p:cNvPr id="14" name="TextBox 13">
              <a:extLst>
                <a:ext uri="{FF2B5EF4-FFF2-40B4-BE49-F238E27FC236}">
                  <a16:creationId xmlns:a16="http://schemas.microsoft.com/office/drawing/2014/main" id="{61BDAF68-9353-4568-8F04-05BB343856C3}"/>
                </a:ext>
              </a:extLst>
            </p:cNvPr>
            <p:cNvSpPr txBox="1"/>
            <p:nvPr/>
          </p:nvSpPr>
          <p:spPr>
            <a:xfrm>
              <a:off x="5804651" y="2553700"/>
              <a:ext cx="2222367"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0000"/>
                  </a:solidFill>
                  <a:effectLst>
                    <a:glow rad="127000">
                      <a:srgbClr val="FF6699">
                        <a:alpha val="49804"/>
                      </a:srgbClr>
                    </a:glow>
                  </a:effectLst>
                  <a:uLnTx/>
                  <a:uFillTx/>
                  <a:latin typeface="Times New Roman" panose="02020603050405020304" pitchFamily="18" charset="0"/>
                  <a:cs typeface="Times New Roman" panose="02020603050405020304" pitchFamily="18" charset="0"/>
                </a:rPr>
                <a:t>Trình</a:t>
              </a:r>
              <a:r>
                <a:rPr kumimoji="0" lang="en-US" sz="4000" b="0" i="0" u="none" strike="noStrike" kern="1200" cap="none" spc="0" normalizeH="0" baseline="0" noProof="0" dirty="0">
                  <a:ln>
                    <a:noFill/>
                  </a:ln>
                  <a:solidFill>
                    <a:srgbClr val="FF0000"/>
                  </a:solidFill>
                  <a:effectLst>
                    <a:glow rad="127000">
                      <a:srgbClr val="FF6699">
                        <a:alpha val="49804"/>
                      </a:srgbClr>
                    </a:glow>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srgbClr val="FF0000"/>
                  </a:solidFill>
                  <a:effectLst>
                    <a:glow rad="127000">
                      <a:srgbClr val="FF6699">
                        <a:alpha val="49804"/>
                      </a:srgbClr>
                    </a:glow>
                  </a:effectLst>
                  <a:uLnTx/>
                  <a:uFillTx/>
                  <a:latin typeface="Times New Roman" panose="02020603050405020304" pitchFamily="18" charset="0"/>
                  <a:cs typeface="Times New Roman" panose="02020603050405020304" pitchFamily="18" charset="0"/>
                </a:rPr>
                <a:t>bày</a:t>
              </a:r>
              <a:endParaRPr kumimoji="0" lang="en-US" sz="4000" b="0" i="0" u="none" strike="noStrike" kern="1200" cap="none" spc="0" normalizeH="0" baseline="0" noProof="0" dirty="0">
                <a:ln>
                  <a:noFill/>
                </a:ln>
                <a:solidFill>
                  <a:srgbClr val="FF0000"/>
                </a:solidFill>
                <a:effectLst>
                  <a:glow rad="127000">
                    <a:srgbClr val="FF6699">
                      <a:alpha val="49804"/>
                    </a:srgbClr>
                  </a:glow>
                </a:effectLst>
                <a:uLnTx/>
                <a:uFillTx/>
                <a:latin typeface="Times New Roman" panose="02020603050405020304" pitchFamily="18" charset="0"/>
                <a:cs typeface="Times New Roman" panose="02020603050405020304" pitchFamily="18" charset="0"/>
              </a:endParaRPr>
            </a:p>
          </p:txBody>
        </p:sp>
      </p:grpSp>
      <p:grpSp>
        <p:nvGrpSpPr>
          <p:cNvPr id="25" name="Group 24">
            <a:extLst>
              <a:ext uri="{FF2B5EF4-FFF2-40B4-BE49-F238E27FC236}">
                <a16:creationId xmlns:a16="http://schemas.microsoft.com/office/drawing/2014/main" id="{67A3B5F2-3139-4C20-B6A9-95AB1A1281C4}"/>
              </a:ext>
            </a:extLst>
          </p:cNvPr>
          <p:cNvGrpSpPr/>
          <p:nvPr/>
        </p:nvGrpSpPr>
        <p:grpSpPr>
          <a:xfrm flipH="1">
            <a:off x="8351052" y="2103120"/>
            <a:ext cx="2651760" cy="2651760"/>
            <a:chOff x="5531268" y="1687821"/>
            <a:chExt cx="2651760" cy="2651760"/>
          </a:xfrm>
        </p:grpSpPr>
        <p:pic>
          <p:nvPicPr>
            <p:cNvPr id="27" name="Picture 26">
              <a:extLst>
                <a:ext uri="{FF2B5EF4-FFF2-40B4-BE49-F238E27FC236}">
                  <a16:creationId xmlns:a16="http://schemas.microsoft.com/office/drawing/2014/main" id="{A543ECA3-6055-4216-BD24-E659E259B835}"/>
                </a:ext>
              </a:extLst>
            </p:cNvPr>
            <p:cNvPicPr>
              <a:picLocks noChangeAspect="1"/>
            </p:cNvPicPr>
            <p:nvPr/>
          </p:nvPicPr>
          <p:blipFill>
            <a:blip r:embed="rId6"/>
            <a:stretch>
              <a:fillRect/>
            </a:stretch>
          </p:blipFill>
          <p:spPr>
            <a:xfrm flipH="1">
              <a:off x="5531268" y="1687821"/>
              <a:ext cx="2651760" cy="2651760"/>
            </a:xfrm>
            <a:prstGeom prst="rect">
              <a:avLst/>
            </a:prstGeom>
          </p:spPr>
        </p:pic>
        <p:sp>
          <p:nvSpPr>
            <p:cNvPr id="28" name="TextBox 27">
              <a:extLst>
                <a:ext uri="{FF2B5EF4-FFF2-40B4-BE49-F238E27FC236}">
                  <a16:creationId xmlns:a16="http://schemas.microsoft.com/office/drawing/2014/main" id="{F3684317-9F46-482F-BAB2-ABEBC78F7E72}"/>
                </a:ext>
              </a:extLst>
            </p:cNvPr>
            <p:cNvSpPr txBox="1"/>
            <p:nvPr/>
          </p:nvSpPr>
          <p:spPr>
            <a:xfrm>
              <a:off x="5804652" y="2553700"/>
              <a:ext cx="2104992"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0000"/>
                  </a:solidFill>
                  <a:effectLst>
                    <a:glow rad="127000">
                      <a:srgbClr val="FF6699">
                        <a:alpha val="49804"/>
                      </a:srgbClr>
                    </a:glow>
                  </a:effectLst>
                  <a:uLnTx/>
                  <a:uFillTx/>
                  <a:latin typeface="Times New Roman" panose="02020603050405020304" pitchFamily="18" charset="0"/>
                  <a:cs typeface="Times New Roman" panose="02020603050405020304" pitchFamily="18" charset="0"/>
                </a:rPr>
                <a:t>Nhận</a:t>
              </a:r>
              <a:r>
                <a:rPr kumimoji="0" lang="en-US" sz="4000" b="0" i="0" u="none" strike="noStrike" kern="1200" cap="none" spc="0" normalizeH="0" baseline="0" noProof="0" dirty="0">
                  <a:ln>
                    <a:noFill/>
                  </a:ln>
                  <a:solidFill>
                    <a:srgbClr val="FF0000"/>
                  </a:solidFill>
                  <a:effectLst>
                    <a:glow rad="127000">
                      <a:srgbClr val="FF6699">
                        <a:alpha val="49804"/>
                      </a:srgbClr>
                    </a:glow>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srgbClr val="FF0000"/>
                  </a:solidFill>
                  <a:effectLst>
                    <a:glow rad="127000">
                      <a:srgbClr val="FF6699">
                        <a:alpha val="49804"/>
                      </a:srgbClr>
                    </a:glow>
                  </a:effectLst>
                  <a:uLnTx/>
                  <a:uFillTx/>
                  <a:latin typeface="Times New Roman" panose="02020603050405020304" pitchFamily="18" charset="0"/>
                  <a:cs typeface="Times New Roman" panose="02020603050405020304" pitchFamily="18" charset="0"/>
                </a:rPr>
                <a:t>xét</a:t>
              </a:r>
              <a:endParaRPr kumimoji="0" lang="en-US" sz="4000" b="0" i="0" u="none" strike="noStrike" kern="1200" cap="none" spc="0" normalizeH="0" baseline="0" noProof="0" dirty="0">
                <a:ln>
                  <a:noFill/>
                </a:ln>
                <a:solidFill>
                  <a:srgbClr val="FF0000"/>
                </a:solidFill>
                <a:effectLst>
                  <a:glow rad="127000">
                    <a:srgbClr val="FF6699">
                      <a:alpha val="49804"/>
                    </a:srgbClr>
                  </a:glow>
                </a:effectLst>
                <a:uLnTx/>
                <a:uFillTx/>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1886021398"/>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down)">
                                          <p:cBhvr>
                                            <p:cTn id="7" dur="500"/>
                                            <p:tgtEl>
                                              <p:spTgt spid="24"/>
                                            </p:tgtEl>
                                          </p:cBhvr>
                                        </p:animEffect>
                                      </p:childTnLst>
                                    </p:cTn>
                                  </p:par>
                                  <p:par>
                                    <p:cTn id="8" presetID="22" presetClass="entr" presetSubtype="4" fill="hold" nodeType="withEffect">
                                      <p:stCondLst>
                                        <p:cond delay="250"/>
                                      </p:stCondLst>
                                      <p:childTnLst>
                                        <p:set>
                                          <p:cBhvr>
                                            <p:cTn id="9" dur="1" fill="hold">
                                              <p:stCondLst>
                                                <p:cond delay="0"/>
                                              </p:stCondLst>
                                            </p:cTn>
                                            <p:tgtEl>
                                              <p:spTgt spid="23"/>
                                            </p:tgtEl>
                                            <p:attrNameLst>
                                              <p:attrName>style.visibility</p:attrName>
                                            </p:attrNameLst>
                                          </p:cBhvr>
                                          <p:to>
                                            <p:strVal val="visible"/>
                                          </p:to>
                                        </p:set>
                                        <p:animEffect transition="in" filter="wipe(down)">
                                          <p:cBhvr>
                                            <p:cTn id="10" dur="500"/>
                                            <p:tgtEl>
                                              <p:spTgt spid="23"/>
                                            </p:tgtEl>
                                          </p:cBhvr>
                                        </p:animEffect>
                                      </p:childTnLst>
                                    </p:cTn>
                                  </p:par>
                                </p:childTnLst>
                              </p:cTn>
                            </p:par>
                          </p:childTnLst>
                        </p:cTn>
                      </p:par>
                      <p:par>
                        <p:cTn id="11" fill="hold">
                          <p:stCondLst>
                            <p:cond delay="indefinite"/>
                          </p:stCondLst>
                          <p:childTnLst>
                            <p:par>
                              <p:cTn id="12" fill="hold">
                                <p:stCondLst>
                                  <p:cond delay="0"/>
                                </p:stCondLst>
                                <p:childTnLst>
                                  <p:par>
                                    <p:cTn id="13" presetID="41" presetClass="entr" presetSubtype="0" fill="hold" grpId="0" nodeType="clickEffect">
                                      <p:stCondLst>
                                        <p:cond delay="0"/>
                                      </p:stCondLst>
                                      <p:iterate type="lt">
                                        <p:tmPct val="10000"/>
                                      </p:iterate>
                                      <p:childTnLst>
                                        <p:set>
                                          <p:cBhvr>
                                            <p:cTn id="14" dur="1" fill="hold">
                                              <p:stCondLst>
                                                <p:cond delay="0"/>
                                              </p:stCondLst>
                                            </p:cTn>
                                            <p:tgtEl>
                                              <p:spTgt spid="3"/>
                                            </p:tgtEl>
                                            <p:attrNameLst>
                                              <p:attrName>style.visibility</p:attrName>
                                            </p:attrNameLst>
                                          </p:cBhvr>
                                          <p:to>
                                            <p:strVal val="visible"/>
                                          </p:to>
                                        </p:set>
                                        <p:anim calcmode="lin" valueType="num">
                                          <p:cBhvr>
                                            <p:cTn id="15"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16" dur="500" fill="hold"/>
                                            <p:tgtEl>
                                              <p:spTgt spid="3"/>
                                            </p:tgtEl>
                                            <p:attrNameLst>
                                              <p:attrName>ppt_y</p:attrName>
                                            </p:attrNameLst>
                                          </p:cBhvr>
                                          <p:tavLst>
                                            <p:tav tm="0">
                                              <p:val>
                                                <p:strVal val="#ppt_y"/>
                                              </p:val>
                                            </p:tav>
                                            <p:tav tm="100000">
                                              <p:val>
                                                <p:strVal val="#ppt_y"/>
                                              </p:val>
                                            </p:tav>
                                          </p:tavLst>
                                        </p:anim>
                                        <p:anim calcmode="lin" valueType="num">
                                          <p:cBhvr>
                                            <p:cTn id="17"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18"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19" dur="500" tmFilter="0,0; .5, 1; 1, 1"/>
                                            <p:tgtEl>
                                              <p:spTgt spid="3"/>
                                            </p:tgtEl>
                                          </p:cBhvr>
                                        </p:animEffect>
                                      </p:childTnLst>
                                    </p:cTn>
                                  </p:par>
                                </p:childTnLst>
                              </p:cTn>
                            </p:par>
                            <p:par>
                              <p:cTn id="20" fill="hold">
                                <p:stCondLst>
                                  <p:cond delay="1150"/>
                                </p:stCondLst>
                                <p:childTnLst>
                                  <p:par>
                                    <p:cTn id="21" presetID="22" presetClass="entr" presetSubtype="4" fill="hold" nodeType="after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wipe(down)">
                                          <p:cBhvr>
                                            <p:cTn id="23" dur="500"/>
                                            <p:tgtEl>
                                              <p:spTgt spid="15"/>
                                            </p:tgtEl>
                                          </p:cBhvr>
                                        </p:animEffect>
                                      </p:childTnLst>
                                      <p:subTnLst>
                                        <p:audio>
                                          <p:cMediaNode>
                                            <p:cTn display="0" masterRel="sameClick">
                                              <p:stCondLst>
                                                <p:cond evt="begin" delay="0">
                                                  <p:tn val="21"/>
                                                </p:cond>
                                              </p:stCondLst>
                                              <p:endCondLst>
                                                <p:cond evt="onStopAudio" delay="0">
                                                  <p:tgtEl>
                                                    <p:sldTgt/>
                                                  </p:tgtEl>
                                                </p:cond>
                                              </p:endCondLst>
                                            </p:cTn>
                                            <p:tgtEl>
                                              <p:sndTgt r:embed="rId3" name="Trò-chơi-ting.wav"/>
                                            </p:tgtEl>
                                          </p:cMediaNode>
                                        </p:audio>
                                      </p:subTnLst>
                                    </p:cTn>
                                  </p:par>
                                </p:childTnLst>
                              </p:cTn>
                            </p:par>
                            <p:par>
                              <p:cTn id="24" fill="hold">
                                <p:stCondLst>
                                  <p:cond delay="1650"/>
                                </p:stCondLst>
                                <p:childTnLst>
                                  <p:par>
                                    <p:cTn id="25" presetID="22" presetClass="entr" presetSubtype="4" fill="hold" nodeType="after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wipe(down)">
                                          <p:cBhvr>
                                            <p:cTn id="27" dur="500"/>
                                            <p:tgtEl>
                                              <p:spTgt spid="25"/>
                                            </p:tgtEl>
                                          </p:cBhvr>
                                        </p:animEffect>
                                      </p:childTnLst>
                                      <p:subTnLst>
                                        <p:audio>
                                          <p:cMediaNode>
                                            <p:cTn display="0" masterRel="sameClick">
                                              <p:stCondLst>
                                                <p:cond evt="begin" delay="0">
                                                  <p:tn val="25"/>
                                                </p:cond>
                                              </p:stCondLst>
                                              <p:endCondLst>
                                                <p:cond evt="onStopAudio" delay="0">
                                                  <p:tgtEl>
                                                    <p:sldTgt/>
                                                  </p:tgtEl>
                                                </p:cond>
                                              </p:endCondLst>
                                            </p:cTn>
                                            <p:tgtEl>
                                              <p:sndTgt r:embed="rId3" name="Trò-chơi-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 calcmode="lin" valueType="num">
                                          <p:cBhvr>
                                            <p:cTn id="9" dur="500" fill="hold"/>
                                            <p:tgtEl>
                                              <p:spTgt spid="26"/>
                                            </p:tgtEl>
                                            <p:attrNameLst>
                                              <p:attrName>style.rotation</p:attrName>
                                            </p:attrNameLst>
                                          </p:cBhvr>
                                          <p:tavLst>
                                            <p:tav tm="0">
                                              <p:val>
                                                <p:fltVal val="90"/>
                                              </p:val>
                                            </p:tav>
                                            <p:tav tm="100000">
                                              <p:val>
                                                <p:fltVal val="0"/>
                                              </p:val>
                                            </p:tav>
                                          </p:tavLst>
                                        </p:anim>
                                        <p:animEffect transition="in" filter="fade">
                                          <p:cBhvr>
                                            <p:cTn id="10" dur="500"/>
                                            <p:tgtEl>
                                              <p:spTgt spid="26"/>
                                            </p:tgtEl>
                                          </p:cBhvr>
                                        </p:animEffect>
                                      </p:childTnLst>
                                    </p:cTn>
                                  </p:par>
                                  <p:par>
                                    <p:cTn id="11" presetID="22" presetClass="entr" presetSubtype="4"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wipe(down)">
                                          <p:cBhvr>
                                            <p:cTn id="13" dur="500"/>
                                            <p:tgtEl>
                                              <p:spTgt spid="24"/>
                                            </p:tgtEl>
                                          </p:cBhvr>
                                        </p:animEffect>
                                      </p:childTnLst>
                                    </p:cTn>
                                  </p:par>
                                  <p:par>
                                    <p:cTn id="14" presetID="22" presetClass="entr" presetSubtype="4" fill="hold" nodeType="withEffect">
                                      <p:stCondLst>
                                        <p:cond delay="250"/>
                                      </p:stCondLst>
                                      <p:childTnLst>
                                        <p:set>
                                          <p:cBhvr>
                                            <p:cTn id="15" dur="1" fill="hold">
                                              <p:stCondLst>
                                                <p:cond delay="0"/>
                                              </p:stCondLst>
                                            </p:cTn>
                                            <p:tgtEl>
                                              <p:spTgt spid="23"/>
                                            </p:tgtEl>
                                            <p:attrNameLst>
                                              <p:attrName>style.visibility</p:attrName>
                                            </p:attrNameLst>
                                          </p:cBhvr>
                                          <p:to>
                                            <p:strVal val="visible"/>
                                          </p:to>
                                        </p:set>
                                        <p:animEffect transition="in" filter="wipe(down)">
                                          <p:cBhvr>
                                            <p:cTn id="16" dur="500"/>
                                            <p:tgtEl>
                                              <p:spTgt spid="23"/>
                                            </p:tgtEl>
                                          </p:cBhvr>
                                        </p:animEffect>
                                      </p:childTnLst>
                                    </p:cTn>
                                  </p:par>
                                </p:childTnLst>
                              </p:cTn>
                            </p:par>
                          </p:childTnLst>
                        </p:cTn>
                      </p:par>
                      <p:par>
                        <p:cTn id="17" fill="hold">
                          <p:stCondLst>
                            <p:cond delay="indefinite"/>
                          </p:stCondLst>
                          <p:childTnLst>
                            <p:par>
                              <p:cTn id="18" fill="hold">
                                <p:stCondLst>
                                  <p:cond delay="0"/>
                                </p:stCondLst>
                                <p:childTnLst>
                                  <p:par>
                                    <p:cTn id="19" presetID="41" presetClass="entr" presetSubtype="0" fill="hold" grpId="0" nodeType="clickEffect">
                                      <p:stCondLst>
                                        <p:cond delay="0"/>
                                      </p:stCondLst>
                                      <p:iterate type="lt">
                                        <p:tmPct val="10000"/>
                                      </p:iterate>
                                      <p:childTnLst>
                                        <p:set>
                                          <p:cBhvr>
                                            <p:cTn id="20" dur="1" fill="hold">
                                              <p:stCondLst>
                                                <p:cond delay="0"/>
                                              </p:stCondLst>
                                            </p:cTn>
                                            <p:tgtEl>
                                              <p:spTgt spid="3"/>
                                            </p:tgtEl>
                                            <p:attrNameLst>
                                              <p:attrName>style.visibility</p:attrName>
                                            </p:attrNameLst>
                                          </p:cBhvr>
                                          <p:to>
                                            <p:strVal val="visible"/>
                                          </p:to>
                                        </p:set>
                                        <p:anim calcmode="lin" valueType="num">
                                          <p:cBhvr>
                                            <p:cTn id="21"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22" dur="500" fill="hold"/>
                                            <p:tgtEl>
                                              <p:spTgt spid="3"/>
                                            </p:tgtEl>
                                            <p:attrNameLst>
                                              <p:attrName>ppt_y</p:attrName>
                                            </p:attrNameLst>
                                          </p:cBhvr>
                                          <p:tavLst>
                                            <p:tav tm="0">
                                              <p:val>
                                                <p:strVal val="#ppt_y"/>
                                              </p:val>
                                            </p:tav>
                                            <p:tav tm="100000">
                                              <p:val>
                                                <p:strVal val="#ppt_y"/>
                                              </p:val>
                                            </p:tav>
                                          </p:tavLst>
                                        </p:anim>
                                        <p:anim calcmode="lin" valueType="num">
                                          <p:cBhvr>
                                            <p:cTn id="23"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24"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25" dur="500" tmFilter="0,0; .5, 1; 1, 1"/>
                                            <p:tgtEl>
                                              <p:spTgt spid="3"/>
                                            </p:tgtEl>
                                          </p:cBhvr>
                                        </p:animEffect>
                                      </p:childTnLst>
                                    </p:cTn>
                                  </p:par>
                                </p:childTnLst>
                              </p:cTn>
                            </p:par>
                            <p:par>
                              <p:cTn id="26" fill="hold">
                                <p:stCondLst>
                                  <p:cond delay="1150"/>
                                </p:stCondLst>
                                <p:childTnLst>
                                  <p:par>
                                    <p:cTn id="27" presetID="2" presetClass="entr" presetSubtype="4" fill="hold" nodeType="afterEffect">
                                      <p:stCondLst>
                                        <p:cond delay="0"/>
                                      </p:stCondLst>
                                      <p:childTnLst>
                                        <p:set>
                                          <p:cBhvr>
                                            <p:cTn id="28" dur="1" fill="hold">
                                              <p:stCondLst>
                                                <p:cond delay="0"/>
                                              </p:stCondLst>
                                            </p:cTn>
                                            <p:tgtEl>
                                              <p:spTgt spid="17"/>
                                            </p:tgtEl>
                                            <p:attrNameLst>
                                              <p:attrName>style.visibility</p:attrName>
                                            </p:attrNameLst>
                                          </p:cBhvr>
                                          <p:to>
                                            <p:strVal val="visible"/>
                                          </p:to>
                                        </p:set>
                                        <p:anim calcmode="lin" valueType="num">
                                          <p:cBhvr additive="base">
                                            <p:cTn id="29" dur="500" fill="hold"/>
                                            <p:tgtEl>
                                              <p:spTgt spid="17"/>
                                            </p:tgtEl>
                                            <p:attrNameLst>
                                              <p:attrName>ppt_x</p:attrName>
                                            </p:attrNameLst>
                                          </p:cBhvr>
                                          <p:tavLst>
                                            <p:tav tm="0">
                                              <p:val>
                                                <p:strVal val="#ppt_x"/>
                                              </p:val>
                                            </p:tav>
                                            <p:tav tm="100000">
                                              <p:val>
                                                <p:strVal val="#ppt_x"/>
                                              </p:val>
                                            </p:tav>
                                          </p:tavLst>
                                        </p:anim>
                                        <p:anim calcmode="lin" valueType="num">
                                          <p:cBhvr additive="base">
                                            <p:cTn id="30" dur="500" fill="hold"/>
                                            <p:tgtEl>
                                              <p:spTgt spid="1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7"/>
                                                </p:cond>
                                              </p:stCondLst>
                                              <p:endCondLst>
                                                <p:cond evt="onStopAudio" delay="0">
                                                  <p:tgtEl>
                                                    <p:sldTgt/>
                                                  </p:tgtEl>
                                                </p:cond>
                                              </p:endCondLst>
                                            </p:cTn>
                                            <p:tgtEl>
                                              <p:sndTgt r:embed="rId9" name="uỷn.wav"/>
                                            </p:tgtEl>
                                          </p:cMediaNode>
                                        </p:audio>
                                      </p:subTnLst>
                                    </p:cTn>
                                  </p:par>
                                </p:childTnLst>
                              </p:cTn>
                            </p:par>
                            <p:par>
                              <p:cTn id="31" fill="hold">
                                <p:stCondLst>
                                  <p:cond delay="1650"/>
                                </p:stCondLst>
                                <p:childTnLst>
                                  <p:par>
                                    <p:cTn id="32" presetID="22" presetClass="entr" presetSubtype="4" fill="hold" nodeType="after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wipe(down)">
                                          <p:cBhvr>
                                            <p:cTn id="34" dur="500"/>
                                            <p:tgtEl>
                                              <p:spTgt spid="15"/>
                                            </p:tgtEl>
                                          </p:cBhvr>
                                        </p:animEffect>
                                      </p:childTnLst>
                                      <p:subTnLst>
                                        <p:audio>
                                          <p:cMediaNode>
                                            <p:cTn display="0" masterRel="sameClick">
                                              <p:stCondLst>
                                                <p:cond evt="begin" delay="0">
                                                  <p:tn val="32"/>
                                                </p:cond>
                                              </p:stCondLst>
                                              <p:endCondLst>
                                                <p:cond evt="onStopAudio" delay="0">
                                                  <p:tgtEl>
                                                    <p:sldTgt/>
                                                  </p:tgtEl>
                                                </p:cond>
                                              </p:endCondLst>
                                            </p:cTn>
                                            <p:tgtEl>
                                              <p:sndTgt r:embed="rId10" name="Trò-chơi-ting.wav"/>
                                            </p:tgtEl>
                                          </p:cMediaNode>
                                        </p:audio>
                                      </p:subTnLst>
                                    </p:cTn>
                                  </p:par>
                                </p:childTnLst>
                              </p:cTn>
                            </p:par>
                            <p:par>
                              <p:cTn id="35" fill="hold">
                                <p:stCondLst>
                                  <p:cond delay="2150"/>
                                </p:stCondLst>
                                <p:childTnLst>
                                  <p:par>
                                    <p:cTn id="36" presetID="22" presetClass="entr" presetSubtype="4" fill="hold" nodeType="afterEffect">
                                      <p:stCondLst>
                                        <p:cond delay="0"/>
                                      </p:stCondLst>
                                      <p:childTnLst>
                                        <p:set>
                                          <p:cBhvr>
                                            <p:cTn id="37" dur="1" fill="hold">
                                              <p:stCondLst>
                                                <p:cond delay="0"/>
                                              </p:stCondLst>
                                            </p:cTn>
                                            <p:tgtEl>
                                              <p:spTgt spid="25"/>
                                            </p:tgtEl>
                                            <p:attrNameLst>
                                              <p:attrName>style.visibility</p:attrName>
                                            </p:attrNameLst>
                                          </p:cBhvr>
                                          <p:to>
                                            <p:strVal val="visible"/>
                                          </p:to>
                                        </p:set>
                                        <p:animEffect transition="in" filter="wipe(down)">
                                          <p:cBhvr>
                                            <p:cTn id="38" dur="500"/>
                                            <p:tgtEl>
                                              <p:spTgt spid="25"/>
                                            </p:tgtEl>
                                          </p:cBhvr>
                                        </p:animEffect>
                                      </p:childTnLst>
                                      <p:subTnLst>
                                        <p:audio>
                                          <p:cMediaNode>
                                            <p:cTn display="0" masterRel="sameClick">
                                              <p:stCondLst>
                                                <p:cond evt="begin" delay="0">
                                                  <p:tn val="36"/>
                                                </p:cond>
                                              </p:stCondLst>
                                              <p:endCondLst>
                                                <p:cond evt="onStopAudio" delay="0">
                                                  <p:tgtEl>
                                                    <p:sldTgt/>
                                                  </p:tgtEl>
                                                </p:cond>
                                              </p:endCondLst>
                                            </p:cTn>
                                            <p:tgtEl>
                                              <p:sndTgt r:embed="rId10" name="Trò-chơi-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图片 25">
            <a:extLst>
              <a:ext uri="{FF2B5EF4-FFF2-40B4-BE49-F238E27FC236}">
                <a16:creationId xmlns:a16="http://schemas.microsoft.com/office/drawing/2014/main" id="{B405DF52-CEF9-4F6B-80A1-DCCA416E1831}"/>
              </a:ext>
            </a:extLst>
          </p:cNvPr>
          <p:cNvPicPr>
            <a:picLocks noChangeAspect="1"/>
          </p:cNvPicPr>
          <p:nvPr/>
        </p:nvPicPr>
        <p:blipFill rotWithShape="1">
          <a:blip r:embed="rId4">
            <a:extLst>
              <a:ext uri="{28A0092B-C50C-407E-A947-70E740481C1C}">
                <a14:useLocalDpi xmlns:a14="http://schemas.microsoft.com/office/drawing/2010/main" val="0"/>
              </a:ext>
            </a:extLst>
          </a:blip>
          <a:srcRect l="49573" t="29534" r="3509" b="57419"/>
          <a:stretch/>
        </p:blipFill>
        <p:spPr>
          <a:xfrm>
            <a:off x="9070836" y="-637509"/>
            <a:ext cx="5621671" cy="4650660"/>
          </a:xfrm>
          <a:prstGeom prst="rect">
            <a:avLst/>
          </a:prstGeom>
        </p:spPr>
      </p:pic>
      <p:pic>
        <p:nvPicPr>
          <p:cNvPr id="2" name="图片 1">
            <a:extLst>
              <a:ext uri="{FF2B5EF4-FFF2-40B4-BE49-F238E27FC236}">
                <a16:creationId xmlns:a16="http://schemas.microsoft.com/office/drawing/2014/main" id="{C61368E0-81CC-49A2-B02F-751C4656E299}"/>
              </a:ext>
            </a:extLst>
          </p:cNvPr>
          <p:cNvPicPr>
            <a:picLocks noChangeAspect="1"/>
          </p:cNvPicPr>
          <p:nvPr/>
        </p:nvPicPr>
        <p:blipFill rotWithShape="1">
          <a:blip r:embed="rId5">
            <a:extLst>
              <a:ext uri="{28A0092B-C50C-407E-A947-70E740481C1C}">
                <a14:useLocalDpi xmlns:a14="http://schemas.microsoft.com/office/drawing/2010/main" val="0"/>
              </a:ext>
            </a:extLst>
          </a:blip>
          <a:srcRect b="84659"/>
          <a:stretch/>
        </p:blipFill>
        <p:spPr>
          <a:xfrm>
            <a:off x="0" y="0"/>
            <a:ext cx="12192000" cy="6858000"/>
          </a:xfrm>
          <a:prstGeom prst="rect">
            <a:avLst/>
          </a:prstGeom>
        </p:spPr>
      </p:pic>
      <p:pic>
        <p:nvPicPr>
          <p:cNvPr id="23" name="图片 22">
            <a:extLst>
              <a:ext uri="{FF2B5EF4-FFF2-40B4-BE49-F238E27FC236}">
                <a16:creationId xmlns:a16="http://schemas.microsoft.com/office/drawing/2014/main" id="{39C5A130-93F0-4258-A900-CA0D2EBCBCC5}"/>
              </a:ext>
            </a:extLst>
          </p:cNvPr>
          <p:cNvPicPr>
            <a:picLocks noChangeAspect="1"/>
          </p:cNvPicPr>
          <p:nvPr/>
        </p:nvPicPr>
        <p:blipFill rotWithShape="1">
          <a:blip r:embed="rId4">
            <a:extLst>
              <a:ext uri="{28A0092B-C50C-407E-A947-70E740481C1C}">
                <a14:useLocalDpi xmlns:a14="http://schemas.microsoft.com/office/drawing/2010/main" val="0"/>
              </a:ext>
            </a:extLst>
          </a:blip>
          <a:srcRect l="161" t="16152" r="50872" b="70801"/>
          <a:stretch/>
        </p:blipFill>
        <p:spPr>
          <a:xfrm>
            <a:off x="0" y="3319724"/>
            <a:ext cx="4463845" cy="3538276"/>
          </a:xfrm>
          <a:prstGeom prst="rect">
            <a:avLst/>
          </a:prstGeom>
        </p:spPr>
      </p:pic>
      <p:pic>
        <p:nvPicPr>
          <p:cNvPr id="24" name="图片 23">
            <a:extLst>
              <a:ext uri="{FF2B5EF4-FFF2-40B4-BE49-F238E27FC236}">
                <a16:creationId xmlns:a16="http://schemas.microsoft.com/office/drawing/2014/main" id="{405D15D5-5C35-44EB-B293-DF22511D0E95}"/>
              </a:ext>
            </a:extLst>
          </p:cNvPr>
          <p:cNvPicPr>
            <a:picLocks noChangeAspect="1"/>
          </p:cNvPicPr>
          <p:nvPr/>
        </p:nvPicPr>
        <p:blipFill rotWithShape="1">
          <a:blip r:embed="rId4">
            <a:extLst>
              <a:ext uri="{28A0092B-C50C-407E-A947-70E740481C1C}">
                <a14:useLocalDpi xmlns:a14="http://schemas.microsoft.com/office/drawing/2010/main" val="0"/>
              </a:ext>
            </a:extLst>
          </a:blip>
          <a:srcRect l="246" t="8499" r="-183" b="84888"/>
          <a:stretch/>
        </p:blipFill>
        <p:spPr>
          <a:xfrm>
            <a:off x="0" y="4484685"/>
            <a:ext cx="12192000" cy="2397227"/>
          </a:xfrm>
          <a:prstGeom prst="rect">
            <a:avLst/>
          </a:prstGeom>
        </p:spPr>
      </p:pic>
      <p:sp>
        <p:nvSpPr>
          <p:cNvPr id="3" name="TextBox 2">
            <a:extLst>
              <a:ext uri="{FF2B5EF4-FFF2-40B4-BE49-F238E27FC236}">
                <a16:creationId xmlns:a16="http://schemas.microsoft.com/office/drawing/2014/main" id="{020B9ED8-DF8B-42A2-98DC-F2C6607E17F9}"/>
              </a:ext>
            </a:extLst>
          </p:cNvPr>
          <p:cNvSpPr txBox="1"/>
          <p:nvPr/>
        </p:nvSpPr>
        <p:spPr>
          <a:xfrm>
            <a:off x="3376863" y="0"/>
            <a:ext cx="5438274" cy="212365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err="1">
                <a:ln>
                  <a:noFill/>
                </a:ln>
                <a:solidFill>
                  <a:srgbClr val="AF06AA"/>
                </a:solidFill>
                <a:effectLst>
                  <a:glow rad="127000">
                    <a:srgbClr val="AF06AA">
                      <a:alpha val="30000"/>
                    </a:srgbClr>
                  </a:glow>
                </a:effectLst>
                <a:uLnTx/>
                <a:uFillTx/>
                <a:latin typeface=".Vn3DH" panose="020B7200000000000000" pitchFamily="34" charset="0"/>
                <a:ea typeface="+mn-ea"/>
                <a:cs typeface="+mn-cs"/>
              </a:rPr>
              <a:t>Trao</a:t>
            </a:r>
            <a:r>
              <a:rPr kumimoji="0" lang="en-US" sz="6600" b="0" i="0" u="none" strike="noStrike" kern="1200" cap="none" spc="0" normalizeH="0" baseline="0" noProof="0" dirty="0">
                <a:ln>
                  <a:noFill/>
                </a:ln>
                <a:solidFill>
                  <a:srgbClr val="AF06AA"/>
                </a:solidFill>
                <a:effectLst>
                  <a:glow rad="127000">
                    <a:srgbClr val="AF06AA">
                      <a:alpha val="30000"/>
                    </a:srgbClr>
                  </a:glow>
                </a:effectLst>
                <a:uLnTx/>
                <a:uFillTx/>
                <a:latin typeface=".Vn3DH" panose="020B7200000000000000" pitchFamily="34" charset="0"/>
                <a:ea typeface="+mn-ea"/>
                <a:cs typeface="+mn-cs"/>
              </a:rPr>
              <a:t> </a:t>
            </a:r>
            <a:r>
              <a:rPr kumimoji="0" lang="en-US" sz="6600" b="0" i="0" u="none" strike="noStrike" kern="1200" cap="none" spc="0" normalizeH="0" baseline="0" noProof="0" dirty="0" err="1">
                <a:ln>
                  <a:noFill/>
                </a:ln>
                <a:solidFill>
                  <a:srgbClr val="AF06AA"/>
                </a:solidFill>
                <a:effectLst>
                  <a:glow rad="127000">
                    <a:srgbClr val="AF06AA">
                      <a:alpha val="30000"/>
                    </a:srgbClr>
                  </a:glow>
                </a:effectLst>
                <a:uLnTx/>
                <a:uFillTx/>
                <a:latin typeface=".Vn3DH" panose="020B7200000000000000" pitchFamily="34" charset="0"/>
                <a:ea typeface="+mn-ea"/>
                <a:cs typeface="+mn-cs"/>
              </a:rPr>
              <a:t>đổi</a:t>
            </a:r>
            <a:r>
              <a:rPr kumimoji="0" lang="en-US" sz="6600" b="0" i="0" u="none" strike="noStrike" kern="1200" cap="none" spc="0" normalizeH="0" baseline="0" noProof="0" dirty="0">
                <a:ln>
                  <a:noFill/>
                </a:ln>
                <a:solidFill>
                  <a:srgbClr val="AF06AA"/>
                </a:solidFill>
                <a:effectLst>
                  <a:glow rad="127000">
                    <a:srgbClr val="AF06AA">
                      <a:alpha val="30000"/>
                    </a:srgbClr>
                  </a:glow>
                </a:effectLst>
                <a:uLnTx/>
                <a:uFillTx/>
                <a:latin typeface=".Vn3DH" panose="020B7200000000000000" pitchFamily="34" charset="0"/>
                <a:ea typeface="+mn-ea"/>
                <a:cs typeface="+mn-cs"/>
              </a:rPr>
              <a:t> </a:t>
            </a:r>
            <a:r>
              <a:rPr kumimoji="0" lang="en-US" sz="6600" b="0" i="0" u="none" strike="noStrike" kern="1200" cap="none" spc="0" normalizeH="0" baseline="0" noProof="0" dirty="0" err="1">
                <a:ln>
                  <a:noFill/>
                </a:ln>
                <a:solidFill>
                  <a:srgbClr val="AF06AA"/>
                </a:solidFill>
                <a:effectLst>
                  <a:glow rad="127000">
                    <a:srgbClr val="AF06AA">
                      <a:alpha val="30000"/>
                    </a:srgbClr>
                  </a:glow>
                </a:effectLst>
                <a:uLnTx/>
                <a:uFillTx/>
                <a:latin typeface=".Vn3DH" panose="020B7200000000000000" pitchFamily="34" charset="0"/>
                <a:ea typeface="+mn-ea"/>
                <a:cs typeface="+mn-cs"/>
              </a:rPr>
              <a:t>bài</a:t>
            </a:r>
            <a:r>
              <a:rPr kumimoji="0" lang="en-US" sz="6600" b="0" i="0" u="none" strike="noStrike" kern="1200" cap="none" spc="0" normalizeH="0" baseline="0" noProof="0" dirty="0">
                <a:ln>
                  <a:noFill/>
                </a:ln>
                <a:solidFill>
                  <a:srgbClr val="AF06AA"/>
                </a:solidFill>
                <a:effectLst>
                  <a:glow rad="127000">
                    <a:srgbClr val="AF06AA">
                      <a:alpha val="30000"/>
                    </a:srgbClr>
                  </a:glow>
                </a:effectLst>
                <a:uLnTx/>
                <a:uFillTx/>
                <a:latin typeface=".Vn3DH" panose="020B7200000000000000" pitchFamily="34" charset="0"/>
                <a:ea typeface="+mn-ea"/>
                <a:cs typeface="+mn-cs"/>
              </a:rPr>
              <a:t> </a:t>
            </a:r>
            <a:r>
              <a:rPr kumimoji="0" lang="en-US" sz="6600" b="0" i="0" u="none" strike="noStrike" kern="1200" cap="none" spc="0" normalizeH="0" baseline="0" noProof="0" dirty="0" err="1">
                <a:ln>
                  <a:noFill/>
                </a:ln>
                <a:solidFill>
                  <a:srgbClr val="AF06AA"/>
                </a:solidFill>
                <a:effectLst>
                  <a:glow rad="127000">
                    <a:srgbClr val="AF06AA">
                      <a:alpha val="30000"/>
                    </a:srgbClr>
                  </a:glow>
                </a:effectLst>
                <a:uLnTx/>
                <a:uFillTx/>
                <a:latin typeface=".Vn3DH" panose="020B7200000000000000" pitchFamily="34" charset="0"/>
                <a:ea typeface="+mn-ea"/>
                <a:cs typeface="+mn-cs"/>
              </a:rPr>
              <a:t>viết</a:t>
            </a:r>
            <a:endParaRPr kumimoji="0" lang="en-US" sz="6600" b="0" i="0" u="none" strike="noStrike" kern="1200" cap="none" spc="0" normalizeH="0" baseline="0" noProof="0" dirty="0">
              <a:ln>
                <a:noFill/>
              </a:ln>
              <a:solidFill>
                <a:srgbClr val="AF06AA"/>
              </a:solidFill>
              <a:effectLst>
                <a:glow rad="127000">
                  <a:srgbClr val="AF06AA">
                    <a:alpha val="30000"/>
                  </a:srgbClr>
                </a:glow>
              </a:effectLst>
              <a:uLnTx/>
              <a:uFillTx/>
              <a:latin typeface=".Vn3DH" panose="020B7200000000000000" pitchFamily="34" charset="0"/>
              <a:ea typeface="+mn-ea"/>
              <a:cs typeface="+mn-cs"/>
            </a:endParaRPr>
          </a:p>
        </p:txBody>
      </p:sp>
      <p:grpSp>
        <p:nvGrpSpPr>
          <p:cNvPr id="12" name="Group 11">
            <a:extLst>
              <a:ext uri="{FF2B5EF4-FFF2-40B4-BE49-F238E27FC236}">
                <a16:creationId xmlns:a16="http://schemas.microsoft.com/office/drawing/2014/main" id="{672CA392-E4FA-4C34-A257-1287F5970ADE}"/>
              </a:ext>
            </a:extLst>
          </p:cNvPr>
          <p:cNvGrpSpPr/>
          <p:nvPr/>
        </p:nvGrpSpPr>
        <p:grpSpPr>
          <a:xfrm>
            <a:off x="731809" y="1087071"/>
            <a:ext cx="2935362" cy="2926080"/>
            <a:chOff x="1105147" y="1463040"/>
            <a:chExt cx="2935362" cy="2926080"/>
          </a:xfrm>
        </p:grpSpPr>
        <p:pic>
          <p:nvPicPr>
            <p:cNvPr id="14" name="Picture 13" descr="A picture containing icon&#10;&#10;Description automatically generated">
              <a:extLst>
                <a:ext uri="{FF2B5EF4-FFF2-40B4-BE49-F238E27FC236}">
                  <a16:creationId xmlns:a16="http://schemas.microsoft.com/office/drawing/2014/main" id="{3CFD1AA6-FB4C-4DE4-96EF-8A42680D9A9A}"/>
                </a:ext>
              </a:extLst>
            </p:cNvPr>
            <p:cNvPicPr>
              <a:picLocks noChangeAspect="1"/>
            </p:cNvPicPr>
            <p:nvPr/>
          </p:nvPicPr>
          <p:blipFill rotWithShape="1">
            <a:blip r:embed="rId6">
              <a:extLst>
                <a:ext uri="{28A0092B-C50C-407E-A947-70E740481C1C}">
                  <a14:useLocalDpi xmlns:a14="http://schemas.microsoft.com/office/drawing/2010/main" val="0"/>
                </a:ext>
              </a:extLst>
            </a:blip>
            <a:srcRect l="10243" t="49075" r="44771" b="6081"/>
            <a:stretch/>
          </p:blipFill>
          <p:spPr>
            <a:xfrm>
              <a:off x="1105147" y="1463040"/>
              <a:ext cx="2935362" cy="2926080"/>
            </a:xfrm>
            <a:prstGeom prst="rect">
              <a:avLst/>
            </a:prstGeom>
          </p:spPr>
        </p:pic>
        <p:sp>
          <p:nvSpPr>
            <p:cNvPr id="15" name="TextBox 14">
              <a:extLst>
                <a:ext uri="{FF2B5EF4-FFF2-40B4-BE49-F238E27FC236}">
                  <a16:creationId xmlns:a16="http://schemas.microsoft.com/office/drawing/2014/main" id="{A7307ED4-BFAD-476B-A451-C495B77874CF}"/>
                </a:ext>
              </a:extLst>
            </p:cNvPr>
            <p:cNvSpPr txBox="1"/>
            <p:nvPr/>
          </p:nvSpPr>
          <p:spPr>
            <a:xfrm>
              <a:off x="1497430" y="2107460"/>
              <a:ext cx="2206617" cy="147732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srgbClr val="243F8B"/>
                  </a:solidFill>
                  <a:effectLst/>
                  <a:uLnTx/>
                  <a:uFillTx/>
                  <a:latin typeface="Calibri" panose="020F0502020204030204" pitchFamily="34" charset="0"/>
                  <a:ea typeface="+mn-ea"/>
                  <a:cs typeface="Calibri" panose="020F0502020204030204" pitchFamily="34" charset="0"/>
                </a:rPr>
                <a:t>Nội</a:t>
              </a:r>
              <a:r>
                <a:rPr kumimoji="0" lang="en-US" sz="3000" b="1" i="0" u="none" strike="noStrike" kern="1200" cap="none" spc="0" normalizeH="0" baseline="0" noProof="0" dirty="0">
                  <a:ln>
                    <a:noFill/>
                  </a:ln>
                  <a:solidFill>
                    <a:srgbClr val="243F8B"/>
                  </a:solidFill>
                  <a:effectLst/>
                  <a:uLnTx/>
                  <a:uFillTx/>
                  <a:latin typeface="Calibri" panose="020F0502020204030204" pitchFamily="34" charset="0"/>
                  <a:ea typeface="+mn-ea"/>
                  <a:cs typeface="Calibri" panose="020F0502020204030204" pitchFamily="34" charset="0"/>
                </a:rPr>
                <a:t> dung </a:t>
              </a:r>
              <a:r>
                <a:rPr kumimoji="0" lang="en-US" sz="3000" b="1" i="0" u="none" strike="noStrike" kern="1200" cap="none" spc="0" normalizeH="0" baseline="0" noProof="0" dirty="0" err="1">
                  <a:ln>
                    <a:noFill/>
                  </a:ln>
                  <a:solidFill>
                    <a:srgbClr val="243F8B"/>
                  </a:solidFill>
                  <a:effectLst/>
                  <a:uLnTx/>
                  <a:uFillTx/>
                  <a:latin typeface="Calibri" panose="020F0502020204030204" pitchFamily="34" charset="0"/>
                  <a:ea typeface="+mn-ea"/>
                  <a:cs typeface="Calibri" panose="020F0502020204030204" pitchFamily="34" charset="0"/>
                </a:rPr>
                <a:t>thư</a:t>
              </a:r>
              <a:r>
                <a:rPr kumimoji="0" lang="en-US" sz="3000" b="1" i="0" u="none" strike="noStrike" kern="1200" cap="none" spc="0" normalizeH="0" baseline="0" noProof="0" dirty="0">
                  <a:ln>
                    <a:noFill/>
                  </a:ln>
                  <a:solidFill>
                    <a:srgbClr val="243F8B"/>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baseline="0" noProof="0" dirty="0" err="1">
                  <a:ln>
                    <a:noFill/>
                  </a:ln>
                  <a:solidFill>
                    <a:srgbClr val="243F8B"/>
                  </a:solidFill>
                  <a:effectLst/>
                  <a:uLnTx/>
                  <a:uFillTx/>
                  <a:latin typeface="Calibri" panose="020F0502020204030204" pitchFamily="34" charset="0"/>
                  <a:ea typeface="+mn-ea"/>
                  <a:cs typeface="Calibri" panose="020F0502020204030204" pitchFamily="34" charset="0"/>
                </a:rPr>
                <a:t>đã</a:t>
              </a:r>
              <a:r>
                <a:rPr kumimoji="0" lang="en-US" sz="3000" b="1" i="0" u="none" strike="noStrike" kern="1200" cap="none" spc="0" normalizeH="0" baseline="0" noProof="0" dirty="0">
                  <a:ln>
                    <a:noFill/>
                  </a:ln>
                  <a:solidFill>
                    <a:srgbClr val="243F8B"/>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baseline="0" noProof="0" dirty="0" err="1">
                  <a:ln>
                    <a:noFill/>
                  </a:ln>
                  <a:solidFill>
                    <a:srgbClr val="243F8B"/>
                  </a:solidFill>
                  <a:effectLst/>
                  <a:uLnTx/>
                  <a:uFillTx/>
                  <a:latin typeface="Calibri" panose="020F0502020204030204" pitchFamily="34" charset="0"/>
                  <a:ea typeface="+mn-ea"/>
                  <a:cs typeface="Calibri" panose="020F0502020204030204" pitchFamily="34" charset="0"/>
                </a:rPr>
                <a:t>đúng</a:t>
              </a:r>
              <a:r>
                <a:rPr kumimoji="0" lang="en-US" sz="3000" b="1" i="0" u="none" strike="noStrike" kern="1200" cap="none" spc="0" normalizeH="0" baseline="0" noProof="0" dirty="0">
                  <a:ln>
                    <a:noFill/>
                  </a:ln>
                  <a:solidFill>
                    <a:srgbClr val="243F8B"/>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baseline="0" noProof="0" dirty="0" err="1">
                  <a:ln>
                    <a:noFill/>
                  </a:ln>
                  <a:solidFill>
                    <a:srgbClr val="243F8B"/>
                  </a:solidFill>
                  <a:effectLst/>
                  <a:uLnTx/>
                  <a:uFillTx/>
                  <a:latin typeface="Calibri" panose="020F0502020204030204" pitchFamily="34" charset="0"/>
                  <a:ea typeface="+mn-ea"/>
                  <a:cs typeface="Calibri" panose="020F0502020204030204" pitchFamily="34" charset="0"/>
                </a:rPr>
                <a:t>yêu</a:t>
              </a:r>
              <a:r>
                <a:rPr kumimoji="0" lang="en-US" sz="3000" b="1" i="0" u="none" strike="noStrike" kern="1200" cap="none" spc="0" normalizeH="0" baseline="0" noProof="0" dirty="0">
                  <a:ln>
                    <a:noFill/>
                  </a:ln>
                  <a:solidFill>
                    <a:srgbClr val="243F8B"/>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baseline="0" noProof="0" dirty="0" err="1">
                  <a:ln>
                    <a:noFill/>
                  </a:ln>
                  <a:solidFill>
                    <a:srgbClr val="243F8B"/>
                  </a:solidFill>
                  <a:effectLst/>
                  <a:uLnTx/>
                  <a:uFillTx/>
                  <a:latin typeface="Calibri" panose="020F0502020204030204" pitchFamily="34" charset="0"/>
                  <a:ea typeface="+mn-ea"/>
                  <a:cs typeface="Calibri" panose="020F0502020204030204" pitchFamily="34" charset="0"/>
                </a:rPr>
                <a:t>cầu</a:t>
              </a:r>
              <a:endParaRPr kumimoji="0" lang="en-US" sz="3000" b="1" i="0" u="none" strike="noStrike" kern="1200" cap="none" spc="0" normalizeH="0" baseline="0" noProof="0" dirty="0">
                <a:ln>
                  <a:noFill/>
                </a:ln>
                <a:solidFill>
                  <a:srgbClr val="243F8B"/>
                </a:solidFill>
                <a:effectLst/>
                <a:uLnTx/>
                <a:uFillTx/>
                <a:latin typeface="Calibri" panose="020F0502020204030204" pitchFamily="34" charset="0"/>
                <a:ea typeface="+mn-ea"/>
                <a:cs typeface="Calibri" panose="020F0502020204030204" pitchFamily="34" charset="0"/>
              </a:endParaRPr>
            </a:p>
          </p:txBody>
        </p:sp>
      </p:grpSp>
      <p:grpSp>
        <p:nvGrpSpPr>
          <p:cNvPr id="16" name="Group 15">
            <a:extLst>
              <a:ext uri="{FF2B5EF4-FFF2-40B4-BE49-F238E27FC236}">
                <a16:creationId xmlns:a16="http://schemas.microsoft.com/office/drawing/2014/main" id="{5D7CA671-835E-4E1F-8993-4982A7784BD2}"/>
              </a:ext>
            </a:extLst>
          </p:cNvPr>
          <p:cNvGrpSpPr/>
          <p:nvPr/>
        </p:nvGrpSpPr>
        <p:grpSpPr>
          <a:xfrm>
            <a:off x="4463843" y="982349"/>
            <a:ext cx="3857487" cy="2743200"/>
            <a:chOff x="4529959" y="951571"/>
            <a:chExt cx="3227298" cy="2743200"/>
          </a:xfrm>
        </p:grpSpPr>
        <p:pic>
          <p:nvPicPr>
            <p:cNvPr id="17" name="Picture 16" descr="A picture containing icon&#10;&#10;Description automatically generated">
              <a:extLst>
                <a:ext uri="{FF2B5EF4-FFF2-40B4-BE49-F238E27FC236}">
                  <a16:creationId xmlns:a16="http://schemas.microsoft.com/office/drawing/2014/main" id="{85A16DF7-147F-43D9-9E38-F6C94F474B8B}"/>
                </a:ext>
              </a:extLst>
            </p:cNvPr>
            <p:cNvPicPr>
              <a:picLocks noChangeAspect="1"/>
            </p:cNvPicPr>
            <p:nvPr/>
          </p:nvPicPr>
          <p:blipFill rotWithShape="1">
            <a:blip r:embed="rId6">
              <a:extLst>
                <a:ext uri="{28A0092B-C50C-407E-A947-70E740481C1C}">
                  <a14:useLocalDpi xmlns:a14="http://schemas.microsoft.com/office/drawing/2010/main" val="0"/>
                </a:ext>
              </a:extLst>
            </a:blip>
            <a:srcRect l="3710" t="5121" r="47903" b="53750"/>
            <a:stretch/>
          </p:blipFill>
          <p:spPr>
            <a:xfrm rot="708905">
              <a:off x="4529959" y="951571"/>
              <a:ext cx="3227298" cy="2743200"/>
            </a:xfrm>
            <a:prstGeom prst="rect">
              <a:avLst/>
            </a:prstGeom>
          </p:spPr>
        </p:pic>
        <p:sp>
          <p:nvSpPr>
            <p:cNvPr id="18" name="TextBox 17">
              <a:extLst>
                <a:ext uri="{FF2B5EF4-FFF2-40B4-BE49-F238E27FC236}">
                  <a16:creationId xmlns:a16="http://schemas.microsoft.com/office/drawing/2014/main" id="{2FAC7E78-647D-4E7F-BBCF-E8EB89F49287}"/>
                </a:ext>
              </a:extLst>
            </p:cNvPr>
            <p:cNvSpPr txBox="1"/>
            <p:nvPr/>
          </p:nvSpPr>
          <p:spPr>
            <a:xfrm>
              <a:off x="4739796" y="1807326"/>
              <a:ext cx="2935362" cy="101566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srgbClr val="FF3300"/>
                  </a:solidFill>
                  <a:effectLst/>
                  <a:uLnTx/>
                  <a:uFillTx/>
                  <a:latin typeface="Calibri" panose="020F0502020204030204" pitchFamily="34" charset="0"/>
                  <a:ea typeface="+mn-ea"/>
                  <a:cs typeface="Calibri" panose="020F0502020204030204" pitchFamily="34" charset="0"/>
                </a:rPr>
                <a:t>Có</a:t>
              </a:r>
              <a:r>
                <a:rPr kumimoji="0" lang="en-US" sz="3000" b="1" i="0" u="none" strike="noStrike" kern="1200" cap="none" spc="0" normalizeH="0" baseline="0" noProof="0" dirty="0">
                  <a:ln>
                    <a:noFill/>
                  </a:ln>
                  <a:solidFill>
                    <a:srgbClr val="FF3300"/>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baseline="0" noProof="0" dirty="0" err="1">
                  <a:ln>
                    <a:noFill/>
                  </a:ln>
                  <a:solidFill>
                    <a:srgbClr val="FF3300"/>
                  </a:solidFill>
                  <a:effectLst/>
                  <a:uLnTx/>
                  <a:uFillTx/>
                  <a:latin typeface="Calibri" panose="020F0502020204030204" pitchFamily="34" charset="0"/>
                  <a:ea typeface="+mn-ea"/>
                  <a:cs typeface="Calibri" panose="020F0502020204030204" pitchFamily="34" charset="0"/>
                </a:rPr>
                <a:t>câu</a:t>
              </a:r>
              <a:r>
                <a:rPr kumimoji="0" lang="en-US" sz="3000" b="1" i="0" u="none" strike="noStrike" kern="1200" cap="none" spc="0" normalizeH="0" baseline="0" noProof="0" dirty="0">
                  <a:ln>
                    <a:noFill/>
                  </a:ln>
                  <a:solidFill>
                    <a:srgbClr val="FF3300"/>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baseline="0" noProof="0" dirty="0" err="1">
                  <a:ln>
                    <a:noFill/>
                  </a:ln>
                  <a:solidFill>
                    <a:srgbClr val="FF3300"/>
                  </a:solidFill>
                  <a:effectLst/>
                  <a:uLnTx/>
                  <a:uFillTx/>
                  <a:latin typeface="Calibri" panose="020F0502020204030204" pitchFamily="34" charset="0"/>
                  <a:ea typeface="+mn-ea"/>
                  <a:cs typeface="Calibri" panose="020F0502020204030204" pitchFamily="34" charset="0"/>
                </a:rPr>
                <a:t>hỏi</a:t>
              </a:r>
              <a:r>
                <a:rPr kumimoji="0" lang="en-US" sz="3000" b="1" i="0" u="none" strike="noStrike" kern="1200" cap="none" spc="0" normalizeH="0" baseline="0" noProof="0" dirty="0">
                  <a:ln>
                    <a:noFill/>
                  </a:ln>
                  <a:solidFill>
                    <a:srgbClr val="FF3300"/>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baseline="0" noProof="0" dirty="0" err="1">
                  <a:ln>
                    <a:noFill/>
                  </a:ln>
                  <a:solidFill>
                    <a:srgbClr val="FF3300"/>
                  </a:solidFill>
                  <a:effectLst/>
                  <a:uLnTx/>
                  <a:uFillTx/>
                  <a:latin typeface="Calibri" panose="020F0502020204030204" pitchFamily="34" charset="0"/>
                  <a:ea typeface="+mn-ea"/>
                  <a:cs typeface="Calibri" panose="020F0502020204030204" pitchFamily="34" charset="0"/>
                </a:rPr>
                <a:t>thăm</a:t>
              </a:r>
              <a:r>
                <a:rPr kumimoji="0" lang="en-US" sz="3000" b="1" i="0" u="none" strike="noStrike" kern="1200" cap="none" spc="0" normalizeH="0" baseline="0" noProof="0" dirty="0">
                  <a:ln>
                    <a:noFill/>
                  </a:ln>
                  <a:solidFill>
                    <a:srgbClr val="FF3300"/>
                  </a:solidFill>
                  <a:effectLst/>
                  <a:uLnTx/>
                  <a:uFillTx/>
                  <a:latin typeface="Calibri" panose="020F0502020204030204" pitchFamily="34" charset="0"/>
                  <a:ea typeface="+mn-ea"/>
                  <a:cs typeface="Calibri" panose="020F0502020204030204" pitchFamily="34" charset="0"/>
                </a:rPr>
                <a:t> hay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r>
                <a:rPr kumimoji="0" lang="en-US" sz="3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dùng</a:t>
              </a:r>
              <a:r>
                <a:rPr kumimoji="0" lang="en-US" sz="3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từ</a:t>
              </a:r>
              <a:r>
                <a:rPr kumimoji="0" lang="en-US" sz="3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hay)</a:t>
              </a:r>
            </a:p>
          </p:txBody>
        </p:sp>
      </p:grpSp>
      <p:grpSp>
        <p:nvGrpSpPr>
          <p:cNvPr id="19" name="Group 18">
            <a:extLst>
              <a:ext uri="{FF2B5EF4-FFF2-40B4-BE49-F238E27FC236}">
                <a16:creationId xmlns:a16="http://schemas.microsoft.com/office/drawing/2014/main" id="{C937DEB5-2C13-4D93-B3E3-400AEF4EFD21}"/>
              </a:ext>
            </a:extLst>
          </p:cNvPr>
          <p:cNvGrpSpPr/>
          <p:nvPr/>
        </p:nvGrpSpPr>
        <p:grpSpPr>
          <a:xfrm>
            <a:off x="8617869" y="1315671"/>
            <a:ext cx="2961767" cy="2468880"/>
            <a:chOff x="8963158" y="1920240"/>
            <a:chExt cx="2961767" cy="2468880"/>
          </a:xfrm>
        </p:grpSpPr>
        <p:pic>
          <p:nvPicPr>
            <p:cNvPr id="20" name="Picture 19" descr="A picture containing icon&#10;&#10;Description automatically generated">
              <a:extLst>
                <a:ext uri="{FF2B5EF4-FFF2-40B4-BE49-F238E27FC236}">
                  <a16:creationId xmlns:a16="http://schemas.microsoft.com/office/drawing/2014/main" id="{263DAEF1-9BFA-4B32-8CD8-3A2BA934932E}"/>
                </a:ext>
              </a:extLst>
            </p:cNvPr>
            <p:cNvPicPr>
              <a:picLocks noChangeAspect="1"/>
            </p:cNvPicPr>
            <p:nvPr/>
          </p:nvPicPr>
          <p:blipFill rotWithShape="1">
            <a:blip r:embed="rId7">
              <a:extLst>
                <a:ext uri="{BEBA8EAE-BF5A-486C-A8C5-ECC9F3942E4B}">
                  <a14:imgProps xmlns:a14="http://schemas.microsoft.com/office/drawing/2010/main">
                    <a14:imgLayer r:embed="rId8">
                      <a14:imgEffect>
                        <a14:brightnessContrast contrast="20000"/>
                      </a14:imgEffect>
                    </a14:imgLayer>
                  </a14:imgProps>
                </a:ext>
                <a:ext uri="{28A0092B-C50C-407E-A947-70E740481C1C}">
                  <a14:useLocalDpi xmlns:a14="http://schemas.microsoft.com/office/drawing/2010/main" val="0"/>
                </a:ext>
              </a:extLst>
            </a:blip>
            <a:srcRect l="54135" t="18058" r="879" b="44442"/>
            <a:stretch/>
          </p:blipFill>
          <p:spPr>
            <a:xfrm>
              <a:off x="8963158" y="1920240"/>
              <a:ext cx="2961767" cy="2468880"/>
            </a:xfrm>
            <a:prstGeom prst="rect">
              <a:avLst/>
            </a:prstGeom>
          </p:spPr>
        </p:pic>
        <p:sp>
          <p:nvSpPr>
            <p:cNvPr id="21" name="TextBox 20">
              <a:extLst>
                <a:ext uri="{FF2B5EF4-FFF2-40B4-BE49-F238E27FC236}">
                  <a16:creationId xmlns:a16="http://schemas.microsoft.com/office/drawing/2014/main" id="{01DF22B8-390A-48AE-9AEF-D5C4CA6DB62F}"/>
                </a:ext>
              </a:extLst>
            </p:cNvPr>
            <p:cNvSpPr txBox="1"/>
            <p:nvPr/>
          </p:nvSpPr>
          <p:spPr>
            <a:xfrm>
              <a:off x="9314724" y="2416016"/>
              <a:ext cx="2258633" cy="147732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Câu</a:t>
              </a:r>
              <a:r>
                <a:rPr kumimoji="0" lang="en-US" sz="30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thư</a:t>
              </a:r>
              <a:r>
                <a:rPr kumimoji="0" lang="en-US" sz="30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có</a:t>
              </a:r>
              <a:r>
                <a:rPr kumimoji="0" lang="en-US" sz="30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sáng</a:t>
              </a:r>
              <a:r>
                <a:rPr kumimoji="0" lang="en-US" sz="30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tạo</a:t>
              </a:r>
              <a:endParaRPr kumimoji="0" lang="en-US" sz="30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r>
                <a:rPr kumimoji="0" lang="en-US" sz="3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thêm</a:t>
              </a:r>
              <a:r>
                <a:rPr kumimoji="0" lang="en-US" sz="3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ý </a:t>
              </a:r>
              <a:r>
                <a:rPr kumimoji="0" lang="en-US" sz="3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mới</a:t>
              </a:r>
              <a:r>
                <a:rPr kumimoji="0" lang="en-US" sz="3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p>
          </p:txBody>
        </p:sp>
      </p:grpSp>
      <p:pic>
        <p:nvPicPr>
          <p:cNvPr id="10" name="Picture 9" descr="A picture containing icon&#10;&#10;Description automatically generated">
            <a:extLst>
              <a:ext uri="{FF2B5EF4-FFF2-40B4-BE49-F238E27FC236}">
                <a16:creationId xmlns:a16="http://schemas.microsoft.com/office/drawing/2014/main" id="{DABBACE4-638B-426D-B430-F158DD224EC1}"/>
              </a:ext>
            </a:extLst>
          </p:cNvPr>
          <p:cNvPicPr>
            <a:picLocks noChangeAspect="1"/>
          </p:cNvPicPr>
          <p:nvPr/>
        </p:nvPicPr>
        <p:blipFill rotWithShape="1">
          <a:blip r:embed="rId9">
            <a:extLst>
              <a:ext uri="{BEBA8EAE-BF5A-486C-A8C5-ECC9F3942E4B}">
                <a14:imgProps xmlns:a14="http://schemas.microsoft.com/office/drawing/2010/main">
                  <a14:imgLayer r:embed="rId10">
                    <a14:imgEffect>
                      <a14:colorTemperature colorTemp="8800"/>
                    </a14:imgEffect>
                  </a14:imgLayer>
                </a14:imgProps>
              </a:ext>
              <a:ext uri="{28A0092B-C50C-407E-A947-70E740481C1C}">
                <a14:useLocalDpi xmlns:a14="http://schemas.microsoft.com/office/drawing/2010/main" val="0"/>
              </a:ext>
            </a:extLst>
          </a:blip>
          <a:srcRect l="7448" t="27182" r="3097" b="8653"/>
          <a:stretch/>
        </p:blipFill>
        <p:spPr>
          <a:xfrm>
            <a:off x="2796372" y="3680353"/>
            <a:ext cx="6922512" cy="3182977"/>
          </a:xfrm>
          <a:prstGeom prst="rect">
            <a:avLst/>
          </a:prstGeom>
        </p:spPr>
      </p:pic>
    </p:spTree>
    <p:extLst>
      <p:ext uri="{BB962C8B-B14F-4D97-AF65-F5344CB8AC3E}">
        <p14:creationId xmlns:p14="http://schemas.microsoft.com/office/powerpoint/2010/main" val="377381815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 calcmode="lin" valueType="num">
                                      <p:cBhvr>
                                        <p:cTn id="9" dur="500" fill="hold"/>
                                        <p:tgtEl>
                                          <p:spTgt spid="26"/>
                                        </p:tgtEl>
                                        <p:attrNameLst>
                                          <p:attrName>style.rotation</p:attrName>
                                        </p:attrNameLst>
                                      </p:cBhvr>
                                      <p:tavLst>
                                        <p:tav tm="0">
                                          <p:val>
                                            <p:fltVal val="90"/>
                                          </p:val>
                                        </p:tav>
                                        <p:tav tm="100000">
                                          <p:val>
                                            <p:fltVal val="0"/>
                                          </p:val>
                                        </p:tav>
                                      </p:tavLst>
                                    </p:anim>
                                    <p:animEffect transition="in" filter="fade">
                                      <p:cBhvr>
                                        <p:cTn id="10" dur="500"/>
                                        <p:tgtEl>
                                          <p:spTgt spid="26"/>
                                        </p:tgtEl>
                                      </p:cBhvr>
                                    </p:animEffect>
                                  </p:childTnLst>
                                </p:cTn>
                              </p:par>
                              <p:par>
                                <p:cTn id="11" presetID="22" presetClass="entr" presetSubtype="4"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wipe(down)">
                                      <p:cBhvr>
                                        <p:cTn id="13" dur="500"/>
                                        <p:tgtEl>
                                          <p:spTgt spid="24"/>
                                        </p:tgtEl>
                                      </p:cBhvr>
                                    </p:animEffect>
                                  </p:childTnLst>
                                </p:cTn>
                              </p:par>
                              <p:par>
                                <p:cTn id="14" presetID="22" presetClass="entr" presetSubtype="4" fill="hold" nodeType="withEffect">
                                  <p:stCondLst>
                                    <p:cond delay="250"/>
                                  </p:stCondLst>
                                  <p:childTnLst>
                                    <p:set>
                                      <p:cBhvr>
                                        <p:cTn id="15" dur="1" fill="hold">
                                          <p:stCondLst>
                                            <p:cond delay="0"/>
                                          </p:stCondLst>
                                        </p:cTn>
                                        <p:tgtEl>
                                          <p:spTgt spid="23"/>
                                        </p:tgtEl>
                                        <p:attrNameLst>
                                          <p:attrName>style.visibility</p:attrName>
                                        </p:attrNameLst>
                                      </p:cBhvr>
                                      <p:to>
                                        <p:strVal val="visible"/>
                                      </p:to>
                                    </p:set>
                                    <p:animEffect transition="in" filter="wipe(down)">
                                      <p:cBhvr>
                                        <p:cTn id="16" dur="500"/>
                                        <p:tgtEl>
                                          <p:spTgt spid="23"/>
                                        </p:tgtEl>
                                      </p:cBhvr>
                                    </p:animEffect>
                                  </p:childTnLst>
                                </p:cTn>
                              </p:par>
                            </p:childTnLst>
                          </p:cTn>
                        </p:par>
                      </p:childTnLst>
                    </p:cTn>
                  </p:par>
                  <p:par>
                    <p:cTn id="17" fill="hold">
                      <p:stCondLst>
                        <p:cond delay="indefinite"/>
                      </p:stCondLst>
                      <p:childTnLst>
                        <p:par>
                          <p:cTn id="18" fill="hold">
                            <p:stCondLst>
                              <p:cond delay="0"/>
                            </p:stCondLst>
                            <p:childTnLst>
                              <p:par>
                                <p:cTn id="19" presetID="41" presetClass="entr" presetSubtype="0" fill="hold" grpId="0" nodeType="clickEffect">
                                  <p:stCondLst>
                                    <p:cond delay="0"/>
                                  </p:stCondLst>
                                  <p:iterate type="lt">
                                    <p:tmPct val="10000"/>
                                  </p:iterate>
                                  <p:childTnLst>
                                    <p:set>
                                      <p:cBhvr>
                                        <p:cTn id="20" dur="1" fill="hold">
                                          <p:stCondLst>
                                            <p:cond delay="0"/>
                                          </p:stCondLst>
                                        </p:cTn>
                                        <p:tgtEl>
                                          <p:spTgt spid="3"/>
                                        </p:tgtEl>
                                        <p:attrNameLst>
                                          <p:attrName>style.visibility</p:attrName>
                                        </p:attrNameLst>
                                      </p:cBhvr>
                                      <p:to>
                                        <p:strVal val="visible"/>
                                      </p:to>
                                    </p:set>
                                    <p:anim calcmode="lin" valueType="num">
                                      <p:cBhvr>
                                        <p:cTn id="21"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22" dur="500" fill="hold"/>
                                        <p:tgtEl>
                                          <p:spTgt spid="3"/>
                                        </p:tgtEl>
                                        <p:attrNameLst>
                                          <p:attrName>ppt_y</p:attrName>
                                        </p:attrNameLst>
                                      </p:cBhvr>
                                      <p:tavLst>
                                        <p:tav tm="0">
                                          <p:val>
                                            <p:strVal val="#ppt_y"/>
                                          </p:val>
                                        </p:tav>
                                        <p:tav tm="100000">
                                          <p:val>
                                            <p:strVal val="#ppt_y"/>
                                          </p:val>
                                        </p:tav>
                                      </p:tavLst>
                                    </p:anim>
                                    <p:anim calcmode="lin" valueType="num">
                                      <p:cBhvr>
                                        <p:cTn id="23"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24"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25" dur="500" tmFilter="0,0; .5, 1; 1, 1"/>
                                        <p:tgtEl>
                                          <p:spTgt spid="3"/>
                                        </p:tgtEl>
                                      </p:cBhvr>
                                    </p:animEffect>
                                  </p:childTnLst>
                                </p:cTn>
                              </p:par>
                            </p:childTnLst>
                          </p:cTn>
                        </p:par>
                        <p:par>
                          <p:cTn id="26" fill="hold">
                            <p:stCondLst>
                              <p:cond delay="1150"/>
                            </p:stCondLst>
                            <p:childTnLst>
                              <p:par>
                                <p:cTn id="27" presetID="55" presetClass="entr" presetSubtype="0" fill="hold" nodeType="after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p:cTn id="29" dur="500" fill="hold"/>
                                        <p:tgtEl>
                                          <p:spTgt spid="10"/>
                                        </p:tgtEl>
                                        <p:attrNameLst>
                                          <p:attrName>ppt_w</p:attrName>
                                        </p:attrNameLst>
                                      </p:cBhvr>
                                      <p:tavLst>
                                        <p:tav tm="0">
                                          <p:val>
                                            <p:strVal val="#ppt_w*0.70"/>
                                          </p:val>
                                        </p:tav>
                                        <p:tav tm="100000">
                                          <p:val>
                                            <p:strVal val="#ppt_w"/>
                                          </p:val>
                                        </p:tav>
                                      </p:tavLst>
                                    </p:anim>
                                    <p:anim calcmode="lin" valueType="num">
                                      <p:cBhvr>
                                        <p:cTn id="30" dur="500" fill="hold"/>
                                        <p:tgtEl>
                                          <p:spTgt spid="10"/>
                                        </p:tgtEl>
                                        <p:attrNameLst>
                                          <p:attrName>ppt_h</p:attrName>
                                        </p:attrNameLst>
                                      </p:cBhvr>
                                      <p:tavLst>
                                        <p:tav tm="0">
                                          <p:val>
                                            <p:strVal val="#ppt_h"/>
                                          </p:val>
                                        </p:tav>
                                        <p:tav tm="100000">
                                          <p:val>
                                            <p:strVal val="#ppt_h"/>
                                          </p:val>
                                        </p:tav>
                                      </p:tavLst>
                                    </p:anim>
                                    <p:animEffect transition="in" filter="fade">
                                      <p:cBhvr>
                                        <p:cTn id="31" dur="500"/>
                                        <p:tgtEl>
                                          <p:spTgt spid="10"/>
                                        </p:tgtEl>
                                      </p:cBhvr>
                                    </p:animEffect>
                                  </p:childTnLst>
                                  <p:subTnLst>
                                    <p:audio>
                                      <p:cMediaNode>
                                        <p:cTn display="0" masterRel="sameClick">
                                          <p:stCondLst>
                                            <p:cond evt="begin" delay="0">
                                              <p:tn val="27"/>
                                            </p:cond>
                                          </p:stCondLst>
                                          <p:endCondLst>
                                            <p:cond evt="onStopAudio" delay="0">
                                              <p:tgtEl>
                                                <p:sldTgt/>
                                              </p:tgtEl>
                                            </p:cond>
                                          </p:endCondLst>
                                        </p:cTn>
                                        <p:tgtEl>
                                          <p:sndTgt r:embed="rId3" name="uỷn.wav"/>
                                        </p:tgtEl>
                                      </p:cMediaNode>
                                    </p:audio>
                                  </p:subTnLst>
                                </p:cTn>
                              </p:par>
                            </p:childTnLst>
                          </p:cTn>
                        </p:par>
                        <p:par>
                          <p:cTn id="32" fill="hold">
                            <p:stCondLst>
                              <p:cond delay="1650"/>
                            </p:stCondLst>
                            <p:childTnLst>
                              <p:par>
                                <p:cTn id="33" presetID="53" presetClass="entr" presetSubtype="16" fill="hold" nodeType="after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p:cTn id="35" dur="500" fill="hold"/>
                                        <p:tgtEl>
                                          <p:spTgt spid="12"/>
                                        </p:tgtEl>
                                        <p:attrNameLst>
                                          <p:attrName>ppt_w</p:attrName>
                                        </p:attrNameLst>
                                      </p:cBhvr>
                                      <p:tavLst>
                                        <p:tav tm="0">
                                          <p:val>
                                            <p:fltVal val="0"/>
                                          </p:val>
                                        </p:tav>
                                        <p:tav tm="100000">
                                          <p:val>
                                            <p:strVal val="#ppt_w"/>
                                          </p:val>
                                        </p:tav>
                                      </p:tavLst>
                                    </p:anim>
                                    <p:anim calcmode="lin" valueType="num">
                                      <p:cBhvr>
                                        <p:cTn id="36" dur="500" fill="hold"/>
                                        <p:tgtEl>
                                          <p:spTgt spid="12"/>
                                        </p:tgtEl>
                                        <p:attrNameLst>
                                          <p:attrName>ppt_h</p:attrName>
                                        </p:attrNameLst>
                                      </p:cBhvr>
                                      <p:tavLst>
                                        <p:tav tm="0">
                                          <p:val>
                                            <p:fltVal val="0"/>
                                          </p:val>
                                        </p:tav>
                                        <p:tav tm="100000">
                                          <p:val>
                                            <p:strVal val="#ppt_h"/>
                                          </p:val>
                                        </p:tav>
                                      </p:tavLst>
                                    </p:anim>
                                    <p:animEffect transition="in" filter="fade">
                                      <p:cBhvr>
                                        <p:cTn id="37" dur="500"/>
                                        <p:tgtEl>
                                          <p:spTgt spid="12"/>
                                        </p:tgtEl>
                                      </p:cBhvr>
                                    </p:animEffect>
                                  </p:childTnLst>
                                </p:cTn>
                              </p:par>
                              <p:par>
                                <p:cTn id="38" presetID="53" presetClass="entr" presetSubtype="16" fill="hold" nodeType="withEffect">
                                  <p:stCondLst>
                                    <p:cond delay="500"/>
                                  </p:stCondLst>
                                  <p:childTnLst>
                                    <p:set>
                                      <p:cBhvr>
                                        <p:cTn id="39" dur="1" fill="hold">
                                          <p:stCondLst>
                                            <p:cond delay="0"/>
                                          </p:stCondLst>
                                        </p:cTn>
                                        <p:tgtEl>
                                          <p:spTgt spid="16"/>
                                        </p:tgtEl>
                                        <p:attrNameLst>
                                          <p:attrName>style.visibility</p:attrName>
                                        </p:attrNameLst>
                                      </p:cBhvr>
                                      <p:to>
                                        <p:strVal val="visible"/>
                                      </p:to>
                                    </p:set>
                                    <p:anim calcmode="lin" valueType="num">
                                      <p:cBhvr>
                                        <p:cTn id="40" dur="500" fill="hold"/>
                                        <p:tgtEl>
                                          <p:spTgt spid="16"/>
                                        </p:tgtEl>
                                        <p:attrNameLst>
                                          <p:attrName>ppt_w</p:attrName>
                                        </p:attrNameLst>
                                      </p:cBhvr>
                                      <p:tavLst>
                                        <p:tav tm="0">
                                          <p:val>
                                            <p:fltVal val="0"/>
                                          </p:val>
                                        </p:tav>
                                        <p:tav tm="100000">
                                          <p:val>
                                            <p:strVal val="#ppt_w"/>
                                          </p:val>
                                        </p:tav>
                                      </p:tavLst>
                                    </p:anim>
                                    <p:anim calcmode="lin" valueType="num">
                                      <p:cBhvr>
                                        <p:cTn id="41" dur="500" fill="hold"/>
                                        <p:tgtEl>
                                          <p:spTgt spid="16"/>
                                        </p:tgtEl>
                                        <p:attrNameLst>
                                          <p:attrName>ppt_h</p:attrName>
                                        </p:attrNameLst>
                                      </p:cBhvr>
                                      <p:tavLst>
                                        <p:tav tm="0">
                                          <p:val>
                                            <p:fltVal val="0"/>
                                          </p:val>
                                        </p:tav>
                                        <p:tav tm="100000">
                                          <p:val>
                                            <p:strVal val="#ppt_h"/>
                                          </p:val>
                                        </p:tav>
                                      </p:tavLst>
                                    </p:anim>
                                    <p:animEffect transition="in" filter="fade">
                                      <p:cBhvr>
                                        <p:cTn id="42" dur="500"/>
                                        <p:tgtEl>
                                          <p:spTgt spid="16"/>
                                        </p:tgtEl>
                                      </p:cBhvr>
                                    </p:animEffect>
                                  </p:childTnLst>
                                </p:cTn>
                              </p:par>
                              <p:par>
                                <p:cTn id="43" presetID="53" presetClass="entr" presetSubtype="16" fill="hold" nodeType="withEffect">
                                  <p:stCondLst>
                                    <p:cond delay="1000"/>
                                  </p:stCondLst>
                                  <p:childTnLst>
                                    <p:set>
                                      <p:cBhvr>
                                        <p:cTn id="44" dur="1" fill="hold">
                                          <p:stCondLst>
                                            <p:cond delay="0"/>
                                          </p:stCondLst>
                                        </p:cTn>
                                        <p:tgtEl>
                                          <p:spTgt spid="19"/>
                                        </p:tgtEl>
                                        <p:attrNameLst>
                                          <p:attrName>style.visibility</p:attrName>
                                        </p:attrNameLst>
                                      </p:cBhvr>
                                      <p:to>
                                        <p:strVal val="visible"/>
                                      </p:to>
                                    </p:set>
                                    <p:anim calcmode="lin" valueType="num">
                                      <p:cBhvr>
                                        <p:cTn id="45" dur="500" fill="hold"/>
                                        <p:tgtEl>
                                          <p:spTgt spid="19"/>
                                        </p:tgtEl>
                                        <p:attrNameLst>
                                          <p:attrName>ppt_w</p:attrName>
                                        </p:attrNameLst>
                                      </p:cBhvr>
                                      <p:tavLst>
                                        <p:tav tm="0">
                                          <p:val>
                                            <p:fltVal val="0"/>
                                          </p:val>
                                        </p:tav>
                                        <p:tav tm="100000">
                                          <p:val>
                                            <p:strVal val="#ppt_w"/>
                                          </p:val>
                                        </p:tav>
                                      </p:tavLst>
                                    </p:anim>
                                    <p:anim calcmode="lin" valueType="num">
                                      <p:cBhvr>
                                        <p:cTn id="46" dur="500" fill="hold"/>
                                        <p:tgtEl>
                                          <p:spTgt spid="19"/>
                                        </p:tgtEl>
                                        <p:attrNameLst>
                                          <p:attrName>ppt_h</p:attrName>
                                        </p:attrNameLst>
                                      </p:cBhvr>
                                      <p:tavLst>
                                        <p:tav tm="0">
                                          <p:val>
                                            <p:fltVal val="0"/>
                                          </p:val>
                                        </p:tav>
                                        <p:tav tm="100000">
                                          <p:val>
                                            <p:strVal val="#ppt_h"/>
                                          </p:val>
                                        </p:tav>
                                      </p:tavLst>
                                    </p:anim>
                                    <p:animEffect transition="in" filter="fade">
                                      <p:cBhvr>
                                        <p:cTn id="4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41A314F0-808E-57FB-93F7-1D70A998F1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78282" y="131976"/>
            <a:ext cx="9645524" cy="6430352"/>
          </a:xfrm>
          <a:prstGeom prst="rect">
            <a:avLst/>
          </a:prstGeom>
        </p:spPr>
      </p:pic>
      <p:pic>
        <p:nvPicPr>
          <p:cNvPr id="16" name="图片 6">
            <a:extLst>
              <a:ext uri="{FF2B5EF4-FFF2-40B4-BE49-F238E27FC236}">
                <a16:creationId xmlns:a16="http://schemas.microsoft.com/office/drawing/2014/main" id="{719E2094-6C20-43A5-87C4-CCF0BCC20CA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713610"/>
            <a:ext cx="12192000" cy="1144389"/>
          </a:xfrm>
          <a:prstGeom prst="rect">
            <a:avLst/>
          </a:prstGeom>
        </p:spPr>
      </p:pic>
      <p:pic>
        <p:nvPicPr>
          <p:cNvPr id="17" name="图片 25">
            <a:extLst>
              <a:ext uri="{FF2B5EF4-FFF2-40B4-BE49-F238E27FC236}">
                <a16:creationId xmlns:a16="http://schemas.microsoft.com/office/drawing/2014/main" id="{17A4F02F-781D-46CF-89EF-E0EA9DD141D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91835" y="4521200"/>
            <a:ext cx="12192000" cy="2336800"/>
          </a:xfrm>
          <a:prstGeom prst="rect">
            <a:avLst/>
          </a:prstGeom>
        </p:spPr>
      </p:pic>
      <p:pic>
        <p:nvPicPr>
          <p:cNvPr id="20" name="图片 26">
            <a:extLst>
              <a:ext uri="{FF2B5EF4-FFF2-40B4-BE49-F238E27FC236}">
                <a16:creationId xmlns:a16="http://schemas.microsoft.com/office/drawing/2014/main" id="{DD81C436-5849-47CE-94E0-A518DF1AFB1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38551" y="6293164"/>
            <a:ext cx="1162054" cy="570731"/>
          </a:xfrm>
          <a:prstGeom prst="rect">
            <a:avLst/>
          </a:prstGeom>
        </p:spPr>
      </p:pic>
      <p:pic>
        <p:nvPicPr>
          <p:cNvPr id="21" name="图片 27">
            <a:extLst>
              <a:ext uri="{FF2B5EF4-FFF2-40B4-BE49-F238E27FC236}">
                <a16:creationId xmlns:a16="http://schemas.microsoft.com/office/drawing/2014/main" id="{D197615F-EF2A-4278-8E6B-A6542CF8886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6311898" y="6310656"/>
            <a:ext cx="1162053" cy="547344"/>
          </a:xfrm>
          <a:prstGeom prst="rect">
            <a:avLst/>
          </a:prstGeom>
        </p:spPr>
      </p:pic>
      <p:pic>
        <p:nvPicPr>
          <p:cNvPr id="22" name="图片 28">
            <a:extLst>
              <a:ext uri="{FF2B5EF4-FFF2-40B4-BE49-F238E27FC236}">
                <a16:creationId xmlns:a16="http://schemas.microsoft.com/office/drawing/2014/main" id="{5DD1CC20-29A1-4581-8976-916283C9DA7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784352" y="6272547"/>
            <a:ext cx="1738086" cy="597244"/>
          </a:xfrm>
          <a:prstGeom prst="rect">
            <a:avLst/>
          </a:prstGeom>
        </p:spPr>
      </p:pic>
      <p:pic>
        <p:nvPicPr>
          <p:cNvPr id="23" name="图片 31">
            <a:extLst>
              <a:ext uri="{FF2B5EF4-FFF2-40B4-BE49-F238E27FC236}">
                <a16:creationId xmlns:a16="http://schemas.microsoft.com/office/drawing/2014/main" id="{C27C1342-4905-46AB-834F-F469BEA4EEA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11303214" y="0"/>
            <a:ext cx="787187" cy="845807"/>
          </a:xfrm>
          <a:prstGeom prst="rect">
            <a:avLst/>
          </a:prstGeom>
        </p:spPr>
      </p:pic>
      <p:sp>
        <p:nvSpPr>
          <p:cNvPr id="25" name="TextBox 24">
            <a:extLst>
              <a:ext uri="{FF2B5EF4-FFF2-40B4-BE49-F238E27FC236}">
                <a16:creationId xmlns:a16="http://schemas.microsoft.com/office/drawing/2014/main" id="{092202FA-EBE9-408A-A215-DFC044A9F053}"/>
              </a:ext>
            </a:extLst>
          </p:cNvPr>
          <p:cNvSpPr txBox="1"/>
          <p:nvPr/>
        </p:nvSpPr>
        <p:spPr>
          <a:xfrm>
            <a:off x="2656365" y="740408"/>
            <a:ext cx="8180254" cy="5262979"/>
          </a:xfrm>
          <a:prstGeom prst="rect">
            <a:avLst/>
          </a:prstGeom>
          <a:noFill/>
        </p:spPr>
        <p:txBody>
          <a:bodyPr wrap="square">
            <a:spAutoFit/>
          </a:bodyPr>
          <a:lstStyle/>
          <a:p>
            <a:pPr algn="r"/>
            <a:r>
              <a:rPr lang="vi-VN" sz="2400">
                <a:latin typeface="+mj-lt"/>
              </a:rPr>
              <a:t>Hà Nội, ngày… tháng… năm…</a:t>
            </a:r>
          </a:p>
          <a:p>
            <a:r>
              <a:rPr lang="vi-VN" sz="2400">
                <a:latin typeface="+mj-lt"/>
              </a:rPr>
              <a:t>     Ông nội kính mến của cháu,</a:t>
            </a:r>
          </a:p>
          <a:p>
            <a:r>
              <a:rPr lang="vi-VN" sz="2400">
                <a:latin typeface="+mj-lt"/>
              </a:rPr>
              <a:t>     Đầu thư, cháu xin được gửi lời hỏi thăm sức khỏe đến ông bà và cô chú. </a:t>
            </a:r>
          </a:p>
          <a:p>
            <a:r>
              <a:rPr lang="vi-VN" sz="2400">
                <a:latin typeface="+mj-lt"/>
              </a:rPr>
              <a:t>     Tết đã sắp đến rồi. Nhưng năm nay, do bố mẹ phải đi công tác nên cả gia đình cháu không thể về thăm ông bà được. Cháu cảm thấy rất buồn. Không biết ở quê lúc này, ông bà đã chuẩn bị xong hết chưa ạ? Cháu vẫn còn nhớ những món ăn ngày tết do bà nấu, những lúc cùng ông đánh cờ, xem hài… Thật vui biết mấy. </a:t>
            </a:r>
          </a:p>
          <a:p>
            <a:r>
              <a:rPr lang="vi-VN" sz="2400">
                <a:latin typeface="+mj-lt"/>
              </a:rPr>
              <a:t>     Năm nay cháu không về, ông bà đừng buồn nhé. Bố mẹ đã hứa qua Tết sẽ đưa cháu về thăm ông bà. Đến lúc đó, ông cháu mình lại cùng nhau đánh cờ nhé ạ? Cháu nhất định sẽ thắng ông!</a:t>
            </a:r>
          </a:p>
          <a:p>
            <a:pPr algn="r"/>
            <a:r>
              <a:rPr lang="vi-VN" sz="2400">
                <a:latin typeface="+mj-lt"/>
              </a:rPr>
              <a:t>Cháu nội của ông</a:t>
            </a:r>
          </a:p>
          <a:p>
            <a:pPr algn="r"/>
            <a:r>
              <a:rPr lang="vi-VN" sz="2400">
                <a:latin typeface="+mj-lt"/>
              </a:rPr>
              <a:t>Minh Hoàng</a:t>
            </a:r>
          </a:p>
        </p:txBody>
      </p:sp>
      <p:sp>
        <p:nvSpPr>
          <p:cNvPr id="26" name="TextBox 25">
            <a:extLst>
              <a:ext uri="{FF2B5EF4-FFF2-40B4-BE49-F238E27FC236}">
                <a16:creationId xmlns:a16="http://schemas.microsoft.com/office/drawing/2014/main" id="{79247BBC-957B-4743-9BC2-8279D3FA721A}"/>
              </a:ext>
            </a:extLst>
          </p:cNvPr>
          <p:cNvSpPr txBox="1"/>
          <p:nvPr/>
        </p:nvSpPr>
        <p:spPr>
          <a:xfrm>
            <a:off x="101599" y="422903"/>
            <a:ext cx="2442818" cy="415498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err="1">
                <a:ln>
                  <a:noFill/>
                </a:ln>
                <a:solidFill>
                  <a:srgbClr val="FF0C56"/>
                </a:solidFill>
                <a:effectLst>
                  <a:glow rad="127000">
                    <a:srgbClr val="FF6699">
                      <a:alpha val="50000"/>
                    </a:srgbClr>
                  </a:glow>
                </a:effectLst>
                <a:uLnTx/>
                <a:uFillTx/>
                <a:ea typeface="+mn-ea"/>
                <a:cs typeface="+mn-cs"/>
              </a:rPr>
              <a:t>Bài</a:t>
            </a:r>
            <a:r>
              <a:rPr kumimoji="0" lang="en-US" sz="8800" b="0" i="0" u="none" strike="noStrike" kern="1200" cap="none" spc="0" normalizeH="0" baseline="0" noProof="0" dirty="0">
                <a:ln>
                  <a:noFill/>
                </a:ln>
                <a:solidFill>
                  <a:srgbClr val="FF0C56"/>
                </a:solidFill>
                <a:effectLst>
                  <a:glow rad="127000">
                    <a:srgbClr val="FF6699">
                      <a:alpha val="50000"/>
                    </a:srgbClr>
                  </a:glow>
                </a:effectLst>
                <a:uLnTx/>
                <a:uFillTx/>
                <a:ea typeface="+mn-ea"/>
                <a:cs typeface="+mn-cs"/>
              </a:rPr>
              <a:t> </a:t>
            </a:r>
            <a:r>
              <a:rPr kumimoji="0" lang="en-US" sz="8800" b="0" i="0" u="none" strike="noStrike" kern="1200" cap="none" spc="0" normalizeH="0" baseline="0" noProof="0" dirty="0" err="1">
                <a:ln>
                  <a:noFill/>
                </a:ln>
                <a:solidFill>
                  <a:srgbClr val="FF0C56"/>
                </a:solidFill>
                <a:effectLst>
                  <a:glow rad="127000">
                    <a:srgbClr val="FF6699">
                      <a:alpha val="50000"/>
                    </a:srgbClr>
                  </a:glow>
                </a:effectLst>
                <a:uLnTx/>
                <a:uFillTx/>
                <a:ea typeface="+mn-ea"/>
                <a:cs typeface="+mn-cs"/>
              </a:rPr>
              <a:t>làm</a:t>
            </a:r>
            <a:r>
              <a:rPr kumimoji="0" lang="en-US" sz="8800" b="0" i="0" u="none" strike="noStrike" kern="1200" cap="none" spc="0" normalizeH="0" baseline="0" noProof="0" dirty="0">
                <a:ln>
                  <a:noFill/>
                </a:ln>
                <a:solidFill>
                  <a:srgbClr val="FF0C56"/>
                </a:solidFill>
                <a:effectLst>
                  <a:glow rad="127000">
                    <a:srgbClr val="FF6699">
                      <a:alpha val="50000"/>
                    </a:srgbClr>
                  </a:glow>
                </a:effectLst>
                <a:uLnTx/>
                <a:uFillTx/>
                <a:ea typeface="+mn-ea"/>
                <a:cs typeface="+mn-cs"/>
              </a:rPr>
              <a:t> </a:t>
            </a:r>
            <a:r>
              <a:rPr kumimoji="0" lang="en-US" sz="8800" b="0" i="0" u="none" strike="noStrike" kern="1200" cap="none" spc="0" normalizeH="0" baseline="0" noProof="0" dirty="0" err="1">
                <a:ln>
                  <a:noFill/>
                </a:ln>
                <a:solidFill>
                  <a:srgbClr val="FF0C56"/>
                </a:solidFill>
                <a:effectLst>
                  <a:glow rad="127000">
                    <a:srgbClr val="FF6699">
                      <a:alpha val="50000"/>
                    </a:srgbClr>
                  </a:glow>
                </a:effectLst>
                <a:uLnTx/>
                <a:uFillTx/>
                <a:ea typeface="+mn-ea"/>
                <a:cs typeface="+mn-cs"/>
              </a:rPr>
              <a:t>mẫu</a:t>
            </a:r>
            <a:endParaRPr kumimoji="0" lang="en-US" sz="8800" b="0" i="0" u="none" strike="noStrike" kern="1200" cap="none" spc="0" normalizeH="0" baseline="0" noProof="0" dirty="0">
              <a:ln>
                <a:noFill/>
              </a:ln>
              <a:solidFill>
                <a:srgbClr val="FF0C56"/>
              </a:solidFill>
              <a:effectLst>
                <a:glow rad="127000">
                  <a:srgbClr val="FF6699">
                    <a:alpha val="50000"/>
                  </a:srgbClr>
                </a:glow>
              </a:effectLst>
              <a:uLnTx/>
              <a:uFillTx/>
              <a:ea typeface="+mn-ea"/>
              <a:cs typeface="+mn-cs"/>
            </a:endParaRPr>
          </a:p>
        </p:txBody>
      </p:sp>
    </p:spTree>
    <p:extLst>
      <p:ext uri="{BB962C8B-B14F-4D97-AF65-F5344CB8AC3E}">
        <p14:creationId xmlns:p14="http://schemas.microsoft.com/office/powerpoint/2010/main" val="67680687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wipe(down)">
                                      <p:cBhvr>
                                        <p:cTn id="11" dur="500"/>
                                        <p:tgtEl>
                                          <p:spTgt spid="17"/>
                                        </p:tgtEl>
                                      </p:cBhvr>
                                    </p:animEffect>
                                  </p:childTnLst>
                                </p:cTn>
                              </p:par>
                              <p:par>
                                <p:cTn id="12" presetID="22" presetClass="entr" presetSubtype="4" fill="hold" nodeType="withEffect">
                                  <p:stCondLst>
                                    <p:cond delay="250"/>
                                  </p:stCondLst>
                                  <p:childTnLst>
                                    <p:set>
                                      <p:cBhvr>
                                        <p:cTn id="13" dur="1" fill="hold">
                                          <p:stCondLst>
                                            <p:cond delay="0"/>
                                          </p:stCondLst>
                                        </p:cTn>
                                        <p:tgtEl>
                                          <p:spTgt spid="22"/>
                                        </p:tgtEl>
                                        <p:attrNameLst>
                                          <p:attrName>style.visibility</p:attrName>
                                        </p:attrNameLst>
                                      </p:cBhvr>
                                      <p:to>
                                        <p:strVal val="visible"/>
                                      </p:to>
                                    </p:set>
                                    <p:animEffect transition="in" filter="wipe(down)">
                                      <p:cBhvr>
                                        <p:cTn id="14" dur="250"/>
                                        <p:tgtEl>
                                          <p:spTgt spid="22"/>
                                        </p:tgtEl>
                                      </p:cBhvr>
                                    </p:animEffect>
                                  </p:childTnLst>
                                </p:cTn>
                              </p:par>
                              <p:par>
                                <p:cTn id="15" presetID="22" presetClass="entr" presetSubtype="4" fill="hold" nodeType="withEffect">
                                  <p:stCondLst>
                                    <p:cond delay="500"/>
                                  </p:stCondLst>
                                  <p:childTnLst>
                                    <p:set>
                                      <p:cBhvr>
                                        <p:cTn id="16" dur="1" fill="hold">
                                          <p:stCondLst>
                                            <p:cond delay="0"/>
                                          </p:stCondLst>
                                        </p:cTn>
                                        <p:tgtEl>
                                          <p:spTgt spid="20"/>
                                        </p:tgtEl>
                                        <p:attrNameLst>
                                          <p:attrName>style.visibility</p:attrName>
                                        </p:attrNameLst>
                                      </p:cBhvr>
                                      <p:to>
                                        <p:strVal val="visible"/>
                                      </p:to>
                                    </p:set>
                                    <p:animEffect transition="in" filter="wipe(down)">
                                      <p:cBhvr>
                                        <p:cTn id="17" dur="250"/>
                                        <p:tgtEl>
                                          <p:spTgt spid="20"/>
                                        </p:tgtEl>
                                      </p:cBhvr>
                                    </p:animEffect>
                                  </p:childTnLst>
                                </p:cTn>
                              </p:par>
                              <p:par>
                                <p:cTn id="18" presetID="22" presetClass="entr" presetSubtype="4" fill="hold" nodeType="withEffect">
                                  <p:stCondLst>
                                    <p:cond delay="750"/>
                                  </p:stCondLst>
                                  <p:childTnLst>
                                    <p:set>
                                      <p:cBhvr>
                                        <p:cTn id="19" dur="1" fill="hold">
                                          <p:stCondLst>
                                            <p:cond delay="0"/>
                                          </p:stCondLst>
                                        </p:cTn>
                                        <p:tgtEl>
                                          <p:spTgt spid="21"/>
                                        </p:tgtEl>
                                        <p:attrNameLst>
                                          <p:attrName>style.visibility</p:attrName>
                                        </p:attrNameLst>
                                      </p:cBhvr>
                                      <p:to>
                                        <p:strVal val="visible"/>
                                      </p:to>
                                    </p:set>
                                    <p:animEffect transition="in" filter="wipe(down)">
                                      <p:cBhvr>
                                        <p:cTn id="20" dur="250"/>
                                        <p:tgtEl>
                                          <p:spTgt spid="21"/>
                                        </p:tgtEl>
                                      </p:cBhvr>
                                    </p:animEffect>
                                  </p:childTnLst>
                                </p:cTn>
                              </p:par>
                              <p:par>
                                <p:cTn id="21" presetID="22" presetClass="entr" presetSubtype="1" fill="hold" nodeType="withEffect">
                                  <p:stCondLst>
                                    <p:cond delay="750"/>
                                  </p:stCondLst>
                                  <p:childTnLst>
                                    <p:set>
                                      <p:cBhvr>
                                        <p:cTn id="22" dur="1" fill="hold">
                                          <p:stCondLst>
                                            <p:cond delay="0"/>
                                          </p:stCondLst>
                                        </p:cTn>
                                        <p:tgtEl>
                                          <p:spTgt spid="23"/>
                                        </p:tgtEl>
                                        <p:attrNameLst>
                                          <p:attrName>style.visibility</p:attrName>
                                        </p:attrNameLst>
                                      </p:cBhvr>
                                      <p:to>
                                        <p:strVal val="visible"/>
                                      </p:to>
                                    </p:set>
                                    <p:animEffect transition="in" filter="wipe(up)">
                                      <p:cBhvr>
                                        <p:cTn id="23" dur="250"/>
                                        <p:tgtEl>
                                          <p:spTgt spid="23"/>
                                        </p:tgtEl>
                                      </p:cBhvr>
                                    </p:animEffect>
                                  </p:childTnLst>
                                </p:cTn>
                              </p:par>
                            </p:childTnLst>
                          </p:cTn>
                        </p:par>
                      </p:childTnLst>
                    </p:cTn>
                  </p:par>
                  <p:par>
                    <p:cTn id="24" fill="hold">
                      <p:stCondLst>
                        <p:cond delay="indefinite"/>
                      </p:stCondLst>
                      <p:childTnLst>
                        <p:par>
                          <p:cTn id="25" fill="hold">
                            <p:stCondLst>
                              <p:cond delay="0"/>
                            </p:stCondLst>
                            <p:childTnLst>
                              <p:par>
                                <p:cTn id="26" presetID="41" presetClass="entr" presetSubtype="0" fill="hold" grpId="0" nodeType="clickEffect">
                                  <p:stCondLst>
                                    <p:cond delay="0"/>
                                  </p:stCondLst>
                                  <p:iterate type="lt">
                                    <p:tmPct val="10000"/>
                                  </p:iterate>
                                  <p:childTnLst>
                                    <p:set>
                                      <p:cBhvr>
                                        <p:cTn id="27" dur="1" fill="hold">
                                          <p:stCondLst>
                                            <p:cond delay="0"/>
                                          </p:stCondLst>
                                        </p:cTn>
                                        <p:tgtEl>
                                          <p:spTgt spid="26"/>
                                        </p:tgtEl>
                                        <p:attrNameLst>
                                          <p:attrName>style.visibility</p:attrName>
                                        </p:attrNameLst>
                                      </p:cBhvr>
                                      <p:to>
                                        <p:strVal val="visible"/>
                                      </p:to>
                                    </p:set>
                                    <p:anim calcmode="lin" valueType="num">
                                      <p:cBhvr>
                                        <p:cTn id="28" dur="500" fill="hold"/>
                                        <p:tgtEl>
                                          <p:spTgt spid="26"/>
                                        </p:tgtEl>
                                        <p:attrNameLst>
                                          <p:attrName>ppt_x</p:attrName>
                                        </p:attrNameLst>
                                      </p:cBhvr>
                                      <p:tavLst>
                                        <p:tav tm="0">
                                          <p:val>
                                            <p:strVal val="#ppt_x"/>
                                          </p:val>
                                        </p:tav>
                                        <p:tav tm="50000">
                                          <p:val>
                                            <p:strVal val="#ppt_x+.1"/>
                                          </p:val>
                                        </p:tav>
                                        <p:tav tm="100000">
                                          <p:val>
                                            <p:strVal val="#ppt_x"/>
                                          </p:val>
                                        </p:tav>
                                      </p:tavLst>
                                    </p:anim>
                                    <p:anim calcmode="lin" valueType="num">
                                      <p:cBhvr>
                                        <p:cTn id="29" dur="500" fill="hold"/>
                                        <p:tgtEl>
                                          <p:spTgt spid="26"/>
                                        </p:tgtEl>
                                        <p:attrNameLst>
                                          <p:attrName>ppt_y</p:attrName>
                                        </p:attrNameLst>
                                      </p:cBhvr>
                                      <p:tavLst>
                                        <p:tav tm="0">
                                          <p:val>
                                            <p:strVal val="#ppt_y"/>
                                          </p:val>
                                        </p:tav>
                                        <p:tav tm="100000">
                                          <p:val>
                                            <p:strVal val="#ppt_y"/>
                                          </p:val>
                                        </p:tav>
                                      </p:tavLst>
                                    </p:anim>
                                    <p:anim calcmode="lin" valueType="num">
                                      <p:cBhvr>
                                        <p:cTn id="30" dur="500" fill="hold"/>
                                        <p:tgtEl>
                                          <p:spTgt spid="26"/>
                                        </p:tgtEl>
                                        <p:attrNameLst>
                                          <p:attrName>ppt_h</p:attrName>
                                        </p:attrNameLst>
                                      </p:cBhvr>
                                      <p:tavLst>
                                        <p:tav tm="0">
                                          <p:val>
                                            <p:strVal val="#ppt_h/10"/>
                                          </p:val>
                                        </p:tav>
                                        <p:tav tm="50000">
                                          <p:val>
                                            <p:strVal val="#ppt_h+.01"/>
                                          </p:val>
                                        </p:tav>
                                        <p:tav tm="100000">
                                          <p:val>
                                            <p:strVal val="#ppt_h"/>
                                          </p:val>
                                        </p:tav>
                                      </p:tavLst>
                                    </p:anim>
                                    <p:anim calcmode="lin" valueType="num">
                                      <p:cBhvr>
                                        <p:cTn id="31" dur="500" fill="hold"/>
                                        <p:tgtEl>
                                          <p:spTgt spid="26"/>
                                        </p:tgtEl>
                                        <p:attrNameLst>
                                          <p:attrName>ppt_w</p:attrName>
                                        </p:attrNameLst>
                                      </p:cBhvr>
                                      <p:tavLst>
                                        <p:tav tm="0">
                                          <p:val>
                                            <p:strVal val="#ppt_w/10"/>
                                          </p:val>
                                        </p:tav>
                                        <p:tav tm="50000">
                                          <p:val>
                                            <p:strVal val="#ppt_w+.01"/>
                                          </p:val>
                                        </p:tav>
                                        <p:tav tm="100000">
                                          <p:val>
                                            <p:strVal val="#ppt_w"/>
                                          </p:val>
                                        </p:tav>
                                      </p:tavLst>
                                    </p:anim>
                                    <p:animEffect transition="in" filter="fade">
                                      <p:cBhvr>
                                        <p:cTn id="32" dur="500" tmFilter="0,0; .5, 1; 1, 1"/>
                                        <p:tgtEl>
                                          <p:spTgt spid="26"/>
                                        </p:tgtEl>
                                      </p:cBhvr>
                                    </p:animEffect>
                                  </p:childTnLst>
                                </p:cTn>
                              </p:par>
                            </p:childTnLst>
                          </p:cTn>
                        </p:par>
                        <p:par>
                          <p:cTn id="33" fill="hold">
                            <p:stCondLst>
                              <p:cond delay="900"/>
                            </p:stCondLst>
                            <p:childTnLst>
                              <p:par>
                                <p:cTn id="34" presetID="22" presetClass="entr" presetSubtype="1" fill="hold" grpId="0" nodeType="after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wipe(up)">
                                      <p:cBhvr>
                                        <p:cTn id="36" dur="75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41A314F0-808E-57FB-93F7-1D70A998F1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78282" y="131976"/>
            <a:ext cx="9645524" cy="6430352"/>
          </a:xfrm>
          <a:prstGeom prst="rect">
            <a:avLst/>
          </a:prstGeom>
        </p:spPr>
      </p:pic>
      <p:pic>
        <p:nvPicPr>
          <p:cNvPr id="16" name="图片 6">
            <a:extLst>
              <a:ext uri="{FF2B5EF4-FFF2-40B4-BE49-F238E27FC236}">
                <a16:creationId xmlns:a16="http://schemas.microsoft.com/office/drawing/2014/main" id="{719E2094-6C20-43A5-87C4-CCF0BCC20CA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713610"/>
            <a:ext cx="12192000" cy="1144389"/>
          </a:xfrm>
          <a:prstGeom prst="rect">
            <a:avLst/>
          </a:prstGeom>
        </p:spPr>
      </p:pic>
      <p:pic>
        <p:nvPicPr>
          <p:cNvPr id="17" name="图片 25">
            <a:extLst>
              <a:ext uri="{FF2B5EF4-FFF2-40B4-BE49-F238E27FC236}">
                <a16:creationId xmlns:a16="http://schemas.microsoft.com/office/drawing/2014/main" id="{17A4F02F-781D-46CF-89EF-E0EA9DD141D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0" y="4545210"/>
            <a:ext cx="12192000" cy="2336800"/>
          </a:xfrm>
          <a:prstGeom prst="rect">
            <a:avLst/>
          </a:prstGeom>
        </p:spPr>
      </p:pic>
      <p:pic>
        <p:nvPicPr>
          <p:cNvPr id="20" name="图片 26">
            <a:extLst>
              <a:ext uri="{FF2B5EF4-FFF2-40B4-BE49-F238E27FC236}">
                <a16:creationId xmlns:a16="http://schemas.microsoft.com/office/drawing/2014/main" id="{DD81C436-5849-47CE-94E0-A518DF1AFB1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38551" y="6293164"/>
            <a:ext cx="1162054" cy="570731"/>
          </a:xfrm>
          <a:prstGeom prst="rect">
            <a:avLst/>
          </a:prstGeom>
        </p:spPr>
      </p:pic>
      <p:pic>
        <p:nvPicPr>
          <p:cNvPr id="21" name="图片 27">
            <a:extLst>
              <a:ext uri="{FF2B5EF4-FFF2-40B4-BE49-F238E27FC236}">
                <a16:creationId xmlns:a16="http://schemas.microsoft.com/office/drawing/2014/main" id="{D197615F-EF2A-4278-8E6B-A6542CF8886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6311898" y="6310656"/>
            <a:ext cx="1162053" cy="547344"/>
          </a:xfrm>
          <a:prstGeom prst="rect">
            <a:avLst/>
          </a:prstGeom>
        </p:spPr>
      </p:pic>
      <p:pic>
        <p:nvPicPr>
          <p:cNvPr id="22" name="图片 28">
            <a:extLst>
              <a:ext uri="{FF2B5EF4-FFF2-40B4-BE49-F238E27FC236}">
                <a16:creationId xmlns:a16="http://schemas.microsoft.com/office/drawing/2014/main" id="{5DD1CC20-29A1-4581-8976-916283C9DA7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784352" y="6272547"/>
            <a:ext cx="1738086" cy="597244"/>
          </a:xfrm>
          <a:prstGeom prst="rect">
            <a:avLst/>
          </a:prstGeom>
        </p:spPr>
      </p:pic>
      <p:pic>
        <p:nvPicPr>
          <p:cNvPr id="23" name="图片 31">
            <a:extLst>
              <a:ext uri="{FF2B5EF4-FFF2-40B4-BE49-F238E27FC236}">
                <a16:creationId xmlns:a16="http://schemas.microsoft.com/office/drawing/2014/main" id="{C27C1342-4905-46AB-834F-F469BEA4EEA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11303214" y="0"/>
            <a:ext cx="787187" cy="845807"/>
          </a:xfrm>
          <a:prstGeom prst="rect">
            <a:avLst/>
          </a:prstGeom>
        </p:spPr>
      </p:pic>
      <p:sp>
        <p:nvSpPr>
          <p:cNvPr id="25" name="TextBox 24">
            <a:extLst>
              <a:ext uri="{FF2B5EF4-FFF2-40B4-BE49-F238E27FC236}">
                <a16:creationId xmlns:a16="http://schemas.microsoft.com/office/drawing/2014/main" id="{092202FA-EBE9-408A-A215-DFC044A9F053}"/>
              </a:ext>
            </a:extLst>
          </p:cNvPr>
          <p:cNvSpPr txBox="1"/>
          <p:nvPr/>
        </p:nvSpPr>
        <p:spPr>
          <a:xfrm>
            <a:off x="2715630" y="800301"/>
            <a:ext cx="8170827" cy="5093702"/>
          </a:xfrm>
          <a:prstGeom prst="rect">
            <a:avLst/>
          </a:prstGeom>
          <a:noFill/>
        </p:spPr>
        <p:txBody>
          <a:bodyPr wrap="square">
            <a:spAutoFit/>
          </a:bodyPr>
          <a:lstStyle/>
          <a:p>
            <a:pPr algn="r"/>
            <a:r>
              <a:rPr lang="vi-VN" sz="2500">
                <a:latin typeface="+mj-lt"/>
              </a:rPr>
              <a:t>Hà Nội, ngày… tháng… năm...</a:t>
            </a:r>
          </a:p>
          <a:p>
            <a:r>
              <a:rPr lang="vi-VN" sz="2500">
                <a:latin typeface="+mj-lt"/>
              </a:rPr>
              <a:t>     Bà nội kính yêu!</a:t>
            </a:r>
          </a:p>
          <a:p>
            <a:r>
              <a:rPr lang="vi-VN" sz="2500">
                <a:latin typeface="+mj-lt"/>
              </a:rPr>
              <a:t>     Lâu lắm rồi chưa được gặp bà, cháu nhớ bà lắm ạ. Dạo này bà có khỏe không? Bà có ăn uống được không? </a:t>
            </a:r>
          </a:p>
          <a:p>
            <a:r>
              <a:rPr lang="vi-VN" sz="2500">
                <a:latin typeface="+mj-lt"/>
              </a:rPr>
              <a:t>     Gia đình cháu ngoài này vẫn khỏe. Từ đầu năm đến giờ, cháu được mười bốn điểm mười rồi đấy, bà ạ. Ngày nghỉ mẹ thường cho chơi, lúc thì công viên, dạo phố, lúc thì đi siêu thị ạ. Cháu vẫn nhớ năm ngoái được về quê xem múa sư tử cùng các anh chị. Và đêm đêm ngồi nghe bà kể chuyện cổ tích. </a:t>
            </a:r>
          </a:p>
          <a:p>
            <a:r>
              <a:rPr lang="vi-VN" sz="2500">
                <a:latin typeface="+mj-lt"/>
              </a:rPr>
              <a:t>     Cháu hứa với bà sẽ học thật giỏi để bà vui, luôn chăm, ngoan để bà vui hơn. Cháu kính chúc bà mạnh khỏe, sống lâu.</a:t>
            </a:r>
          </a:p>
          <a:p>
            <a:pPr algn="r"/>
            <a:r>
              <a:rPr lang="vi-VN" sz="2500">
                <a:latin typeface="+mj-lt"/>
              </a:rPr>
              <a:t>Cháu của bà</a:t>
            </a:r>
          </a:p>
          <a:p>
            <a:pPr algn="r"/>
            <a:r>
              <a:rPr lang="vi-VN" sz="2500">
                <a:latin typeface="+mj-lt"/>
              </a:rPr>
              <a:t>Thùy Trang</a:t>
            </a:r>
          </a:p>
        </p:txBody>
      </p:sp>
      <p:sp>
        <p:nvSpPr>
          <p:cNvPr id="26" name="TextBox 25">
            <a:extLst>
              <a:ext uri="{FF2B5EF4-FFF2-40B4-BE49-F238E27FC236}">
                <a16:creationId xmlns:a16="http://schemas.microsoft.com/office/drawing/2014/main" id="{79247BBC-957B-4743-9BC2-8279D3FA721A}"/>
              </a:ext>
            </a:extLst>
          </p:cNvPr>
          <p:cNvSpPr txBox="1"/>
          <p:nvPr/>
        </p:nvSpPr>
        <p:spPr>
          <a:xfrm>
            <a:off x="101599" y="422903"/>
            <a:ext cx="2442818" cy="415498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err="1">
                <a:ln>
                  <a:noFill/>
                </a:ln>
                <a:solidFill>
                  <a:srgbClr val="FF0C56"/>
                </a:solidFill>
                <a:effectLst>
                  <a:glow rad="127000">
                    <a:srgbClr val="FF6699">
                      <a:alpha val="50000"/>
                    </a:srgbClr>
                  </a:glow>
                </a:effectLst>
                <a:uLnTx/>
                <a:uFillTx/>
                <a:ea typeface="+mn-ea"/>
                <a:cs typeface="+mn-cs"/>
              </a:rPr>
              <a:t>Bài</a:t>
            </a:r>
            <a:r>
              <a:rPr kumimoji="0" lang="en-US" sz="8800" b="0" i="0" u="none" strike="noStrike" kern="1200" cap="none" spc="0" normalizeH="0" baseline="0" noProof="0" dirty="0">
                <a:ln>
                  <a:noFill/>
                </a:ln>
                <a:solidFill>
                  <a:srgbClr val="FF0C56"/>
                </a:solidFill>
                <a:effectLst>
                  <a:glow rad="127000">
                    <a:srgbClr val="FF6699">
                      <a:alpha val="50000"/>
                    </a:srgbClr>
                  </a:glow>
                </a:effectLst>
                <a:uLnTx/>
                <a:uFillTx/>
                <a:ea typeface="+mn-ea"/>
                <a:cs typeface="+mn-cs"/>
              </a:rPr>
              <a:t> </a:t>
            </a:r>
            <a:r>
              <a:rPr kumimoji="0" lang="en-US" sz="8800" b="0" i="0" u="none" strike="noStrike" kern="1200" cap="none" spc="0" normalizeH="0" baseline="0" noProof="0" dirty="0" err="1">
                <a:ln>
                  <a:noFill/>
                </a:ln>
                <a:solidFill>
                  <a:srgbClr val="FF0C56"/>
                </a:solidFill>
                <a:effectLst>
                  <a:glow rad="127000">
                    <a:srgbClr val="FF6699">
                      <a:alpha val="50000"/>
                    </a:srgbClr>
                  </a:glow>
                </a:effectLst>
                <a:uLnTx/>
                <a:uFillTx/>
                <a:ea typeface="+mn-ea"/>
                <a:cs typeface="+mn-cs"/>
              </a:rPr>
              <a:t>làm</a:t>
            </a:r>
            <a:r>
              <a:rPr kumimoji="0" lang="en-US" sz="8800" b="0" i="0" u="none" strike="noStrike" kern="1200" cap="none" spc="0" normalizeH="0" baseline="0" noProof="0" dirty="0">
                <a:ln>
                  <a:noFill/>
                </a:ln>
                <a:solidFill>
                  <a:srgbClr val="FF0C56"/>
                </a:solidFill>
                <a:effectLst>
                  <a:glow rad="127000">
                    <a:srgbClr val="FF6699">
                      <a:alpha val="50000"/>
                    </a:srgbClr>
                  </a:glow>
                </a:effectLst>
                <a:uLnTx/>
                <a:uFillTx/>
                <a:ea typeface="+mn-ea"/>
                <a:cs typeface="+mn-cs"/>
              </a:rPr>
              <a:t> </a:t>
            </a:r>
            <a:r>
              <a:rPr kumimoji="0" lang="en-US" sz="8800" b="0" i="0" u="none" strike="noStrike" kern="1200" cap="none" spc="0" normalizeH="0" baseline="0" noProof="0" dirty="0" err="1">
                <a:ln>
                  <a:noFill/>
                </a:ln>
                <a:solidFill>
                  <a:srgbClr val="FF0C56"/>
                </a:solidFill>
                <a:effectLst>
                  <a:glow rad="127000">
                    <a:srgbClr val="FF6699">
                      <a:alpha val="50000"/>
                    </a:srgbClr>
                  </a:glow>
                </a:effectLst>
                <a:uLnTx/>
                <a:uFillTx/>
                <a:ea typeface="+mn-ea"/>
                <a:cs typeface="+mn-cs"/>
              </a:rPr>
              <a:t>mẫu</a:t>
            </a:r>
            <a:endParaRPr kumimoji="0" lang="en-US" sz="8800" b="0" i="0" u="none" strike="noStrike" kern="1200" cap="none" spc="0" normalizeH="0" baseline="0" noProof="0" dirty="0">
              <a:ln>
                <a:noFill/>
              </a:ln>
              <a:solidFill>
                <a:srgbClr val="FF0C56"/>
              </a:solidFill>
              <a:effectLst>
                <a:glow rad="127000">
                  <a:srgbClr val="FF6699">
                    <a:alpha val="50000"/>
                  </a:srgbClr>
                </a:glow>
              </a:effectLst>
              <a:uLnTx/>
              <a:uFillTx/>
              <a:ea typeface="+mn-ea"/>
              <a:cs typeface="+mn-cs"/>
            </a:endParaRPr>
          </a:p>
        </p:txBody>
      </p:sp>
    </p:spTree>
    <p:extLst>
      <p:ext uri="{BB962C8B-B14F-4D97-AF65-F5344CB8AC3E}">
        <p14:creationId xmlns:p14="http://schemas.microsoft.com/office/powerpoint/2010/main" val="346961781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wipe(down)">
                                      <p:cBhvr>
                                        <p:cTn id="11" dur="500"/>
                                        <p:tgtEl>
                                          <p:spTgt spid="17"/>
                                        </p:tgtEl>
                                      </p:cBhvr>
                                    </p:animEffect>
                                  </p:childTnLst>
                                </p:cTn>
                              </p:par>
                              <p:par>
                                <p:cTn id="12" presetID="22" presetClass="entr" presetSubtype="4" fill="hold" nodeType="withEffect">
                                  <p:stCondLst>
                                    <p:cond delay="250"/>
                                  </p:stCondLst>
                                  <p:childTnLst>
                                    <p:set>
                                      <p:cBhvr>
                                        <p:cTn id="13" dur="1" fill="hold">
                                          <p:stCondLst>
                                            <p:cond delay="0"/>
                                          </p:stCondLst>
                                        </p:cTn>
                                        <p:tgtEl>
                                          <p:spTgt spid="22"/>
                                        </p:tgtEl>
                                        <p:attrNameLst>
                                          <p:attrName>style.visibility</p:attrName>
                                        </p:attrNameLst>
                                      </p:cBhvr>
                                      <p:to>
                                        <p:strVal val="visible"/>
                                      </p:to>
                                    </p:set>
                                    <p:animEffect transition="in" filter="wipe(down)">
                                      <p:cBhvr>
                                        <p:cTn id="14" dur="250"/>
                                        <p:tgtEl>
                                          <p:spTgt spid="22"/>
                                        </p:tgtEl>
                                      </p:cBhvr>
                                    </p:animEffect>
                                  </p:childTnLst>
                                </p:cTn>
                              </p:par>
                              <p:par>
                                <p:cTn id="15" presetID="22" presetClass="entr" presetSubtype="4" fill="hold" nodeType="withEffect">
                                  <p:stCondLst>
                                    <p:cond delay="500"/>
                                  </p:stCondLst>
                                  <p:childTnLst>
                                    <p:set>
                                      <p:cBhvr>
                                        <p:cTn id="16" dur="1" fill="hold">
                                          <p:stCondLst>
                                            <p:cond delay="0"/>
                                          </p:stCondLst>
                                        </p:cTn>
                                        <p:tgtEl>
                                          <p:spTgt spid="20"/>
                                        </p:tgtEl>
                                        <p:attrNameLst>
                                          <p:attrName>style.visibility</p:attrName>
                                        </p:attrNameLst>
                                      </p:cBhvr>
                                      <p:to>
                                        <p:strVal val="visible"/>
                                      </p:to>
                                    </p:set>
                                    <p:animEffect transition="in" filter="wipe(down)">
                                      <p:cBhvr>
                                        <p:cTn id="17" dur="250"/>
                                        <p:tgtEl>
                                          <p:spTgt spid="20"/>
                                        </p:tgtEl>
                                      </p:cBhvr>
                                    </p:animEffect>
                                  </p:childTnLst>
                                </p:cTn>
                              </p:par>
                              <p:par>
                                <p:cTn id="18" presetID="22" presetClass="entr" presetSubtype="4" fill="hold" nodeType="withEffect">
                                  <p:stCondLst>
                                    <p:cond delay="750"/>
                                  </p:stCondLst>
                                  <p:childTnLst>
                                    <p:set>
                                      <p:cBhvr>
                                        <p:cTn id="19" dur="1" fill="hold">
                                          <p:stCondLst>
                                            <p:cond delay="0"/>
                                          </p:stCondLst>
                                        </p:cTn>
                                        <p:tgtEl>
                                          <p:spTgt spid="21"/>
                                        </p:tgtEl>
                                        <p:attrNameLst>
                                          <p:attrName>style.visibility</p:attrName>
                                        </p:attrNameLst>
                                      </p:cBhvr>
                                      <p:to>
                                        <p:strVal val="visible"/>
                                      </p:to>
                                    </p:set>
                                    <p:animEffect transition="in" filter="wipe(down)">
                                      <p:cBhvr>
                                        <p:cTn id="20" dur="250"/>
                                        <p:tgtEl>
                                          <p:spTgt spid="21"/>
                                        </p:tgtEl>
                                      </p:cBhvr>
                                    </p:animEffect>
                                  </p:childTnLst>
                                </p:cTn>
                              </p:par>
                              <p:par>
                                <p:cTn id="21" presetID="22" presetClass="entr" presetSubtype="1" fill="hold" nodeType="withEffect">
                                  <p:stCondLst>
                                    <p:cond delay="750"/>
                                  </p:stCondLst>
                                  <p:childTnLst>
                                    <p:set>
                                      <p:cBhvr>
                                        <p:cTn id="22" dur="1" fill="hold">
                                          <p:stCondLst>
                                            <p:cond delay="0"/>
                                          </p:stCondLst>
                                        </p:cTn>
                                        <p:tgtEl>
                                          <p:spTgt spid="23"/>
                                        </p:tgtEl>
                                        <p:attrNameLst>
                                          <p:attrName>style.visibility</p:attrName>
                                        </p:attrNameLst>
                                      </p:cBhvr>
                                      <p:to>
                                        <p:strVal val="visible"/>
                                      </p:to>
                                    </p:set>
                                    <p:animEffect transition="in" filter="wipe(up)">
                                      <p:cBhvr>
                                        <p:cTn id="23" dur="250"/>
                                        <p:tgtEl>
                                          <p:spTgt spid="23"/>
                                        </p:tgtEl>
                                      </p:cBhvr>
                                    </p:animEffect>
                                  </p:childTnLst>
                                </p:cTn>
                              </p:par>
                            </p:childTnLst>
                          </p:cTn>
                        </p:par>
                      </p:childTnLst>
                    </p:cTn>
                  </p:par>
                  <p:par>
                    <p:cTn id="24" fill="hold">
                      <p:stCondLst>
                        <p:cond delay="indefinite"/>
                      </p:stCondLst>
                      <p:childTnLst>
                        <p:par>
                          <p:cTn id="25" fill="hold">
                            <p:stCondLst>
                              <p:cond delay="0"/>
                            </p:stCondLst>
                            <p:childTnLst>
                              <p:par>
                                <p:cTn id="26" presetID="41" presetClass="entr" presetSubtype="0" fill="hold" grpId="0" nodeType="clickEffect">
                                  <p:stCondLst>
                                    <p:cond delay="0"/>
                                  </p:stCondLst>
                                  <p:iterate type="lt">
                                    <p:tmPct val="10000"/>
                                  </p:iterate>
                                  <p:childTnLst>
                                    <p:set>
                                      <p:cBhvr>
                                        <p:cTn id="27" dur="1" fill="hold">
                                          <p:stCondLst>
                                            <p:cond delay="0"/>
                                          </p:stCondLst>
                                        </p:cTn>
                                        <p:tgtEl>
                                          <p:spTgt spid="26"/>
                                        </p:tgtEl>
                                        <p:attrNameLst>
                                          <p:attrName>style.visibility</p:attrName>
                                        </p:attrNameLst>
                                      </p:cBhvr>
                                      <p:to>
                                        <p:strVal val="visible"/>
                                      </p:to>
                                    </p:set>
                                    <p:anim calcmode="lin" valueType="num">
                                      <p:cBhvr>
                                        <p:cTn id="28" dur="500" fill="hold"/>
                                        <p:tgtEl>
                                          <p:spTgt spid="26"/>
                                        </p:tgtEl>
                                        <p:attrNameLst>
                                          <p:attrName>ppt_x</p:attrName>
                                        </p:attrNameLst>
                                      </p:cBhvr>
                                      <p:tavLst>
                                        <p:tav tm="0">
                                          <p:val>
                                            <p:strVal val="#ppt_x"/>
                                          </p:val>
                                        </p:tav>
                                        <p:tav tm="50000">
                                          <p:val>
                                            <p:strVal val="#ppt_x+.1"/>
                                          </p:val>
                                        </p:tav>
                                        <p:tav tm="100000">
                                          <p:val>
                                            <p:strVal val="#ppt_x"/>
                                          </p:val>
                                        </p:tav>
                                      </p:tavLst>
                                    </p:anim>
                                    <p:anim calcmode="lin" valueType="num">
                                      <p:cBhvr>
                                        <p:cTn id="29" dur="500" fill="hold"/>
                                        <p:tgtEl>
                                          <p:spTgt spid="26"/>
                                        </p:tgtEl>
                                        <p:attrNameLst>
                                          <p:attrName>ppt_y</p:attrName>
                                        </p:attrNameLst>
                                      </p:cBhvr>
                                      <p:tavLst>
                                        <p:tav tm="0">
                                          <p:val>
                                            <p:strVal val="#ppt_y"/>
                                          </p:val>
                                        </p:tav>
                                        <p:tav tm="100000">
                                          <p:val>
                                            <p:strVal val="#ppt_y"/>
                                          </p:val>
                                        </p:tav>
                                      </p:tavLst>
                                    </p:anim>
                                    <p:anim calcmode="lin" valueType="num">
                                      <p:cBhvr>
                                        <p:cTn id="30" dur="500" fill="hold"/>
                                        <p:tgtEl>
                                          <p:spTgt spid="26"/>
                                        </p:tgtEl>
                                        <p:attrNameLst>
                                          <p:attrName>ppt_h</p:attrName>
                                        </p:attrNameLst>
                                      </p:cBhvr>
                                      <p:tavLst>
                                        <p:tav tm="0">
                                          <p:val>
                                            <p:strVal val="#ppt_h/10"/>
                                          </p:val>
                                        </p:tav>
                                        <p:tav tm="50000">
                                          <p:val>
                                            <p:strVal val="#ppt_h+.01"/>
                                          </p:val>
                                        </p:tav>
                                        <p:tav tm="100000">
                                          <p:val>
                                            <p:strVal val="#ppt_h"/>
                                          </p:val>
                                        </p:tav>
                                      </p:tavLst>
                                    </p:anim>
                                    <p:anim calcmode="lin" valueType="num">
                                      <p:cBhvr>
                                        <p:cTn id="31" dur="500" fill="hold"/>
                                        <p:tgtEl>
                                          <p:spTgt spid="26"/>
                                        </p:tgtEl>
                                        <p:attrNameLst>
                                          <p:attrName>ppt_w</p:attrName>
                                        </p:attrNameLst>
                                      </p:cBhvr>
                                      <p:tavLst>
                                        <p:tav tm="0">
                                          <p:val>
                                            <p:strVal val="#ppt_w/10"/>
                                          </p:val>
                                        </p:tav>
                                        <p:tav tm="50000">
                                          <p:val>
                                            <p:strVal val="#ppt_w+.01"/>
                                          </p:val>
                                        </p:tav>
                                        <p:tav tm="100000">
                                          <p:val>
                                            <p:strVal val="#ppt_w"/>
                                          </p:val>
                                        </p:tav>
                                      </p:tavLst>
                                    </p:anim>
                                    <p:animEffect transition="in" filter="fade">
                                      <p:cBhvr>
                                        <p:cTn id="32" dur="500" tmFilter="0,0; .5, 1; 1, 1"/>
                                        <p:tgtEl>
                                          <p:spTgt spid="26"/>
                                        </p:tgtEl>
                                      </p:cBhvr>
                                    </p:animEffect>
                                  </p:childTnLst>
                                </p:cTn>
                              </p:par>
                            </p:childTnLst>
                          </p:cTn>
                        </p:par>
                        <p:par>
                          <p:cTn id="33" fill="hold">
                            <p:stCondLst>
                              <p:cond delay="900"/>
                            </p:stCondLst>
                            <p:childTnLst>
                              <p:par>
                                <p:cTn id="34" presetID="22" presetClass="entr" presetSubtype="1" fill="hold" grpId="0" nodeType="after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wipe(up)">
                                      <p:cBhvr>
                                        <p:cTn id="36" dur="75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Graphical user interface&#10;&#10;Description automatically generated with medium confidence">
            <a:extLst>
              <a:ext uri="{FF2B5EF4-FFF2-40B4-BE49-F238E27FC236}">
                <a16:creationId xmlns:a16="http://schemas.microsoft.com/office/drawing/2014/main" id="{2E11A40C-6D84-4164-825B-76120F8957A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
            <a:ext cx="12192000" cy="6858001"/>
          </a:xfrm>
          <a:prstGeom prst="rect">
            <a:avLst/>
          </a:prstGeom>
        </p:spPr>
      </p:pic>
      <p:pic>
        <p:nvPicPr>
          <p:cNvPr id="15" name="Picture 14" descr="A picture containing vector graphics&#10;&#10;Description automatically generated">
            <a:extLst>
              <a:ext uri="{FF2B5EF4-FFF2-40B4-BE49-F238E27FC236}">
                <a16:creationId xmlns:a16="http://schemas.microsoft.com/office/drawing/2014/main" id="{B09763B8-4AAD-4182-80F6-A63CD715FEE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25926" y="457200"/>
            <a:ext cx="6400800" cy="6400800"/>
          </a:xfrm>
          <a:prstGeom prst="rect">
            <a:avLst/>
          </a:prstGeom>
        </p:spPr>
      </p:pic>
      <p:grpSp>
        <p:nvGrpSpPr>
          <p:cNvPr id="17" name="Group 16">
            <a:extLst>
              <a:ext uri="{FF2B5EF4-FFF2-40B4-BE49-F238E27FC236}">
                <a16:creationId xmlns:a16="http://schemas.microsoft.com/office/drawing/2014/main" id="{70F0AD3D-1209-4937-9CD2-0CC5F0E391FF}"/>
              </a:ext>
            </a:extLst>
          </p:cNvPr>
          <p:cNvGrpSpPr/>
          <p:nvPr/>
        </p:nvGrpSpPr>
        <p:grpSpPr>
          <a:xfrm>
            <a:off x="3443429" y="3200400"/>
            <a:ext cx="2652571" cy="3657600"/>
            <a:chOff x="2041990" y="3200400"/>
            <a:chExt cx="2652571" cy="3657600"/>
          </a:xfrm>
        </p:grpSpPr>
        <p:pic>
          <p:nvPicPr>
            <p:cNvPr id="11" name="Picture 10">
              <a:extLst>
                <a:ext uri="{FF2B5EF4-FFF2-40B4-BE49-F238E27FC236}">
                  <a16:creationId xmlns:a16="http://schemas.microsoft.com/office/drawing/2014/main" id="{694612BA-95F5-480F-A7C2-534F480DEF0C}"/>
                </a:ext>
              </a:extLst>
            </p:cNvPr>
            <p:cNvPicPr>
              <a:picLocks noChangeAspect="1"/>
            </p:cNvPicPr>
            <p:nvPr/>
          </p:nvPicPr>
          <p:blipFill>
            <a:blip r:embed="rId7"/>
            <a:stretch>
              <a:fillRect/>
            </a:stretch>
          </p:blipFill>
          <p:spPr>
            <a:xfrm>
              <a:off x="2041990" y="3200400"/>
              <a:ext cx="2561942" cy="3657600"/>
            </a:xfrm>
            <a:prstGeom prst="rect">
              <a:avLst/>
            </a:prstGeom>
          </p:spPr>
        </p:pic>
        <p:pic>
          <p:nvPicPr>
            <p:cNvPr id="14" name="Picture 13" descr="Logo&#10;&#10;Description automatically generated with low confidence">
              <a:extLst>
                <a:ext uri="{FF2B5EF4-FFF2-40B4-BE49-F238E27FC236}">
                  <a16:creationId xmlns:a16="http://schemas.microsoft.com/office/drawing/2014/main" id="{AF2A59C7-0E6F-4961-BCF3-4247E8250AF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3322961" y="4343400"/>
              <a:ext cx="1371600" cy="1371600"/>
            </a:xfrm>
            <a:prstGeom prst="rect">
              <a:avLst/>
            </a:prstGeom>
          </p:spPr>
        </p:pic>
        <p:pic>
          <p:nvPicPr>
            <p:cNvPr id="8" name="Picture 7" descr="Logo&#10;&#10;Description automatically generated with low confidence">
              <a:extLst>
                <a:ext uri="{FF2B5EF4-FFF2-40B4-BE49-F238E27FC236}">
                  <a16:creationId xmlns:a16="http://schemas.microsoft.com/office/drawing/2014/main" id="{EEEEC286-8FE3-EB7D-C291-74874675245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750000" flipH="1">
              <a:off x="3414342" y="4778826"/>
              <a:ext cx="1023257" cy="1023257"/>
            </a:xfrm>
            <a:prstGeom prst="rect">
              <a:avLst/>
            </a:prstGeom>
          </p:spPr>
        </p:pic>
      </p:grpSp>
      <p:pic>
        <p:nvPicPr>
          <p:cNvPr id="20" name="nhạc game dễ thương">
            <a:hlinkClick r:id="" action="ppaction://media"/>
            <a:extLst>
              <a:ext uri="{FF2B5EF4-FFF2-40B4-BE49-F238E27FC236}">
                <a16:creationId xmlns:a16="http://schemas.microsoft.com/office/drawing/2014/main" id="{E638268C-5CE4-4C4E-AE30-C1A6D1E7D4CC}"/>
              </a:ext>
            </a:extLst>
          </p:cNvPr>
          <p:cNvPicPr>
            <a:picLocks noChangeAspect="1"/>
          </p:cNvPicPr>
          <p:nvPr>
            <a:audioFile r:link="rId1"/>
            <p:extLst>
              <p:ext uri="{DAA4B4D4-6D71-4841-9C94-3DE7FCFB9230}">
                <p14:media xmlns:p14="http://schemas.microsoft.com/office/powerpoint/2010/main" r:embed="rId2">
                  <p14:trim st="600"/>
                </p14:media>
              </p:ext>
            </p:extLst>
          </p:nvPr>
        </p:nvPicPr>
        <p:blipFill>
          <a:blip r:embed="rId9"/>
          <a:stretch>
            <a:fillRect/>
          </a:stretch>
        </p:blipFill>
        <p:spPr>
          <a:xfrm>
            <a:off x="12192000" y="0"/>
            <a:ext cx="609600" cy="609600"/>
          </a:xfrm>
          <a:prstGeom prst="rect">
            <a:avLst/>
          </a:prstGeom>
        </p:spPr>
      </p:pic>
    </p:spTree>
    <p:extLst>
      <p:ext uri="{BB962C8B-B14F-4D97-AF65-F5344CB8AC3E}">
        <p14:creationId xmlns:p14="http://schemas.microsoft.com/office/powerpoint/2010/main" val="334215060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8244" fill="hold"/>
                                        <p:tgtEl>
                                          <p:spTgt spid="20"/>
                                        </p:tgtEl>
                                      </p:cBhvr>
                                    </p:cmd>
                                  </p:childTnLst>
                                </p:cTn>
                              </p:par>
                              <p:par>
                                <p:cTn id="7" presetID="2" presetClass="entr" presetSubtype="8" fill="hold" nodeType="withEffect">
                                  <p:stCondLst>
                                    <p:cond delay="0"/>
                                  </p:stCondLst>
                                  <p:childTnLst>
                                    <p:set>
                                      <p:cBhvr>
                                        <p:cTn id="8" dur="1" fill="hold">
                                          <p:stCondLst>
                                            <p:cond delay="0"/>
                                          </p:stCondLst>
                                        </p:cTn>
                                        <p:tgtEl>
                                          <p:spTgt spid="17"/>
                                        </p:tgtEl>
                                        <p:attrNameLst>
                                          <p:attrName>style.visibility</p:attrName>
                                        </p:attrNameLst>
                                      </p:cBhvr>
                                      <p:to>
                                        <p:strVal val="visible"/>
                                      </p:to>
                                    </p:set>
                                    <p:anim calcmode="lin" valueType="num">
                                      <p:cBhvr additive="base">
                                        <p:cTn id="9" dur="2000" fill="hold"/>
                                        <p:tgtEl>
                                          <p:spTgt spid="17"/>
                                        </p:tgtEl>
                                        <p:attrNameLst>
                                          <p:attrName>ppt_x</p:attrName>
                                        </p:attrNameLst>
                                      </p:cBhvr>
                                      <p:tavLst>
                                        <p:tav tm="0">
                                          <p:val>
                                            <p:strVal val="0-#ppt_w/2"/>
                                          </p:val>
                                        </p:tav>
                                        <p:tav tm="100000">
                                          <p:val>
                                            <p:strVal val="#ppt_x"/>
                                          </p:val>
                                        </p:tav>
                                      </p:tavLst>
                                    </p:anim>
                                    <p:anim calcmode="lin" valueType="num">
                                      <p:cBhvr additive="base">
                                        <p:cTn id="10" dur="2000" fill="hold"/>
                                        <p:tgtEl>
                                          <p:spTgt spid="17"/>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7"/>
                                            </p:cond>
                                          </p:stCondLst>
                                          <p:endCondLst>
                                            <p:cond evt="onStopAudio" delay="0">
                                              <p:tgtEl>
                                                <p:sldTgt/>
                                              </p:tgtEl>
                                            </p:cond>
                                          </p:endCondLst>
                                        </p:cTn>
                                        <p:tgtEl>
                                          <p:sndTgt r:embed="rId4" name="bé cười.wav"/>
                                        </p:tgtEl>
                                      </p:cMediaNode>
                                    </p:audio>
                                  </p:subTnLst>
                                </p:cTn>
                              </p:par>
                              <p:par>
                                <p:cTn id="11" presetID="32" presetClass="emph" presetSubtype="0" repeatCount="indefinite" fill="hold" nodeType="withEffect">
                                  <p:stCondLst>
                                    <p:cond delay="0"/>
                                  </p:stCondLst>
                                  <p:childTnLst>
                                    <p:animRot by="120000">
                                      <p:cBhvr>
                                        <p:cTn id="12" dur="150" fill="hold">
                                          <p:stCondLst>
                                            <p:cond delay="0"/>
                                          </p:stCondLst>
                                        </p:cTn>
                                        <p:tgtEl>
                                          <p:spTgt spid="17"/>
                                        </p:tgtEl>
                                        <p:attrNameLst>
                                          <p:attrName>r</p:attrName>
                                        </p:attrNameLst>
                                      </p:cBhvr>
                                    </p:animRot>
                                    <p:animRot by="-240000">
                                      <p:cBhvr>
                                        <p:cTn id="13" dur="300" fill="hold">
                                          <p:stCondLst>
                                            <p:cond delay="300"/>
                                          </p:stCondLst>
                                        </p:cTn>
                                        <p:tgtEl>
                                          <p:spTgt spid="17"/>
                                        </p:tgtEl>
                                        <p:attrNameLst>
                                          <p:attrName>r</p:attrName>
                                        </p:attrNameLst>
                                      </p:cBhvr>
                                    </p:animRot>
                                    <p:animRot by="240000">
                                      <p:cBhvr>
                                        <p:cTn id="14" dur="300" fill="hold">
                                          <p:stCondLst>
                                            <p:cond delay="600"/>
                                          </p:stCondLst>
                                        </p:cTn>
                                        <p:tgtEl>
                                          <p:spTgt spid="17"/>
                                        </p:tgtEl>
                                        <p:attrNameLst>
                                          <p:attrName>r</p:attrName>
                                        </p:attrNameLst>
                                      </p:cBhvr>
                                    </p:animRot>
                                    <p:animRot by="-240000">
                                      <p:cBhvr>
                                        <p:cTn id="15" dur="300" fill="hold">
                                          <p:stCondLst>
                                            <p:cond delay="900"/>
                                          </p:stCondLst>
                                        </p:cTn>
                                        <p:tgtEl>
                                          <p:spTgt spid="17"/>
                                        </p:tgtEl>
                                        <p:attrNameLst>
                                          <p:attrName>r</p:attrName>
                                        </p:attrNameLst>
                                      </p:cBhvr>
                                    </p:animRot>
                                    <p:animRot by="120000">
                                      <p:cBhvr>
                                        <p:cTn id="16" dur="300" fill="hold">
                                          <p:stCondLst>
                                            <p:cond delay="1200"/>
                                          </p:stCondLst>
                                        </p:cTn>
                                        <p:tgtEl>
                                          <p:spTgt spid="17"/>
                                        </p:tgtEl>
                                        <p:attrNameLst>
                                          <p:attrName>r</p:attrName>
                                        </p:attrNameLst>
                                      </p:cBhvr>
                                    </p:animRot>
                                  </p:childTnLst>
                                </p:cTn>
                              </p:par>
                              <p:par>
                                <p:cTn id="17" presetID="2" presetClass="entr" presetSubtype="2"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2000" fill="hold"/>
                                        <p:tgtEl>
                                          <p:spTgt spid="15"/>
                                        </p:tgtEl>
                                        <p:attrNameLst>
                                          <p:attrName>ppt_x</p:attrName>
                                        </p:attrNameLst>
                                      </p:cBhvr>
                                      <p:tavLst>
                                        <p:tav tm="0">
                                          <p:val>
                                            <p:strVal val="1+#ppt_w/2"/>
                                          </p:val>
                                        </p:tav>
                                        <p:tav tm="100000">
                                          <p:val>
                                            <p:strVal val="#ppt_x"/>
                                          </p:val>
                                        </p:tav>
                                      </p:tavLst>
                                    </p:anim>
                                    <p:anim calcmode="lin" valueType="num">
                                      <p:cBhvr additive="base">
                                        <p:cTn id="20" dur="2000" fill="hold"/>
                                        <p:tgtEl>
                                          <p:spTgt spid="15"/>
                                        </p:tgtEl>
                                        <p:attrNameLst>
                                          <p:attrName>ppt_y</p:attrName>
                                        </p:attrNameLst>
                                      </p:cBhvr>
                                      <p:tavLst>
                                        <p:tav tm="0">
                                          <p:val>
                                            <p:strVal val="#ppt_y"/>
                                          </p:val>
                                        </p:tav>
                                        <p:tav tm="100000">
                                          <p:val>
                                            <p:strVal val="#ppt_y"/>
                                          </p:val>
                                        </p:tav>
                                      </p:tavLst>
                                    </p:anim>
                                  </p:childTnLst>
                                </p:cTn>
                              </p:par>
                              <p:par>
                                <p:cTn id="21" presetID="32" presetClass="emph" presetSubtype="0" repeatCount="indefinite" fill="hold" nodeType="withEffect">
                                  <p:stCondLst>
                                    <p:cond delay="0"/>
                                  </p:stCondLst>
                                  <p:childTnLst>
                                    <p:animRot by="120000">
                                      <p:cBhvr>
                                        <p:cTn id="22" dur="150" fill="hold">
                                          <p:stCondLst>
                                            <p:cond delay="0"/>
                                          </p:stCondLst>
                                        </p:cTn>
                                        <p:tgtEl>
                                          <p:spTgt spid="15"/>
                                        </p:tgtEl>
                                        <p:attrNameLst>
                                          <p:attrName>r</p:attrName>
                                        </p:attrNameLst>
                                      </p:cBhvr>
                                    </p:animRot>
                                    <p:animRot by="-240000">
                                      <p:cBhvr>
                                        <p:cTn id="23" dur="300" fill="hold">
                                          <p:stCondLst>
                                            <p:cond delay="300"/>
                                          </p:stCondLst>
                                        </p:cTn>
                                        <p:tgtEl>
                                          <p:spTgt spid="15"/>
                                        </p:tgtEl>
                                        <p:attrNameLst>
                                          <p:attrName>r</p:attrName>
                                        </p:attrNameLst>
                                      </p:cBhvr>
                                    </p:animRot>
                                    <p:animRot by="240000">
                                      <p:cBhvr>
                                        <p:cTn id="24" dur="300" fill="hold">
                                          <p:stCondLst>
                                            <p:cond delay="600"/>
                                          </p:stCondLst>
                                        </p:cTn>
                                        <p:tgtEl>
                                          <p:spTgt spid="15"/>
                                        </p:tgtEl>
                                        <p:attrNameLst>
                                          <p:attrName>r</p:attrName>
                                        </p:attrNameLst>
                                      </p:cBhvr>
                                    </p:animRot>
                                    <p:animRot by="-240000">
                                      <p:cBhvr>
                                        <p:cTn id="25" dur="300" fill="hold">
                                          <p:stCondLst>
                                            <p:cond delay="900"/>
                                          </p:stCondLst>
                                        </p:cTn>
                                        <p:tgtEl>
                                          <p:spTgt spid="15"/>
                                        </p:tgtEl>
                                        <p:attrNameLst>
                                          <p:attrName>r</p:attrName>
                                        </p:attrNameLst>
                                      </p:cBhvr>
                                    </p:animRot>
                                    <p:animRot by="120000">
                                      <p:cBhvr>
                                        <p:cTn id="26" dur="300" fill="hold">
                                          <p:stCondLst>
                                            <p:cond delay="1200"/>
                                          </p:stCondLst>
                                        </p:cTn>
                                        <p:tgtEl>
                                          <p:spTgt spid="1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27" repeatCount="indefinite" fill="hold" display="0">
                  <p:stCondLst>
                    <p:cond delay="indefinite"/>
                  </p:stCondLst>
                  <p:endCondLst>
                    <p:cond evt="onStopAudio" delay="0">
                      <p:tgtEl>
                        <p:sldTgt/>
                      </p:tgtEl>
                    </p:cond>
                  </p:endCondLst>
                </p:cTn>
                <p:tgtEl>
                  <p:spTgt spid="20"/>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ABEA137A-B36D-DE94-6871-D670DD138C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89838" y="422903"/>
            <a:ext cx="8033658" cy="5355774"/>
          </a:xfrm>
          <a:prstGeom prst="rect">
            <a:avLst/>
          </a:prstGeom>
        </p:spPr>
      </p:pic>
      <p:pic>
        <p:nvPicPr>
          <p:cNvPr id="16" name="图片 6">
            <a:extLst>
              <a:ext uri="{FF2B5EF4-FFF2-40B4-BE49-F238E27FC236}">
                <a16:creationId xmlns:a16="http://schemas.microsoft.com/office/drawing/2014/main" id="{719E2094-6C20-43A5-87C4-CCF0BCC20CA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713610"/>
            <a:ext cx="12192000" cy="1144389"/>
          </a:xfrm>
          <a:prstGeom prst="rect">
            <a:avLst/>
          </a:prstGeom>
        </p:spPr>
      </p:pic>
      <p:pic>
        <p:nvPicPr>
          <p:cNvPr id="17" name="图片 25">
            <a:extLst>
              <a:ext uri="{FF2B5EF4-FFF2-40B4-BE49-F238E27FC236}">
                <a16:creationId xmlns:a16="http://schemas.microsoft.com/office/drawing/2014/main" id="{17A4F02F-781D-46CF-89EF-E0EA9DD141D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0" y="4521200"/>
            <a:ext cx="12192000" cy="2336800"/>
          </a:xfrm>
          <a:prstGeom prst="rect">
            <a:avLst/>
          </a:prstGeom>
        </p:spPr>
      </p:pic>
      <p:pic>
        <p:nvPicPr>
          <p:cNvPr id="20" name="图片 26">
            <a:extLst>
              <a:ext uri="{FF2B5EF4-FFF2-40B4-BE49-F238E27FC236}">
                <a16:creationId xmlns:a16="http://schemas.microsoft.com/office/drawing/2014/main" id="{DD81C436-5849-47CE-94E0-A518DF1AFB1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38551" y="6293164"/>
            <a:ext cx="1162054" cy="570731"/>
          </a:xfrm>
          <a:prstGeom prst="rect">
            <a:avLst/>
          </a:prstGeom>
        </p:spPr>
      </p:pic>
      <p:pic>
        <p:nvPicPr>
          <p:cNvPr id="21" name="图片 27">
            <a:extLst>
              <a:ext uri="{FF2B5EF4-FFF2-40B4-BE49-F238E27FC236}">
                <a16:creationId xmlns:a16="http://schemas.microsoft.com/office/drawing/2014/main" id="{D197615F-EF2A-4278-8E6B-A6542CF8886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6311898" y="6310656"/>
            <a:ext cx="1162053" cy="547344"/>
          </a:xfrm>
          <a:prstGeom prst="rect">
            <a:avLst/>
          </a:prstGeom>
        </p:spPr>
      </p:pic>
      <p:pic>
        <p:nvPicPr>
          <p:cNvPr id="22" name="图片 28">
            <a:extLst>
              <a:ext uri="{FF2B5EF4-FFF2-40B4-BE49-F238E27FC236}">
                <a16:creationId xmlns:a16="http://schemas.microsoft.com/office/drawing/2014/main" id="{5DD1CC20-29A1-4581-8976-916283C9DA7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784352" y="6272547"/>
            <a:ext cx="1738086" cy="597244"/>
          </a:xfrm>
          <a:prstGeom prst="rect">
            <a:avLst/>
          </a:prstGeom>
        </p:spPr>
      </p:pic>
      <p:pic>
        <p:nvPicPr>
          <p:cNvPr id="23" name="图片 31">
            <a:extLst>
              <a:ext uri="{FF2B5EF4-FFF2-40B4-BE49-F238E27FC236}">
                <a16:creationId xmlns:a16="http://schemas.microsoft.com/office/drawing/2014/main" id="{C27C1342-4905-46AB-834F-F469BEA4EEA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11303214" y="0"/>
            <a:ext cx="787187" cy="845807"/>
          </a:xfrm>
          <a:prstGeom prst="rect">
            <a:avLst/>
          </a:prstGeom>
        </p:spPr>
      </p:pic>
      <p:sp>
        <p:nvSpPr>
          <p:cNvPr id="25" name="TextBox 24">
            <a:extLst>
              <a:ext uri="{FF2B5EF4-FFF2-40B4-BE49-F238E27FC236}">
                <a16:creationId xmlns:a16="http://schemas.microsoft.com/office/drawing/2014/main" id="{092202FA-EBE9-408A-A215-DFC044A9F053}"/>
              </a:ext>
            </a:extLst>
          </p:cNvPr>
          <p:cNvSpPr txBox="1"/>
          <p:nvPr/>
        </p:nvSpPr>
        <p:spPr>
          <a:xfrm>
            <a:off x="3257667" y="1905506"/>
            <a:ext cx="6758908" cy="1323439"/>
          </a:xfrm>
          <a:prstGeom prst="rect">
            <a:avLst/>
          </a:prstGeom>
          <a:noFill/>
        </p:spPr>
        <p:txBody>
          <a:bodyPr wrap="square">
            <a:spAutoFit/>
          </a:body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40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Tập</a:t>
            </a:r>
            <a:r>
              <a:rPr lang="en-US" sz="40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viết</a:t>
            </a:r>
            <a:r>
              <a:rPr lang="en-US" sz="40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thư</a:t>
            </a:r>
            <a:r>
              <a:rPr lang="en-US" sz="40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gửi</a:t>
            </a:r>
            <a:r>
              <a:rPr lang="en-US" sz="40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cho</a:t>
            </a:r>
            <a:r>
              <a:rPr lang="en-US" sz="40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người</a:t>
            </a:r>
            <a:r>
              <a:rPr lang="en-US" sz="40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thân</a:t>
            </a:r>
            <a:r>
              <a:rPr lang="en-US" sz="40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a:t>
            </a:r>
            <a:endParaRPr kumimoji="0" lang="vi-VN" sz="40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6" name="TextBox 25">
            <a:extLst>
              <a:ext uri="{FF2B5EF4-FFF2-40B4-BE49-F238E27FC236}">
                <a16:creationId xmlns:a16="http://schemas.microsoft.com/office/drawing/2014/main" id="{79247BBC-957B-4743-9BC2-8279D3FA721A}"/>
              </a:ext>
            </a:extLst>
          </p:cNvPr>
          <p:cNvSpPr txBox="1"/>
          <p:nvPr/>
        </p:nvSpPr>
        <p:spPr>
          <a:xfrm>
            <a:off x="101599" y="422903"/>
            <a:ext cx="2442818" cy="286232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dirty="0" err="1">
                <a:solidFill>
                  <a:srgbClr val="FF0C56"/>
                </a:solidFill>
                <a:effectLst>
                  <a:glow rad="127000">
                    <a:srgbClr val="FF6699">
                      <a:alpha val="50000"/>
                    </a:srgbClr>
                  </a:glow>
                </a:effectLst>
                <a:latin typeface="Times New Roman" panose="02020603050405020304" pitchFamily="18" charset="0"/>
                <a:cs typeface="Times New Roman" panose="02020603050405020304" pitchFamily="18" charset="0"/>
              </a:rPr>
              <a:t>Định</a:t>
            </a:r>
            <a:r>
              <a:rPr lang="en-US" sz="6000" dirty="0">
                <a:solidFill>
                  <a:srgbClr val="FF0C56"/>
                </a:solidFill>
                <a:effectLst>
                  <a:glow rad="127000">
                    <a:srgbClr val="FF6699">
                      <a:alpha val="50000"/>
                    </a:srgbClr>
                  </a:glow>
                </a:effectLst>
                <a:latin typeface="Times New Roman" panose="02020603050405020304" pitchFamily="18" charset="0"/>
                <a:cs typeface="Times New Roman" panose="02020603050405020304" pitchFamily="18" charset="0"/>
              </a:rPr>
              <a:t> </a:t>
            </a:r>
            <a:r>
              <a:rPr lang="en-US" sz="6000" dirty="0" err="1">
                <a:solidFill>
                  <a:srgbClr val="FF0C56"/>
                </a:solidFill>
                <a:effectLst>
                  <a:glow rad="127000">
                    <a:srgbClr val="FF6699">
                      <a:alpha val="50000"/>
                    </a:srgbClr>
                  </a:glow>
                </a:effectLst>
                <a:latin typeface="Times New Roman" panose="02020603050405020304" pitchFamily="18" charset="0"/>
                <a:cs typeface="Times New Roman" panose="02020603050405020304" pitchFamily="18" charset="0"/>
              </a:rPr>
              <a:t>hướng</a:t>
            </a:r>
            <a:r>
              <a:rPr lang="en-US" sz="6000" dirty="0">
                <a:solidFill>
                  <a:srgbClr val="FF0C56"/>
                </a:solidFill>
                <a:effectLst>
                  <a:glow rad="127000">
                    <a:srgbClr val="FF6699">
                      <a:alpha val="50000"/>
                    </a:srgbClr>
                  </a:glow>
                </a:effectLst>
                <a:latin typeface="Times New Roman" panose="02020603050405020304" pitchFamily="18" charset="0"/>
                <a:cs typeface="Times New Roman" panose="02020603050405020304" pitchFamily="18" charset="0"/>
              </a:rPr>
              <a:t> </a:t>
            </a:r>
            <a:r>
              <a:rPr lang="en-US" sz="6000" dirty="0" err="1">
                <a:solidFill>
                  <a:srgbClr val="FF0C56"/>
                </a:solidFill>
                <a:effectLst>
                  <a:glow rad="127000">
                    <a:srgbClr val="FF6699">
                      <a:alpha val="50000"/>
                    </a:srgbClr>
                  </a:glow>
                </a:effectLst>
                <a:latin typeface="Times New Roman" panose="02020603050405020304" pitchFamily="18" charset="0"/>
                <a:cs typeface="Times New Roman" panose="02020603050405020304" pitchFamily="18" charset="0"/>
              </a:rPr>
              <a:t>học</a:t>
            </a:r>
            <a:r>
              <a:rPr lang="en-US" sz="6000" dirty="0">
                <a:solidFill>
                  <a:srgbClr val="FF0C56"/>
                </a:solidFill>
                <a:effectLst>
                  <a:glow rad="127000">
                    <a:srgbClr val="FF6699">
                      <a:alpha val="50000"/>
                    </a:srgbClr>
                  </a:glow>
                </a:effectLst>
                <a:latin typeface="Times New Roman" panose="02020603050405020304" pitchFamily="18" charset="0"/>
                <a:cs typeface="Times New Roman" panose="02020603050405020304" pitchFamily="18" charset="0"/>
              </a:rPr>
              <a:t> </a:t>
            </a:r>
            <a:r>
              <a:rPr lang="en-US" sz="6000" dirty="0" err="1">
                <a:solidFill>
                  <a:srgbClr val="FF0C56"/>
                </a:solidFill>
                <a:effectLst>
                  <a:glow rad="127000">
                    <a:srgbClr val="FF6699">
                      <a:alpha val="50000"/>
                    </a:srgbClr>
                  </a:glow>
                </a:effectLst>
                <a:latin typeface="Times New Roman" panose="02020603050405020304" pitchFamily="18" charset="0"/>
                <a:cs typeface="Times New Roman" panose="02020603050405020304" pitchFamily="18" charset="0"/>
              </a:rPr>
              <a:t>tập</a:t>
            </a:r>
            <a:endParaRPr kumimoji="0" lang="en-US" sz="6000" b="0" i="0" u="none" strike="noStrike" kern="1200" cap="none" spc="0" normalizeH="0" baseline="0" noProof="0" dirty="0">
              <a:ln>
                <a:noFill/>
              </a:ln>
              <a:solidFill>
                <a:srgbClr val="FF0C56"/>
              </a:solidFill>
              <a:effectLst>
                <a:glow rad="127000">
                  <a:srgbClr val="FF6699">
                    <a:alpha val="50000"/>
                  </a:srgbClr>
                </a:glow>
              </a:effectLst>
              <a:uLnTx/>
              <a:uFillTx/>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A7F40007-6499-4AD3-B1F8-6B53D5A14450}"/>
              </a:ext>
            </a:extLst>
          </p:cNvPr>
          <p:cNvSpPr txBox="1"/>
          <p:nvPr/>
        </p:nvSpPr>
        <p:spPr>
          <a:xfrm>
            <a:off x="3257667" y="3899512"/>
            <a:ext cx="6758908" cy="707886"/>
          </a:xfrm>
          <a:prstGeom prst="rect">
            <a:avLst/>
          </a:prstGeom>
          <a:noFill/>
        </p:spPr>
        <p:txBody>
          <a:bodyPr wrap="square">
            <a:spAutoFit/>
          </a:body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40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Xem</a:t>
            </a:r>
            <a:r>
              <a:rPr lang="en-US" sz="40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trước</a:t>
            </a:r>
            <a:r>
              <a:rPr lang="en-US" sz="40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bài</a:t>
            </a:r>
            <a:r>
              <a:rPr lang="en-US" sz="40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số</a:t>
            </a:r>
            <a:r>
              <a:rPr lang="en-US" sz="40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31.</a:t>
            </a:r>
            <a:endParaRPr kumimoji="0" lang="vi-VN" sz="40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399675489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wipe(down)">
                                      <p:cBhvr>
                                        <p:cTn id="11" dur="500"/>
                                        <p:tgtEl>
                                          <p:spTgt spid="17"/>
                                        </p:tgtEl>
                                      </p:cBhvr>
                                    </p:animEffect>
                                  </p:childTnLst>
                                </p:cTn>
                              </p:par>
                              <p:par>
                                <p:cTn id="12" presetID="22" presetClass="entr" presetSubtype="4" fill="hold" nodeType="withEffect">
                                  <p:stCondLst>
                                    <p:cond delay="250"/>
                                  </p:stCondLst>
                                  <p:childTnLst>
                                    <p:set>
                                      <p:cBhvr>
                                        <p:cTn id="13" dur="1" fill="hold">
                                          <p:stCondLst>
                                            <p:cond delay="0"/>
                                          </p:stCondLst>
                                        </p:cTn>
                                        <p:tgtEl>
                                          <p:spTgt spid="22"/>
                                        </p:tgtEl>
                                        <p:attrNameLst>
                                          <p:attrName>style.visibility</p:attrName>
                                        </p:attrNameLst>
                                      </p:cBhvr>
                                      <p:to>
                                        <p:strVal val="visible"/>
                                      </p:to>
                                    </p:set>
                                    <p:animEffect transition="in" filter="wipe(down)">
                                      <p:cBhvr>
                                        <p:cTn id="14" dur="250"/>
                                        <p:tgtEl>
                                          <p:spTgt spid="22"/>
                                        </p:tgtEl>
                                      </p:cBhvr>
                                    </p:animEffect>
                                  </p:childTnLst>
                                </p:cTn>
                              </p:par>
                              <p:par>
                                <p:cTn id="15" presetID="22" presetClass="entr" presetSubtype="4" fill="hold" nodeType="withEffect">
                                  <p:stCondLst>
                                    <p:cond delay="500"/>
                                  </p:stCondLst>
                                  <p:childTnLst>
                                    <p:set>
                                      <p:cBhvr>
                                        <p:cTn id="16" dur="1" fill="hold">
                                          <p:stCondLst>
                                            <p:cond delay="0"/>
                                          </p:stCondLst>
                                        </p:cTn>
                                        <p:tgtEl>
                                          <p:spTgt spid="20"/>
                                        </p:tgtEl>
                                        <p:attrNameLst>
                                          <p:attrName>style.visibility</p:attrName>
                                        </p:attrNameLst>
                                      </p:cBhvr>
                                      <p:to>
                                        <p:strVal val="visible"/>
                                      </p:to>
                                    </p:set>
                                    <p:animEffect transition="in" filter="wipe(down)">
                                      <p:cBhvr>
                                        <p:cTn id="17" dur="250"/>
                                        <p:tgtEl>
                                          <p:spTgt spid="20"/>
                                        </p:tgtEl>
                                      </p:cBhvr>
                                    </p:animEffect>
                                  </p:childTnLst>
                                </p:cTn>
                              </p:par>
                              <p:par>
                                <p:cTn id="18" presetID="22" presetClass="entr" presetSubtype="4" fill="hold" nodeType="withEffect">
                                  <p:stCondLst>
                                    <p:cond delay="750"/>
                                  </p:stCondLst>
                                  <p:childTnLst>
                                    <p:set>
                                      <p:cBhvr>
                                        <p:cTn id="19" dur="1" fill="hold">
                                          <p:stCondLst>
                                            <p:cond delay="0"/>
                                          </p:stCondLst>
                                        </p:cTn>
                                        <p:tgtEl>
                                          <p:spTgt spid="21"/>
                                        </p:tgtEl>
                                        <p:attrNameLst>
                                          <p:attrName>style.visibility</p:attrName>
                                        </p:attrNameLst>
                                      </p:cBhvr>
                                      <p:to>
                                        <p:strVal val="visible"/>
                                      </p:to>
                                    </p:set>
                                    <p:animEffect transition="in" filter="wipe(down)">
                                      <p:cBhvr>
                                        <p:cTn id="20" dur="250"/>
                                        <p:tgtEl>
                                          <p:spTgt spid="21"/>
                                        </p:tgtEl>
                                      </p:cBhvr>
                                    </p:animEffect>
                                  </p:childTnLst>
                                </p:cTn>
                              </p:par>
                              <p:par>
                                <p:cTn id="21" presetID="22" presetClass="entr" presetSubtype="1" fill="hold" nodeType="withEffect">
                                  <p:stCondLst>
                                    <p:cond delay="750"/>
                                  </p:stCondLst>
                                  <p:childTnLst>
                                    <p:set>
                                      <p:cBhvr>
                                        <p:cTn id="22" dur="1" fill="hold">
                                          <p:stCondLst>
                                            <p:cond delay="0"/>
                                          </p:stCondLst>
                                        </p:cTn>
                                        <p:tgtEl>
                                          <p:spTgt spid="23"/>
                                        </p:tgtEl>
                                        <p:attrNameLst>
                                          <p:attrName>style.visibility</p:attrName>
                                        </p:attrNameLst>
                                      </p:cBhvr>
                                      <p:to>
                                        <p:strVal val="visible"/>
                                      </p:to>
                                    </p:set>
                                    <p:animEffect transition="in" filter="wipe(up)">
                                      <p:cBhvr>
                                        <p:cTn id="23" dur="250"/>
                                        <p:tgtEl>
                                          <p:spTgt spid="23"/>
                                        </p:tgtEl>
                                      </p:cBhvr>
                                    </p:animEffect>
                                  </p:childTnLst>
                                </p:cTn>
                              </p:par>
                            </p:childTnLst>
                          </p:cTn>
                        </p:par>
                      </p:childTnLst>
                    </p:cTn>
                  </p:par>
                  <p:par>
                    <p:cTn id="24" fill="hold">
                      <p:stCondLst>
                        <p:cond delay="indefinite"/>
                      </p:stCondLst>
                      <p:childTnLst>
                        <p:par>
                          <p:cTn id="25" fill="hold">
                            <p:stCondLst>
                              <p:cond delay="0"/>
                            </p:stCondLst>
                            <p:childTnLst>
                              <p:par>
                                <p:cTn id="26" presetID="41" presetClass="entr" presetSubtype="0" fill="hold" grpId="0" nodeType="clickEffect">
                                  <p:stCondLst>
                                    <p:cond delay="0"/>
                                  </p:stCondLst>
                                  <p:iterate type="lt">
                                    <p:tmPct val="10000"/>
                                  </p:iterate>
                                  <p:childTnLst>
                                    <p:set>
                                      <p:cBhvr>
                                        <p:cTn id="27" dur="1" fill="hold">
                                          <p:stCondLst>
                                            <p:cond delay="0"/>
                                          </p:stCondLst>
                                        </p:cTn>
                                        <p:tgtEl>
                                          <p:spTgt spid="26"/>
                                        </p:tgtEl>
                                        <p:attrNameLst>
                                          <p:attrName>style.visibility</p:attrName>
                                        </p:attrNameLst>
                                      </p:cBhvr>
                                      <p:to>
                                        <p:strVal val="visible"/>
                                      </p:to>
                                    </p:set>
                                    <p:anim calcmode="lin" valueType="num">
                                      <p:cBhvr>
                                        <p:cTn id="28" dur="500" fill="hold"/>
                                        <p:tgtEl>
                                          <p:spTgt spid="26"/>
                                        </p:tgtEl>
                                        <p:attrNameLst>
                                          <p:attrName>ppt_x</p:attrName>
                                        </p:attrNameLst>
                                      </p:cBhvr>
                                      <p:tavLst>
                                        <p:tav tm="0">
                                          <p:val>
                                            <p:strVal val="#ppt_x"/>
                                          </p:val>
                                        </p:tav>
                                        <p:tav tm="50000">
                                          <p:val>
                                            <p:strVal val="#ppt_x+.1"/>
                                          </p:val>
                                        </p:tav>
                                        <p:tav tm="100000">
                                          <p:val>
                                            <p:strVal val="#ppt_x"/>
                                          </p:val>
                                        </p:tav>
                                      </p:tavLst>
                                    </p:anim>
                                    <p:anim calcmode="lin" valueType="num">
                                      <p:cBhvr>
                                        <p:cTn id="29" dur="500" fill="hold"/>
                                        <p:tgtEl>
                                          <p:spTgt spid="26"/>
                                        </p:tgtEl>
                                        <p:attrNameLst>
                                          <p:attrName>ppt_y</p:attrName>
                                        </p:attrNameLst>
                                      </p:cBhvr>
                                      <p:tavLst>
                                        <p:tav tm="0">
                                          <p:val>
                                            <p:strVal val="#ppt_y"/>
                                          </p:val>
                                        </p:tav>
                                        <p:tav tm="100000">
                                          <p:val>
                                            <p:strVal val="#ppt_y"/>
                                          </p:val>
                                        </p:tav>
                                      </p:tavLst>
                                    </p:anim>
                                    <p:anim calcmode="lin" valueType="num">
                                      <p:cBhvr>
                                        <p:cTn id="30" dur="500" fill="hold"/>
                                        <p:tgtEl>
                                          <p:spTgt spid="26"/>
                                        </p:tgtEl>
                                        <p:attrNameLst>
                                          <p:attrName>ppt_h</p:attrName>
                                        </p:attrNameLst>
                                      </p:cBhvr>
                                      <p:tavLst>
                                        <p:tav tm="0">
                                          <p:val>
                                            <p:strVal val="#ppt_h/10"/>
                                          </p:val>
                                        </p:tav>
                                        <p:tav tm="50000">
                                          <p:val>
                                            <p:strVal val="#ppt_h+.01"/>
                                          </p:val>
                                        </p:tav>
                                        <p:tav tm="100000">
                                          <p:val>
                                            <p:strVal val="#ppt_h"/>
                                          </p:val>
                                        </p:tav>
                                      </p:tavLst>
                                    </p:anim>
                                    <p:anim calcmode="lin" valueType="num">
                                      <p:cBhvr>
                                        <p:cTn id="31" dur="500" fill="hold"/>
                                        <p:tgtEl>
                                          <p:spTgt spid="26"/>
                                        </p:tgtEl>
                                        <p:attrNameLst>
                                          <p:attrName>ppt_w</p:attrName>
                                        </p:attrNameLst>
                                      </p:cBhvr>
                                      <p:tavLst>
                                        <p:tav tm="0">
                                          <p:val>
                                            <p:strVal val="#ppt_w/10"/>
                                          </p:val>
                                        </p:tav>
                                        <p:tav tm="50000">
                                          <p:val>
                                            <p:strVal val="#ppt_w+.01"/>
                                          </p:val>
                                        </p:tav>
                                        <p:tav tm="100000">
                                          <p:val>
                                            <p:strVal val="#ppt_w"/>
                                          </p:val>
                                        </p:tav>
                                      </p:tavLst>
                                    </p:anim>
                                    <p:animEffect transition="in" filter="fade">
                                      <p:cBhvr>
                                        <p:cTn id="32" dur="500" tmFilter="0,0; .5, 1; 1, 1"/>
                                        <p:tgtEl>
                                          <p:spTgt spid="26"/>
                                        </p:tgtEl>
                                      </p:cBhvr>
                                    </p:animEffect>
                                  </p:childTnLst>
                                </p:cTn>
                              </p:par>
                            </p:childTnLst>
                          </p:cTn>
                        </p:par>
                        <p:par>
                          <p:cTn id="33" fill="hold">
                            <p:stCondLst>
                              <p:cond delay="1200"/>
                            </p:stCondLst>
                            <p:childTnLst>
                              <p:par>
                                <p:cTn id="34" presetID="22" presetClass="entr" presetSubtype="1" fill="hold" grpId="0" nodeType="after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wipe(up)">
                                      <p:cBhvr>
                                        <p:cTn id="36" dur="750"/>
                                        <p:tgtEl>
                                          <p:spTgt spid="25"/>
                                        </p:tgtEl>
                                      </p:cBhvr>
                                    </p:animEffect>
                                  </p:childTnLst>
                                </p:cTn>
                              </p:par>
                            </p:childTnLst>
                          </p:cTn>
                        </p:par>
                        <p:par>
                          <p:cTn id="37" fill="hold">
                            <p:stCondLst>
                              <p:cond delay="1950"/>
                            </p:stCondLst>
                            <p:childTnLst>
                              <p:par>
                                <p:cTn id="38" presetID="22" presetClass="entr" presetSubtype="1" fill="hold" grpId="0" nodeType="after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wipe(up)">
                                      <p:cBhvr>
                                        <p:cTn id="40" dur="7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P spid="1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6">
            <a:extLst>
              <a:ext uri="{FF2B5EF4-FFF2-40B4-BE49-F238E27FC236}">
                <a16:creationId xmlns:a16="http://schemas.microsoft.com/office/drawing/2014/main" id="{DD3528B8-326B-4A6C-ABE4-6A3B0F5D446C}"/>
              </a:ext>
            </a:extLst>
          </p:cNvPr>
          <p:cNvPicPr>
            <a:picLocks noChangeAspect="1"/>
          </p:cNvPicPr>
          <p:nvPr/>
        </p:nvPicPr>
        <p:blipFill rotWithShape="1">
          <a:blip r:embed="rId3">
            <a:extLst>
              <a:ext uri="{28A0092B-C50C-407E-A947-70E740481C1C}">
                <a14:useLocalDpi xmlns:a14="http://schemas.microsoft.com/office/drawing/2010/main" val="0"/>
              </a:ext>
            </a:extLst>
          </a:blip>
          <a:srcRect l="51069" t="25029" r="19324" b="70765"/>
          <a:stretch/>
        </p:blipFill>
        <p:spPr>
          <a:xfrm>
            <a:off x="4746525" y="5710282"/>
            <a:ext cx="2698955" cy="1140542"/>
          </a:xfrm>
          <a:prstGeom prst="rect">
            <a:avLst/>
          </a:prstGeom>
        </p:spPr>
      </p:pic>
      <p:pic>
        <p:nvPicPr>
          <p:cNvPr id="22" name="图片 7">
            <a:extLst>
              <a:ext uri="{FF2B5EF4-FFF2-40B4-BE49-F238E27FC236}">
                <a16:creationId xmlns:a16="http://schemas.microsoft.com/office/drawing/2014/main" id="{FCD977CF-1A15-42DE-B1D0-903768458CD7}"/>
              </a:ext>
            </a:extLst>
          </p:cNvPr>
          <p:cNvPicPr>
            <a:picLocks noChangeAspect="1"/>
          </p:cNvPicPr>
          <p:nvPr/>
        </p:nvPicPr>
        <p:blipFill rotWithShape="1">
          <a:blip r:embed="rId3">
            <a:extLst>
              <a:ext uri="{28A0092B-C50C-407E-A947-70E740481C1C}">
                <a14:useLocalDpi xmlns:a14="http://schemas.microsoft.com/office/drawing/2010/main" val="0"/>
              </a:ext>
            </a:extLst>
          </a:blip>
          <a:srcRect l="83288" t="21038" r="1008" b="70840"/>
          <a:stretch/>
        </p:blipFill>
        <p:spPr>
          <a:xfrm>
            <a:off x="10758951" y="4636433"/>
            <a:ext cx="1433052" cy="2202425"/>
          </a:xfrm>
          <a:prstGeom prst="rect">
            <a:avLst/>
          </a:prstGeom>
        </p:spPr>
      </p:pic>
      <p:pic>
        <p:nvPicPr>
          <p:cNvPr id="23" name="图片 8">
            <a:extLst>
              <a:ext uri="{FF2B5EF4-FFF2-40B4-BE49-F238E27FC236}">
                <a16:creationId xmlns:a16="http://schemas.microsoft.com/office/drawing/2014/main" id="{3722EA76-F3E6-4233-885C-5C1460C71147}"/>
              </a:ext>
            </a:extLst>
          </p:cNvPr>
          <p:cNvPicPr>
            <a:picLocks noChangeAspect="1"/>
          </p:cNvPicPr>
          <p:nvPr/>
        </p:nvPicPr>
        <p:blipFill rotWithShape="1">
          <a:blip r:embed="rId3">
            <a:extLst>
              <a:ext uri="{28A0092B-C50C-407E-A947-70E740481C1C}">
                <a14:useLocalDpi xmlns:a14="http://schemas.microsoft.com/office/drawing/2010/main" val="0"/>
              </a:ext>
            </a:extLst>
          </a:blip>
          <a:srcRect l="83339" t="16646" r="5977" b="78161"/>
          <a:stretch/>
        </p:blipFill>
        <p:spPr>
          <a:xfrm>
            <a:off x="6648263" y="-19142"/>
            <a:ext cx="974906" cy="1408281"/>
          </a:xfrm>
          <a:prstGeom prst="rect">
            <a:avLst/>
          </a:prstGeom>
        </p:spPr>
      </p:pic>
      <p:pic>
        <p:nvPicPr>
          <p:cNvPr id="24" name="图片 10">
            <a:extLst>
              <a:ext uri="{FF2B5EF4-FFF2-40B4-BE49-F238E27FC236}">
                <a16:creationId xmlns:a16="http://schemas.microsoft.com/office/drawing/2014/main" id="{AA186B85-C1A3-448B-9D3E-4D4FF9E4F369}"/>
              </a:ext>
            </a:extLst>
          </p:cNvPr>
          <p:cNvPicPr>
            <a:picLocks noChangeAspect="1"/>
          </p:cNvPicPr>
          <p:nvPr/>
        </p:nvPicPr>
        <p:blipFill rotWithShape="1">
          <a:blip r:embed="rId3">
            <a:extLst>
              <a:ext uri="{28A0092B-C50C-407E-A947-70E740481C1C}">
                <a14:useLocalDpi xmlns:a14="http://schemas.microsoft.com/office/drawing/2010/main" val="0"/>
              </a:ext>
            </a:extLst>
          </a:blip>
          <a:srcRect l="52995" t="97" r="125" b="90865"/>
          <a:stretch/>
        </p:blipFill>
        <p:spPr>
          <a:xfrm>
            <a:off x="9316053" y="0"/>
            <a:ext cx="2954235" cy="1692434"/>
          </a:xfrm>
          <a:prstGeom prst="rect">
            <a:avLst/>
          </a:prstGeom>
        </p:spPr>
      </p:pic>
      <p:pic>
        <p:nvPicPr>
          <p:cNvPr id="26" name="图片 15">
            <a:extLst>
              <a:ext uri="{FF2B5EF4-FFF2-40B4-BE49-F238E27FC236}">
                <a16:creationId xmlns:a16="http://schemas.microsoft.com/office/drawing/2014/main" id="{7AB65629-769E-43B4-A132-B40528129A06}"/>
              </a:ext>
            </a:extLst>
          </p:cNvPr>
          <p:cNvPicPr>
            <a:picLocks noChangeAspect="1"/>
          </p:cNvPicPr>
          <p:nvPr/>
        </p:nvPicPr>
        <p:blipFill rotWithShape="1">
          <a:blip r:embed="rId3">
            <a:extLst>
              <a:ext uri="{28A0092B-C50C-407E-A947-70E740481C1C}">
                <a14:useLocalDpi xmlns:a14="http://schemas.microsoft.com/office/drawing/2010/main" val="0"/>
              </a:ext>
            </a:extLst>
          </a:blip>
          <a:srcRect l="67274" t="16646" r="17313" b="78060"/>
          <a:stretch/>
        </p:blipFill>
        <p:spPr>
          <a:xfrm>
            <a:off x="3759016" y="723694"/>
            <a:ext cx="1406457" cy="1435510"/>
          </a:xfrm>
          <a:prstGeom prst="rect">
            <a:avLst/>
          </a:prstGeom>
        </p:spPr>
      </p:pic>
      <p:pic>
        <p:nvPicPr>
          <p:cNvPr id="27" name="图片 16">
            <a:extLst>
              <a:ext uri="{FF2B5EF4-FFF2-40B4-BE49-F238E27FC236}">
                <a16:creationId xmlns:a16="http://schemas.microsoft.com/office/drawing/2014/main" id="{2A7C91B0-5CA9-4FDA-A62D-97C2127C2D9B}"/>
              </a:ext>
            </a:extLst>
          </p:cNvPr>
          <p:cNvPicPr>
            <a:picLocks noChangeAspect="1"/>
          </p:cNvPicPr>
          <p:nvPr/>
        </p:nvPicPr>
        <p:blipFill rotWithShape="1">
          <a:blip r:embed="rId3">
            <a:extLst>
              <a:ext uri="{28A0092B-C50C-407E-A947-70E740481C1C}">
                <a14:useLocalDpi xmlns:a14="http://schemas.microsoft.com/office/drawing/2010/main" val="0"/>
              </a:ext>
            </a:extLst>
          </a:blip>
          <a:srcRect l="51069" t="25029" r="19324" b="70765"/>
          <a:stretch/>
        </p:blipFill>
        <p:spPr>
          <a:xfrm>
            <a:off x="7943110" y="5712033"/>
            <a:ext cx="2698955" cy="1140542"/>
          </a:xfrm>
          <a:prstGeom prst="rect">
            <a:avLst/>
          </a:prstGeom>
        </p:spPr>
      </p:pic>
      <p:pic>
        <p:nvPicPr>
          <p:cNvPr id="29" name="图片 20">
            <a:extLst>
              <a:ext uri="{FF2B5EF4-FFF2-40B4-BE49-F238E27FC236}">
                <a16:creationId xmlns:a16="http://schemas.microsoft.com/office/drawing/2014/main" id="{03C582F9-2EEC-4D94-B960-C10D3A572AFE}"/>
              </a:ext>
            </a:extLst>
          </p:cNvPr>
          <p:cNvPicPr>
            <a:picLocks noChangeAspect="1"/>
          </p:cNvPicPr>
          <p:nvPr/>
        </p:nvPicPr>
        <p:blipFill rotWithShape="1">
          <a:blip r:embed="rId3">
            <a:extLst>
              <a:ext uri="{28A0092B-C50C-407E-A947-70E740481C1C}">
                <a14:useLocalDpi xmlns:a14="http://schemas.microsoft.com/office/drawing/2010/main" val="0"/>
              </a:ext>
            </a:extLst>
          </a:blip>
          <a:srcRect l="67274" t="16646" r="17313" b="78060"/>
          <a:stretch/>
        </p:blipFill>
        <p:spPr>
          <a:xfrm>
            <a:off x="1022801" y="139756"/>
            <a:ext cx="1406457" cy="1435510"/>
          </a:xfrm>
          <a:prstGeom prst="rect">
            <a:avLst/>
          </a:prstGeom>
        </p:spPr>
      </p:pic>
      <p:pic>
        <p:nvPicPr>
          <p:cNvPr id="30" name="图片 21">
            <a:extLst>
              <a:ext uri="{FF2B5EF4-FFF2-40B4-BE49-F238E27FC236}">
                <a16:creationId xmlns:a16="http://schemas.microsoft.com/office/drawing/2014/main" id="{492B818F-FDD3-4E13-9E02-EE271004030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655" t="43102" r="76311" b="51324"/>
          <a:stretch/>
        </p:blipFill>
        <p:spPr>
          <a:xfrm>
            <a:off x="1285469" y="3144593"/>
            <a:ext cx="770964" cy="632908"/>
          </a:xfrm>
          <a:prstGeom prst="rect">
            <a:avLst/>
          </a:prstGeom>
        </p:spPr>
      </p:pic>
      <p:grpSp>
        <p:nvGrpSpPr>
          <p:cNvPr id="32" name="Group 31">
            <a:extLst>
              <a:ext uri="{FF2B5EF4-FFF2-40B4-BE49-F238E27FC236}">
                <a16:creationId xmlns:a16="http://schemas.microsoft.com/office/drawing/2014/main" id="{D4BAB02F-D372-431D-9257-4660723598F1}"/>
              </a:ext>
            </a:extLst>
          </p:cNvPr>
          <p:cNvGrpSpPr/>
          <p:nvPr/>
        </p:nvGrpSpPr>
        <p:grpSpPr>
          <a:xfrm>
            <a:off x="5360107" y="1069919"/>
            <a:ext cx="4402455" cy="841540"/>
            <a:chOff x="2769991" y="1749601"/>
            <a:chExt cx="3341986" cy="738664"/>
          </a:xfrm>
        </p:grpSpPr>
        <p:sp>
          <p:nvSpPr>
            <p:cNvPr id="33" name="矩形: 圆角 10">
              <a:extLst>
                <a:ext uri="{FF2B5EF4-FFF2-40B4-BE49-F238E27FC236}">
                  <a16:creationId xmlns:a16="http://schemas.microsoft.com/office/drawing/2014/main" id="{58986193-068E-45FD-91AB-B47092B6BB89}"/>
                </a:ext>
              </a:extLst>
            </p:cNvPr>
            <p:cNvSpPr/>
            <p:nvPr/>
          </p:nvSpPr>
          <p:spPr>
            <a:xfrm rot="5400000">
              <a:off x="3902766" y="678390"/>
              <a:ext cx="738663" cy="2881085"/>
            </a:xfrm>
            <a:prstGeom prst="roundRect">
              <a:avLst>
                <a:gd name="adj" fmla="val 32744"/>
              </a:avLst>
            </a:prstGeom>
            <a:solidFill>
              <a:srgbClr val="FF2F64"/>
            </a:solidFill>
            <a:ln w="28575">
              <a:solidFill>
                <a:schemeClr val="bg1"/>
              </a:solidFill>
            </a:ln>
            <a:effectLst>
              <a:outerShdw blurRad="25400" algn="ctr" rotWithShape="0">
                <a:prstClr val="black">
                  <a:alpha val="6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34" name="TextBox 33">
              <a:extLst>
                <a:ext uri="{FF2B5EF4-FFF2-40B4-BE49-F238E27FC236}">
                  <a16:creationId xmlns:a16="http://schemas.microsoft.com/office/drawing/2014/main" id="{072022C1-FC36-4706-9253-0A28EA64A08D}"/>
                </a:ext>
              </a:extLst>
            </p:cNvPr>
            <p:cNvSpPr txBox="1"/>
            <p:nvPr/>
          </p:nvSpPr>
          <p:spPr>
            <a:xfrm>
              <a:off x="2769991" y="1749601"/>
              <a:ext cx="3341986" cy="7386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200" b="1" i="0" u="none" strike="noStrike" kern="1200" cap="none" spc="-150" normalizeH="0" baseline="0" noProof="0" dirty="0">
                  <a:ln>
                    <a:noFill/>
                  </a:ln>
                  <a:solidFill>
                    <a:prstClr val="white"/>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TIẾNG VIỆT</a:t>
              </a:r>
            </a:p>
          </p:txBody>
        </p:sp>
      </p:grpSp>
      <p:sp>
        <p:nvSpPr>
          <p:cNvPr id="35" name="TextBox 34">
            <a:extLst>
              <a:ext uri="{FF2B5EF4-FFF2-40B4-BE49-F238E27FC236}">
                <a16:creationId xmlns:a16="http://schemas.microsoft.com/office/drawing/2014/main" id="{C798B558-AE05-4ADE-83C6-D5D272A110E8}"/>
              </a:ext>
            </a:extLst>
          </p:cNvPr>
          <p:cNvSpPr txBox="1"/>
          <p:nvPr/>
        </p:nvSpPr>
        <p:spPr>
          <a:xfrm>
            <a:off x="6251970" y="2845788"/>
            <a:ext cx="334142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B207B0"/>
                </a:solidFill>
                <a:effectLst/>
                <a:uLnTx/>
                <a:uFillTx/>
                <a:latin typeface="Times New Roman" panose="02020603050405020304" pitchFamily="18" charset="0"/>
                <a:cs typeface="Times New Roman" panose="02020603050405020304" pitchFamily="18" charset="0"/>
              </a:rPr>
              <a:t>Bài</a:t>
            </a:r>
            <a:r>
              <a:rPr kumimoji="0" lang="en-US" sz="4000" b="1" i="0" u="none" strike="noStrike" kern="1200" cap="none" spc="0" normalizeH="0" baseline="0" noProof="0" dirty="0">
                <a:ln>
                  <a:noFill/>
                </a:ln>
                <a:solidFill>
                  <a:srgbClr val="B207B0"/>
                </a:solidFill>
                <a:effectLst/>
                <a:uLnTx/>
                <a:uFillTx/>
                <a:latin typeface="Times New Roman" panose="02020603050405020304" pitchFamily="18" charset="0"/>
                <a:cs typeface="Times New Roman" panose="02020603050405020304" pitchFamily="18" charset="0"/>
              </a:rPr>
              <a:t> 30 – </a:t>
            </a:r>
            <a:r>
              <a:rPr kumimoji="0" lang="en-US" sz="4000" b="1" i="0" u="none" strike="noStrike" kern="1200" cap="none" spc="0" normalizeH="0" baseline="0" noProof="0" dirty="0" err="1">
                <a:ln>
                  <a:noFill/>
                </a:ln>
                <a:solidFill>
                  <a:srgbClr val="B207B0"/>
                </a:solidFill>
                <a:effectLst/>
                <a:uLnTx/>
                <a:uFillTx/>
                <a:latin typeface="Times New Roman" panose="02020603050405020304" pitchFamily="18" charset="0"/>
                <a:cs typeface="Times New Roman" panose="02020603050405020304" pitchFamily="18" charset="0"/>
              </a:rPr>
              <a:t>Tiết</a:t>
            </a:r>
            <a:r>
              <a:rPr kumimoji="0" lang="en-US" sz="4000" b="1" i="0" u="none" strike="noStrike" kern="1200" cap="none" spc="0" normalizeH="0" baseline="0" noProof="0" dirty="0">
                <a:ln>
                  <a:noFill/>
                </a:ln>
                <a:solidFill>
                  <a:srgbClr val="B207B0"/>
                </a:solidFill>
                <a:effectLst/>
                <a:uLnTx/>
                <a:uFillTx/>
                <a:latin typeface="Times New Roman" panose="02020603050405020304" pitchFamily="18" charset="0"/>
                <a:cs typeface="Times New Roman" panose="02020603050405020304" pitchFamily="18" charset="0"/>
              </a:rPr>
              <a:t> </a:t>
            </a:r>
            <a:r>
              <a:rPr lang="en-US" sz="4000" b="1" dirty="0">
                <a:solidFill>
                  <a:srgbClr val="B207B0"/>
                </a:solidFill>
                <a:latin typeface="Times New Roman" panose="02020603050405020304" pitchFamily="18" charset="0"/>
                <a:cs typeface="Times New Roman" panose="02020603050405020304" pitchFamily="18" charset="0"/>
              </a:rPr>
              <a:t>4</a:t>
            </a:r>
            <a:r>
              <a:rPr kumimoji="0" lang="en-US" sz="4000" b="1" i="0" u="none" strike="noStrike" kern="1200" cap="none" spc="0" normalizeH="0" baseline="0" noProof="0" dirty="0">
                <a:ln>
                  <a:noFill/>
                </a:ln>
                <a:solidFill>
                  <a:srgbClr val="B207B0"/>
                </a:solidFill>
                <a:effectLst/>
                <a:uLnTx/>
                <a:uFillTx/>
                <a:latin typeface="Times New Roman" panose="02020603050405020304" pitchFamily="18" charset="0"/>
                <a:cs typeface="Times New Roman" panose="02020603050405020304" pitchFamily="18" charset="0"/>
              </a:rPr>
              <a:t> </a:t>
            </a:r>
          </a:p>
        </p:txBody>
      </p:sp>
      <p:sp>
        <p:nvSpPr>
          <p:cNvPr id="36" name="TextBox 35">
            <a:extLst>
              <a:ext uri="{FF2B5EF4-FFF2-40B4-BE49-F238E27FC236}">
                <a16:creationId xmlns:a16="http://schemas.microsoft.com/office/drawing/2014/main" id="{C3D23162-AABF-4DED-A17E-3B1E7AB85F00}"/>
              </a:ext>
            </a:extLst>
          </p:cNvPr>
          <p:cNvSpPr txBox="1"/>
          <p:nvPr/>
        </p:nvSpPr>
        <p:spPr>
          <a:xfrm>
            <a:off x="4108782" y="2149698"/>
            <a:ext cx="722156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101"/>
                </a:solidFill>
                <a:effectLst/>
                <a:uLnTx/>
                <a:uFillTx/>
                <a:latin typeface="Times New Roman" panose="02020603050405020304" pitchFamily="18" charset="0"/>
                <a:ea typeface="White Xmas PERSONAL USE" pitchFamily="50" charset="0"/>
                <a:cs typeface="Times New Roman" panose="02020603050405020304" pitchFamily="18" charset="0"/>
              </a:rPr>
              <a:t>Chủ</a:t>
            </a:r>
            <a:r>
              <a:rPr kumimoji="0" lang="en-US" sz="3600" b="1" i="0" u="none" strike="noStrike" kern="1200" cap="none" spc="0" normalizeH="0" baseline="0" noProof="0" dirty="0">
                <a:ln>
                  <a:noFill/>
                </a:ln>
                <a:solidFill>
                  <a:srgbClr val="FF0101"/>
                </a:solidFill>
                <a:effectLst/>
                <a:uLnTx/>
                <a:uFillTx/>
                <a:latin typeface="Times New Roman" panose="02020603050405020304" pitchFamily="18" charset="0"/>
                <a:ea typeface="White Xmas PERSONAL USE" pitchFamily="50" charset="0"/>
                <a:cs typeface="Times New Roman" panose="02020603050405020304" pitchFamily="18" charset="0"/>
              </a:rPr>
              <a:t> </a:t>
            </a:r>
            <a:r>
              <a:rPr kumimoji="0" lang="en-US" sz="3600" b="1" i="0" u="none" strike="noStrike" kern="1200" cap="none" spc="0" normalizeH="0" baseline="0" noProof="0" dirty="0" err="1">
                <a:ln>
                  <a:noFill/>
                </a:ln>
                <a:solidFill>
                  <a:srgbClr val="FF0101"/>
                </a:solidFill>
                <a:effectLst/>
                <a:uLnTx/>
                <a:uFillTx/>
                <a:latin typeface="Times New Roman" panose="02020603050405020304" pitchFamily="18" charset="0"/>
                <a:ea typeface="White Xmas PERSONAL USE" pitchFamily="50" charset="0"/>
                <a:cs typeface="Times New Roman" panose="02020603050405020304" pitchFamily="18" charset="0"/>
              </a:rPr>
              <a:t>điểm</a:t>
            </a:r>
            <a:r>
              <a:rPr kumimoji="0" lang="en-US" sz="3600" b="1" i="0" u="none" strike="noStrike" kern="1200" cap="none" spc="0" normalizeH="0" baseline="0" noProof="0" dirty="0">
                <a:ln>
                  <a:noFill/>
                </a:ln>
                <a:solidFill>
                  <a:srgbClr val="FF0101"/>
                </a:solidFill>
                <a:effectLst/>
                <a:uLnTx/>
                <a:uFillTx/>
                <a:latin typeface="Times New Roman" panose="02020603050405020304" pitchFamily="18" charset="0"/>
                <a:ea typeface="White Xmas PERSONAL USE" pitchFamily="50" charset="0"/>
                <a:cs typeface="Times New Roman" panose="02020603050405020304" pitchFamily="18" charset="0"/>
              </a:rPr>
              <a:t>: </a:t>
            </a:r>
            <a:r>
              <a:rPr kumimoji="0" lang="en-US" sz="3600" b="1" i="0" u="none" strike="noStrike" kern="1200" cap="none" spc="0" normalizeH="0" baseline="0" noProof="0" dirty="0" err="1">
                <a:ln>
                  <a:noFill/>
                </a:ln>
                <a:solidFill>
                  <a:srgbClr val="FF0101"/>
                </a:solidFill>
                <a:effectLst/>
                <a:uLnTx/>
                <a:uFillTx/>
                <a:latin typeface="Times New Roman" panose="02020603050405020304" pitchFamily="18" charset="0"/>
                <a:ea typeface="White Xmas PERSONAL USE" pitchFamily="50" charset="0"/>
                <a:cs typeface="Times New Roman" panose="02020603050405020304" pitchFamily="18" charset="0"/>
              </a:rPr>
              <a:t>Cộng</a:t>
            </a:r>
            <a:r>
              <a:rPr kumimoji="0" lang="en-US" sz="3600" b="1" i="0" u="none" strike="noStrike" kern="1200" cap="none" spc="0" normalizeH="0" noProof="0" dirty="0">
                <a:ln>
                  <a:noFill/>
                </a:ln>
                <a:solidFill>
                  <a:srgbClr val="FF0101"/>
                </a:solidFill>
                <a:effectLst/>
                <a:uLnTx/>
                <a:uFillTx/>
                <a:latin typeface="Times New Roman" panose="02020603050405020304" pitchFamily="18" charset="0"/>
                <a:ea typeface="White Xmas PERSONAL USE" pitchFamily="50" charset="0"/>
                <a:cs typeface="Times New Roman" panose="02020603050405020304" pitchFamily="18" charset="0"/>
              </a:rPr>
              <a:t> </a:t>
            </a:r>
            <a:r>
              <a:rPr kumimoji="0" lang="en-US" sz="3600" b="1" i="0" u="none" strike="noStrike" kern="1200" cap="none" spc="0" normalizeH="0" noProof="0" dirty="0" err="1">
                <a:ln>
                  <a:noFill/>
                </a:ln>
                <a:solidFill>
                  <a:srgbClr val="FF0101"/>
                </a:solidFill>
                <a:effectLst/>
                <a:uLnTx/>
                <a:uFillTx/>
                <a:latin typeface="Times New Roman" panose="02020603050405020304" pitchFamily="18" charset="0"/>
                <a:ea typeface="White Xmas PERSONAL USE" pitchFamily="50" charset="0"/>
                <a:cs typeface="Times New Roman" panose="02020603050405020304" pitchFamily="18" charset="0"/>
              </a:rPr>
              <a:t>đồng</a:t>
            </a:r>
            <a:r>
              <a:rPr kumimoji="0" lang="en-US" sz="3600" b="1" i="0" u="none" strike="noStrike" kern="1200" cap="none" spc="0" normalizeH="0" noProof="0" dirty="0">
                <a:ln>
                  <a:noFill/>
                </a:ln>
                <a:solidFill>
                  <a:srgbClr val="FF0101"/>
                </a:solidFill>
                <a:effectLst/>
                <a:uLnTx/>
                <a:uFillTx/>
                <a:latin typeface="Times New Roman" panose="02020603050405020304" pitchFamily="18" charset="0"/>
                <a:ea typeface="White Xmas PERSONAL USE" pitchFamily="50" charset="0"/>
                <a:cs typeface="Times New Roman" panose="02020603050405020304" pitchFamily="18" charset="0"/>
              </a:rPr>
              <a:t> </a:t>
            </a:r>
            <a:r>
              <a:rPr kumimoji="0" lang="en-US" sz="3600" b="1" i="0" u="none" strike="noStrike" kern="1200" cap="none" spc="0" normalizeH="0" noProof="0" dirty="0" err="1">
                <a:ln>
                  <a:noFill/>
                </a:ln>
                <a:solidFill>
                  <a:srgbClr val="FF0101"/>
                </a:solidFill>
                <a:effectLst/>
                <a:uLnTx/>
                <a:uFillTx/>
                <a:latin typeface="Times New Roman" panose="02020603050405020304" pitchFamily="18" charset="0"/>
                <a:ea typeface="White Xmas PERSONAL USE" pitchFamily="50" charset="0"/>
                <a:cs typeface="Times New Roman" panose="02020603050405020304" pitchFamily="18" charset="0"/>
              </a:rPr>
              <a:t>gắn</a:t>
            </a:r>
            <a:r>
              <a:rPr kumimoji="0" lang="en-US" sz="3600" b="1" i="0" u="none" strike="noStrike" kern="1200" cap="none" spc="0" normalizeH="0" noProof="0" dirty="0">
                <a:ln>
                  <a:noFill/>
                </a:ln>
                <a:solidFill>
                  <a:srgbClr val="FF0101"/>
                </a:solidFill>
                <a:effectLst/>
                <a:uLnTx/>
                <a:uFillTx/>
                <a:latin typeface="Times New Roman" panose="02020603050405020304" pitchFamily="18" charset="0"/>
                <a:ea typeface="White Xmas PERSONAL USE" pitchFamily="50" charset="0"/>
                <a:cs typeface="Times New Roman" panose="02020603050405020304" pitchFamily="18" charset="0"/>
              </a:rPr>
              <a:t> </a:t>
            </a:r>
            <a:r>
              <a:rPr kumimoji="0" lang="en-US" sz="3600" b="1" i="0" u="none" strike="noStrike" kern="1200" cap="none" spc="0" normalizeH="0" noProof="0" dirty="0" err="1">
                <a:ln>
                  <a:noFill/>
                </a:ln>
                <a:solidFill>
                  <a:srgbClr val="FF0101"/>
                </a:solidFill>
                <a:effectLst/>
                <a:uLnTx/>
                <a:uFillTx/>
                <a:latin typeface="Times New Roman" panose="02020603050405020304" pitchFamily="18" charset="0"/>
                <a:ea typeface="White Xmas PERSONAL USE" pitchFamily="50" charset="0"/>
                <a:cs typeface="Times New Roman" panose="02020603050405020304" pitchFamily="18" charset="0"/>
              </a:rPr>
              <a:t>bó</a:t>
            </a:r>
            <a:endParaRPr kumimoji="0" lang="en-US" sz="3600" b="1" i="0" u="none" strike="noStrike" kern="1200" cap="none" spc="0" normalizeH="0" baseline="0" noProof="0" dirty="0">
              <a:ln>
                <a:noFill/>
              </a:ln>
              <a:solidFill>
                <a:srgbClr val="FF0101"/>
              </a:solidFill>
              <a:effectLst/>
              <a:uLnTx/>
              <a:uFillTx/>
              <a:latin typeface="Times New Roman" panose="02020603050405020304" pitchFamily="18" charset="0"/>
              <a:ea typeface="White Xmas PERSONAL USE" pitchFamily="50" charset="0"/>
              <a:cs typeface="Times New Roman" panose="02020603050405020304" pitchFamily="18" charset="0"/>
            </a:endParaRPr>
          </a:p>
        </p:txBody>
      </p:sp>
      <p:sp>
        <p:nvSpPr>
          <p:cNvPr id="37" name="TextBox 36">
            <a:extLst>
              <a:ext uri="{FF2B5EF4-FFF2-40B4-BE49-F238E27FC236}">
                <a16:creationId xmlns:a16="http://schemas.microsoft.com/office/drawing/2014/main" id="{7E9F1B3B-FF48-67CB-0D92-D36936FABDF0}"/>
              </a:ext>
            </a:extLst>
          </p:cNvPr>
          <p:cNvSpPr txBox="1"/>
          <p:nvPr/>
        </p:nvSpPr>
        <p:spPr>
          <a:xfrm>
            <a:off x="5165473" y="3677581"/>
            <a:ext cx="5476591"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srgbClr val="D46262"/>
                </a:solidFill>
                <a:effectLst/>
                <a:uLnTx/>
                <a:uFillTx/>
                <a:latin typeface="Times New Roman" panose="02020603050405020304" pitchFamily="18" charset="0"/>
                <a:cs typeface="Times New Roman" panose="02020603050405020304" pitchFamily="18" charset="0"/>
              </a:rPr>
              <a:t>VIẾT</a:t>
            </a:r>
            <a:r>
              <a:rPr kumimoji="0" lang="en-US" sz="7200" b="1" i="0" u="none" strike="noStrike" kern="1200" cap="none" spc="0" normalizeH="0" noProof="0" dirty="0">
                <a:ln>
                  <a:noFill/>
                </a:ln>
                <a:solidFill>
                  <a:srgbClr val="D46262"/>
                </a:solidFill>
                <a:effectLst/>
                <a:uLnTx/>
                <a:uFillTx/>
                <a:latin typeface="Times New Roman" panose="02020603050405020304" pitchFamily="18" charset="0"/>
                <a:cs typeface="Times New Roman" panose="02020603050405020304" pitchFamily="18" charset="0"/>
              </a:rPr>
              <a:t> THƯ</a:t>
            </a:r>
            <a:endParaRPr kumimoji="0" lang="en-US" sz="7200" b="1" i="0" u="none" strike="noStrike" kern="1200" cap="none" spc="0" normalizeH="0" baseline="0" noProof="0" dirty="0">
              <a:ln>
                <a:noFill/>
              </a:ln>
              <a:solidFill>
                <a:srgbClr val="D46262"/>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542677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500"/>
                                        <p:tgtEl>
                                          <p:spTgt spid="21"/>
                                        </p:tgtEl>
                                      </p:cBhvr>
                                    </p:animEffect>
                                  </p:childTnLst>
                                </p:cTn>
                              </p:par>
                              <p:par>
                                <p:cTn id="8" presetID="22" presetClass="entr" presetSubtype="4"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wipe(down)">
                                      <p:cBhvr>
                                        <p:cTn id="10" dur="500"/>
                                        <p:tgtEl>
                                          <p:spTgt spid="22"/>
                                        </p:tgtEl>
                                      </p:cBhvr>
                                    </p:animEffect>
                                  </p:childTnLst>
                                </p:cTn>
                              </p:par>
                              <p:par>
                                <p:cTn id="11" presetID="22" presetClass="entr" presetSubtype="4" fill="hold" nodeType="with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wipe(down)">
                                      <p:cBhvr>
                                        <p:cTn id="13" dur="500"/>
                                        <p:tgtEl>
                                          <p:spTgt spid="27"/>
                                        </p:tgtEl>
                                      </p:cBhvr>
                                    </p:animEffect>
                                  </p:childTnLst>
                                </p:cTn>
                              </p:par>
                              <p:par>
                                <p:cTn id="14" presetID="22" presetClass="entr" presetSubtype="1" fill="hold"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wipe(up)">
                                      <p:cBhvr>
                                        <p:cTn id="16" dur="500"/>
                                        <p:tgtEl>
                                          <p:spTgt spid="24"/>
                                        </p:tgtEl>
                                      </p:cBhvr>
                                    </p:animEffect>
                                  </p:childTnLst>
                                </p:cTn>
                              </p:par>
                              <p:par>
                                <p:cTn id="17" presetID="21" presetClass="entr" presetSubtype="1" fill="hold" nodeType="with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wheel(1)">
                                      <p:cBhvr>
                                        <p:cTn id="19" dur="500"/>
                                        <p:tgtEl>
                                          <p:spTgt spid="23"/>
                                        </p:tgtEl>
                                      </p:cBhvr>
                                    </p:animEffect>
                                  </p:childTnLst>
                                </p:cTn>
                              </p:par>
                              <p:par>
                                <p:cTn id="20" presetID="21" presetClass="entr" presetSubtype="1" fill="hold" nodeType="with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wheel(1)">
                                      <p:cBhvr>
                                        <p:cTn id="22" dur="500"/>
                                        <p:tgtEl>
                                          <p:spTgt spid="26"/>
                                        </p:tgtEl>
                                      </p:cBhvr>
                                    </p:animEffect>
                                  </p:childTnLst>
                                </p:cTn>
                              </p:par>
                              <p:par>
                                <p:cTn id="23" presetID="21" presetClass="entr" presetSubtype="1" fill="hold" nodeType="withEffect">
                                  <p:stCondLst>
                                    <p:cond delay="0"/>
                                  </p:stCondLst>
                                  <p:childTnLst>
                                    <p:set>
                                      <p:cBhvr>
                                        <p:cTn id="24" dur="1" fill="hold">
                                          <p:stCondLst>
                                            <p:cond delay="0"/>
                                          </p:stCondLst>
                                        </p:cTn>
                                        <p:tgtEl>
                                          <p:spTgt spid="29"/>
                                        </p:tgtEl>
                                        <p:attrNameLst>
                                          <p:attrName>style.visibility</p:attrName>
                                        </p:attrNameLst>
                                      </p:cBhvr>
                                      <p:to>
                                        <p:strVal val="visible"/>
                                      </p:to>
                                    </p:set>
                                    <p:animEffect transition="in" filter="wheel(1)">
                                      <p:cBhvr>
                                        <p:cTn id="25" dur="500"/>
                                        <p:tgtEl>
                                          <p:spTgt spid="29"/>
                                        </p:tgtEl>
                                      </p:cBhvr>
                                    </p:animEffect>
                                  </p:childTnLst>
                                </p:cTn>
                              </p:par>
                              <p:par>
                                <p:cTn id="26" presetID="5" presetClass="entr" presetSubtype="10" fill="hold" nodeType="withEffect">
                                  <p:stCondLst>
                                    <p:cond delay="0"/>
                                  </p:stCondLst>
                                  <p:childTnLst>
                                    <p:set>
                                      <p:cBhvr>
                                        <p:cTn id="27" dur="1" fill="hold">
                                          <p:stCondLst>
                                            <p:cond delay="0"/>
                                          </p:stCondLst>
                                        </p:cTn>
                                        <p:tgtEl>
                                          <p:spTgt spid="32"/>
                                        </p:tgtEl>
                                        <p:attrNameLst>
                                          <p:attrName>style.visibility</p:attrName>
                                        </p:attrNameLst>
                                      </p:cBhvr>
                                      <p:to>
                                        <p:strVal val="visible"/>
                                      </p:to>
                                    </p:set>
                                    <p:animEffect transition="in" filter="checkerboard(across)">
                                      <p:cBhvr>
                                        <p:cTn id="28" dur="500"/>
                                        <p:tgtEl>
                                          <p:spTgt spid="32"/>
                                        </p:tgtEl>
                                      </p:cBhvr>
                                    </p:animEffect>
                                  </p:childTnLst>
                                </p:cTn>
                              </p:par>
                              <p:par>
                                <p:cTn id="29" presetID="53" presetClass="entr" presetSubtype="16" fill="hold" grpId="0" nodeType="withEffect">
                                  <p:stCondLst>
                                    <p:cond delay="0"/>
                                  </p:stCondLst>
                                  <p:childTnLst>
                                    <p:set>
                                      <p:cBhvr>
                                        <p:cTn id="30" dur="1" fill="hold">
                                          <p:stCondLst>
                                            <p:cond delay="0"/>
                                          </p:stCondLst>
                                        </p:cTn>
                                        <p:tgtEl>
                                          <p:spTgt spid="36"/>
                                        </p:tgtEl>
                                        <p:attrNameLst>
                                          <p:attrName>style.visibility</p:attrName>
                                        </p:attrNameLst>
                                      </p:cBhvr>
                                      <p:to>
                                        <p:strVal val="visible"/>
                                      </p:to>
                                    </p:set>
                                    <p:anim calcmode="lin" valueType="num">
                                      <p:cBhvr>
                                        <p:cTn id="31" dur="500" fill="hold"/>
                                        <p:tgtEl>
                                          <p:spTgt spid="36"/>
                                        </p:tgtEl>
                                        <p:attrNameLst>
                                          <p:attrName>ppt_w</p:attrName>
                                        </p:attrNameLst>
                                      </p:cBhvr>
                                      <p:tavLst>
                                        <p:tav tm="0">
                                          <p:val>
                                            <p:fltVal val="0"/>
                                          </p:val>
                                        </p:tav>
                                        <p:tav tm="100000">
                                          <p:val>
                                            <p:strVal val="#ppt_w"/>
                                          </p:val>
                                        </p:tav>
                                      </p:tavLst>
                                    </p:anim>
                                    <p:anim calcmode="lin" valueType="num">
                                      <p:cBhvr>
                                        <p:cTn id="32" dur="500" fill="hold"/>
                                        <p:tgtEl>
                                          <p:spTgt spid="36"/>
                                        </p:tgtEl>
                                        <p:attrNameLst>
                                          <p:attrName>ppt_h</p:attrName>
                                        </p:attrNameLst>
                                      </p:cBhvr>
                                      <p:tavLst>
                                        <p:tav tm="0">
                                          <p:val>
                                            <p:fltVal val="0"/>
                                          </p:val>
                                        </p:tav>
                                        <p:tav tm="100000">
                                          <p:val>
                                            <p:strVal val="#ppt_h"/>
                                          </p:val>
                                        </p:tav>
                                      </p:tavLst>
                                    </p:anim>
                                    <p:animEffect transition="in" filter="fade">
                                      <p:cBhvr>
                                        <p:cTn id="33" dur="500"/>
                                        <p:tgtEl>
                                          <p:spTgt spid="36"/>
                                        </p:tgtEl>
                                      </p:cBhvr>
                                    </p:animEffect>
                                  </p:childTnLst>
                                </p:cTn>
                              </p:par>
                              <p:par>
                                <p:cTn id="34" presetID="47" presetClass="entr" presetSubtype="0" fill="hold" grpId="0" nodeType="withEffect">
                                  <p:stCondLst>
                                    <p:cond delay="0"/>
                                  </p:stCondLst>
                                  <p:childTnLst>
                                    <p:set>
                                      <p:cBhvr>
                                        <p:cTn id="35" dur="1" fill="hold">
                                          <p:stCondLst>
                                            <p:cond delay="0"/>
                                          </p:stCondLst>
                                        </p:cTn>
                                        <p:tgtEl>
                                          <p:spTgt spid="35"/>
                                        </p:tgtEl>
                                        <p:attrNameLst>
                                          <p:attrName>style.visibility</p:attrName>
                                        </p:attrNameLst>
                                      </p:cBhvr>
                                      <p:to>
                                        <p:strVal val="visible"/>
                                      </p:to>
                                    </p:set>
                                    <p:animEffect transition="in" filter="fade">
                                      <p:cBhvr>
                                        <p:cTn id="36" dur="500"/>
                                        <p:tgtEl>
                                          <p:spTgt spid="35"/>
                                        </p:tgtEl>
                                      </p:cBhvr>
                                    </p:animEffect>
                                    <p:anim calcmode="lin" valueType="num">
                                      <p:cBhvr>
                                        <p:cTn id="37" dur="500" fill="hold"/>
                                        <p:tgtEl>
                                          <p:spTgt spid="35"/>
                                        </p:tgtEl>
                                        <p:attrNameLst>
                                          <p:attrName>ppt_x</p:attrName>
                                        </p:attrNameLst>
                                      </p:cBhvr>
                                      <p:tavLst>
                                        <p:tav tm="0">
                                          <p:val>
                                            <p:strVal val="#ppt_x"/>
                                          </p:val>
                                        </p:tav>
                                        <p:tav tm="100000">
                                          <p:val>
                                            <p:strVal val="#ppt_x"/>
                                          </p:val>
                                        </p:tav>
                                      </p:tavLst>
                                    </p:anim>
                                    <p:anim calcmode="lin" valueType="num">
                                      <p:cBhvr>
                                        <p:cTn id="38" dur="500" fill="hold"/>
                                        <p:tgtEl>
                                          <p:spTgt spid="35"/>
                                        </p:tgtEl>
                                        <p:attrNameLst>
                                          <p:attrName>ppt_y</p:attrName>
                                        </p:attrNameLst>
                                      </p:cBhvr>
                                      <p:tavLst>
                                        <p:tav tm="0">
                                          <p:val>
                                            <p:strVal val="#ppt_y-.1"/>
                                          </p:val>
                                        </p:tav>
                                        <p:tav tm="100000">
                                          <p:val>
                                            <p:strVal val="#ppt_y"/>
                                          </p:val>
                                        </p:tav>
                                      </p:tavLst>
                                    </p:anim>
                                  </p:childTnLst>
                                </p:cTn>
                              </p:par>
                              <p:par>
                                <p:cTn id="39" presetID="47" presetClass="entr" presetSubtype="0" fill="hold" grpId="0" nodeType="withEffect">
                                  <p:stCondLst>
                                    <p:cond delay="0"/>
                                  </p:stCondLst>
                                  <p:childTnLst>
                                    <p:set>
                                      <p:cBhvr>
                                        <p:cTn id="40" dur="1" fill="hold">
                                          <p:stCondLst>
                                            <p:cond delay="0"/>
                                          </p:stCondLst>
                                        </p:cTn>
                                        <p:tgtEl>
                                          <p:spTgt spid="37"/>
                                        </p:tgtEl>
                                        <p:attrNameLst>
                                          <p:attrName>style.visibility</p:attrName>
                                        </p:attrNameLst>
                                      </p:cBhvr>
                                      <p:to>
                                        <p:strVal val="visible"/>
                                      </p:to>
                                    </p:set>
                                    <p:animEffect transition="in" filter="fade">
                                      <p:cBhvr>
                                        <p:cTn id="41" dur="500"/>
                                        <p:tgtEl>
                                          <p:spTgt spid="37"/>
                                        </p:tgtEl>
                                      </p:cBhvr>
                                    </p:animEffect>
                                    <p:anim calcmode="lin" valueType="num">
                                      <p:cBhvr>
                                        <p:cTn id="42" dur="500" fill="hold"/>
                                        <p:tgtEl>
                                          <p:spTgt spid="37"/>
                                        </p:tgtEl>
                                        <p:attrNameLst>
                                          <p:attrName>ppt_x</p:attrName>
                                        </p:attrNameLst>
                                      </p:cBhvr>
                                      <p:tavLst>
                                        <p:tav tm="0">
                                          <p:val>
                                            <p:strVal val="#ppt_x"/>
                                          </p:val>
                                        </p:tav>
                                        <p:tav tm="100000">
                                          <p:val>
                                            <p:strVal val="#ppt_x"/>
                                          </p:val>
                                        </p:tav>
                                      </p:tavLst>
                                    </p:anim>
                                    <p:anim calcmode="lin" valueType="num">
                                      <p:cBhvr>
                                        <p:cTn id="43" dur="500" fill="hold"/>
                                        <p:tgtEl>
                                          <p:spTgt spid="3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6" grpId="0"/>
      <p:bldP spid="3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图片 25">
            <a:extLst>
              <a:ext uri="{FF2B5EF4-FFF2-40B4-BE49-F238E27FC236}">
                <a16:creationId xmlns:a16="http://schemas.microsoft.com/office/drawing/2014/main" id="{B405DF52-CEF9-4F6B-80A1-DCCA416E1831}"/>
              </a:ext>
            </a:extLst>
          </p:cNvPr>
          <p:cNvPicPr>
            <a:picLocks noChangeAspect="1"/>
          </p:cNvPicPr>
          <p:nvPr/>
        </p:nvPicPr>
        <p:blipFill rotWithShape="1">
          <a:blip r:embed="rId5">
            <a:extLst>
              <a:ext uri="{28A0092B-C50C-407E-A947-70E740481C1C}">
                <a14:useLocalDpi xmlns:a14="http://schemas.microsoft.com/office/drawing/2010/main" val="0"/>
              </a:ext>
            </a:extLst>
          </a:blip>
          <a:srcRect l="49573" t="29534" r="3509" b="57419"/>
          <a:stretch/>
        </p:blipFill>
        <p:spPr>
          <a:xfrm>
            <a:off x="9070836" y="-637509"/>
            <a:ext cx="5621671" cy="4650660"/>
          </a:xfrm>
          <a:prstGeom prst="rect">
            <a:avLst/>
          </a:prstGeom>
        </p:spPr>
      </p:pic>
      <p:pic>
        <p:nvPicPr>
          <p:cNvPr id="2" name="图片 1">
            <a:extLst>
              <a:ext uri="{FF2B5EF4-FFF2-40B4-BE49-F238E27FC236}">
                <a16:creationId xmlns:a16="http://schemas.microsoft.com/office/drawing/2014/main" id="{C61368E0-81CC-49A2-B02F-751C4656E299}"/>
              </a:ext>
            </a:extLst>
          </p:cNvPr>
          <p:cNvPicPr>
            <a:picLocks noChangeAspect="1"/>
          </p:cNvPicPr>
          <p:nvPr/>
        </p:nvPicPr>
        <p:blipFill rotWithShape="1">
          <a:blip r:embed="rId6">
            <a:extLst>
              <a:ext uri="{28A0092B-C50C-407E-A947-70E740481C1C}">
                <a14:useLocalDpi xmlns:a14="http://schemas.microsoft.com/office/drawing/2010/main" val="0"/>
              </a:ext>
            </a:extLst>
          </a:blip>
          <a:srcRect b="84659"/>
          <a:stretch/>
        </p:blipFill>
        <p:spPr>
          <a:xfrm>
            <a:off x="0" y="0"/>
            <a:ext cx="12192000" cy="6858000"/>
          </a:xfrm>
          <a:prstGeom prst="rect">
            <a:avLst/>
          </a:prstGeom>
        </p:spPr>
      </p:pic>
      <p:pic>
        <p:nvPicPr>
          <p:cNvPr id="23" name="图片 22">
            <a:extLst>
              <a:ext uri="{FF2B5EF4-FFF2-40B4-BE49-F238E27FC236}">
                <a16:creationId xmlns:a16="http://schemas.microsoft.com/office/drawing/2014/main" id="{39C5A130-93F0-4258-A900-CA0D2EBCBCC5}"/>
              </a:ext>
            </a:extLst>
          </p:cNvPr>
          <p:cNvPicPr>
            <a:picLocks noChangeAspect="1"/>
          </p:cNvPicPr>
          <p:nvPr/>
        </p:nvPicPr>
        <p:blipFill rotWithShape="1">
          <a:blip r:embed="rId5">
            <a:extLst>
              <a:ext uri="{28A0092B-C50C-407E-A947-70E740481C1C}">
                <a14:useLocalDpi xmlns:a14="http://schemas.microsoft.com/office/drawing/2010/main" val="0"/>
              </a:ext>
            </a:extLst>
          </a:blip>
          <a:srcRect l="161" t="16152" r="50872" b="70801"/>
          <a:stretch/>
        </p:blipFill>
        <p:spPr>
          <a:xfrm>
            <a:off x="0" y="3319724"/>
            <a:ext cx="4463845" cy="3538276"/>
          </a:xfrm>
          <a:prstGeom prst="rect">
            <a:avLst/>
          </a:prstGeom>
        </p:spPr>
      </p:pic>
      <p:pic>
        <p:nvPicPr>
          <p:cNvPr id="24" name="图片 23">
            <a:extLst>
              <a:ext uri="{FF2B5EF4-FFF2-40B4-BE49-F238E27FC236}">
                <a16:creationId xmlns:a16="http://schemas.microsoft.com/office/drawing/2014/main" id="{405D15D5-5C35-44EB-B293-DF22511D0E95}"/>
              </a:ext>
            </a:extLst>
          </p:cNvPr>
          <p:cNvPicPr>
            <a:picLocks noChangeAspect="1"/>
          </p:cNvPicPr>
          <p:nvPr/>
        </p:nvPicPr>
        <p:blipFill rotWithShape="1">
          <a:blip r:embed="rId5">
            <a:extLst>
              <a:ext uri="{28A0092B-C50C-407E-A947-70E740481C1C}">
                <a14:useLocalDpi xmlns:a14="http://schemas.microsoft.com/office/drawing/2010/main" val="0"/>
              </a:ext>
            </a:extLst>
          </a:blip>
          <a:srcRect l="246" t="8499" r="-183" b="84888"/>
          <a:stretch/>
        </p:blipFill>
        <p:spPr>
          <a:xfrm>
            <a:off x="0" y="4484685"/>
            <a:ext cx="12192000" cy="2397227"/>
          </a:xfrm>
          <a:prstGeom prst="rect">
            <a:avLst/>
          </a:prstGeom>
        </p:spPr>
      </p:pic>
      <p:grpSp>
        <p:nvGrpSpPr>
          <p:cNvPr id="11" name="Group 10">
            <a:extLst>
              <a:ext uri="{FF2B5EF4-FFF2-40B4-BE49-F238E27FC236}">
                <a16:creationId xmlns:a16="http://schemas.microsoft.com/office/drawing/2014/main" id="{7072EF73-A1FB-4E3A-B032-4FA3E9E7A2AE}"/>
              </a:ext>
            </a:extLst>
          </p:cNvPr>
          <p:cNvGrpSpPr/>
          <p:nvPr/>
        </p:nvGrpSpPr>
        <p:grpSpPr>
          <a:xfrm>
            <a:off x="2222396" y="-141286"/>
            <a:ext cx="7074003" cy="5319397"/>
            <a:chOff x="1171837" y="713684"/>
            <a:chExt cx="5029200" cy="5029200"/>
          </a:xfrm>
        </p:grpSpPr>
        <p:pic>
          <p:nvPicPr>
            <p:cNvPr id="9" name="Picture 8" descr="Shape, circle&#10;&#10;Description automatically generated">
              <a:extLst>
                <a:ext uri="{FF2B5EF4-FFF2-40B4-BE49-F238E27FC236}">
                  <a16:creationId xmlns:a16="http://schemas.microsoft.com/office/drawing/2014/main" id="{C82B6F25-A8BF-4CCF-8B88-702672B1D0A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71837" y="713684"/>
              <a:ext cx="5029200" cy="5029200"/>
            </a:xfrm>
            <a:prstGeom prst="rect">
              <a:avLst/>
            </a:prstGeom>
          </p:spPr>
        </p:pic>
        <p:sp>
          <p:nvSpPr>
            <p:cNvPr id="72" name="TextBox 71">
              <a:extLst>
                <a:ext uri="{FF2B5EF4-FFF2-40B4-BE49-F238E27FC236}">
                  <a16:creationId xmlns:a16="http://schemas.microsoft.com/office/drawing/2014/main" id="{A1FD4D47-EB2D-4116-B9C8-3D792BA05E53}"/>
                </a:ext>
              </a:extLst>
            </p:cNvPr>
            <p:cNvSpPr txBox="1"/>
            <p:nvPr/>
          </p:nvSpPr>
          <p:spPr>
            <a:xfrm>
              <a:off x="2131267" y="2987524"/>
              <a:ext cx="3045931" cy="125123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0" b="1" dirty="0" err="1">
                  <a:solidFill>
                    <a:srgbClr val="FF0C56"/>
                  </a:solidFill>
                  <a:latin typeface="Times New Roman" panose="02020603050405020304" pitchFamily="18" charset="0"/>
                  <a:ea typeface="印品黑体" panose="00000500000000000000" pitchFamily="2" charset="-122"/>
                  <a:cs typeface="Times New Roman" panose="02020603050405020304" pitchFamily="18" charset="0"/>
                </a:rPr>
                <a:t>Viết</a:t>
              </a:r>
              <a:r>
                <a:rPr lang="en-US" sz="8000" b="1" dirty="0">
                  <a:solidFill>
                    <a:srgbClr val="FF0C56"/>
                  </a:solidFill>
                  <a:latin typeface="Times New Roman" panose="02020603050405020304" pitchFamily="18" charset="0"/>
                  <a:ea typeface="印品黑体" panose="00000500000000000000" pitchFamily="2" charset="-122"/>
                  <a:cs typeface="Times New Roman" panose="02020603050405020304" pitchFamily="18" charset="0"/>
                </a:rPr>
                <a:t> </a:t>
              </a:r>
              <a:r>
                <a:rPr lang="en-US" sz="8000" b="1" dirty="0" err="1">
                  <a:solidFill>
                    <a:srgbClr val="FF0C56"/>
                  </a:solidFill>
                  <a:latin typeface="Times New Roman" panose="02020603050405020304" pitchFamily="18" charset="0"/>
                  <a:ea typeface="印品黑体" panose="00000500000000000000" pitchFamily="2" charset="-122"/>
                  <a:cs typeface="Times New Roman" panose="02020603050405020304" pitchFamily="18" charset="0"/>
                </a:rPr>
                <a:t>thư</a:t>
              </a:r>
              <a:endParaRPr kumimoji="0" lang="en-US" sz="8000" b="0" i="0" u="none" strike="noStrike" kern="1200" cap="none" spc="0" normalizeH="0" baseline="0" noProof="0" dirty="0">
                <a:ln>
                  <a:noFill/>
                </a:ln>
                <a:solidFill>
                  <a:srgbClr val="FF0C56"/>
                </a:solidFill>
                <a:effectLst/>
                <a:uLnTx/>
                <a:uFillTx/>
                <a:latin typeface="Times New Roman" panose="02020603050405020304" pitchFamily="18" charset="0"/>
                <a:cs typeface="Times New Roman" panose="02020603050405020304" pitchFamily="18" charset="0"/>
              </a:endParaRPr>
            </a:p>
          </p:txBody>
        </p:sp>
      </p:grpSp>
      <p:pic>
        <p:nvPicPr>
          <p:cNvPr id="12" name="Picture 11">
            <a:extLst>
              <a:ext uri="{FF2B5EF4-FFF2-40B4-BE49-F238E27FC236}">
                <a16:creationId xmlns:a16="http://schemas.microsoft.com/office/drawing/2014/main" id="{30FE5FA3-13CC-4453-9AD0-4A2E98B2F39B}"/>
              </a:ext>
            </a:extLst>
          </p:cNvPr>
          <p:cNvPicPr>
            <a:picLocks noChangeAspect="1"/>
          </p:cNvPicPr>
          <p:nvPr/>
        </p:nvPicPr>
        <p:blipFill>
          <a:blip r:embed="rId8"/>
          <a:stretch>
            <a:fillRect/>
          </a:stretch>
        </p:blipFill>
        <p:spPr>
          <a:xfrm>
            <a:off x="8733033" y="1894628"/>
            <a:ext cx="3595850" cy="4846320"/>
          </a:xfrm>
          <a:prstGeom prst="rect">
            <a:avLst/>
          </a:prstGeom>
        </p:spPr>
      </p:pic>
    </p:spTree>
    <p:extLst>
      <p:ext uri="{BB962C8B-B14F-4D97-AF65-F5344CB8AC3E}">
        <p14:creationId xmlns:p14="http://schemas.microsoft.com/office/powerpoint/2010/main" val="25361905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 calcmode="lin" valueType="num">
                                          <p:cBhvr>
                                            <p:cTn id="9" dur="500" fill="hold"/>
                                            <p:tgtEl>
                                              <p:spTgt spid="26"/>
                                            </p:tgtEl>
                                            <p:attrNameLst>
                                              <p:attrName>style.rotation</p:attrName>
                                            </p:attrNameLst>
                                          </p:cBhvr>
                                          <p:tavLst>
                                            <p:tav tm="0">
                                              <p:val>
                                                <p:fltVal val="90"/>
                                              </p:val>
                                            </p:tav>
                                            <p:tav tm="100000">
                                              <p:val>
                                                <p:fltVal val="0"/>
                                              </p:val>
                                            </p:tav>
                                          </p:tavLst>
                                        </p:anim>
                                        <p:animEffect transition="in" filter="fade">
                                          <p:cBhvr>
                                            <p:cTn id="10" dur="500"/>
                                            <p:tgtEl>
                                              <p:spTgt spid="26"/>
                                            </p:tgtEl>
                                          </p:cBhvr>
                                        </p:animEffect>
                                      </p:childTnLst>
                                    </p:cTn>
                                  </p:par>
                                  <p:par>
                                    <p:cTn id="11" presetID="22" presetClass="entr" presetSubtype="4"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wipe(down)">
                                          <p:cBhvr>
                                            <p:cTn id="13" dur="500"/>
                                            <p:tgtEl>
                                              <p:spTgt spid="24"/>
                                            </p:tgtEl>
                                          </p:cBhvr>
                                        </p:animEffect>
                                      </p:childTnLst>
                                    </p:cTn>
                                  </p:par>
                                  <p:par>
                                    <p:cTn id="14" presetID="22" presetClass="entr" presetSubtype="4" fill="hold" nodeType="withEffect">
                                      <p:stCondLst>
                                        <p:cond delay="250"/>
                                      </p:stCondLst>
                                      <p:childTnLst>
                                        <p:set>
                                          <p:cBhvr>
                                            <p:cTn id="15" dur="1" fill="hold">
                                              <p:stCondLst>
                                                <p:cond delay="0"/>
                                              </p:stCondLst>
                                            </p:cTn>
                                            <p:tgtEl>
                                              <p:spTgt spid="23"/>
                                            </p:tgtEl>
                                            <p:attrNameLst>
                                              <p:attrName>style.visibility</p:attrName>
                                            </p:attrNameLst>
                                          </p:cBhvr>
                                          <p:to>
                                            <p:strVal val="visible"/>
                                          </p:to>
                                        </p:set>
                                        <p:animEffect transition="in" filter="wipe(down)">
                                          <p:cBhvr>
                                            <p:cTn id="16" dur="500"/>
                                            <p:tgtEl>
                                              <p:spTgt spid="23"/>
                                            </p:tgtEl>
                                          </p:cBhvr>
                                        </p:animEffect>
                                      </p:childTnLst>
                                    </p:cTn>
                                  </p:par>
                                </p:childTnLst>
                              </p:cTn>
                            </p:par>
                            <p:par>
                              <p:cTn id="17" fill="hold">
                                <p:stCondLst>
                                  <p:cond delay="750"/>
                                </p:stCondLst>
                                <p:childTnLst>
                                  <p:par>
                                    <p:cTn id="18" presetID="6" presetClass="entr" presetSubtype="32" fill="hold" nodeType="after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circle(out)">
                                          <p:cBhvr>
                                            <p:cTn id="20" dur="750"/>
                                            <p:tgtEl>
                                              <p:spTgt spid="11"/>
                                            </p:tgtEl>
                                          </p:cBhvr>
                                        </p:animEffect>
                                      </p:childTnLst>
                                      <p:subTnLst>
                                        <p:audio>
                                          <p:cMediaNode>
                                            <p:cTn display="0" masterRel="sameClick">
                                              <p:stCondLst>
                                                <p:cond evt="begin" delay="0">
                                                  <p:tn val="18"/>
                                                </p:cond>
                                              </p:stCondLst>
                                              <p:endCondLst>
                                                <p:cond evt="onStopAudio" delay="0">
                                                  <p:tgtEl>
                                                    <p:sldTgt/>
                                                  </p:tgtEl>
                                                </p:cond>
                                              </p:endCondLst>
                                            </p:cTn>
                                            <p:tgtEl>
                                              <p:sndTgt r:embed="rId3" name="chimes.wav"/>
                                            </p:tgtEl>
                                          </p:cMediaNode>
                                        </p:audio>
                                      </p:subTnLst>
                                    </p:cTn>
                                  </p:par>
                                </p:childTnLst>
                              </p:cTn>
                            </p:par>
                            <p:par>
                              <p:cTn id="21" fill="hold">
                                <p:stCondLst>
                                  <p:cond delay="1500"/>
                                </p:stCondLst>
                                <p:childTnLst>
                                  <p:par>
                                    <p:cTn id="22" presetID="2" presetClass="entr" presetSubtype="8" fill="hold" nodeType="afterEffect" p14:presetBounceEnd="50000">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14:bounceEnd="50000">
                                          <p:cBhvr additive="base">
                                            <p:cTn id="24" dur="500" fill="hold"/>
                                            <p:tgtEl>
                                              <p:spTgt spid="12"/>
                                            </p:tgtEl>
                                            <p:attrNameLst>
                                              <p:attrName>ppt_x</p:attrName>
                                            </p:attrNameLst>
                                          </p:cBhvr>
                                          <p:tavLst>
                                            <p:tav tm="0">
                                              <p:val>
                                                <p:strVal val="0-#ppt_w/2"/>
                                              </p:val>
                                            </p:tav>
                                            <p:tav tm="100000">
                                              <p:val>
                                                <p:strVal val="#ppt_x"/>
                                              </p:val>
                                            </p:tav>
                                          </p:tavLst>
                                        </p:anim>
                                        <p:anim calcmode="lin" valueType="num" p14:bounceEnd="50000">
                                          <p:cBhvr additive="base">
                                            <p:cTn id="25" dur="500" fill="hold"/>
                                            <p:tgtEl>
                                              <p:spTgt spid="12"/>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2"/>
                                                </p:cond>
                                              </p:stCondLst>
                                              <p:endCondLst>
                                                <p:cond evt="onStopAudio" delay="0">
                                                  <p:tgtEl>
                                                    <p:sldTgt/>
                                                  </p:tgtEl>
                                                </p:cond>
                                              </p:endCondLst>
                                            </p:cTn>
                                            <p:tgtEl>
                                              <p:sndTgt r:embed="rId4" name="uỷ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 calcmode="lin" valueType="num">
                                          <p:cBhvr>
                                            <p:cTn id="9" dur="500" fill="hold"/>
                                            <p:tgtEl>
                                              <p:spTgt spid="26"/>
                                            </p:tgtEl>
                                            <p:attrNameLst>
                                              <p:attrName>style.rotation</p:attrName>
                                            </p:attrNameLst>
                                          </p:cBhvr>
                                          <p:tavLst>
                                            <p:tav tm="0">
                                              <p:val>
                                                <p:fltVal val="90"/>
                                              </p:val>
                                            </p:tav>
                                            <p:tav tm="100000">
                                              <p:val>
                                                <p:fltVal val="0"/>
                                              </p:val>
                                            </p:tav>
                                          </p:tavLst>
                                        </p:anim>
                                        <p:animEffect transition="in" filter="fade">
                                          <p:cBhvr>
                                            <p:cTn id="10" dur="500"/>
                                            <p:tgtEl>
                                              <p:spTgt spid="26"/>
                                            </p:tgtEl>
                                          </p:cBhvr>
                                        </p:animEffect>
                                      </p:childTnLst>
                                    </p:cTn>
                                  </p:par>
                                  <p:par>
                                    <p:cTn id="11" presetID="22" presetClass="entr" presetSubtype="4"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wipe(down)">
                                          <p:cBhvr>
                                            <p:cTn id="13" dur="500"/>
                                            <p:tgtEl>
                                              <p:spTgt spid="24"/>
                                            </p:tgtEl>
                                          </p:cBhvr>
                                        </p:animEffect>
                                      </p:childTnLst>
                                    </p:cTn>
                                  </p:par>
                                  <p:par>
                                    <p:cTn id="14" presetID="22" presetClass="entr" presetSubtype="4" fill="hold" nodeType="withEffect">
                                      <p:stCondLst>
                                        <p:cond delay="250"/>
                                      </p:stCondLst>
                                      <p:childTnLst>
                                        <p:set>
                                          <p:cBhvr>
                                            <p:cTn id="15" dur="1" fill="hold">
                                              <p:stCondLst>
                                                <p:cond delay="0"/>
                                              </p:stCondLst>
                                            </p:cTn>
                                            <p:tgtEl>
                                              <p:spTgt spid="23"/>
                                            </p:tgtEl>
                                            <p:attrNameLst>
                                              <p:attrName>style.visibility</p:attrName>
                                            </p:attrNameLst>
                                          </p:cBhvr>
                                          <p:to>
                                            <p:strVal val="visible"/>
                                          </p:to>
                                        </p:set>
                                        <p:animEffect transition="in" filter="wipe(down)">
                                          <p:cBhvr>
                                            <p:cTn id="16" dur="500"/>
                                            <p:tgtEl>
                                              <p:spTgt spid="23"/>
                                            </p:tgtEl>
                                          </p:cBhvr>
                                        </p:animEffect>
                                      </p:childTnLst>
                                    </p:cTn>
                                  </p:par>
                                </p:childTnLst>
                              </p:cTn>
                            </p:par>
                            <p:par>
                              <p:cTn id="17" fill="hold">
                                <p:stCondLst>
                                  <p:cond delay="750"/>
                                </p:stCondLst>
                                <p:childTnLst>
                                  <p:par>
                                    <p:cTn id="18" presetID="6" presetClass="entr" presetSubtype="32" fill="hold" nodeType="after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circle(out)">
                                          <p:cBhvr>
                                            <p:cTn id="20" dur="750"/>
                                            <p:tgtEl>
                                              <p:spTgt spid="11"/>
                                            </p:tgtEl>
                                          </p:cBhvr>
                                        </p:animEffect>
                                      </p:childTnLst>
                                      <p:subTnLst>
                                        <p:audio>
                                          <p:cMediaNode>
                                            <p:cTn display="0" masterRel="sameClick">
                                              <p:stCondLst>
                                                <p:cond evt="begin" delay="0">
                                                  <p:tn val="18"/>
                                                </p:cond>
                                              </p:stCondLst>
                                              <p:endCondLst>
                                                <p:cond evt="onStopAudio" delay="0">
                                                  <p:tgtEl>
                                                    <p:sldTgt/>
                                                  </p:tgtEl>
                                                </p:cond>
                                              </p:endCondLst>
                                            </p:cTn>
                                            <p:tgtEl>
                                              <p:sndTgt r:embed="rId9" name="chimes.wav"/>
                                            </p:tgtEl>
                                          </p:cMediaNode>
                                        </p:audio>
                                      </p:subTnLst>
                                    </p:cTn>
                                  </p:par>
                                </p:childTnLst>
                              </p:cTn>
                            </p:par>
                            <p:par>
                              <p:cTn id="21" fill="hold">
                                <p:stCondLst>
                                  <p:cond delay="1500"/>
                                </p:stCondLst>
                                <p:childTnLst>
                                  <p:par>
                                    <p:cTn id="22" presetID="2" presetClass="entr" presetSubtype="8" fill="hold" nodeType="afterEffect">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cBhvr additive="base">
                                            <p:cTn id="24" dur="500" fill="hold"/>
                                            <p:tgtEl>
                                              <p:spTgt spid="12"/>
                                            </p:tgtEl>
                                            <p:attrNameLst>
                                              <p:attrName>ppt_x</p:attrName>
                                            </p:attrNameLst>
                                          </p:cBhvr>
                                          <p:tavLst>
                                            <p:tav tm="0">
                                              <p:val>
                                                <p:strVal val="0-#ppt_w/2"/>
                                              </p:val>
                                            </p:tav>
                                            <p:tav tm="100000">
                                              <p:val>
                                                <p:strVal val="#ppt_x"/>
                                              </p:val>
                                            </p:tav>
                                          </p:tavLst>
                                        </p:anim>
                                        <p:anim calcmode="lin" valueType="num">
                                          <p:cBhvr additive="base">
                                            <p:cTn id="25" dur="500" fill="hold"/>
                                            <p:tgtEl>
                                              <p:spTgt spid="12"/>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2"/>
                                                </p:cond>
                                              </p:stCondLst>
                                              <p:endCondLst>
                                                <p:cond evt="onStopAudio" delay="0">
                                                  <p:tgtEl>
                                                    <p:sldTgt/>
                                                  </p:tgtEl>
                                                </p:cond>
                                              </p:endCondLst>
                                            </p:cTn>
                                            <p:tgtEl>
                                              <p:sndTgt r:embed="rId10" name="uỷ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13">
            <a:extLst>
              <a:ext uri="{FF2B5EF4-FFF2-40B4-BE49-F238E27FC236}">
                <a16:creationId xmlns:a16="http://schemas.microsoft.com/office/drawing/2014/main" id="{39F7F586-752D-43CC-8B0B-5DD6C49E0930}"/>
              </a:ext>
            </a:extLst>
          </p:cNvPr>
          <p:cNvSpPr/>
          <p:nvPr/>
        </p:nvSpPr>
        <p:spPr>
          <a:xfrm>
            <a:off x="0" y="0"/>
            <a:ext cx="12192000" cy="6858000"/>
          </a:xfrm>
          <a:prstGeom prst="rect">
            <a:avLst/>
          </a:prstGeom>
          <a:solidFill>
            <a:srgbClr val="F7F7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pic>
        <p:nvPicPr>
          <p:cNvPr id="18" name="图片 17">
            <a:extLst>
              <a:ext uri="{FF2B5EF4-FFF2-40B4-BE49-F238E27FC236}">
                <a16:creationId xmlns:a16="http://schemas.microsoft.com/office/drawing/2014/main" id="{B9C7E178-E595-4F77-A1A9-75A867C9EFB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3848100"/>
            <a:ext cx="12192000" cy="3009900"/>
          </a:xfrm>
          <a:prstGeom prst="rect">
            <a:avLst/>
          </a:prstGeom>
        </p:spPr>
      </p:pic>
      <p:pic>
        <p:nvPicPr>
          <p:cNvPr id="5" name="图片 4">
            <a:extLst>
              <a:ext uri="{FF2B5EF4-FFF2-40B4-BE49-F238E27FC236}">
                <a16:creationId xmlns:a16="http://schemas.microsoft.com/office/drawing/2014/main" id="{018851B5-24B2-4EF4-ADE7-8F231853A03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2869293"/>
            <a:ext cx="2459783" cy="3988707"/>
          </a:xfrm>
          <a:prstGeom prst="rect">
            <a:avLst/>
          </a:prstGeom>
        </p:spPr>
      </p:pic>
      <p:pic>
        <p:nvPicPr>
          <p:cNvPr id="7" name="图片 6">
            <a:extLst>
              <a:ext uri="{FF2B5EF4-FFF2-40B4-BE49-F238E27FC236}">
                <a16:creationId xmlns:a16="http://schemas.microsoft.com/office/drawing/2014/main" id="{F4F8D2A9-58FC-4F0E-9CF0-4E5665D813F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4521200"/>
            <a:ext cx="12192000" cy="2336800"/>
          </a:xfrm>
          <a:prstGeom prst="rect">
            <a:avLst/>
          </a:prstGeom>
        </p:spPr>
      </p:pic>
      <p:pic>
        <p:nvPicPr>
          <p:cNvPr id="13" name="图片 12">
            <a:extLst>
              <a:ext uri="{FF2B5EF4-FFF2-40B4-BE49-F238E27FC236}">
                <a16:creationId xmlns:a16="http://schemas.microsoft.com/office/drawing/2014/main" id="{76A0D96B-CA34-437A-92BA-EB20B0C633F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023522" y="5128104"/>
            <a:ext cx="1963571" cy="1729896"/>
          </a:xfrm>
          <a:prstGeom prst="rect">
            <a:avLst/>
          </a:prstGeom>
        </p:spPr>
      </p:pic>
      <p:pic>
        <p:nvPicPr>
          <p:cNvPr id="52" name="图片 10">
            <a:extLst>
              <a:ext uri="{FF2B5EF4-FFF2-40B4-BE49-F238E27FC236}">
                <a16:creationId xmlns:a16="http://schemas.microsoft.com/office/drawing/2014/main" id="{1E3DB3FA-3F25-44B4-92F9-1D49E52F58C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flipH="1">
            <a:off x="0" y="0"/>
            <a:ext cx="3855975" cy="2501900"/>
          </a:xfrm>
          <a:prstGeom prst="rect">
            <a:avLst/>
          </a:prstGeom>
        </p:spPr>
      </p:pic>
      <p:pic>
        <p:nvPicPr>
          <p:cNvPr id="53" name="图片 22">
            <a:extLst>
              <a:ext uri="{FF2B5EF4-FFF2-40B4-BE49-F238E27FC236}">
                <a16:creationId xmlns:a16="http://schemas.microsoft.com/office/drawing/2014/main" id="{3F1E14B2-D484-4A00-BCB1-D4E0D4BFC8D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flipH="1">
            <a:off x="11404813" y="0"/>
            <a:ext cx="787187" cy="845807"/>
          </a:xfrm>
          <a:prstGeom prst="rect">
            <a:avLst/>
          </a:prstGeom>
        </p:spPr>
      </p:pic>
      <p:sp>
        <p:nvSpPr>
          <p:cNvPr id="54" name="文本框 5">
            <a:extLst>
              <a:ext uri="{FF2B5EF4-FFF2-40B4-BE49-F238E27FC236}">
                <a16:creationId xmlns:a16="http://schemas.microsoft.com/office/drawing/2014/main" id="{FFF5C46D-57BB-46C1-9BAA-1A45A4264882}"/>
              </a:ext>
            </a:extLst>
          </p:cNvPr>
          <p:cNvSpPr txBox="1"/>
          <p:nvPr/>
        </p:nvSpPr>
        <p:spPr>
          <a:xfrm>
            <a:off x="3855975" y="1897083"/>
            <a:ext cx="8237605" cy="1200329"/>
          </a:xfrm>
          <a:prstGeom prst="rect">
            <a:avLst/>
          </a:prstGeom>
          <a:noFill/>
        </p:spPr>
        <p:txBody>
          <a:bodyPr vert="horz"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7200" b="1" i="0" u="none" strike="noStrike" kern="1200" cap="none" spc="0" normalizeH="0" baseline="0" noProof="0" dirty="0" err="1">
                <a:ln w="28575">
                  <a:solidFill>
                    <a:prstClr val="white"/>
                  </a:solidFill>
                </a:ln>
                <a:solidFill>
                  <a:srgbClr val="323476"/>
                </a:solidFill>
                <a:effectLst>
                  <a:glow rad="127000">
                    <a:srgbClr val="323476">
                      <a:alpha val="50000"/>
                    </a:srgbClr>
                  </a:glow>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Món</a:t>
            </a:r>
            <a:r>
              <a:rPr kumimoji="0" lang="en-US" altLang="zh-CN" sz="7200" b="1" i="0" u="none" strike="noStrike" kern="1200" cap="none" spc="0" normalizeH="0" baseline="0" noProof="0" dirty="0">
                <a:ln w="28575">
                  <a:solidFill>
                    <a:prstClr val="white"/>
                  </a:solidFill>
                </a:ln>
                <a:solidFill>
                  <a:srgbClr val="323476"/>
                </a:solidFill>
                <a:effectLst>
                  <a:glow rad="127000">
                    <a:srgbClr val="323476">
                      <a:alpha val="50000"/>
                    </a:srgbClr>
                  </a:glow>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 </a:t>
            </a:r>
            <a:r>
              <a:rPr kumimoji="0" lang="en-US" altLang="zh-CN" sz="7200" b="1" i="0" u="none" strike="noStrike" kern="1200" cap="none" spc="0" normalizeH="0" baseline="0" noProof="0" dirty="0" err="1">
                <a:ln w="28575">
                  <a:solidFill>
                    <a:prstClr val="white"/>
                  </a:solidFill>
                </a:ln>
                <a:solidFill>
                  <a:srgbClr val="323476"/>
                </a:solidFill>
                <a:effectLst>
                  <a:glow rad="127000">
                    <a:srgbClr val="323476">
                      <a:alpha val="50000"/>
                    </a:srgbClr>
                  </a:glow>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quà</a:t>
            </a:r>
            <a:r>
              <a:rPr kumimoji="0" lang="en-US" altLang="zh-CN" sz="7200" b="1" i="0" u="none" strike="noStrike" kern="1200" cap="none" spc="0" normalizeH="0" baseline="0" noProof="0" dirty="0">
                <a:ln w="28575">
                  <a:solidFill>
                    <a:prstClr val="white"/>
                  </a:solidFill>
                </a:ln>
                <a:solidFill>
                  <a:srgbClr val="323476"/>
                </a:solidFill>
                <a:effectLst>
                  <a:glow rad="127000">
                    <a:srgbClr val="323476">
                      <a:alpha val="50000"/>
                    </a:srgbClr>
                  </a:glow>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 </a:t>
            </a:r>
            <a:r>
              <a:rPr kumimoji="0" lang="en-US" altLang="zh-CN" sz="7200" b="1" i="0" u="none" strike="noStrike" kern="1200" cap="none" spc="0" normalizeH="0" baseline="0" noProof="0" dirty="0" err="1">
                <a:ln w="28575">
                  <a:solidFill>
                    <a:prstClr val="white"/>
                  </a:solidFill>
                </a:ln>
                <a:solidFill>
                  <a:srgbClr val="323476"/>
                </a:solidFill>
                <a:effectLst>
                  <a:glow rad="127000">
                    <a:srgbClr val="323476">
                      <a:alpha val="50000"/>
                    </a:srgbClr>
                  </a:glow>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tặng</a:t>
            </a:r>
            <a:r>
              <a:rPr kumimoji="0" lang="en-US" altLang="zh-CN" sz="7200" b="1" i="0" u="none" strike="noStrike" kern="1200" cap="none" spc="0" normalizeH="0" baseline="0" noProof="0" dirty="0">
                <a:ln w="28575">
                  <a:solidFill>
                    <a:prstClr val="white"/>
                  </a:solidFill>
                </a:ln>
                <a:solidFill>
                  <a:srgbClr val="323476"/>
                </a:solidFill>
                <a:effectLst>
                  <a:glow rad="127000">
                    <a:srgbClr val="323476">
                      <a:alpha val="50000"/>
                    </a:srgbClr>
                  </a:glow>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 </a:t>
            </a:r>
            <a:r>
              <a:rPr kumimoji="0" lang="en-US" altLang="zh-CN" sz="7200" b="1" i="0" u="none" strike="noStrike" kern="1200" cap="none" spc="0" normalizeH="0" baseline="0" noProof="0" dirty="0" err="1">
                <a:ln w="28575">
                  <a:solidFill>
                    <a:prstClr val="white"/>
                  </a:solidFill>
                </a:ln>
                <a:solidFill>
                  <a:srgbClr val="323476"/>
                </a:solidFill>
                <a:effectLst>
                  <a:glow rad="127000">
                    <a:srgbClr val="323476">
                      <a:alpha val="50000"/>
                    </a:srgbClr>
                  </a:glow>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mẹ</a:t>
            </a:r>
            <a:endParaRPr kumimoji="0" lang="zh-CN" altLang="en-US" sz="7200" b="1" i="0" u="none" strike="noStrike" kern="1200" cap="none" spc="0" normalizeH="0" baseline="0" noProof="0" dirty="0">
              <a:ln w="28575">
                <a:solidFill>
                  <a:prstClr val="white"/>
                </a:solidFill>
              </a:ln>
              <a:solidFill>
                <a:srgbClr val="323476"/>
              </a:solidFill>
              <a:effectLst>
                <a:glow rad="127000">
                  <a:srgbClr val="323476">
                    <a:alpha val="50000"/>
                  </a:srgbClr>
                </a:glow>
              </a:effectLst>
              <a:uLnTx/>
              <a:uFillTx/>
              <a:latin typeface="Times New Roman" panose="02020603050405020304" pitchFamily="18" charset="0"/>
              <a:ea typeface="LNTH-Kids  Chinese Font 1" panose="02010600030101010101" pitchFamily="2" charset="-128"/>
              <a:cs typeface="Times New Roman" panose="02020603050405020304" pitchFamily="18" charset="0"/>
            </a:endParaRPr>
          </a:p>
        </p:txBody>
      </p:sp>
      <p:pic>
        <p:nvPicPr>
          <p:cNvPr id="11" name="图片 10">
            <a:extLst>
              <a:ext uri="{FF2B5EF4-FFF2-40B4-BE49-F238E27FC236}">
                <a16:creationId xmlns:a16="http://schemas.microsoft.com/office/drawing/2014/main" id="{1AD88AF9-9F7A-4F73-B155-7AA3FDC70050}"/>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981352" y="5663354"/>
            <a:ext cx="3476634" cy="1194646"/>
          </a:xfrm>
          <a:prstGeom prst="rect">
            <a:avLst/>
          </a:prstGeom>
        </p:spPr>
      </p:pic>
      <p:pic>
        <p:nvPicPr>
          <p:cNvPr id="9" name="图片 8">
            <a:extLst>
              <a:ext uri="{FF2B5EF4-FFF2-40B4-BE49-F238E27FC236}">
                <a16:creationId xmlns:a16="http://schemas.microsoft.com/office/drawing/2014/main" id="{2FA1E61E-B719-4F58-AFF5-6B2CDEC75923}"/>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018054" y="3347603"/>
            <a:ext cx="2182551" cy="3510397"/>
          </a:xfrm>
          <a:prstGeom prst="rect">
            <a:avLst/>
          </a:prstGeom>
        </p:spPr>
      </p:pic>
      <p:sp>
        <p:nvSpPr>
          <p:cNvPr id="15" name="文本框 5">
            <a:extLst>
              <a:ext uri="{FF2B5EF4-FFF2-40B4-BE49-F238E27FC236}">
                <a16:creationId xmlns:a16="http://schemas.microsoft.com/office/drawing/2014/main" id="{56A161F7-E26B-4695-871A-F66B7E6C4483}"/>
              </a:ext>
            </a:extLst>
          </p:cNvPr>
          <p:cNvSpPr txBox="1"/>
          <p:nvPr/>
        </p:nvSpPr>
        <p:spPr>
          <a:xfrm>
            <a:off x="5716212" y="750688"/>
            <a:ext cx="4357183" cy="1015663"/>
          </a:xfrm>
          <a:prstGeom prst="rect">
            <a:avLst/>
          </a:prstGeom>
          <a:noFill/>
        </p:spPr>
        <p:txBody>
          <a:bodyPr vert="horz"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6000" b="1" i="0" u="none" strike="noStrike" kern="1200" cap="none" spc="0" normalizeH="0" baseline="0" noProof="0" dirty="0" err="1">
                <a:ln w="28575">
                  <a:solidFill>
                    <a:prstClr val="white"/>
                  </a:solidFill>
                </a:ln>
                <a:solidFill>
                  <a:srgbClr val="FF4949"/>
                </a:solidFill>
                <a:effectLst>
                  <a:glow rad="127000">
                    <a:srgbClr val="FF4949">
                      <a:alpha val="50000"/>
                    </a:srgbClr>
                  </a:glow>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Trò</a:t>
            </a:r>
            <a:r>
              <a:rPr kumimoji="0" lang="en-US" altLang="zh-CN" sz="6000" b="1" i="0" u="none" strike="noStrike" kern="1200" cap="none" spc="0" normalizeH="0" baseline="0" noProof="0" dirty="0">
                <a:ln w="28575">
                  <a:solidFill>
                    <a:prstClr val="white"/>
                  </a:solidFill>
                </a:ln>
                <a:solidFill>
                  <a:srgbClr val="FF4949"/>
                </a:solidFill>
                <a:effectLst>
                  <a:glow rad="127000">
                    <a:srgbClr val="FF4949">
                      <a:alpha val="50000"/>
                    </a:srgbClr>
                  </a:glow>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 </a:t>
            </a:r>
            <a:r>
              <a:rPr kumimoji="0" lang="en-US" altLang="zh-CN" sz="6000" b="1" i="0" u="none" strike="noStrike" kern="1200" cap="none" spc="0" normalizeH="0" baseline="0" noProof="0" dirty="0" err="1">
                <a:ln w="28575">
                  <a:solidFill>
                    <a:prstClr val="white"/>
                  </a:solidFill>
                </a:ln>
                <a:solidFill>
                  <a:srgbClr val="FF4949"/>
                </a:solidFill>
                <a:effectLst>
                  <a:glow rad="127000">
                    <a:srgbClr val="FF4949">
                      <a:alpha val="50000"/>
                    </a:srgbClr>
                  </a:glow>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chơi</a:t>
            </a:r>
            <a:endParaRPr kumimoji="0" lang="zh-CN" altLang="en-US" sz="6000" b="1" i="0" u="none" strike="noStrike" kern="1200" cap="none" spc="0" normalizeH="0" baseline="0" noProof="0" dirty="0">
              <a:ln w="28575">
                <a:solidFill>
                  <a:prstClr val="white"/>
                </a:solidFill>
              </a:ln>
              <a:solidFill>
                <a:srgbClr val="FF4949"/>
              </a:solidFill>
              <a:effectLst>
                <a:glow rad="127000">
                  <a:srgbClr val="FF4949">
                    <a:alpha val="50000"/>
                  </a:srgbClr>
                </a:glow>
              </a:effectLst>
              <a:uLnTx/>
              <a:uFillTx/>
              <a:latin typeface="Times New Roman" panose="02020603050405020304" pitchFamily="18" charset="0"/>
              <a:ea typeface="LNTH-Kids  Chinese Font 1" panose="02010600030101010101" pitchFamily="2" charset="-128"/>
              <a:cs typeface="Times New Roman" panose="02020603050405020304" pitchFamily="18" charset="0"/>
            </a:endParaRPr>
          </a:p>
        </p:txBody>
      </p:sp>
      <p:pic>
        <p:nvPicPr>
          <p:cNvPr id="19" name="Picture 18" descr="A picture containing toy, doll, colorful, decorated&#10;&#10;Description automatically generated">
            <a:extLst>
              <a:ext uri="{FF2B5EF4-FFF2-40B4-BE49-F238E27FC236}">
                <a16:creationId xmlns:a16="http://schemas.microsoft.com/office/drawing/2014/main" id="{2AE47688-0BAC-474D-9BFC-AF58655F2D06}"/>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352800" y="3200400"/>
            <a:ext cx="5486400" cy="3657600"/>
          </a:xfrm>
          <a:prstGeom prst="rect">
            <a:avLst/>
          </a:prstGeom>
        </p:spPr>
      </p:pic>
      <p:pic>
        <p:nvPicPr>
          <p:cNvPr id="12" name="nhạc dễ thương gt trò chơi">
            <a:hlinkClick r:id="" action="ppaction://media"/>
            <a:extLst>
              <a:ext uri="{FF2B5EF4-FFF2-40B4-BE49-F238E27FC236}">
                <a16:creationId xmlns:a16="http://schemas.microsoft.com/office/drawing/2014/main" id="{0C6F104C-AFE0-48FA-8899-CE236B8F6D17}"/>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2217519" y="0"/>
            <a:ext cx="609600" cy="609600"/>
          </a:xfrm>
          <a:prstGeom prst="rect">
            <a:avLst/>
          </a:prstGeom>
        </p:spPr>
      </p:pic>
    </p:spTree>
    <p:extLst>
      <p:ext uri="{BB962C8B-B14F-4D97-AF65-F5344CB8AC3E}">
        <p14:creationId xmlns:p14="http://schemas.microsoft.com/office/powerpoint/2010/main" val="144349559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7800" fill="hold"/>
                                        <p:tgtEl>
                                          <p:spTgt spid="12"/>
                                        </p:tgtEl>
                                      </p:cBhvr>
                                    </p:cmd>
                                  </p:childTnLst>
                                </p:cTn>
                              </p:par>
                              <p:par>
                                <p:cTn id="7" presetID="22" presetClass="entr" presetSubtype="8" fill="hold" nodeType="withEffect">
                                  <p:stCondLst>
                                    <p:cond delay="0"/>
                                  </p:stCondLst>
                                  <p:childTnLst>
                                    <p:set>
                                      <p:cBhvr>
                                        <p:cTn id="8" dur="1" fill="hold">
                                          <p:stCondLst>
                                            <p:cond delay="0"/>
                                          </p:stCondLst>
                                        </p:cTn>
                                        <p:tgtEl>
                                          <p:spTgt spid="18"/>
                                        </p:tgtEl>
                                        <p:attrNameLst>
                                          <p:attrName>style.visibility</p:attrName>
                                        </p:attrNameLst>
                                      </p:cBhvr>
                                      <p:to>
                                        <p:strVal val="visible"/>
                                      </p:to>
                                    </p:set>
                                    <p:animEffect transition="in" filter="wipe(left)">
                                      <p:cBhvr>
                                        <p:cTn id="9" dur="500"/>
                                        <p:tgtEl>
                                          <p:spTgt spid="18"/>
                                        </p:tgtEl>
                                      </p:cBhvr>
                                    </p:animEffect>
                                  </p:childTnLst>
                                </p:cTn>
                              </p:par>
                              <p:par>
                                <p:cTn id="10" presetID="22" presetClass="entr" presetSubtype="4"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par>
                                <p:cTn id="13" presetID="22" presetClass="entr" presetSubtype="4"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par>
                                <p:cTn id="16" presetID="22" presetClass="entr" presetSubtype="4"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500"/>
                                        <p:tgtEl>
                                          <p:spTgt spid="9"/>
                                        </p:tgtEl>
                                      </p:cBhvr>
                                    </p:animEffect>
                                  </p:childTnLst>
                                </p:cTn>
                              </p:par>
                              <p:par>
                                <p:cTn id="19" presetID="22" presetClass="entr" presetSubtype="4"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wipe(down)">
                                      <p:cBhvr>
                                        <p:cTn id="21" dur="500"/>
                                        <p:tgtEl>
                                          <p:spTgt spid="13"/>
                                        </p:tgtEl>
                                      </p:cBhvr>
                                    </p:animEffect>
                                  </p:childTnLst>
                                </p:cTn>
                              </p:par>
                              <p:par>
                                <p:cTn id="22" presetID="22" presetClass="entr" presetSubtype="4" fill="hold"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wipe(down)">
                                      <p:cBhvr>
                                        <p:cTn id="24" dur="500"/>
                                        <p:tgtEl>
                                          <p:spTgt spid="11"/>
                                        </p:tgtEl>
                                      </p:cBhvr>
                                    </p:animEffect>
                                  </p:childTnLst>
                                </p:cTn>
                              </p:par>
                              <p:par>
                                <p:cTn id="25" presetID="22" presetClass="entr" presetSubtype="1" fill="hold" nodeType="withEffect">
                                  <p:stCondLst>
                                    <p:cond delay="0"/>
                                  </p:stCondLst>
                                  <p:childTnLst>
                                    <p:set>
                                      <p:cBhvr>
                                        <p:cTn id="26" dur="1" fill="hold">
                                          <p:stCondLst>
                                            <p:cond delay="0"/>
                                          </p:stCondLst>
                                        </p:cTn>
                                        <p:tgtEl>
                                          <p:spTgt spid="52"/>
                                        </p:tgtEl>
                                        <p:attrNameLst>
                                          <p:attrName>style.visibility</p:attrName>
                                        </p:attrNameLst>
                                      </p:cBhvr>
                                      <p:to>
                                        <p:strVal val="visible"/>
                                      </p:to>
                                    </p:set>
                                    <p:animEffect transition="in" filter="wipe(up)">
                                      <p:cBhvr>
                                        <p:cTn id="27" dur="500"/>
                                        <p:tgtEl>
                                          <p:spTgt spid="52"/>
                                        </p:tgtEl>
                                      </p:cBhvr>
                                    </p:animEffect>
                                  </p:childTnLst>
                                </p:cTn>
                              </p:par>
                              <p:par>
                                <p:cTn id="28" presetID="22" presetClass="entr" presetSubtype="1" fill="hold" nodeType="withEffect">
                                  <p:stCondLst>
                                    <p:cond delay="0"/>
                                  </p:stCondLst>
                                  <p:childTnLst>
                                    <p:set>
                                      <p:cBhvr>
                                        <p:cTn id="29" dur="1" fill="hold">
                                          <p:stCondLst>
                                            <p:cond delay="0"/>
                                          </p:stCondLst>
                                        </p:cTn>
                                        <p:tgtEl>
                                          <p:spTgt spid="53"/>
                                        </p:tgtEl>
                                        <p:attrNameLst>
                                          <p:attrName>style.visibility</p:attrName>
                                        </p:attrNameLst>
                                      </p:cBhvr>
                                      <p:to>
                                        <p:strVal val="visible"/>
                                      </p:to>
                                    </p:set>
                                    <p:animEffect transition="in" filter="wipe(up)">
                                      <p:cBhvr>
                                        <p:cTn id="30" dur="500"/>
                                        <p:tgtEl>
                                          <p:spTgt spid="53"/>
                                        </p:tgtEl>
                                      </p:cBhvr>
                                    </p:animEffect>
                                  </p:childTnLst>
                                </p:cTn>
                              </p:par>
                              <p:par>
                                <p:cTn id="31" presetID="20" presetClass="entr" presetSubtype="0" fill="hold" nodeType="with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wedge">
                                      <p:cBhvr>
                                        <p:cTn id="33" dur="500"/>
                                        <p:tgtEl>
                                          <p:spTgt spid="19"/>
                                        </p:tgtEl>
                                      </p:cBhvr>
                                    </p:animEffect>
                                  </p:childTnLst>
                                </p:cTn>
                              </p:par>
                              <p:par>
                                <p:cTn id="34" presetID="41" presetClass="entr" presetSubtype="0" fill="hold" grpId="0" nodeType="withEffect">
                                  <p:stCondLst>
                                    <p:cond delay="0"/>
                                  </p:stCondLst>
                                  <p:iterate type="lt">
                                    <p:tmPct val="10000"/>
                                  </p:iterate>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ppt_x</p:attrName>
                                        </p:attrNameLst>
                                      </p:cBhvr>
                                      <p:tavLst>
                                        <p:tav tm="0">
                                          <p:val>
                                            <p:strVal val="#ppt_x"/>
                                          </p:val>
                                        </p:tav>
                                        <p:tav tm="50000">
                                          <p:val>
                                            <p:strVal val="#ppt_x+.1"/>
                                          </p:val>
                                        </p:tav>
                                        <p:tav tm="100000">
                                          <p:val>
                                            <p:strVal val="#ppt_x"/>
                                          </p:val>
                                        </p:tav>
                                      </p:tavLst>
                                    </p:anim>
                                    <p:anim calcmode="lin" valueType="num">
                                      <p:cBhvr>
                                        <p:cTn id="37" dur="500" fill="hold"/>
                                        <p:tgtEl>
                                          <p:spTgt spid="15"/>
                                        </p:tgtEl>
                                        <p:attrNameLst>
                                          <p:attrName>ppt_y</p:attrName>
                                        </p:attrNameLst>
                                      </p:cBhvr>
                                      <p:tavLst>
                                        <p:tav tm="0">
                                          <p:val>
                                            <p:strVal val="#ppt_y"/>
                                          </p:val>
                                        </p:tav>
                                        <p:tav tm="100000">
                                          <p:val>
                                            <p:strVal val="#ppt_y"/>
                                          </p:val>
                                        </p:tav>
                                      </p:tavLst>
                                    </p:anim>
                                    <p:anim calcmode="lin" valueType="num">
                                      <p:cBhvr>
                                        <p:cTn id="38" dur="500" fill="hold"/>
                                        <p:tgtEl>
                                          <p:spTgt spid="15"/>
                                        </p:tgtEl>
                                        <p:attrNameLst>
                                          <p:attrName>ppt_h</p:attrName>
                                        </p:attrNameLst>
                                      </p:cBhvr>
                                      <p:tavLst>
                                        <p:tav tm="0">
                                          <p:val>
                                            <p:strVal val="#ppt_h/10"/>
                                          </p:val>
                                        </p:tav>
                                        <p:tav tm="50000">
                                          <p:val>
                                            <p:strVal val="#ppt_h+.01"/>
                                          </p:val>
                                        </p:tav>
                                        <p:tav tm="100000">
                                          <p:val>
                                            <p:strVal val="#ppt_h"/>
                                          </p:val>
                                        </p:tav>
                                      </p:tavLst>
                                    </p:anim>
                                    <p:anim calcmode="lin" valueType="num">
                                      <p:cBhvr>
                                        <p:cTn id="39" dur="500" fill="hold"/>
                                        <p:tgtEl>
                                          <p:spTgt spid="15"/>
                                        </p:tgtEl>
                                        <p:attrNameLst>
                                          <p:attrName>ppt_w</p:attrName>
                                        </p:attrNameLst>
                                      </p:cBhvr>
                                      <p:tavLst>
                                        <p:tav tm="0">
                                          <p:val>
                                            <p:strVal val="#ppt_w/10"/>
                                          </p:val>
                                        </p:tav>
                                        <p:tav tm="50000">
                                          <p:val>
                                            <p:strVal val="#ppt_w+.01"/>
                                          </p:val>
                                        </p:tav>
                                        <p:tav tm="100000">
                                          <p:val>
                                            <p:strVal val="#ppt_w"/>
                                          </p:val>
                                        </p:tav>
                                      </p:tavLst>
                                    </p:anim>
                                    <p:animEffect transition="in" filter="fade">
                                      <p:cBhvr>
                                        <p:cTn id="40" dur="500" tmFilter="0,0; .5, 1; 1, 1"/>
                                        <p:tgtEl>
                                          <p:spTgt spid="15"/>
                                        </p:tgtEl>
                                      </p:cBhvr>
                                    </p:animEffect>
                                  </p:childTnLst>
                                </p:cTn>
                              </p:par>
                              <p:par>
                                <p:cTn id="41" presetID="6" presetClass="entr" presetSubtype="32" fill="hold" grpId="0" nodeType="withEffect">
                                  <p:stCondLst>
                                    <p:cond delay="0"/>
                                  </p:stCondLst>
                                  <p:childTnLst>
                                    <p:set>
                                      <p:cBhvr>
                                        <p:cTn id="42" dur="1" fill="hold">
                                          <p:stCondLst>
                                            <p:cond delay="0"/>
                                          </p:stCondLst>
                                        </p:cTn>
                                        <p:tgtEl>
                                          <p:spTgt spid="54"/>
                                        </p:tgtEl>
                                        <p:attrNameLst>
                                          <p:attrName>style.visibility</p:attrName>
                                        </p:attrNameLst>
                                      </p:cBhvr>
                                      <p:to>
                                        <p:strVal val="visible"/>
                                      </p:to>
                                    </p:set>
                                    <p:animEffect transition="in" filter="circle(out)">
                                      <p:cBhvr>
                                        <p:cTn id="43" dur="750"/>
                                        <p:tgtEl>
                                          <p:spTgt spid="54"/>
                                        </p:tgtEl>
                                      </p:cBhvr>
                                    </p:animEffect>
                                  </p:childTnLst>
                                  <p:subTnLst>
                                    <p:audio>
                                      <p:cMediaNode>
                                        <p:cTn display="0" masterRel="sameClick">
                                          <p:stCondLst>
                                            <p:cond evt="begin" delay="0">
                                              <p:tn val="41"/>
                                            </p:cond>
                                          </p:stCondLst>
                                          <p:endCondLst>
                                            <p:cond evt="onStopAudio" delay="0">
                                              <p:tgtEl>
                                                <p:sldTgt/>
                                              </p:tgtEl>
                                            </p:cond>
                                          </p:endCondLst>
                                        </p:cTn>
                                        <p:tgtEl>
                                          <p:sndTgt r:embed="rId5" name="Trò-chơi-ting.wav"/>
                                        </p:tgtEl>
                                      </p:cMediaNode>
                                    </p:audio>
                                  </p:subTnLst>
                                </p:cTn>
                              </p:par>
                              <p:par>
                                <p:cTn id="44" presetID="3" presetClass="emph" presetSubtype="10" repeatCount="indefinite" fill="hold" grpId="1" nodeType="withEffect">
                                  <p:stCondLst>
                                    <p:cond delay="0"/>
                                  </p:stCondLst>
                                  <p:childTnLst>
                                    <p:animClr clrSpc="hsl" dir="ccw">
                                      <p:cBhvr override="childStyle">
                                        <p:cTn id="45" dur="500" fill="hold"/>
                                        <p:tgtEl>
                                          <p:spTgt spid="54"/>
                                        </p:tgtEl>
                                        <p:attrNameLst>
                                          <p:attrName>style.color</p:attrName>
                                        </p:attrNameLst>
                                      </p:cBhvr>
                                      <p:to>
                                        <a:schemeClr val="accent2"/>
                                      </p:to>
                                    </p:animClr>
                                  </p:childTnLst>
                                </p:cTn>
                              </p:par>
                            </p:childTnLst>
                          </p:cTn>
                        </p:par>
                      </p:childTnLst>
                    </p:cTn>
                  </p:par>
                </p:childTnLst>
              </p:cTn>
              <p:prevCondLst>
                <p:cond evt="onPrev" delay="0">
                  <p:tgtEl>
                    <p:sldTgt/>
                  </p:tgtEl>
                </p:cond>
              </p:prevCondLst>
              <p:nextCondLst>
                <p:cond evt="onNext" delay="0">
                  <p:tgtEl>
                    <p:sldTgt/>
                  </p:tgtEl>
                </p:cond>
              </p:nextCondLst>
            </p:seq>
            <p:audio>
              <p:cMediaNode vol="80000">
                <p:cTn id="46" fill="hold" display="0">
                  <p:stCondLst>
                    <p:cond delay="indefinite"/>
                  </p:stCondLst>
                  <p:endCondLst>
                    <p:cond evt="onStopAudio" delay="0">
                      <p:tgtEl>
                        <p:sldTgt/>
                      </p:tgtEl>
                    </p:cond>
                  </p:endCondLst>
                </p:cTn>
                <p:tgtEl>
                  <p:spTgt spid="12"/>
                </p:tgtEl>
              </p:cMediaNode>
            </p:audio>
          </p:childTnLst>
        </p:cTn>
      </p:par>
    </p:tnLst>
    <p:bldLst>
      <p:bldP spid="54" grpId="0"/>
      <p:bldP spid="54" grpId="1"/>
      <p:bldP spid="1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3">
            <a:extLst>
              <a:ext uri="{FF2B5EF4-FFF2-40B4-BE49-F238E27FC236}">
                <a16:creationId xmlns:a16="http://schemas.microsoft.com/office/drawing/2014/main" id="{FD83BAFA-9FB8-47FC-8734-AA835AFC8FDF}"/>
              </a:ext>
            </a:extLst>
          </p:cNvPr>
          <p:cNvSpPr/>
          <p:nvPr/>
        </p:nvSpPr>
        <p:spPr>
          <a:xfrm>
            <a:off x="0" y="-8404"/>
            <a:ext cx="12192000" cy="6858000"/>
          </a:xfrm>
          <a:prstGeom prst="rect">
            <a:avLst/>
          </a:prstGeom>
          <a:solidFill>
            <a:srgbClr val="F7F7F1"/>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pic>
        <p:nvPicPr>
          <p:cNvPr id="3" name="图片 5">
            <a:extLst>
              <a:ext uri="{FF2B5EF4-FFF2-40B4-BE49-F238E27FC236}">
                <a16:creationId xmlns:a16="http://schemas.microsoft.com/office/drawing/2014/main" id="{3B0C3CC5-48A3-46FC-9342-7716E9C27A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5465444"/>
            <a:ext cx="6553200" cy="1392555"/>
          </a:xfrm>
          <a:prstGeom prst="rect">
            <a:avLst/>
          </a:prstGeom>
        </p:spPr>
      </p:pic>
      <p:pic>
        <p:nvPicPr>
          <p:cNvPr id="4" name="图片 20">
            <a:extLst>
              <a:ext uri="{FF2B5EF4-FFF2-40B4-BE49-F238E27FC236}">
                <a16:creationId xmlns:a16="http://schemas.microsoft.com/office/drawing/2014/main" id="{14406A6C-0B95-4C04-BFCB-D7777048F5A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74979" y="5229602"/>
            <a:ext cx="3333123" cy="1628396"/>
          </a:xfrm>
          <a:prstGeom prst="rect">
            <a:avLst/>
          </a:prstGeom>
        </p:spPr>
      </p:pic>
      <p:pic>
        <p:nvPicPr>
          <p:cNvPr id="5" name="图片 10">
            <a:extLst>
              <a:ext uri="{FF2B5EF4-FFF2-40B4-BE49-F238E27FC236}">
                <a16:creationId xmlns:a16="http://schemas.microsoft.com/office/drawing/2014/main" id="{881C1095-6703-493A-9C44-10D243FBEB8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2917" y="0"/>
            <a:ext cx="3855975" cy="2501900"/>
          </a:xfrm>
          <a:prstGeom prst="rect">
            <a:avLst/>
          </a:prstGeom>
        </p:spPr>
      </p:pic>
      <p:pic>
        <p:nvPicPr>
          <p:cNvPr id="6" name="图片 12">
            <a:extLst>
              <a:ext uri="{FF2B5EF4-FFF2-40B4-BE49-F238E27FC236}">
                <a16:creationId xmlns:a16="http://schemas.microsoft.com/office/drawing/2014/main" id="{08F00190-ECA4-41F0-98B3-4D7A8B9832B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2917" y="2636241"/>
            <a:ext cx="2305034" cy="4522936"/>
          </a:xfrm>
          <a:prstGeom prst="rect">
            <a:avLst/>
          </a:prstGeom>
        </p:spPr>
      </p:pic>
      <p:pic>
        <p:nvPicPr>
          <p:cNvPr id="7" name="图片 14">
            <a:extLst>
              <a:ext uri="{FF2B5EF4-FFF2-40B4-BE49-F238E27FC236}">
                <a16:creationId xmlns:a16="http://schemas.microsoft.com/office/drawing/2014/main" id="{72D621DE-A165-4C44-B769-90F66E055A6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827657" y="5819859"/>
            <a:ext cx="2122488" cy="1042437"/>
          </a:xfrm>
          <a:prstGeom prst="rect">
            <a:avLst/>
          </a:prstGeom>
        </p:spPr>
      </p:pic>
      <p:pic>
        <p:nvPicPr>
          <p:cNvPr id="8" name="图片 16">
            <a:extLst>
              <a:ext uri="{FF2B5EF4-FFF2-40B4-BE49-F238E27FC236}">
                <a16:creationId xmlns:a16="http://schemas.microsoft.com/office/drawing/2014/main" id="{62210B5A-AE84-4921-9048-A5D73A6E228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602901" y="3838326"/>
            <a:ext cx="1620998" cy="3011270"/>
          </a:xfrm>
          <a:prstGeom prst="rect">
            <a:avLst/>
          </a:prstGeom>
        </p:spPr>
      </p:pic>
      <p:pic>
        <p:nvPicPr>
          <p:cNvPr id="9" name="图片 18">
            <a:extLst>
              <a:ext uri="{FF2B5EF4-FFF2-40B4-BE49-F238E27FC236}">
                <a16:creationId xmlns:a16="http://schemas.microsoft.com/office/drawing/2014/main" id="{A59E5213-1875-4A66-98CF-B36BC8E575A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51821" y="5751349"/>
            <a:ext cx="2349501" cy="1106649"/>
          </a:xfrm>
          <a:prstGeom prst="rect">
            <a:avLst/>
          </a:prstGeom>
        </p:spPr>
      </p:pic>
      <p:pic>
        <p:nvPicPr>
          <p:cNvPr id="10" name="图片 22">
            <a:extLst>
              <a:ext uri="{FF2B5EF4-FFF2-40B4-BE49-F238E27FC236}">
                <a16:creationId xmlns:a16="http://schemas.microsoft.com/office/drawing/2014/main" id="{E8C36A1E-AE7C-4A34-90C2-75A3A72A0F5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flipH="1">
            <a:off x="11404813" y="0"/>
            <a:ext cx="787187" cy="845807"/>
          </a:xfrm>
          <a:prstGeom prst="rect">
            <a:avLst/>
          </a:prstGeom>
        </p:spPr>
      </p:pic>
      <p:sp>
        <p:nvSpPr>
          <p:cNvPr id="16" name="TextBox 15">
            <a:extLst>
              <a:ext uri="{FF2B5EF4-FFF2-40B4-BE49-F238E27FC236}">
                <a16:creationId xmlns:a16="http://schemas.microsoft.com/office/drawing/2014/main" id="{2249825C-0E7E-4223-BC8C-7CD88BA2A226}"/>
              </a:ext>
            </a:extLst>
          </p:cNvPr>
          <p:cNvSpPr txBox="1"/>
          <p:nvPr/>
        </p:nvSpPr>
        <p:spPr>
          <a:xfrm>
            <a:off x="2302117" y="2062245"/>
            <a:ext cx="6204344"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Các</a:t>
            </a:r>
            <a:r>
              <a:rPr kumimoji="0" lang="en-US" sz="36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bạn</a:t>
            </a:r>
            <a:r>
              <a:rPr kumimoji="0" lang="en-US" sz="36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hãy</a:t>
            </a:r>
            <a:r>
              <a:rPr kumimoji="0" lang="en-US" sz="36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cùng</a:t>
            </a:r>
            <a:r>
              <a:rPr kumimoji="0" lang="en-US" sz="36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mình</a:t>
            </a:r>
            <a:r>
              <a:rPr kumimoji="0" lang="en-US" sz="36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hoàn</a:t>
            </a:r>
            <a:r>
              <a:rPr kumimoji="0" lang="en-US" sz="36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thành</a:t>
            </a:r>
            <a:r>
              <a:rPr kumimoji="0" lang="en-US" sz="36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các</a:t>
            </a:r>
            <a:r>
              <a:rPr kumimoji="0" lang="en-US" sz="3600" b="0" i="0" u="none" strike="noStrike" kern="1200" cap="none" spc="0" normalizeH="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a:ln>
                  <a:noFill/>
                </a:ln>
                <a:solidFill>
                  <a:srgbClr val="FF0000"/>
                </a:solidFill>
                <a:effectLst/>
                <a:uLnTx/>
                <a:uFillTx/>
                <a:latin typeface="Times New Roman" panose="02020603050405020304" pitchFamily="18" charset="0"/>
                <a:cs typeface="Times New Roman" panose="02020603050405020304" pitchFamily="18" charset="0"/>
              </a:rPr>
              <a:t>nhiệm</a:t>
            </a:r>
            <a:r>
              <a:rPr kumimoji="0" lang="en-US" sz="3600" b="0" i="0" u="none" strike="noStrike" kern="1200" cap="none" spc="0" normalizeH="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a:ln>
                  <a:noFill/>
                </a:ln>
                <a:solidFill>
                  <a:srgbClr val="FF0000"/>
                </a:solidFill>
                <a:effectLst/>
                <a:uLnTx/>
                <a:uFillTx/>
                <a:latin typeface="Times New Roman" panose="02020603050405020304" pitchFamily="18" charset="0"/>
                <a:cs typeface="Times New Roman" panose="02020603050405020304" pitchFamily="18" charset="0"/>
              </a:rPr>
              <a:t>vụ</a:t>
            </a:r>
            <a:r>
              <a:rPr kumimoji="0" lang="en-US" sz="3600" b="0" i="0" u="none" strike="noStrike" kern="1200" cap="none" spc="0" normalizeH="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sau</a:t>
            </a:r>
            <a:r>
              <a:rPr kumimoji="0" lang="en-US" sz="36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để</a:t>
            </a:r>
            <a:r>
              <a:rPr kumimoji="0" lang="en-US" sz="36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chúng</a:t>
            </a:r>
            <a:r>
              <a:rPr kumimoji="0" lang="en-US" sz="36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ta </a:t>
            </a:r>
            <a:r>
              <a:rPr kumimoji="0" lang="en-US" sz="36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chuẩn</a:t>
            </a:r>
            <a:r>
              <a:rPr kumimoji="0" lang="en-US" sz="36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bị</a:t>
            </a:r>
            <a:r>
              <a:rPr kumimoji="0" lang="en-US" sz="36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món</a:t>
            </a:r>
            <a:r>
              <a:rPr kumimoji="0" lang="en-US" sz="36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quà</a:t>
            </a:r>
            <a:r>
              <a:rPr kumimoji="0" lang="en-US" sz="36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xinh</a:t>
            </a:r>
            <a:r>
              <a:rPr kumimoji="0" lang="en-US" sz="36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xắn</a:t>
            </a:r>
            <a:r>
              <a:rPr kumimoji="0" lang="en-US" sz="36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dành</a:t>
            </a:r>
            <a:r>
              <a:rPr kumimoji="0" lang="en-US" sz="36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tặng</a:t>
            </a:r>
            <a:r>
              <a:rPr kumimoji="0" lang="en-US" sz="36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cho</a:t>
            </a:r>
            <a:r>
              <a:rPr kumimoji="0" lang="en-US" sz="36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mẹ</a:t>
            </a:r>
            <a:r>
              <a:rPr kumimoji="0" lang="en-US" sz="36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nhé</a:t>
            </a:r>
            <a:r>
              <a:rPr kumimoji="0" lang="en-US" sz="36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a:t>
            </a:r>
          </a:p>
        </p:txBody>
      </p:sp>
      <p:pic>
        <p:nvPicPr>
          <p:cNvPr id="32" name="Picture 31">
            <a:extLst>
              <a:ext uri="{FF2B5EF4-FFF2-40B4-BE49-F238E27FC236}">
                <a16:creationId xmlns:a16="http://schemas.microsoft.com/office/drawing/2014/main" id="{1E8A3B19-E825-4941-94B9-846392ACCD33}"/>
              </a:ext>
            </a:extLst>
          </p:cNvPr>
          <p:cNvPicPr>
            <a:picLocks noChangeAspect="1"/>
          </p:cNvPicPr>
          <p:nvPr/>
        </p:nvPicPr>
        <p:blipFill>
          <a:blip r:embed="rId11"/>
          <a:stretch>
            <a:fillRect/>
          </a:stretch>
        </p:blipFill>
        <p:spPr>
          <a:xfrm>
            <a:off x="8338944" y="960120"/>
            <a:ext cx="3621024" cy="4937760"/>
          </a:xfrm>
          <a:prstGeom prst="rect">
            <a:avLst/>
          </a:prstGeom>
        </p:spPr>
      </p:pic>
    </p:spTree>
    <p:extLst>
      <p:ext uri="{BB962C8B-B14F-4D97-AF65-F5344CB8AC3E}">
        <p14:creationId xmlns:p14="http://schemas.microsoft.com/office/powerpoint/2010/main" val="251740471"/>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right)">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par>
                                    <p:cTn id="11" presetID="22" presetClass="entr" presetSubtype="4"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250"/>
                                            <p:tgtEl>
                                              <p:spTgt spid="9"/>
                                            </p:tgtEl>
                                          </p:cBhvr>
                                        </p:animEffect>
                                      </p:childTnLst>
                                    </p:cTn>
                                  </p:par>
                                  <p:par>
                                    <p:cTn id="14" presetID="22" presetClass="entr" presetSubtype="4"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down)">
                                          <p:cBhvr>
                                            <p:cTn id="16" dur="250"/>
                                            <p:tgtEl>
                                              <p:spTgt spid="8"/>
                                            </p:tgtEl>
                                          </p:cBhvr>
                                        </p:animEffect>
                                      </p:childTnLst>
                                    </p:cTn>
                                  </p:par>
                                  <p:par>
                                    <p:cTn id="17" presetID="22" presetClass="entr" presetSubtype="4"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down)">
                                          <p:cBhvr>
                                            <p:cTn id="19" dur="250"/>
                                            <p:tgtEl>
                                              <p:spTgt spid="7"/>
                                            </p:tgtEl>
                                          </p:cBhvr>
                                        </p:animEffect>
                                      </p:childTnLst>
                                    </p:cTn>
                                  </p:par>
                                  <p:par>
                                    <p:cTn id="20" presetID="22" presetClass="entr" presetSubtype="4" fill="hold"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ipe(down)">
                                          <p:cBhvr>
                                            <p:cTn id="22" dur="250"/>
                                            <p:tgtEl>
                                              <p:spTgt spid="4"/>
                                            </p:tgtEl>
                                          </p:cBhvr>
                                        </p:animEffect>
                                      </p:childTnLst>
                                    </p:cTn>
                                  </p:par>
                                  <p:par>
                                    <p:cTn id="23" presetID="22" presetClass="entr" presetSubtype="1" fill="hold" nodeType="with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up)">
                                          <p:cBhvr>
                                            <p:cTn id="25" dur="250"/>
                                            <p:tgtEl>
                                              <p:spTgt spid="5"/>
                                            </p:tgtEl>
                                          </p:cBhvr>
                                        </p:animEffect>
                                      </p:childTnLst>
                                    </p:cTn>
                                  </p:par>
                                  <p:par>
                                    <p:cTn id="26" presetID="22" presetClass="entr" presetSubtype="1" fill="hold"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wipe(up)">
                                          <p:cBhvr>
                                            <p:cTn id="28" dur="250"/>
                                            <p:tgtEl>
                                              <p:spTgt spid="10"/>
                                            </p:tgtEl>
                                          </p:cBhvr>
                                        </p:animEffect>
                                      </p:childTnLst>
                                    </p:cTn>
                                  </p:par>
                                  <p:par>
                                    <p:cTn id="29" presetID="2" presetClass="entr" presetSubtype="4" fill="hold" nodeType="withEffect" p14:presetBounceEnd="50000">
                                      <p:stCondLst>
                                        <p:cond delay="0"/>
                                      </p:stCondLst>
                                      <p:childTnLst>
                                        <p:set>
                                          <p:cBhvr>
                                            <p:cTn id="30" dur="1" fill="hold">
                                              <p:stCondLst>
                                                <p:cond delay="0"/>
                                              </p:stCondLst>
                                            </p:cTn>
                                            <p:tgtEl>
                                              <p:spTgt spid="32"/>
                                            </p:tgtEl>
                                            <p:attrNameLst>
                                              <p:attrName>style.visibility</p:attrName>
                                            </p:attrNameLst>
                                          </p:cBhvr>
                                          <p:to>
                                            <p:strVal val="visible"/>
                                          </p:to>
                                        </p:set>
                                        <p:anim calcmode="lin" valueType="num" p14:bounceEnd="50000">
                                          <p:cBhvr additive="base">
                                            <p:cTn id="31" dur="500" fill="hold"/>
                                            <p:tgtEl>
                                              <p:spTgt spid="32"/>
                                            </p:tgtEl>
                                            <p:attrNameLst>
                                              <p:attrName>ppt_x</p:attrName>
                                            </p:attrNameLst>
                                          </p:cBhvr>
                                          <p:tavLst>
                                            <p:tav tm="0">
                                              <p:val>
                                                <p:strVal val="#ppt_x"/>
                                              </p:val>
                                            </p:tav>
                                            <p:tav tm="100000">
                                              <p:val>
                                                <p:strVal val="#ppt_x"/>
                                              </p:val>
                                            </p:tav>
                                          </p:tavLst>
                                        </p:anim>
                                        <p:anim calcmode="lin" valueType="num" p14:bounceEnd="50000">
                                          <p:cBhvr additive="base">
                                            <p:cTn id="32" dur="500" fill="hold"/>
                                            <p:tgtEl>
                                              <p:spTgt spid="3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2" name="uỷn.wav"/>
                                            </p:tgtEl>
                                          </p:cMediaNode>
                                        </p:audio>
                                      </p:subTnLst>
                                    </p:cTn>
                                  </p:par>
                                  <p:par>
                                    <p:cTn id="33" presetID="12" presetClass="entr" presetSubtype="8" fill="hold" grpId="0" nodeType="withEffect">
                                      <p:stCondLst>
                                        <p:cond delay="0"/>
                                      </p:stCondLst>
                                      <p:childTnLst>
                                        <p:set>
                                          <p:cBhvr>
                                            <p:cTn id="34" dur="1" fill="hold">
                                              <p:stCondLst>
                                                <p:cond delay="0"/>
                                              </p:stCondLst>
                                            </p:cTn>
                                            <p:tgtEl>
                                              <p:spTgt spid="16"/>
                                            </p:tgtEl>
                                            <p:attrNameLst>
                                              <p:attrName>style.visibility</p:attrName>
                                            </p:attrNameLst>
                                          </p:cBhvr>
                                          <p:to>
                                            <p:strVal val="visible"/>
                                          </p:to>
                                        </p:set>
                                        <p:anim calcmode="lin" valueType="num">
                                          <p:cBhvr additive="base">
                                            <p:cTn id="35" dur="500"/>
                                            <p:tgtEl>
                                              <p:spTgt spid="16"/>
                                            </p:tgtEl>
                                            <p:attrNameLst>
                                              <p:attrName>ppt_x</p:attrName>
                                            </p:attrNameLst>
                                          </p:cBhvr>
                                          <p:tavLst>
                                            <p:tav tm="0">
                                              <p:val>
                                                <p:strVal val="#ppt_x-#ppt_w*1.125000"/>
                                              </p:val>
                                            </p:tav>
                                            <p:tav tm="100000">
                                              <p:val>
                                                <p:strVal val="#ppt_x"/>
                                              </p:val>
                                            </p:tav>
                                          </p:tavLst>
                                        </p:anim>
                                        <p:animEffect transition="in" filter="wipe(right)">
                                          <p:cBhvr>
                                            <p:cTn id="3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right)">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par>
                                    <p:cTn id="11" presetID="22" presetClass="entr" presetSubtype="4"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250"/>
                                            <p:tgtEl>
                                              <p:spTgt spid="9"/>
                                            </p:tgtEl>
                                          </p:cBhvr>
                                        </p:animEffect>
                                      </p:childTnLst>
                                    </p:cTn>
                                  </p:par>
                                  <p:par>
                                    <p:cTn id="14" presetID="22" presetClass="entr" presetSubtype="4"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down)">
                                          <p:cBhvr>
                                            <p:cTn id="16" dur="250"/>
                                            <p:tgtEl>
                                              <p:spTgt spid="8"/>
                                            </p:tgtEl>
                                          </p:cBhvr>
                                        </p:animEffect>
                                      </p:childTnLst>
                                    </p:cTn>
                                  </p:par>
                                  <p:par>
                                    <p:cTn id="17" presetID="22" presetClass="entr" presetSubtype="4"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down)">
                                          <p:cBhvr>
                                            <p:cTn id="19" dur="250"/>
                                            <p:tgtEl>
                                              <p:spTgt spid="7"/>
                                            </p:tgtEl>
                                          </p:cBhvr>
                                        </p:animEffect>
                                      </p:childTnLst>
                                    </p:cTn>
                                  </p:par>
                                  <p:par>
                                    <p:cTn id="20" presetID="22" presetClass="entr" presetSubtype="4" fill="hold"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ipe(down)">
                                          <p:cBhvr>
                                            <p:cTn id="22" dur="250"/>
                                            <p:tgtEl>
                                              <p:spTgt spid="4"/>
                                            </p:tgtEl>
                                          </p:cBhvr>
                                        </p:animEffect>
                                      </p:childTnLst>
                                    </p:cTn>
                                  </p:par>
                                  <p:par>
                                    <p:cTn id="23" presetID="22" presetClass="entr" presetSubtype="1" fill="hold" nodeType="with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up)">
                                          <p:cBhvr>
                                            <p:cTn id="25" dur="250"/>
                                            <p:tgtEl>
                                              <p:spTgt spid="5"/>
                                            </p:tgtEl>
                                          </p:cBhvr>
                                        </p:animEffect>
                                      </p:childTnLst>
                                    </p:cTn>
                                  </p:par>
                                  <p:par>
                                    <p:cTn id="26" presetID="22" presetClass="entr" presetSubtype="1" fill="hold"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wipe(up)">
                                          <p:cBhvr>
                                            <p:cTn id="28" dur="250"/>
                                            <p:tgtEl>
                                              <p:spTgt spid="10"/>
                                            </p:tgtEl>
                                          </p:cBhvr>
                                        </p:animEffect>
                                      </p:childTnLst>
                                    </p:cTn>
                                  </p:par>
                                  <p:par>
                                    <p:cTn id="29" presetID="2" presetClass="entr" presetSubtype="4" fill="hold" nodeType="withEffect">
                                      <p:stCondLst>
                                        <p:cond delay="0"/>
                                      </p:stCondLst>
                                      <p:childTnLst>
                                        <p:set>
                                          <p:cBhvr>
                                            <p:cTn id="30" dur="1" fill="hold">
                                              <p:stCondLst>
                                                <p:cond delay="0"/>
                                              </p:stCondLst>
                                            </p:cTn>
                                            <p:tgtEl>
                                              <p:spTgt spid="32"/>
                                            </p:tgtEl>
                                            <p:attrNameLst>
                                              <p:attrName>style.visibility</p:attrName>
                                            </p:attrNameLst>
                                          </p:cBhvr>
                                          <p:to>
                                            <p:strVal val="visible"/>
                                          </p:to>
                                        </p:set>
                                        <p:anim calcmode="lin" valueType="num">
                                          <p:cBhvr additive="base">
                                            <p:cTn id="31" dur="500" fill="hold"/>
                                            <p:tgtEl>
                                              <p:spTgt spid="32"/>
                                            </p:tgtEl>
                                            <p:attrNameLst>
                                              <p:attrName>ppt_x</p:attrName>
                                            </p:attrNameLst>
                                          </p:cBhvr>
                                          <p:tavLst>
                                            <p:tav tm="0">
                                              <p:val>
                                                <p:strVal val="#ppt_x"/>
                                              </p:val>
                                            </p:tav>
                                            <p:tav tm="100000">
                                              <p:val>
                                                <p:strVal val="#ppt_x"/>
                                              </p:val>
                                            </p:tav>
                                          </p:tavLst>
                                        </p:anim>
                                        <p:anim calcmode="lin" valueType="num">
                                          <p:cBhvr additive="base">
                                            <p:cTn id="32" dur="500" fill="hold"/>
                                            <p:tgtEl>
                                              <p:spTgt spid="3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12" name="uỷn.wav"/>
                                            </p:tgtEl>
                                          </p:cMediaNode>
                                        </p:audio>
                                      </p:subTnLst>
                                    </p:cTn>
                                  </p:par>
                                  <p:par>
                                    <p:cTn id="33" presetID="12" presetClass="entr" presetSubtype="8" fill="hold" grpId="0" nodeType="withEffect">
                                      <p:stCondLst>
                                        <p:cond delay="0"/>
                                      </p:stCondLst>
                                      <p:childTnLst>
                                        <p:set>
                                          <p:cBhvr>
                                            <p:cTn id="34" dur="1" fill="hold">
                                              <p:stCondLst>
                                                <p:cond delay="0"/>
                                              </p:stCondLst>
                                            </p:cTn>
                                            <p:tgtEl>
                                              <p:spTgt spid="16"/>
                                            </p:tgtEl>
                                            <p:attrNameLst>
                                              <p:attrName>style.visibility</p:attrName>
                                            </p:attrNameLst>
                                          </p:cBhvr>
                                          <p:to>
                                            <p:strVal val="visible"/>
                                          </p:to>
                                        </p:set>
                                        <p:anim calcmode="lin" valueType="num">
                                          <p:cBhvr additive="base">
                                            <p:cTn id="35" dur="500"/>
                                            <p:tgtEl>
                                              <p:spTgt spid="16"/>
                                            </p:tgtEl>
                                            <p:attrNameLst>
                                              <p:attrName>ppt_x</p:attrName>
                                            </p:attrNameLst>
                                          </p:cBhvr>
                                          <p:tavLst>
                                            <p:tav tm="0">
                                              <p:val>
                                                <p:strVal val="#ppt_x-#ppt_w*1.125000"/>
                                              </p:val>
                                            </p:tav>
                                            <p:tav tm="100000">
                                              <p:val>
                                                <p:strVal val="#ppt_x"/>
                                              </p:val>
                                            </p:tav>
                                          </p:tavLst>
                                        </p:anim>
                                        <p:animEffect transition="in" filter="wipe(right)">
                                          <p:cBhvr>
                                            <p:cTn id="3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69E7685E-8CCE-4BEA-9D4E-85B2D60FF24B}"/>
              </a:ext>
            </a:extLst>
          </p:cNvPr>
          <p:cNvPicPr>
            <a:picLocks noChangeAspect="1"/>
          </p:cNvPicPr>
          <p:nvPr/>
        </p:nvPicPr>
        <p:blipFill rotWithShape="1">
          <a:blip r:embed="rId3">
            <a:extLst>
              <a:ext uri="{28A0092B-C50C-407E-A947-70E740481C1C}">
                <a14:useLocalDpi xmlns:a14="http://schemas.microsoft.com/office/drawing/2010/main" val="0"/>
              </a:ext>
            </a:extLst>
          </a:blip>
          <a:srcRect l="49573" t="29534" r="3509" b="57419"/>
          <a:stretch/>
        </p:blipFill>
        <p:spPr>
          <a:xfrm>
            <a:off x="3063436" y="1018306"/>
            <a:ext cx="5621671" cy="4650660"/>
          </a:xfrm>
          <a:prstGeom prst="rect">
            <a:avLst/>
          </a:prstGeom>
        </p:spPr>
      </p:pic>
      <p:pic>
        <p:nvPicPr>
          <p:cNvPr id="2" name="图片 1">
            <a:extLst>
              <a:ext uri="{FF2B5EF4-FFF2-40B4-BE49-F238E27FC236}">
                <a16:creationId xmlns:a16="http://schemas.microsoft.com/office/drawing/2014/main" id="{3625CBBB-FDD1-42A5-8673-D4B653CA352D}"/>
              </a:ext>
            </a:extLst>
          </p:cNvPr>
          <p:cNvPicPr>
            <a:picLocks noChangeAspect="1"/>
          </p:cNvPicPr>
          <p:nvPr/>
        </p:nvPicPr>
        <p:blipFill rotWithShape="1">
          <a:blip r:embed="rId4">
            <a:extLst>
              <a:ext uri="{28A0092B-C50C-407E-A947-70E740481C1C}">
                <a14:useLocalDpi xmlns:a14="http://schemas.microsoft.com/office/drawing/2010/main" val="0"/>
              </a:ext>
            </a:extLst>
          </a:blip>
          <a:srcRect b="84659"/>
          <a:stretch/>
        </p:blipFill>
        <p:spPr>
          <a:xfrm>
            <a:off x="0" y="0"/>
            <a:ext cx="12192000" cy="6858000"/>
          </a:xfrm>
          <a:prstGeom prst="rect">
            <a:avLst/>
          </a:prstGeom>
        </p:spPr>
      </p:pic>
      <p:grpSp>
        <p:nvGrpSpPr>
          <p:cNvPr id="22" name="Group 21">
            <a:extLst>
              <a:ext uri="{FF2B5EF4-FFF2-40B4-BE49-F238E27FC236}">
                <a16:creationId xmlns:a16="http://schemas.microsoft.com/office/drawing/2014/main" id="{89E39EC0-3F83-4A7B-8D3C-6D744B1CBCE0}"/>
              </a:ext>
            </a:extLst>
          </p:cNvPr>
          <p:cNvGrpSpPr/>
          <p:nvPr/>
        </p:nvGrpSpPr>
        <p:grpSpPr>
          <a:xfrm>
            <a:off x="4779124" y="1692227"/>
            <a:ext cx="5760720" cy="3566160"/>
            <a:chOff x="3921832" y="1825356"/>
            <a:chExt cx="5732520" cy="3473546"/>
          </a:xfrm>
        </p:grpSpPr>
        <p:sp>
          <p:nvSpPr>
            <p:cNvPr id="8" name="矩形 7">
              <a:extLst>
                <a:ext uri="{FF2B5EF4-FFF2-40B4-BE49-F238E27FC236}">
                  <a16:creationId xmlns:a16="http://schemas.microsoft.com/office/drawing/2014/main" id="{D474DBEB-4132-44A1-ACC1-CE12AEDEBF6F}"/>
                </a:ext>
              </a:extLst>
            </p:cNvPr>
            <p:cNvSpPr/>
            <p:nvPr/>
          </p:nvSpPr>
          <p:spPr>
            <a:xfrm>
              <a:off x="3921832" y="1825356"/>
              <a:ext cx="5732520" cy="3473546"/>
            </a:xfrm>
            <a:prstGeom prst="rect">
              <a:avLst/>
            </a:prstGeom>
            <a:solidFill>
              <a:schemeClr val="bg1"/>
            </a:solidFill>
            <a:ln>
              <a:noFill/>
            </a:ln>
            <a:effectLst>
              <a:glow rad="190500">
                <a:srgbClr val="323476">
                  <a:alpha val="5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B207B0"/>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6" name="文本框 5">
              <a:extLst>
                <a:ext uri="{FF2B5EF4-FFF2-40B4-BE49-F238E27FC236}">
                  <a16:creationId xmlns:a16="http://schemas.microsoft.com/office/drawing/2014/main" id="{B83E3A8F-C530-4B79-85C6-119F31F50953}"/>
                </a:ext>
              </a:extLst>
            </p:cNvPr>
            <p:cNvSpPr txBox="1"/>
            <p:nvPr/>
          </p:nvSpPr>
          <p:spPr>
            <a:xfrm>
              <a:off x="3921832" y="2284856"/>
              <a:ext cx="5732520" cy="2488203"/>
            </a:xfrm>
            <a:prstGeom prst="rect">
              <a:avLst/>
            </a:prstGeom>
            <a:noFill/>
          </p:spPr>
          <p:txBody>
            <a:bodyPr vert="horz"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4000" b="0" i="0" u="none" strike="noStrike" kern="1200" cap="none" spc="0" normalizeH="0" baseline="0" noProof="0" dirty="0" err="1">
                  <a:ln>
                    <a:noFill/>
                  </a:ln>
                  <a:solidFill>
                    <a:srgbClr val="FF0C56"/>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Trước</a:t>
              </a:r>
              <a:r>
                <a:rPr kumimoji="0" lang="en-US" altLang="zh-CN" sz="4000" b="0" i="0" u="none" strike="noStrike" kern="1200" cap="none" spc="0" normalizeH="0" baseline="0" noProof="0" dirty="0">
                  <a:ln>
                    <a:noFill/>
                  </a:ln>
                  <a:solidFill>
                    <a:srgbClr val="FF0C56"/>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 </a:t>
              </a:r>
              <a:r>
                <a:rPr kumimoji="0" lang="en-US" altLang="zh-CN" sz="4000" b="0" i="0" u="none" strike="noStrike" kern="1200" cap="none" spc="0" normalizeH="0" baseline="0" noProof="0" dirty="0" err="1">
                  <a:ln>
                    <a:noFill/>
                  </a:ln>
                  <a:solidFill>
                    <a:srgbClr val="FF0C56"/>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tiên</a:t>
              </a:r>
              <a:r>
                <a:rPr kumimoji="0" lang="en-US" altLang="zh-CN" sz="4000" b="0" i="0" u="none" strike="noStrike" kern="1200" cap="none" spc="0" normalizeH="0" baseline="0" noProof="0" dirty="0">
                  <a:ln>
                    <a:noFill/>
                  </a:ln>
                  <a:solidFill>
                    <a:srgbClr val="FF0C56"/>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 </a:t>
              </a:r>
              <a:r>
                <a:rPr kumimoji="0" lang="en-US" altLang="zh-CN" sz="4000" b="0" i="0" u="none" strike="noStrike" kern="1200" cap="none" spc="0" normalizeH="0" baseline="0" noProof="0" dirty="0" err="1">
                  <a:ln>
                    <a:noFill/>
                  </a:ln>
                  <a:solidFill>
                    <a:srgbClr val="FF0C56"/>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chúng</a:t>
              </a:r>
              <a:r>
                <a:rPr kumimoji="0" lang="en-US" altLang="zh-CN" sz="4000" b="0" i="0" u="none" strike="noStrike" kern="1200" cap="none" spc="0" normalizeH="0" baseline="0" noProof="0" dirty="0">
                  <a:ln>
                    <a:noFill/>
                  </a:ln>
                  <a:solidFill>
                    <a:srgbClr val="FF0C56"/>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 </a:t>
              </a:r>
              <a:r>
                <a:rPr kumimoji="0" lang="en-US" altLang="zh-CN" sz="4000" b="0" i="0" u="none" strike="noStrike" kern="1200" cap="none" spc="0" normalizeH="0" baseline="0" noProof="0" dirty="0" err="1">
                  <a:ln>
                    <a:noFill/>
                  </a:ln>
                  <a:solidFill>
                    <a:srgbClr val="FF0C56"/>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mình</a:t>
              </a:r>
              <a:r>
                <a:rPr kumimoji="0" lang="en-US" altLang="zh-CN" sz="4000" b="0" i="0" u="none" strike="noStrike" kern="1200" cap="none" spc="0" normalizeH="0" baseline="0" noProof="0" dirty="0">
                  <a:ln>
                    <a:noFill/>
                  </a:ln>
                  <a:solidFill>
                    <a:srgbClr val="FF0C56"/>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 </a:t>
              </a:r>
              <a:r>
                <a:rPr kumimoji="0" lang="en-US" altLang="zh-CN" sz="4000" b="0" i="0" u="none" strike="noStrike" kern="1200" cap="none" spc="0" normalizeH="0" baseline="0" noProof="0" dirty="0" err="1">
                  <a:ln>
                    <a:noFill/>
                  </a:ln>
                  <a:solidFill>
                    <a:srgbClr val="FF0C56"/>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hãy</a:t>
              </a:r>
              <a:r>
                <a:rPr kumimoji="0" lang="en-US" altLang="zh-CN" sz="4000" b="0" i="0" u="none" strike="noStrike" kern="1200" cap="none" spc="0" normalizeH="0" baseline="0" noProof="0" dirty="0">
                  <a:ln>
                    <a:noFill/>
                  </a:ln>
                  <a:solidFill>
                    <a:srgbClr val="FF0C56"/>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 </a:t>
              </a:r>
              <a:r>
                <a:rPr kumimoji="0" lang="en-US" altLang="zh-CN" sz="4000" b="0" i="0" u="none" strike="noStrike" kern="1200" cap="none" spc="0" normalizeH="0" baseline="0" noProof="0" dirty="0" err="1">
                  <a:ln>
                    <a:noFill/>
                  </a:ln>
                  <a:solidFill>
                    <a:srgbClr val="FF0C56"/>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hoàn</a:t>
              </a:r>
              <a:r>
                <a:rPr kumimoji="0" lang="en-US" altLang="zh-CN" sz="4000" b="0" i="0" u="none" strike="noStrike" kern="1200" cap="none" spc="0" normalizeH="0" baseline="0" noProof="0" dirty="0">
                  <a:ln>
                    <a:noFill/>
                  </a:ln>
                  <a:solidFill>
                    <a:srgbClr val="FF0C56"/>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 </a:t>
              </a:r>
              <a:r>
                <a:rPr kumimoji="0" lang="en-US" altLang="zh-CN" sz="4000" b="0" i="0" u="none" strike="noStrike" kern="1200" cap="none" spc="0" normalizeH="0" baseline="0" noProof="0" dirty="0" err="1">
                  <a:ln>
                    <a:noFill/>
                  </a:ln>
                  <a:solidFill>
                    <a:srgbClr val="FF0C56"/>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thành</a:t>
              </a:r>
              <a:r>
                <a:rPr kumimoji="0" lang="en-US" altLang="zh-CN" sz="4000" b="0" i="0" u="none" strike="noStrike" kern="1200" cap="none" spc="0" normalizeH="0" baseline="0" noProof="0" dirty="0">
                  <a:ln>
                    <a:noFill/>
                  </a:ln>
                  <a:solidFill>
                    <a:srgbClr val="FF0C56"/>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 </a:t>
              </a:r>
              <a:r>
                <a:rPr kumimoji="0" lang="en-US" altLang="zh-CN" sz="4000" b="0" i="0" u="none" strike="noStrike" kern="1200" cap="none" spc="0" normalizeH="0" baseline="0" noProof="0" dirty="0" err="1">
                  <a:ln>
                    <a:noFill/>
                  </a:ln>
                  <a:solidFill>
                    <a:srgbClr val="FF0C56"/>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nhiệm</a:t>
              </a:r>
              <a:r>
                <a:rPr kumimoji="0" lang="en-US" altLang="zh-CN" sz="4000" b="0" i="0" u="none" strike="noStrike" kern="1200" cap="none" spc="0" normalizeH="0" baseline="0" noProof="0" dirty="0">
                  <a:ln>
                    <a:noFill/>
                  </a:ln>
                  <a:solidFill>
                    <a:srgbClr val="FF0C56"/>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 </a:t>
              </a:r>
              <a:r>
                <a:rPr kumimoji="0" lang="en-US" altLang="zh-CN" sz="4000" b="0" i="0" u="none" strike="noStrike" kern="1200" cap="none" spc="0" normalizeH="0" baseline="0" noProof="0" dirty="0" err="1">
                  <a:ln>
                    <a:noFill/>
                  </a:ln>
                  <a:solidFill>
                    <a:srgbClr val="FF0C56"/>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vụ</a:t>
              </a:r>
              <a:r>
                <a:rPr kumimoji="0" lang="en-US" altLang="zh-CN" sz="4000" b="0" i="0" u="none" strike="noStrike" kern="1200" cap="none" spc="0" normalizeH="0" baseline="0" noProof="0" dirty="0">
                  <a:ln>
                    <a:noFill/>
                  </a:ln>
                  <a:solidFill>
                    <a:srgbClr val="FF0C56"/>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 </a:t>
              </a:r>
              <a:r>
                <a:rPr kumimoji="0" lang="en-US" altLang="zh-CN" sz="4000" b="0" i="0" u="none" strike="noStrike" kern="1200" cap="none" spc="0" normalizeH="0" baseline="0" noProof="0" dirty="0" err="1">
                  <a:ln>
                    <a:noFill/>
                  </a:ln>
                  <a:solidFill>
                    <a:srgbClr val="FF0C56"/>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sau</a:t>
              </a:r>
              <a:r>
                <a:rPr kumimoji="0" lang="en-US" altLang="zh-CN" sz="4000" b="0" i="0" u="none" strike="noStrike" kern="1200" cap="none" spc="0" normalizeH="0" baseline="0" noProof="0" dirty="0">
                  <a:ln>
                    <a:noFill/>
                  </a:ln>
                  <a:solidFill>
                    <a:srgbClr val="FF0C56"/>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 </a:t>
              </a:r>
              <a:r>
                <a:rPr kumimoji="0" lang="en-US" altLang="zh-CN" sz="4000" b="0" i="0" u="none" strike="noStrike" kern="1200" cap="none" spc="0" normalizeH="0" baseline="0" noProof="0" dirty="0" err="1">
                  <a:ln>
                    <a:noFill/>
                  </a:ln>
                  <a:solidFill>
                    <a:srgbClr val="FF0C56"/>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để</a:t>
              </a:r>
              <a:r>
                <a:rPr kumimoji="0" lang="en-US" altLang="zh-CN" sz="4000" b="0" i="0" u="none" strike="noStrike" kern="1200" cap="none" spc="0" normalizeH="0" baseline="0" noProof="0" dirty="0">
                  <a:ln>
                    <a:noFill/>
                  </a:ln>
                  <a:solidFill>
                    <a:srgbClr val="FF0C56"/>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 </a:t>
              </a:r>
              <a:r>
                <a:rPr kumimoji="0" lang="en-US" altLang="zh-CN" sz="4000" b="0" i="0" u="none" strike="noStrike" kern="1200" cap="none" spc="0" normalizeH="0" baseline="0" noProof="0" dirty="0" err="1">
                  <a:ln>
                    <a:noFill/>
                  </a:ln>
                  <a:solidFill>
                    <a:srgbClr val="FF0C56"/>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hái</a:t>
              </a:r>
              <a:r>
                <a:rPr kumimoji="0" lang="en-US" altLang="zh-CN" sz="4000" b="0" i="0" u="none" strike="noStrike" kern="1200" cap="none" spc="0" normalizeH="0" baseline="0" noProof="0" dirty="0">
                  <a:ln>
                    <a:noFill/>
                  </a:ln>
                  <a:solidFill>
                    <a:srgbClr val="FF0C56"/>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 </a:t>
              </a:r>
              <a:r>
                <a:rPr kumimoji="0" lang="en-US" altLang="zh-CN" sz="4000" b="0" i="0" u="none" strike="noStrike" kern="1200" cap="none" spc="0" normalizeH="0" baseline="0" noProof="0" dirty="0" err="1">
                  <a:ln>
                    <a:noFill/>
                  </a:ln>
                  <a:solidFill>
                    <a:srgbClr val="FF0C56"/>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một</a:t>
              </a:r>
              <a:r>
                <a:rPr kumimoji="0" lang="en-US" altLang="zh-CN" sz="4000" b="0" i="0" u="none" strike="noStrike" kern="1200" cap="none" spc="0" normalizeH="0" baseline="0" noProof="0" dirty="0">
                  <a:ln>
                    <a:noFill/>
                  </a:ln>
                  <a:solidFill>
                    <a:srgbClr val="FF0C56"/>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 </a:t>
              </a:r>
              <a:r>
                <a:rPr kumimoji="0" lang="en-US" altLang="zh-CN" sz="4000" b="0" i="0" u="none" strike="noStrike" kern="1200" cap="none" spc="0" normalizeH="0" baseline="0" noProof="0" dirty="0" err="1">
                  <a:ln>
                    <a:noFill/>
                  </a:ln>
                  <a:solidFill>
                    <a:srgbClr val="FF0C56"/>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bông</a:t>
              </a:r>
              <a:r>
                <a:rPr kumimoji="0" lang="en-US" altLang="zh-CN" sz="4000" b="0" i="0" u="none" strike="noStrike" kern="1200" cap="none" spc="0" normalizeH="0" baseline="0" noProof="0" dirty="0">
                  <a:ln>
                    <a:noFill/>
                  </a:ln>
                  <a:solidFill>
                    <a:srgbClr val="FF0C56"/>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 </a:t>
              </a:r>
              <a:r>
                <a:rPr kumimoji="0" lang="en-US" altLang="zh-CN" sz="4000" b="0" i="0" u="none" strike="noStrike" kern="1200" cap="none" spc="0" normalizeH="0" baseline="0" noProof="0" dirty="0" err="1">
                  <a:ln>
                    <a:noFill/>
                  </a:ln>
                  <a:solidFill>
                    <a:srgbClr val="FF0C56"/>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hoa</a:t>
              </a:r>
              <a:r>
                <a:rPr kumimoji="0" lang="en-US" altLang="zh-CN" sz="4000" b="0" i="0" u="none" strike="noStrike" kern="1200" cap="none" spc="0" normalizeH="0" baseline="0" noProof="0" dirty="0">
                  <a:ln>
                    <a:noFill/>
                  </a:ln>
                  <a:solidFill>
                    <a:srgbClr val="FF0C56"/>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 </a:t>
              </a:r>
              <a:r>
                <a:rPr kumimoji="0" lang="en-US" altLang="zh-CN" sz="4000" b="0" i="0" u="none" strike="noStrike" kern="1200" cap="none" spc="0" normalizeH="0" baseline="0" noProof="0" dirty="0" err="1">
                  <a:ln>
                    <a:noFill/>
                  </a:ln>
                  <a:solidFill>
                    <a:srgbClr val="FF0C56"/>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xinh</a:t>
              </a:r>
              <a:r>
                <a:rPr kumimoji="0" lang="en-US" altLang="zh-CN" sz="4000" b="0" i="0" u="none" strike="noStrike" kern="1200" cap="none" spc="0" normalizeH="0" baseline="0" noProof="0" dirty="0">
                  <a:ln>
                    <a:noFill/>
                  </a:ln>
                  <a:solidFill>
                    <a:srgbClr val="FF0C56"/>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 </a:t>
              </a:r>
              <a:r>
                <a:rPr kumimoji="0" lang="en-US" altLang="zh-CN" sz="4000" b="0" i="0" u="none" strike="noStrike" kern="1200" cap="none" spc="0" normalizeH="0" baseline="0" noProof="0" dirty="0" err="1">
                  <a:ln>
                    <a:noFill/>
                  </a:ln>
                  <a:solidFill>
                    <a:srgbClr val="FF0C56"/>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đã</a:t>
              </a:r>
              <a:r>
                <a:rPr kumimoji="0" lang="en-US" altLang="zh-CN" sz="4000" b="0" i="0" u="none" strike="noStrike" kern="1200" cap="none" spc="0" normalizeH="0" baseline="0" noProof="0" dirty="0">
                  <a:ln>
                    <a:noFill/>
                  </a:ln>
                  <a:solidFill>
                    <a:srgbClr val="FF0C56"/>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 </a:t>
              </a:r>
              <a:r>
                <a:rPr kumimoji="0" lang="en-US" altLang="zh-CN" sz="4000" b="0" i="0" u="none" strike="noStrike" kern="1200" cap="none" spc="0" normalizeH="0" baseline="0" noProof="0" dirty="0" err="1">
                  <a:ln>
                    <a:noFill/>
                  </a:ln>
                  <a:solidFill>
                    <a:srgbClr val="FF0C56"/>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nở</a:t>
              </a:r>
              <a:r>
                <a:rPr kumimoji="0" lang="en-US" altLang="zh-CN" sz="4000" b="0" i="0" u="none" strike="noStrike" kern="1200" cap="none" spc="0" normalizeH="0" baseline="0" noProof="0" dirty="0">
                  <a:ln>
                    <a:noFill/>
                  </a:ln>
                  <a:solidFill>
                    <a:srgbClr val="FF0C56"/>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 </a:t>
              </a:r>
              <a:r>
                <a:rPr kumimoji="0" lang="en-US" altLang="zh-CN" sz="4000" b="0" i="0" u="none" strike="noStrike" kern="1200" cap="none" spc="0" normalizeH="0" baseline="0" noProof="0" dirty="0" err="1">
                  <a:ln>
                    <a:noFill/>
                  </a:ln>
                  <a:solidFill>
                    <a:srgbClr val="FF0C56"/>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trong</a:t>
              </a:r>
              <a:r>
                <a:rPr kumimoji="0" lang="en-US" altLang="zh-CN" sz="4000" b="0" i="0" u="none" strike="noStrike" kern="1200" cap="none" spc="0" normalizeH="0" baseline="0" noProof="0" dirty="0">
                  <a:ln>
                    <a:noFill/>
                  </a:ln>
                  <a:solidFill>
                    <a:srgbClr val="FF0C56"/>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 </a:t>
              </a:r>
              <a:r>
                <a:rPr kumimoji="0" lang="en-US" altLang="zh-CN" sz="4000" b="0" i="0" u="none" strike="noStrike" kern="1200" cap="none" spc="0" normalizeH="0" baseline="0" noProof="0" dirty="0" err="1">
                  <a:ln>
                    <a:noFill/>
                  </a:ln>
                  <a:solidFill>
                    <a:srgbClr val="FF0C56"/>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vườn</a:t>
              </a:r>
              <a:r>
                <a:rPr kumimoji="0" lang="en-US" altLang="zh-CN" sz="4000" b="0" i="0" u="none" strike="noStrike" kern="1200" cap="none" spc="0" normalizeH="0" baseline="0" noProof="0" dirty="0">
                  <a:ln>
                    <a:noFill/>
                  </a:ln>
                  <a:solidFill>
                    <a:srgbClr val="FF0C56"/>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 </a:t>
              </a:r>
              <a:r>
                <a:rPr kumimoji="0" lang="en-US" altLang="zh-CN" sz="4000" b="0" i="0" u="none" strike="noStrike" kern="1200" cap="none" spc="0" normalizeH="0" baseline="0" noProof="0" dirty="0" err="1">
                  <a:ln>
                    <a:noFill/>
                  </a:ln>
                  <a:solidFill>
                    <a:srgbClr val="FF0C56"/>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nhé</a:t>
              </a:r>
              <a:r>
                <a:rPr kumimoji="0" lang="en-US" altLang="zh-CN" sz="4000" b="0" i="0" u="none" strike="noStrike" kern="1200" cap="none" spc="0" normalizeH="0" baseline="0" noProof="0" dirty="0">
                  <a:ln>
                    <a:noFill/>
                  </a:ln>
                  <a:solidFill>
                    <a:srgbClr val="FF0C56"/>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a:t>
              </a:r>
              <a:endParaRPr kumimoji="0" lang="zh-CN" altLang="en-US" sz="4000" b="0" i="0" u="none" strike="noStrike" kern="1200" cap="none" spc="0" normalizeH="0" baseline="0" noProof="0" dirty="0">
                <a:ln>
                  <a:noFill/>
                </a:ln>
                <a:solidFill>
                  <a:srgbClr val="FF0C56"/>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endParaRPr>
            </a:p>
          </p:txBody>
        </p:sp>
      </p:grpSp>
      <p:pic>
        <p:nvPicPr>
          <p:cNvPr id="9" name="图片 8">
            <a:extLst>
              <a:ext uri="{FF2B5EF4-FFF2-40B4-BE49-F238E27FC236}">
                <a16:creationId xmlns:a16="http://schemas.microsoft.com/office/drawing/2014/main" id="{551868F5-90A9-48A3-AC75-BED8622FFC0D}"/>
              </a:ext>
            </a:extLst>
          </p:cNvPr>
          <p:cNvPicPr>
            <a:picLocks noChangeAspect="1"/>
          </p:cNvPicPr>
          <p:nvPr/>
        </p:nvPicPr>
        <p:blipFill rotWithShape="1">
          <a:blip r:embed="rId3">
            <a:extLst>
              <a:ext uri="{28A0092B-C50C-407E-A947-70E740481C1C}">
                <a14:useLocalDpi xmlns:a14="http://schemas.microsoft.com/office/drawing/2010/main" val="0"/>
              </a:ext>
            </a:extLst>
          </a:blip>
          <a:srcRect l="67274" t="16646" r="17313" b="78060"/>
          <a:stretch/>
        </p:blipFill>
        <p:spPr>
          <a:xfrm rot="2632237">
            <a:off x="4171198" y="919183"/>
            <a:ext cx="1791786" cy="1828800"/>
          </a:xfrm>
          <a:prstGeom prst="rect">
            <a:avLst/>
          </a:prstGeom>
        </p:spPr>
      </p:pic>
      <p:pic>
        <p:nvPicPr>
          <p:cNvPr id="10" name="图片 9">
            <a:extLst>
              <a:ext uri="{FF2B5EF4-FFF2-40B4-BE49-F238E27FC236}">
                <a16:creationId xmlns:a16="http://schemas.microsoft.com/office/drawing/2014/main" id="{8418D1DF-9F3A-4D69-951F-075037BA4B0B}"/>
              </a:ext>
            </a:extLst>
          </p:cNvPr>
          <p:cNvPicPr>
            <a:picLocks noChangeAspect="1"/>
          </p:cNvPicPr>
          <p:nvPr/>
        </p:nvPicPr>
        <p:blipFill rotWithShape="1">
          <a:blip r:embed="rId3">
            <a:extLst>
              <a:ext uri="{28A0092B-C50C-407E-A947-70E740481C1C}">
                <a14:useLocalDpi xmlns:a14="http://schemas.microsoft.com/office/drawing/2010/main" val="0"/>
              </a:ext>
            </a:extLst>
          </a:blip>
          <a:srcRect l="67274" t="16646" r="17313" b="78060"/>
          <a:stretch/>
        </p:blipFill>
        <p:spPr>
          <a:xfrm rot="2284464" flipH="1">
            <a:off x="9542660" y="3839241"/>
            <a:ext cx="1791786" cy="1828800"/>
          </a:xfrm>
          <a:prstGeom prst="rect">
            <a:avLst/>
          </a:prstGeom>
        </p:spPr>
      </p:pic>
    </p:spTree>
    <p:extLst>
      <p:ext uri="{BB962C8B-B14F-4D97-AF65-F5344CB8AC3E}">
        <p14:creationId xmlns:p14="http://schemas.microsoft.com/office/powerpoint/2010/main" val="176592512"/>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heel(1)">
                                          <p:cBhvr>
                                            <p:cTn id="7" dur="500"/>
                                            <p:tgtEl>
                                              <p:spTgt spid="22"/>
                                            </p:tgtEl>
                                          </p:cBhvr>
                                        </p:animEffect>
                                      </p:childTnLst>
                                    </p:cTn>
                                  </p:par>
                                  <p:par>
                                    <p:cTn id="8" presetID="53" presetClass="entr" presetSubtype="16" fill="hold" nodeType="withEffect">
                                      <p:stCondLst>
                                        <p:cond delay="250"/>
                                      </p:stCondLst>
                                      <p:childTnLst>
                                        <p:set>
                                          <p:cBhvr>
                                            <p:cTn id="9" dur="1" fill="hold">
                                              <p:stCondLst>
                                                <p:cond delay="0"/>
                                              </p:stCondLst>
                                            </p:cTn>
                                            <p:tgtEl>
                                              <p:spTgt spid="9"/>
                                            </p:tgtEl>
                                            <p:attrNameLst>
                                              <p:attrName>style.visibility</p:attrName>
                                            </p:attrNameLst>
                                          </p:cBhvr>
                                          <p:to>
                                            <p:strVal val="visible"/>
                                          </p:to>
                                        </p:set>
                                        <p:anim calcmode="lin" valueType="num">
                                          <p:cBhvr>
                                            <p:cTn id="10" dur="500" fill="hold"/>
                                            <p:tgtEl>
                                              <p:spTgt spid="9"/>
                                            </p:tgtEl>
                                            <p:attrNameLst>
                                              <p:attrName>ppt_w</p:attrName>
                                            </p:attrNameLst>
                                          </p:cBhvr>
                                          <p:tavLst>
                                            <p:tav tm="0">
                                              <p:val>
                                                <p:fltVal val="0"/>
                                              </p:val>
                                            </p:tav>
                                            <p:tav tm="100000">
                                              <p:val>
                                                <p:strVal val="#ppt_w"/>
                                              </p:val>
                                            </p:tav>
                                          </p:tavLst>
                                        </p:anim>
                                        <p:anim calcmode="lin" valueType="num">
                                          <p:cBhvr>
                                            <p:cTn id="11" dur="500" fill="hold"/>
                                            <p:tgtEl>
                                              <p:spTgt spid="9"/>
                                            </p:tgtEl>
                                            <p:attrNameLst>
                                              <p:attrName>ppt_h</p:attrName>
                                            </p:attrNameLst>
                                          </p:cBhvr>
                                          <p:tavLst>
                                            <p:tav tm="0">
                                              <p:val>
                                                <p:fltVal val="0"/>
                                              </p:val>
                                            </p:tav>
                                            <p:tav tm="100000">
                                              <p:val>
                                                <p:strVal val="#ppt_h"/>
                                              </p:val>
                                            </p:tav>
                                          </p:tavLst>
                                        </p:anim>
                                        <p:animEffect transition="in" filter="fade">
                                          <p:cBhvr>
                                            <p:cTn id="12" dur="500"/>
                                            <p:tgtEl>
                                              <p:spTgt spid="9"/>
                                            </p:tgtEl>
                                          </p:cBhvr>
                                        </p:animEffect>
                                      </p:childTnLst>
                                    </p:cTn>
                                  </p:par>
                                  <p:par>
                                    <p:cTn id="13" presetID="53" presetClass="entr" presetSubtype="16" fill="hold" nodeType="withEffect">
                                      <p:stCondLst>
                                        <p:cond delay="250"/>
                                      </p:stCondLst>
                                      <p:childTnLst>
                                        <p:set>
                                          <p:cBhvr>
                                            <p:cTn id="14" dur="1" fill="hold">
                                              <p:stCondLst>
                                                <p:cond delay="0"/>
                                              </p:stCondLst>
                                            </p:cTn>
                                            <p:tgtEl>
                                              <p:spTgt spid="10"/>
                                            </p:tgtEl>
                                            <p:attrNameLst>
                                              <p:attrName>style.visibility</p:attrName>
                                            </p:attrNameLst>
                                          </p:cBhvr>
                                          <p:to>
                                            <p:strVal val="visible"/>
                                          </p:to>
                                        </p:set>
                                        <p:anim calcmode="lin" valueType="num">
                                          <p:cBhvr>
                                            <p:cTn id="15" dur="500" fill="hold"/>
                                            <p:tgtEl>
                                              <p:spTgt spid="10"/>
                                            </p:tgtEl>
                                            <p:attrNameLst>
                                              <p:attrName>ppt_w</p:attrName>
                                            </p:attrNameLst>
                                          </p:cBhvr>
                                          <p:tavLst>
                                            <p:tav tm="0">
                                              <p:val>
                                                <p:fltVal val="0"/>
                                              </p:val>
                                            </p:tav>
                                            <p:tav tm="100000">
                                              <p:val>
                                                <p:strVal val="#ppt_w"/>
                                              </p:val>
                                            </p:tav>
                                          </p:tavLst>
                                        </p:anim>
                                        <p:anim calcmode="lin" valueType="num">
                                          <p:cBhvr>
                                            <p:cTn id="16" dur="500" fill="hold"/>
                                            <p:tgtEl>
                                              <p:spTgt spid="10"/>
                                            </p:tgtEl>
                                            <p:attrNameLst>
                                              <p:attrName>ppt_h</p:attrName>
                                            </p:attrNameLst>
                                          </p:cBhvr>
                                          <p:tavLst>
                                            <p:tav tm="0">
                                              <p:val>
                                                <p:fltVal val="0"/>
                                              </p:val>
                                            </p:tav>
                                            <p:tav tm="100000">
                                              <p:val>
                                                <p:strVal val="#ppt_h"/>
                                              </p:val>
                                            </p:tav>
                                          </p:tavLst>
                                        </p:anim>
                                        <p:animEffect transition="in" filter="fade">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22" presetClass="entr" presetSubtype="2"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right)">
                                          <p:cBhvr>
                                            <p:cTn id="10" dur="500"/>
                                            <p:tgtEl>
                                              <p:spTgt spid="3"/>
                                            </p:tgtEl>
                                          </p:cBhvr>
                                        </p:animEffect>
                                      </p:childTnLst>
                                    </p:cTn>
                                  </p:par>
                                  <p:par>
                                    <p:cTn id="11" presetID="22" presetClass="entr" presetSubtype="1"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up)">
                                          <p:cBhvr>
                                            <p:cTn id="13" dur="500"/>
                                            <p:tgtEl>
                                              <p:spTgt spid="12"/>
                                            </p:tgtEl>
                                          </p:cBhvr>
                                        </p:animEffect>
                                      </p:childTnLst>
                                    </p:cTn>
                                  </p:par>
                                </p:childTnLst>
                              </p:cTn>
                            </p:par>
                            <p:par>
                              <p:cTn id="14" fill="hold">
                                <p:stCondLst>
                                  <p:cond delay="500"/>
                                </p:stCondLst>
                                <p:childTnLst>
                                  <p:par>
                                    <p:cTn id="15" presetID="2" presetClass="entr" presetSubtype="8" fill="hold" nodeType="afterEffect">
                                      <p:stCondLst>
                                        <p:cond delay="0"/>
                                      </p:stCondLst>
                                      <p:childTnLst>
                                        <p:set>
                                          <p:cBhvr>
                                            <p:cTn id="16" dur="1" fill="hold">
                                              <p:stCondLst>
                                                <p:cond delay="0"/>
                                              </p:stCondLst>
                                            </p:cTn>
                                            <p:tgtEl>
                                              <p:spTgt spid="26"/>
                                            </p:tgtEl>
                                            <p:attrNameLst>
                                              <p:attrName>style.visibility</p:attrName>
                                            </p:attrNameLst>
                                          </p:cBhvr>
                                          <p:to>
                                            <p:strVal val="visible"/>
                                          </p:to>
                                        </p:set>
                                        <p:anim calcmode="lin" valueType="num">
                                          <p:cBhvr additive="base">
                                            <p:cTn id="17" dur="500" fill="hold"/>
                                            <p:tgtEl>
                                              <p:spTgt spid="26"/>
                                            </p:tgtEl>
                                            <p:attrNameLst>
                                              <p:attrName>ppt_x</p:attrName>
                                            </p:attrNameLst>
                                          </p:cBhvr>
                                          <p:tavLst>
                                            <p:tav tm="0">
                                              <p:val>
                                                <p:strVal val="0-#ppt_w/2"/>
                                              </p:val>
                                            </p:tav>
                                            <p:tav tm="100000">
                                              <p:val>
                                                <p:strVal val="#ppt_x"/>
                                              </p:val>
                                            </p:tav>
                                          </p:tavLst>
                                        </p:anim>
                                        <p:anim calcmode="lin" valueType="num">
                                          <p:cBhvr additive="base">
                                            <p:cTn id="18" dur="500" fill="hold"/>
                                            <p:tgtEl>
                                              <p:spTgt spid="26"/>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7" name="uỷn.wav"/>
                                            </p:tgtEl>
                                          </p:cMediaNode>
                                        </p:audio>
                                      </p:subTnLst>
                                    </p:cTn>
                                  </p:par>
                                </p:childTnLst>
                              </p:cTn>
                            </p:par>
                            <p:par>
                              <p:cTn id="19" fill="hold">
                                <p:stCondLst>
                                  <p:cond delay="1000"/>
                                </p:stCondLst>
                                <p:childTnLst>
                                  <p:par>
                                    <p:cTn id="20" presetID="21" presetClass="entr" presetSubtype="1" fill="hold" nodeType="after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wheel(1)">
                                          <p:cBhvr>
                                            <p:cTn id="22" dur="500"/>
                                            <p:tgtEl>
                                              <p:spTgt spid="22"/>
                                            </p:tgtEl>
                                          </p:cBhvr>
                                        </p:animEffect>
                                      </p:childTnLst>
                                    </p:cTn>
                                  </p:par>
                                  <p:par>
                                    <p:cTn id="23" presetID="53" presetClass="entr" presetSubtype="16" fill="hold" nodeType="withEffect">
                                      <p:stCondLst>
                                        <p:cond delay="250"/>
                                      </p:stCondLst>
                                      <p:childTnLst>
                                        <p:set>
                                          <p:cBhvr>
                                            <p:cTn id="24" dur="1" fill="hold">
                                              <p:stCondLst>
                                                <p:cond delay="0"/>
                                              </p:stCondLst>
                                            </p:cTn>
                                            <p:tgtEl>
                                              <p:spTgt spid="9"/>
                                            </p:tgtEl>
                                            <p:attrNameLst>
                                              <p:attrName>style.visibility</p:attrName>
                                            </p:attrNameLst>
                                          </p:cBhvr>
                                          <p:to>
                                            <p:strVal val="visible"/>
                                          </p:to>
                                        </p:set>
                                        <p:anim calcmode="lin" valueType="num">
                                          <p:cBhvr>
                                            <p:cTn id="25" dur="500" fill="hold"/>
                                            <p:tgtEl>
                                              <p:spTgt spid="9"/>
                                            </p:tgtEl>
                                            <p:attrNameLst>
                                              <p:attrName>ppt_w</p:attrName>
                                            </p:attrNameLst>
                                          </p:cBhvr>
                                          <p:tavLst>
                                            <p:tav tm="0">
                                              <p:val>
                                                <p:fltVal val="0"/>
                                              </p:val>
                                            </p:tav>
                                            <p:tav tm="100000">
                                              <p:val>
                                                <p:strVal val="#ppt_w"/>
                                              </p:val>
                                            </p:tav>
                                          </p:tavLst>
                                        </p:anim>
                                        <p:anim calcmode="lin" valueType="num">
                                          <p:cBhvr>
                                            <p:cTn id="26" dur="500" fill="hold"/>
                                            <p:tgtEl>
                                              <p:spTgt spid="9"/>
                                            </p:tgtEl>
                                            <p:attrNameLst>
                                              <p:attrName>ppt_h</p:attrName>
                                            </p:attrNameLst>
                                          </p:cBhvr>
                                          <p:tavLst>
                                            <p:tav tm="0">
                                              <p:val>
                                                <p:fltVal val="0"/>
                                              </p:val>
                                            </p:tav>
                                            <p:tav tm="100000">
                                              <p:val>
                                                <p:strVal val="#ppt_h"/>
                                              </p:val>
                                            </p:tav>
                                          </p:tavLst>
                                        </p:anim>
                                        <p:animEffect transition="in" filter="fade">
                                          <p:cBhvr>
                                            <p:cTn id="27" dur="500"/>
                                            <p:tgtEl>
                                              <p:spTgt spid="9"/>
                                            </p:tgtEl>
                                          </p:cBhvr>
                                        </p:animEffect>
                                      </p:childTnLst>
                                    </p:cTn>
                                  </p:par>
                                  <p:par>
                                    <p:cTn id="28" presetID="53" presetClass="entr" presetSubtype="16" fill="hold" nodeType="withEffect">
                                      <p:stCondLst>
                                        <p:cond delay="250"/>
                                      </p:stCondLst>
                                      <p:childTnLst>
                                        <p:set>
                                          <p:cBhvr>
                                            <p:cTn id="29" dur="1" fill="hold">
                                              <p:stCondLst>
                                                <p:cond delay="0"/>
                                              </p:stCondLst>
                                            </p:cTn>
                                            <p:tgtEl>
                                              <p:spTgt spid="10"/>
                                            </p:tgtEl>
                                            <p:attrNameLst>
                                              <p:attrName>style.visibility</p:attrName>
                                            </p:attrNameLst>
                                          </p:cBhvr>
                                          <p:to>
                                            <p:strVal val="visible"/>
                                          </p:to>
                                        </p:set>
                                        <p:anim calcmode="lin" valueType="num">
                                          <p:cBhvr>
                                            <p:cTn id="30" dur="500" fill="hold"/>
                                            <p:tgtEl>
                                              <p:spTgt spid="10"/>
                                            </p:tgtEl>
                                            <p:attrNameLst>
                                              <p:attrName>ppt_w</p:attrName>
                                            </p:attrNameLst>
                                          </p:cBhvr>
                                          <p:tavLst>
                                            <p:tav tm="0">
                                              <p:val>
                                                <p:fltVal val="0"/>
                                              </p:val>
                                            </p:tav>
                                            <p:tav tm="100000">
                                              <p:val>
                                                <p:strVal val="#ppt_w"/>
                                              </p:val>
                                            </p:tav>
                                          </p:tavLst>
                                        </p:anim>
                                        <p:anim calcmode="lin" valueType="num">
                                          <p:cBhvr>
                                            <p:cTn id="31" dur="500" fill="hold"/>
                                            <p:tgtEl>
                                              <p:spTgt spid="10"/>
                                            </p:tgtEl>
                                            <p:attrNameLst>
                                              <p:attrName>ppt_h</p:attrName>
                                            </p:attrNameLst>
                                          </p:cBhvr>
                                          <p:tavLst>
                                            <p:tav tm="0">
                                              <p:val>
                                                <p:fltVal val="0"/>
                                              </p:val>
                                            </p:tav>
                                            <p:tav tm="100000">
                                              <p:val>
                                                <p:strVal val="#ppt_h"/>
                                              </p:val>
                                            </p:tav>
                                          </p:tavLst>
                                        </p:anim>
                                        <p:animEffect transition="in" filter="fade">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图片 6">
            <a:extLst>
              <a:ext uri="{FF2B5EF4-FFF2-40B4-BE49-F238E27FC236}">
                <a16:creationId xmlns:a16="http://schemas.microsoft.com/office/drawing/2014/main" id="{2B0965FC-DF6B-4994-A1CA-E6985A23DA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713610"/>
            <a:ext cx="12192000" cy="1144389"/>
          </a:xfrm>
          <a:prstGeom prst="rect">
            <a:avLst/>
          </a:prstGeom>
        </p:spPr>
      </p:pic>
      <p:pic>
        <p:nvPicPr>
          <p:cNvPr id="39" name="图片 25">
            <a:extLst>
              <a:ext uri="{FF2B5EF4-FFF2-40B4-BE49-F238E27FC236}">
                <a16:creationId xmlns:a16="http://schemas.microsoft.com/office/drawing/2014/main" id="{9F7FB3A6-AB8E-45A0-8698-83FD392EC5C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0" y="4521200"/>
            <a:ext cx="12192000" cy="2336800"/>
          </a:xfrm>
          <a:prstGeom prst="rect">
            <a:avLst/>
          </a:prstGeom>
        </p:spPr>
      </p:pic>
      <p:pic>
        <p:nvPicPr>
          <p:cNvPr id="40" name="图片 26">
            <a:extLst>
              <a:ext uri="{FF2B5EF4-FFF2-40B4-BE49-F238E27FC236}">
                <a16:creationId xmlns:a16="http://schemas.microsoft.com/office/drawing/2014/main" id="{F4C60B19-4E8D-4124-B7A8-D37B5B03ADB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38551" y="6293164"/>
            <a:ext cx="1162054" cy="570731"/>
          </a:xfrm>
          <a:prstGeom prst="rect">
            <a:avLst/>
          </a:prstGeom>
        </p:spPr>
      </p:pic>
      <p:pic>
        <p:nvPicPr>
          <p:cNvPr id="41" name="图片 27">
            <a:extLst>
              <a:ext uri="{FF2B5EF4-FFF2-40B4-BE49-F238E27FC236}">
                <a16:creationId xmlns:a16="http://schemas.microsoft.com/office/drawing/2014/main" id="{14570E40-9686-4772-882E-B21EDD5C75C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6311898" y="6310656"/>
            <a:ext cx="1162053" cy="547344"/>
          </a:xfrm>
          <a:prstGeom prst="rect">
            <a:avLst/>
          </a:prstGeom>
        </p:spPr>
      </p:pic>
      <p:pic>
        <p:nvPicPr>
          <p:cNvPr id="42" name="图片 28">
            <a:extLst>
              <a:ext uri="{FF2B5EF4-FFF2-40B4-BE49-F238E27FC236}">
                <a16:creationId xmlns:a16="http://schemas.microsoft.com/office/drawing/2014/main" id="{CCE9AA0F-A837-459E-A30E-388C1893A64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84352" y="6272547"/>
            <a:ext cx="1738086" cy="597244"/>
          </a:xfrm>
          <a:prstGeom prst="rect">
            <a:avLst/>
          </a:prstGeom>
        </p:spPr>
      </p:pic>
      <p:sp>
        <p:nvSpPr>
          <p:cNvPr id="43" name="文本框 29">
            <a:extLst>
              <a:ext uri="{FF2B5EF4-FFF2-40B4-BE49-F238E27FC236}">
                <a16:creationId xmlns:a16="http://schemas.microsoft.com/office/drawing/2014/main" id="{171D095A-D397-4A71-895C-56B9F46F1147}"/>
              </a:ext>
            </a:extLst>
          </p:cNvPr>
          <p:cNvSpPr txBox="1"/>
          <p:nvPr/>
        </p:nvSpPr>
        <p:spPr>
          <a:xfrm>
            <a:off x="444393" y="304926"/>
            <a:ext cx="11303214" cy="584775"/>
          </a:xfrm>
          <a:prstGeom prst="rect">
            <a:avLst/>
          </a:prstGeom>
          <a:noFill/>
        </p:spPr>
        <p:txBody>
          <a:bodyPr wrap="square" rtlCol="0">
            <a:spAutoFit/>
          </a:bodyPr>
          <a:lstStyle/>
          <a:p>
            <a:pPr lvl="0">
              <a:defRPr/>
            </a:pPr>
            <a:r>
              <a:rPr lang="en-US" altLang="zh-CN" sz="32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1.</a:t>
            </a:r>
            <a:r>
              <a:rPr lang="en-US" altLang="zh-CN" sz="3200" b="1"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Đọc</a:t>
            </a:r>
            <a:r>
              <a:rPr lang="en-US" altLang="zh-CN" sz="3200" b="1"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bức</a:t>
            </a:r>
            <a:r>
              <a:rPr lang="en-US" altLang="zh-CN" sz="3200" b="1"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thư</a:t>
            </a:r>
            <a:r>
              <a:rPr lang="en-US" altLang="zh-CN" sz="3200" b="1"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dưới</a:t>
            </a:r>
            <a:r>
              <a:rPr lang="en-US" altLang="zh-CN" sz="3200" b="1"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đây</a:t>
            </a:r>
            <a:r>
              <a:rPr lang="en-US" altLang="zh-CN" sz="3200" b="1"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và</a:t>
            </a:r>
            <a:r>
              <a:rPr lang="en-US" altLang="zh-CN" sz="3200" b="1"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trả</a:t>
            </a:r>
            <a:r>
              <a:rPr lang="en-US" altLang="zh-CN" sz="3200" b="1"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lời</a:t>
            </a:r>
            <a:r>
              <a:rPr lang="en-US" altLang="zh-CN" sz="3200" b="1"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câu</a:t>
            </a:r>
            <a:r>
              <a:rPr lang="en-US" altLang="zh-CN" sz="3200" b="1"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hỏi</a:t>
            </a:r>
            <a:r>
              <a:rPr lang="en-US" altLang="zh-CN" sz="3200" b="1"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a:t>
            </a:r>
            <a:endParaRPr lang="vi-VN" altLang="zh-CN" sz="3200" b="1"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45" name="图片 31">
            <a:extLst>
              <a:ext uri="{FF2B5EF4-FFF2-40B4-BE49-F238E27FC236}">
                <a16:creationId xmlns:a16="http://schemas.microsoft.com/office/drawing/2014/main" id="{5853DD61-0591-4F42-A0B0-658EA8EACA4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11303214" y="0"/>
            <a:ext cx="787187" cy="845807"/>
          </a:xfrm>
          <a:prstGeom prst="rect">
            <a:avLst/>
          </a:prstGeom>
        </p:spPr>
      </p:pic>
      <p:sp>
        <p:nvSpPr>
          <p:cNvPr id="6" name="TextBox 5">
            <a:extLst>
              <a:ext uri="{FF2B5EF4-FFF2-40B4-BE49-F238E27FC236}">
                <a16:creationId xmlns:a16="http://schemas.microsoft.com/office/drawing/2014/main" id="{AFA9EF06-AD49-4074-BEE1-08CE1DB86B21}"/>
              </a:ext>
            </a:extLst>
          </p:cNvPr>
          <p:cNvSpPr txBox="1"/>
          <p:nvPr/>
        </p:nvSpPr>
        <p:spPr>
          <a:xfrm>
            <a:off x="479797" y="1144391"/>
            <a:ext cx="4719023" cy="3970318"/>
          </a:xfrm>
          <a:prstGeom prst="rect">
            <a:avLst/>
          </a:prstGeom>
          <a:noFill/>
        </p:spPr>
        <p:txBody>
          <a:bodyPr wrap="square" rtlCol="0">
            <a:spAutoFit/>
          </a:bodyPr>
          <a:lstStyle/>
          <a:p>
            <a:r>
              <a:rPr lang="vi-VN" sz="28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a. Bạn Nga viết thư cho ai?</a:t>
            </a:r>
          </a:p>
          <a:p>
            <a:r>
              <a:rPr lang="vi-VN" sz="28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b. Dòng đầu bức thư ghi những gì?</a:t>
            </a:r>
          </a:p>
          <a:p>
            <a:r>
              <a:rPr lang="vi-VN" sz="28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c. Đoạn nào trong thư là lời hỏi thăm?</a:t>
            </a:r>
          </a:p>
          <a:p>
            <a:r>
              <a:rPr lang="vi-VN" sz="28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d.</a:t>
            </a:r>
            <a:r>
              <a:rPr lang="en-US" sz="28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vi-VN" sz="28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Đoạn nào trong thư là lời Nga kể về mình và gia đình?</a:t>
            </a:r>
          </a:p>
          <a:p>
            <a:r>
              <a:rPr lang="vi-VN" sz="28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e.</a:t>
            </a:r>
            <a:r>
              <a:rPr lang="en-US" sz="28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vi-VN" sz="28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Nga mong ước điều gì?</a:t>
            </a:r>
            <a:r>
              <a:rPr lang="en-US" sz="28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vi-VN" sz="28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Nga chúc chú thế nào? </a:t>
            </a:r>
          </a:p>
        </p:txBody>
      </p:sp>
      <p:pic>
        <p:nvPicPr>
          <p:cNvPr id="4" name="Picture 3">
            <a:extLst>
              <a:ext uri="{FF2B5EF4-FFF2-40B4-BE49-F238E27FC236}">
                <a16:creationId xmlns:a16="http://schemas.microsoft.com/office/drawing/2014/main" id="{F605E745-8BDD-4F6F-B182-C1DB9677CAEC}"/>
              </a:ext>
            </a:extLst>
          </p:cNvPr>
          <p:cNvPicPr>
            <a:picLocks noChangeAspect="1"/>
          </p:cNvPicPr>
          <p:nvPr/>
        </p:nvPicPr>
        <p:blipFill rotWithShape="1">
          <a:blip r:embed="rId9">
            <a:extLst>
              <a:ext uri="{BEBA8EAE-BF5A-486C-A8C5-ECC9F3942E4B}">
                <a14:imgProps xmlns:a14="http://schemas.microsoft.com/office/drawing/2010/main">
                  <a14:imgLayer r:embed="rId10">
                    <a14:imgEffect>
                      <a14:brightnessContrast bright="20000" contrast="40000"/>
                    </a14:imgEffect>
                  </a14:imgLayer>
                </a14:imgProps>
              </a:ext>
            </a:extLst>
          </a:blip>
          <a:srcRect r="77" b="24126"/>
          <a:stretch/>
        </p:blipFill>
        <p:spPr>
          <a:xfrm>
            <a:off x="5678617" y="1386688"/>
            <a:ext cx="6033586" cy="3720146"/>
          </a:xfrm>
          <a:prstGeom prst="rect">
            <a:avLst/>
          </a:prstGeom>
        </p:spPr>
      </p:pic>
      <p:cxnSp>
        <p:nvCxnSpPr>
          <p:cNvPr id="7" name="Straight Connector 6">
            <a:extLst>
              <a:ext uri="{FF2B5EF4-FFF2-40B4-BE49-F238E27FC236}">
                <a16:creationId xmlns:a16="http://schemas.microsoft.com/office/drawing/2014/main" id="{9BC7F55E-3339-EEDD-DCA7-2DA3109AF87A}"/>
              </a:ext>
            </a:extLst>
          </p:cNvPr>
          <p:cNvCxnSpPr/>
          <p:nvPr/>
        </p:nvCxnSpPr>
        <p:spPr>
          <a:xfrm>
            <a:off x="943276" y="889701"/>
            <a:ext cx="635267"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8" name="Straight Connector 7">
            <a:extLst>
              <a:ext uri="{FF2B5EF4-FFF2-40B4-BE49-F238E27FC236}">
                <a16:creationId xmlns:a16="http://schemas.microsoft.com/office/drawing/2014/main" id="{579A816E-684D-50FA-5179-BECF7A788893}"/>
              </a:ext>
            </a:extLst>
          </p:cNvPr>
          <p:cNvCxnSpPr>
            <a:cxnSpLocks/>
          </p:cNvCxnSpPr>
          <p:nvPr/>
        </p:nvCxnSpPr>
        <p:spPr>
          <a:xfrm>
            <a:off x="4233272" y="845807"/>
            <a:ext cx="2456286" cy="0"/>
          </a:xfrm>
          <a:prstGeom prst="line">
            <a:avLst/>
          </a:prstGeom>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64939953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22" presetClass="entr" presetSubtype="1" fill="hold" nodeType="withEffect">
                                  <p:stCondLst>
                                    <p:cond delay="750"/>
                                  </p:stCondLst>
                                  <p:childTnLst>
                                    <p:set>
                                      <p:cBhvr>
                                        <p:cTn id="10" dur="1" fill="hold">
                                          <p:stCondLst>
                                            <p:cond delay="0"/>
                                          </p:stCondLst>
                                        </p:cTn>
                                        <p:tgtEl>
                                          <p:spTgt spid="45"/>
                                        </p:tgtEl>
                                        <p:attrNameLst>
                                          <p:attrName>style.visibility</p:attrName>
                                        </p:attrNameLst>
                                      </p:cBhvr>
                                      <p:to>
                                        <p:strVal val="visible"/>
                                      </p:to>
                                    </p:set>
                                    <p:animEffect transition="in" filter="wipe(up)">
                                      <p:cBhvr>
                                        <p:cTn id="11" dur="250"/>
                                        <p:tgtEl>
                                          <p:spTgt spid="45"/>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up)">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5C06D6-4CF7-9B24-7BA6-D32C6E13502A}"/>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contrast="40000"/>
                    </a14:imgEffect>
                  </a14:imgLayer>
                </a14:imgProps>
              </a:ext>
            </a:extLst>
          </a:blip>
          <a:srcRect r="77" b="24126"/>
          <a:stretch/>
        </p:blipFill>
        <p:spPr>
          <a:xfrm>
            <a:off x="2342619" y="923441"/>
            <a:ext cx="7876257" cy="4856287"/>
          </a:xfrm>
          <a:prstGeom prst="rect">
            <a:avLst/>
          </a:prstGeom>
        </p:spPr>
      </p:pic>
      <p:pic>
        <p:nvPicPr>
          <p:cNvPr id="38" name="图片 6">
            <a:extLst>
              <a:ext uri="{FF2B5EF4-FFF2-40B4-BE49-F238E27FC236}">
                <a16:creationId xmlns:a16="http://schemas.microsoft.com/office/drawing/2014/main" id="{2B0965FC-DF6B-4994-A1CA-E6985A23DAD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0631" y="6101159"/>
            <a:ext cx="12192000" cy="1144389"/>
          </a:xfrm>
          <a:prstGeom prst="rect">
            <a:avLst/>
          </a:prstGeom>
        </p:spPr>
      </p:pic>
      <p:pic>
        <p:nvPicPr>
          <p:cNvPr id="39" name="图片 25">
            <a:extLst>
              <a:ext uri="{FF2B5EF4-FFF2-40B4-BE49-F238E27FC236}">
                <a16:creationId xmlns:a16="http://schemas.microsoft.com/office/drawing/2014/main" id="{9F7FB3A6-AB8E-45A0-8698-83FD392EC5C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240631" y="4588087"/>
            <a:ext cx="12192000" cy="2336800"/>
          </a:xfrm>
          <a:prstGeom prst="rect">
            <a:avLst/>
          </a:prstGeom>
        </p:spPr>
      </p:pic>
      <p:pic>
        <p:nvPicPr>
          <p:cNvPr id="40" name="图片 26">
            <a:extLst>
              <a:ext uri="{FF2B5EF4-FFF2-40B4-BE49-F238E27FC236}">
                <a16:creationId xmlns:a16="http://schemas.microsoft.com/office/drawing/2014/main" id="{F4C60B19-4E8D-4124-B7A8-D37B5B03ADB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92711" y="6505629"/>
            <a:ext cx="1162054" cy="570731"/>
          </a:xfrm>
          <a:prstGeom prst="rect">
            <a:avLst/>
          </a:prstGeom>
        </p:spPr>
      </p:pic>
      <p:pic>
        <p:nvPicPr>
          <p:cNvPr id="41" name="图片 27">
            <a:extLst>
              <a:ext uri="{FF2B5EF4-FFF2-40B4-BE49-F238E27FC236}">
                <a16:creationId xmlns:a16="http://schemas.microsoft.com/office/drawing/2014/main" id="{14570E40-9686-4772-882E-B21EDD5C75C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6071267" y="6310656"/>
            <a:ext cx="1162053" cy="547344"/>
          </a:xfrm>
          <a:prstGeom prst="rect">
            <a:avLst/>
          </a:prstGeom>
        </p:spPr>
      </p:pic>
      <p:pic>
        <p:nvPicPr>
          <p:cNvPr id="42" name="图片 28">
            <a:extLst>
              <a:ext uri="{FF2B5EF4-FFF2-40B4-BE49-F238E27FC236}">
                <a16:creationId xmlns:a16="http://schemas.microsoft.com/office/drawing/2014/main" id="{CCE9AA0F-A837-459E-A30E-388C1893A64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500178" y="6374732"/>
            <a:ext cx="1738086" cy="597244"/>
          </a:xfrm>
          <a:prstGeom prst="rect">
            <a:avLst/>
          </a:prstGeom>
        </p:spPr>
      </p:pic>
      <p:pic>
        <p:nvPicPr>
          <p:cNvPr id="45" name="图片 31">
            <a:extLst>
              <a:ext uri="{FF2B5EF4-FFF2-40B4-BE49-F238E27FC236}">
                <a16:creationId xmlns:a16="http://schemas.microsoft.com/office/drawing/2014/main" id="{5853DD61-0591-4F42-A0B0-658EA8EACA4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flipH="1">
            <a:off x="11062583" y="0"/>
            <a:ext cx="787187" cy="845807"/>
          </a:xfrm>
          <a:prstGeom prst="rect">
            <a:avLst/>
          </a:prstGeom>
        </p:spPr>
      </p:pic>
      <p:sp>
        <p:nvSpPr>
          <p:cNvPr id="46" name="TextBox 45">
            <a:extLst>
              <a:ext uri="{FF2B5EF4-FFF2-40B4-BE49-F238E27FC236}">
                <a16:creationId xmlns:a16="http://schemas.microsoft.com/office/drawing/2014/main" id="{E5E5EE69-CC05-B6D2-071F-D369E01919C6}"/>
              </a:ext>
            </a:extLst>
          </p:cNvPr>
          <p:cNvSpPr txBox="1"/>
          <p:nvPr/>
        </p:nvSpPr>
        <p:spPr>
          <a:xfrm>
            <a:off x="2358186" y="140085"/>
            <a:ext cx="722156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101"/>
                </a:solidFill>
                <a:effectLst/>
                <a:uLnTx/>
                <a:uFillTx/>
                <a:latin typeface="Times New Roman" panose="02020603050405020304" pitchFamily="18" charset="0"/>
                <a:ea typeface="White Xmas PERSONAL USE" pitchFamily="50" charset="0"/>
                <a:cs typeface="Times New Roman" panose="02020603050405020304" pitchFamily="18" charset="0"/>
              </a:rPr>
              <a:t>Bố</a:t>
            </a:r>
            <a:r>
              <a:rPr kumimoji="0" lang="en-US" sz="3600" b="1" i="0" u="none" strike="noStrike" kern="1200" cap="none" spc="0" normalizeH="0" noProof="0" dirty="0">
                <a:ln>
                  <a:noFill/>
                </a:ln>
                <a:solidFill>
                  <a:srgbClr val="FF0101"/>
                </a:solidFill>
                <a:effectLst/>
                <a:uLnTx/>
                <a:uFillTx/>
                <a:latin typeface="Times New Roman" panose="02020603050405020304" pitchFamily="18" charset="0"/>
                <a:ea typeface="White Xmas PERSONAL USE" pitchFamily="50" charset="0"/>
                <a:cs typeface="Times New Roman" panose="02020603050405020304" pitchFamily="18" charset="0"/>
              </a:rPr>
              <a:t> </a:t>
            </a:r>
            <a:r>
              <a:rPr kumimoji="0" lang="en-US" sz="3600" b="1" i="0" u="none" strike="noStrike" kern="1200" cap="none" spc="0" normalizeH="0" noProof="0" dirty="0" err="1">
                <a:ln>
                  <a:noFill/>
                </a:ln>
                <a:solidFill>
                  <a:srgbClr val="FF0101"/>
                </a:solidFill>
                <a:effectLst/>
                <a:uLnTx/>
                <a:uFillTx/>
                <a:latin typeface="Times New Roman" panose="02020603050405020304" pitchFamily="18" charset="0"/>
                <a:ea typeface="White Xmas PERSONAL USE" pitchFamily="50" charset="0"/>
                <a:cs typeface="Times New Roman" panose="02020603050405020304" pitchFamily="18" charset="0"/>
              </a:rPr>
              <a:t>cục</a:t>
            </a:r>
            <a:r>
              <a:rPr kumimoji="0" lang="en-US" sz="3600" b="1" i="0" u="none" strike="noStrike" kern="1200" cap="none" spc="0" normalizeH="0" noProof="0" dirty="0">
                <a:ln>
                  <a:noFill/>
                </a:ln>
                <a:solidFill>
                  <a:srgbClr val="FF0101"/>
                </a:solidFill>
                <a:effectLst/>
                <a:uLnTx/>
                <a:uFillTx/>
                <a:latin typeface="Times New Roman" panose="02020603050405020304" pitchFamily="18" charset="0"/>
                <a:ea typeface="White Xmas PERSONAL USE" pitchFamily="50" charset="0"/>
                <a:cs typeface="Times New Roman" panose="02020603050405020304" pitchFamily="18" charset="0"/>
              </a:rPr>
              <a:t> </a:t>
            </a:r>
            <a:r>
              <a:rPr kumimoji="0" lang="en-US" sz="3600" b="1" i="0" u="none" strike="noStrike" kern="1200" cap="none" spc="0" normalizeH="0" noProof="0" dirty="0" err="1">
                <a:ln>
                  <a:noFill/>
                </a:ln>
                <a:solidFill>
                  <a:srgbClr val="FF0101"/>
                </a:solidFill>
                <a:effectLst/>
                <a:uLnTx/>
                <a:uFillTx/>
                <a:latin typeface="Times New Roman" panose="02020603050405020304" pitchFamily="18" charset="0"/>
                <a:ea typeface="White Xmas PERSONAL USE" pitchFamily="50" charset="0"/>
                <a:cs typeface="Times New Roman" panose="02020603050405020304" pitchFamily="18" charset="0"/>
              </a:rPr>
              <a:t>một</a:t>
            </a:r>
            <a:r>
              <a:rPr kumimoji="0" lang="en-US" sz="3600" b="1" i="0" u="none" strike="noStrike" kern="1200" cap="none" spc="0" normalizeH="0" noProof="0" dirty="0">
                <a:ln>
                  <a:noFill/>
                </a:ln>
                <a:solidFill>
                  <a:srgbClr val="FF0101"/>
                </a:solidFill>
                <a:effectLst/>
                <a:uLnTx/>
                <a:uFillTx/>
                <a:latin typeface="Times New Roman" panose="02020603050405020304" pitchFamily="18" charset="0"/>
                <a:ea typeface="White Xmas PERSONAL USE" pitchFamily="50" charset="0"/>
                <a:cs typeface="Times New Roman" panose="02020603050405020304" pitchFamily="18" charset="0"/>
              </a:rPr>
              <a:t> </a:t>
            </a:r>
            <a:r>
              <a:rPr kumimoji="0" lang="en-US" sz="3600" b="1" i="0" u="none" strike="noStrike" kern="1200" cap="none" spc="0" normalizeH="0" noProof="0" dirty="0" err="1">
                <a:ln>
                  <a:noFill/>
                </a:ln>
                <a:solidFill>
                  <a:srgbClr val="FF0101"/>
                </a:solidFill>
                <a:effectLst/>
                <a:uLnTx/>
                <a:uFillTx/>
                <a:latin typeface="Times New Roman" panose="02020603050405020304" pitchFamily="18" charset="0"/>
                <a:ea typeface="White Xmas PERSONAL USE" pitchFamily="50" charset="0"/>
                <a:cs typeface="Times New Roman" panose="02020603050405020304" pitchFamily="18" charset="0"/>
              </a:rPr>
              <a:t>bức</a:t>
            </a:r>
            <a:r>
              <a:rPr kumimoji="0" lang="en-US" sz="3600" b="1" i="0" u="none" strike="noStrike" kern="1200" cap="none" spc="0" normalizeH="0" noProof="0" dirty="0">
                <a:ln>
                  <a:noFill/>
                </a:ln>
                <a:solidFill>
                  <a:srgbClr val="FF0101"/>
                </a:solidFill>
                <a:effectLst/>
                <a:uLnTx/>
                <a:uFillTx/>
                <a:latin typeface="Times New Roman" panose="02020603050405020304" pitchFamily="18" charset="0"/>
                <a:ea typeface="White Xmas PERSONAL USE" pitchFamily="50" charset="0"/>
                <a:cs typeface="Times New Roman" panose="02020603050405020304" pitchFamily="18" charset="0"/>
              </a:rPr>
              <a:t> </a:t>
            </a:r>
            <a:r>
              <a:rPr kumimoji="0" lang="en-US" sz="3600" b="1" i="0" u="none" strike="noStrike" kern="1200" cap="none" spc="0" normalizeH="0" noProof="0" dirty="0" err="1">
                <a:ln>
                  <a:noFill/>
                </a:ln>
                <a:solidFill>
                  <a:srgbClr val="FF0101"/>
                </a:solidFill>
                <a:effectLst/>
                <a:uLnTx/>
                <a:uFillTx/>
                <a:latin typeface="Times New Roman" panose="02020603050405020304" pitchFamily="18" charset="0"/>
                <a:ea typeface="White Xmas PERSONAL USE" pitchFamily="50" charset="0"/>
                <a:cs typeface="Times New Roman" panose="02020603050405020304" pitchFamily="18" charset="0"/>
              </a:rPr>
              <a:t>thư</a:t>
            </a:r>
            <a:endParaRPr kumimoji="0" lang="en-US" sz="3600" b="1" i="0" u="none" strike="noStrike" kern="1200" cap="none" spc="0" normalizeH="0" baseline="0" noProof="0" dirty="0">
              <a:ln>
                <a:noFill/>
              </a:ln>
              <a:solidFill>
                <a:srgbClr val="FF0101"/>
              </a:solidFill>
              <a:effectLst/>
              <a:uLnTx/>
              <a:uFillTx/>
              <a:latin typeface="Times New Roman" panose="02020603050405020304" pitchFamily="18" charset="0"/>
              <a:ea typeface="White Xmas PERSONAL USE" pitchFamily="50" charset="0"/>
              <a:cs typeface="Times New Roman" panose="02020603050405020304" pitchFamily="18" charset="0"/>
            </a:endParaRPr>
          </a:p>
        </p:txBody>
      </p:sp>
      <p:cxnSp>
        <p:nvCxnSpPr>
          <p:cNvPr id="8" name="Straight Arrow Connector 7">
            <a:extLst>
              <a:ext uri="{FF2B5EF4-FFF2-40B4-BE49-F238E27FC236}">
                <a16:creationId xmlns:a16="http://schemas.microsoft.com/office/drawing/2014/main" id="{A8246648-EB94-160D-178A-1220BE3E3AC1}"/>
              </a:ext>
            </a:extLst>
          </p:cNvPr>
          <p:cNvCxnSpPr>
            <a:cxnSpLocks/>
          </p:cNvCxnSpPr>
          <p:nvPr/>
        </p:nvCxnSpPr>
        <p:spPr>
          <a:xfrm>
            <a:off x="6280747" y="1654628"/>
            <a:ext cx="3401300" cy="0"/>
          </a:xfrm>
          <a:prstGeom prst="straightConnector1">
            <a:avLst/>
          </a:prstGeom>
          <a:ln w="28575">
            <a:solidFill>
              <a:srgbClr val="D76A5D"/>
            </a:solidFill>
            <a:tailEnd type="triangle"/>
          </a:ln>
        </p:spPr>
        <p:style>
          <a:lnRef idx="1">
            <a:schemeClr val="accent1"/>
          </a:lnRef>
          <a:fillRef idx="0">
            <a:schemeClr val="accent1"/>
          </a:fillRef>
          <a:effectRef idx="0">
            <a:schemeClr val="accent1"/>
          </a:effectRef>
          <a:fontRef idx="minor">
            <a:schemeClr val="tx1"/>
          </a:fontRef>
        </p:style>
      </p:cxnSp>
      <p:sp>
        <p:nvSpPr>
          <p:cNvPr id="47" name="TextBox 46">
            <a:extLst>
              <a:ext uri="{FF2B5EF4-FFF2-40B4-BE49-F238E27FC236}">
                <a16:creationId xmlns:a16="http://schemas.microsoft.com/office/drawing/2014/main" id="{D224BC59-E954-16FF-EE17-0B78063AD685}"/>
              </a:ext>
            </a:extLst>
          </p:cNvPr>
          <p:cNvSpPr txBox="1"/>
          <p:nvPr/>
        </p:nvSpPr>
        <p:spPr>
          <a:xfrm>
            <a:off x="9682047" y="1281254"/>
            <a:ext cx="8744856" cy="533672"/>
          </a:xfrm>
          <a:prstGeom prst="rect">
            <a:avLst/>
          </a:prstGeom>
          <a:noFill/>
        </p:spPr>
        <p:txBody>
          <a:bodyPr wrap="square">
            <a:spAutoFit/>
          </a:bodyPr>
          <a:lstStyle/>
          <a:p>
            <a:pPr>
              <a:lnSpc>
                <a:spcPct val="130000"/>
              </a:lnSpc>
              <a:spcBef>
                <a:spcPts val="300"/>
              </a:spcBef>
              <a:spcAft>
                <a:spcPts val="300"/>
              </a:spcAft>
            </a:pPr>
            <a:r>
              <a:rPr lang="nl-NL" sz="2400" b="1" dirty="0">
                <a:solidFill>
                  <a:schemeClr val="accent1"/>
                </a:solidFill>
                <a:effectLst/>
                <a:latin typeface="Times New Roman" panose="02020603050405020304" pitchFamily="18" charset="0"/>
                <a:ea typeface="Calibri" panose="020F0502020204030204" pitchFamily="34" charset="0"/>
                <a:cs typeface="Times New Roman" panose="02020603050405020304" pitchFamily="18" charset="0"/>
              </a:rPr>
              <a:t>Ngày tháng năm</a:t>
            </a:r>
            <a:endParaRPr lang="en-US" sz="2400" b="1" dirty="0">
              <a:solidFill>
                <a:schemeClr val="accent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cxnSp>
        <p:nvCxnSpPr>
          <p:cNvPr id="48" name="Straight Arrow Connector 47">
            <a:extLst>
              <a:ext uri="{FF2B5EF4-FFF2-40B4-BE49-F238E27FC236}">
                <a16:creationId xmlns:a16="http://schemas.microsoft.com/office/drawing/2014/main" id="{90D1AF80-D710-16A2-C8D4-33EA44989EA7}"/>
              </a:ext>
            </a:extLst>
          </p:cNvPr>
          <p:cNvCxnSpPr>
            <a:cxnSpLocks/>
          </p:cNvCxnSpPr>
          <p:nvPr/>
        </p:nvCxnSpPr>
        <p:spPr>
          <a:xfrm flipH="1">
            <a:off x="2369221" y="1849914"/>
            <a:ext cx="2610757" cy="0"/>
          </a:xfrm>
          <a:prstGeom prst="straightConnector1">
            <a:avLst/>
          </a:prstGeom>
          <a:ln w="28575">
            <a:solidFill>
              <a:srgbClr val="D76A5D"/>
            </a:solidFill>
            <a:tailEnd type="triangle"/>
          </a:ln>
        </p:spPr>
        <p:style>
          <a:lnRef idx="1">
            <a:schemeClr val="accent1"/>
          </a:lnRef>
          <a:fillRef idx="0">
            <a:schemeClr val="accent1"/>
          </a:fillRef>
          <a:effectRef idx="0">
            <a:schemeClr val="accent1"/>
          </a:effectRef>
          <a:fontRef idx="minor">
            <a:schemeClr val="tx1"/>
          </a:fontRef>
        </p:style>
      </p:cxnSp>
      <p:sp>
        <p:nvSpPr>
          <p:cNvPr id="49" name="TextBox 48">
            <a:extLst>
              <a:ext uri="{FF2B5EF4-FFF2-40B4-BE49-F238E27FC236}">
                <a16:creationId xmlns:a16="http://schemas.microsoft.com/office/drawing/2014/main" id="{F802EC17-0A67-F9BF-3F98-3017D4B5B6CA}"/>
              </a:ext>
            </a:extLst>
          </p:cNvPr>
          <p:cNvSpPr txBox="1"/>
          <p:nvPr/>
        </p:nvSpPr>
        <p:spPr>
          <a:xfrm>
            <a:off x="1086596" y="1496663"/>
            <a:ext cx="1470613" cy="533672"/>
          </a:xfrm>
          <a:prstGeom prst="rect">
            <a:avLst/>
          </a:prstGeom>
          <a:noFill/>
        </p:spPr>
        <p:txBody>
          <a:bodyPr wrap="square">
            <a:spAutoFit/>
          </a:bodyPr>
          <a:lstStyle/>
          <a:p>
            <a:pPr>
              <a:lnSpc>
                <a:spcPct val="130000"/>
              </a:lnSpc>
              <a:spcBef>
                <a:spcPts val="300"/>
              </a:spcBef>
              <a:spcAft>
                <a:spcPts val="300"/>
              </a:spcAft>
            </a:pPr>
            <a:r>
              <a:rPr lang="nl-NL" sz="2400" b="1" dirty="0">
                <a:solidFill>
                  <a:schemeClr val="accent1"/>
                </a:solidFill>
                <a:effectLst/>
                <a:latin typeface="Times New Roman" panose="02020603050405020304" pitchFamily="18" charset="0"/>
                <a:ea typeface="Calibri" panose="020F0502020204030204" pitchFamily="34" charset="0"/>
                <a:cs typeface="Times New Roman" panose="02020603050405020304" pitchFamily="18" charset="0"/>
              </a:rPr>
              <a:t>Lời chào</a:t>
            </a:r>
            <a:endParaRPr lang="en-US" sz="2400" b="1" dirty="0">
              <a:solidFill>
                <a:schemeClr val="accent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30" name="Left Brace 29">
            <a:extLst>
              <a:ext uri="{FF2B5EF4-FFF2-40B4-BE49-F238E27FC236}">
                <a16:creationId xmlns:a16="http://schemas.microsoft.com/office/drawing/2014/main" id="{DAA91721-BAC0-3A19-10DF-567EEF37CB89}"/>
              </a:ext>
            </a:extLst>
          </p:cNvPr>
          <p:cNvSpPr/>
          <p:nvPr/>
        </p:nvSpPr>
        <p:spPr>
          <a:xfrm>
            <a:off x="2653513" y="1929511"/>
            <a:ext cx="318839" cy="908874"/>
          </a:xfrm>
          <a:prstGeom prst="leftBrace">
            <a:avLst>
              <a:gd name="adj1" fmla="val 34732"/>
              <a:gd name="adj2" fmla="val 47942"/>
            </a:avLst>
          </a:prstGeom>
          <a:ln w="28575">
            <a:solidFill>
              <a:srgbClr val="7030A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cxnSp>
        <p:nvCxnSpPr>
          <p:cNvPr id="51" name="Straight Arrow Connector 50">
            <a:extLst>
              <a:ext uri="{FF2B5EF4-FFF2-40B4-BE49-F238E27FC236}">
                <a16:creationId xmlns:a16="http://schemas.microsoft.com/office/drawing/2014/main" id="{2A33744B-5EB6-73AA-3011-C3FB109BB287}"/>
              </a:ext>
            </a:extLst>
          </p:cNvPr>
          <p:cNvCxnSpPr>
            <a:cxnSpLocks/>
          </p:cNvCxnSpPr>
          <p:nvPr/>
        </p:nvCxnSpPr>
        <p:spPr>
          <a:xfrm flipH="1">
            <a:off x="2062441" y="2430818"/>
            <a:ext cx="398046" cy="0"/>
          </a:xfrm>
          <a:prstGeom prst="straightConnector1">
            <a:avLst/>
          </a:prstGeom>
          <a:ln w="28575">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53" name="TextBox 52">
            <a:extLst>
              <a:ext uri="{FF2B5EF4-FFF2-40B4-BE49-F238E27FC236}">
                <a16:creationId xmlns:a16="http://schemas.microsoft.com/office/drawing/2014/main" id="{C0EF7E32-0300-45AF-4BA8-667901936A58}"/>
              </a:ext>
            </a:extLst>
          </p:cNvPr>
          <p:cNvSpPr txBox="1"/>
          <p:nvPr/>
        </p:nvSpPr>
        <p:spPr>
          <a:xfrm>
            <a:off x="185306" y="2114946"/>
            <a:ext cx="2003312" cy="533672"/>
          </a:xfrm>
          <a:prstGeom prst="rect">
            <a:avLst/>
          </a:prstGeom>
          <a:noFill/>
        </p:spPr>
        <p:txBody>
          <a:bodyPr wrap="square">
            <a:spAutoFit/>
          </a:bodyPr>
          <a:lstStyle/>
          <a:p>
            <a:pPr>
              <a:lnSpc>
                <a:spcPct val="130000"/>
              </a:lnSpc>
              <a:spcBef>
                <a:spcPts val="300"/>
              </a:spcBef>
              <a:spcAft>
                <a:spcPts val="300"/>
              </a:spcAft>
            </a:pPr>
            <a:r>
              <a:rPr lang="nl-NL" sz="2400" b="1" dirty="0">
                <a:solidFill>
                  <a:schemeClr val="accent1"/>
                </a:solidFill>
                <a:effectLst/>
                <a:latin typeface="Times New Roman" panose="02020603050405020304" pitchFamily="18" charset="0"/>
                <a:ea typeface="Calibri" panose="020F0502020204030204" pitchFamily="34" charset="0"/>
                <a:cs typeface="Times New Roman" panose="02020603050405020304" pitchFamily="18" charset="0"/>
              </a:rPr>
              <a:t>Lời hỏi thăm</a:t>
            </a:r>
            <a:endParaRPr lang="en-US" sz="2400" b="1" dirty="0">
              <a:solidFill>
                <a:schemeClr val="accent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54" name="Left Brace 53">
            <a:extLst>
              <a:ext uri="{FF2B5EF4-FFF2-40B4-BE49-F238E27FC236}">
                <a16:creationId xmlns:a16="http://schemas.microsoft.com/office/drawing/2014/main" id="{57ACFD38-6594-A19A-8310-658B615BA237}"/>
              </a:ext>
            </a:extLst>
          </p:cNvPr>
          <p:cNvSpPr/>
          <p:nvPr/>
        </p:nvSpPr>
        <p:spPr>
          <a:xfrm>
            <a:off x="2653513" y="2880433"/>
            <a:ext cx="318839" cy="1403406"/>
          </a:xfrm>
          <a:prstGeom prst="leftBrace">
            <a:avLst>
              <a:gd name="adj1" fmla="val 34732"/>
              <a:gd name="adj2" fmla="val 47942"/>
            </a:avLst>
          </a:prstGeom>
          <a:ln w="28575">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cxnSp>
        <p:nvCxnSpPr>
          <p:cNvPr id="55" name="Straight Arrow Connector 54">
            <a:extLst>
              <a:ext uri="{FF2B5EF4-FFF2-40B4-BE49-F238E27FC236}">
                <a16:creationId xmlns:a16="http://schemas.microsoft.com/office/drawing/2014/main" id="{B195BBDE-622C-EC03-275E-4E2E5FD31844}"/>
              </a:ext>
            </a:extLst>
          </p:cNvPr>
          <p:cNvCxnSpPr>
            <a:cxnSpLocks/>
          </p:cNvCxnSpPr>
          <p:nvPr/>
        </p:nvCxnSpPr>
        <p:spPr>
          <a:xfrm flipH="1">
            <a:off x="2159163" y="3564730"/>
            <a:ext cx="398046" cy="0"/>
          </a:xfrm>
          <a:prstGeom prst="straightConnector1">
            <a:avLst/>
          </a:prstGeom>
          <a:ln w="28575">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56" name="TextBox 55">
            <a:extLst>
              <a:ext uri="{FF2B5EF4-FFF2-40B4-BE49-F238E27FC236}">
                <a16:creationId xmlns:a16="http://schemas.microsoft.com/office/drawing/2014/main" id="{FB69D325-6D93-9991-DEEB-3C3A3B7AAE6B}"/>
              </a:ext>
            </a:extLst>
          </p:cNvPr>
          <p:cNvSpPr txBox="1"/>
          <p:nvPr/>
        </p:nvSpPr>
        <p:spPr>
          <a:xfrm>
            <a:off x="155851" y="2945822"/>
            <a:ext cx="2003312" cy="1013804"/>
          </a:xfrm>
          <a:prstGeom prst="rect">
            <a:avLst/>
          </a:prstGeom>
          <a:noFill/>
        </p:spPr>
        <p:txBody>
          <a:bodyPr wrap="square">
            <a:spAutoFit/>
          </a:bodyPr>
          <a:lstStyle/>
          <a:p>
            <a:pPr>
              <a:lnSpc>
                <a:spcPct val="130000"/>
              </a:lnSpc>
              <a:spcBef>
                <a:spcPts val="300"/>
              </a:spcBef>
              <a:spcAft>
                <a:spcPts val="300"/>
              </a:spcAft>
            </a:pPr>
            <a:r>
              <a:rPr lang="nl-NL" sz="2400" b="1" dirty="0">
                <a:solidFill>
                  <a:schemeClr val="accent1"/>
                </a:solidFill>
                <a:effectLst/>
                <a:latin typeface="Times New Roman" panose="02020603050405020304" pitchFamily="18" charset="0"/>
                <a:ea typeface="Calibri" panose="020F0502020204030204" pitchFamily="34" charset="0"/>
                <a:cs typeface="Times New Roman" panose="02020603050405020304" pitchFamily="18" charset="0"/>
              </a:rPr>
              <a:t>Kể về mình và gia đình</a:t>
            </a:r>
            <a:endParaRPr lang="en-US" sz="2400" b="1" dirty="0">
              <a:solidFill>
                <a:schemeClr val="accent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57" name="Left Brace 56">
            <a:extLst>
              <a:ext uri="{FF2B5EF4-FFF2-40B4-BE49-F238E27FC236}">
                <a16:creationId xmlns:a16="http://schemas.microsoft.com/office/drawing/2014/main" id="{3D5210F0-A577-5B9B-5900-B4DA2D81911E}"/>
              </a:ext>
            </a:extLst>
          </p:cNvPr>
          <p:cNvSpPr/>
          <p:nvPr/>
        </p:nvSpPr>
        <p:spPr>
          <a:xfrm>
            <a:off x="2557209" y="4317922"/>
            <a:ext cx="507422" cy="533672"/>
          </a:xfrm>
          <a:prstGeom prst="leftBrace">
            <a:avLst>
              <a:gd name="adj1" fmla="val 7636"/>
              <a:gd name="adj2" fmla="val 46370"/>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cxnSp>
        <p:nvCxnSpPr>
          <p:cNvPr id="58" name="Straight Arrow Connector 57">
            <a:extLst>
              <a:ext uri="{FF2B5EF4-FFF2-40B4-BE49-F238E27FC236}">
                <a16:creationId xmlns:a16="http://schemas.microsoft.com/office/drawing/2014/main" id="{58C6C653-6595-A0E5-0FE1-BF2BBD9D6FF0}"/>
              </a:ext>
            </a:extLst>
          </p:cNvPr>
          <p:cNvCxnSpPr>
            <a:cxnSpLocks/>
          </p:cNvCxnSpPr>
          <p:nvPr/>
        </p:nvCxnSpPr>
        <p:spPr>
          <a:xfrm flipH="1">
            <a:off x="2188618" y="4584758"/>
            <a:ext cx="343928"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9" name="TextBox 58">
            <a:extLst>
              <a:ext uri="{FF2B5EF4-FFF2-40B4-BE49-F238E27FC236}">
                <a16:creationId xmlns:a16="http://schemas.microsoft.com/office/drawing/2014/main" id="{64B58FC2-4E52-444D-AEAD-D63E7974915E}"/>
              </a:ext>
            </a:extLst>
          </p:cNvPr>
          <p:cNvSpPr txBox="1"/>
          <p:nvPr/>
        </p:nvSpPr>
        <p:spPr>
          <a:xfrm>
            <a:off x="185306" y="4243290"/>
            <a:ext cx="2003312" cy="1493935"/>
          </a:xfrm>
          <a:prstGeom prst="rect">
            <a:avLst/>
          </a:prstGeom>
          <a:noFill/>
        </p:spPr>
        <p:txBody>
          <a:bodyPr wrap="square">
            <a:spAutoFit/>
          </a:bodyPr>
          <a:lstStyle/>
          <a:p>
            <a:pPr>
              <a:lnSpc>
                <a:spcPct val="130000"/>
              </a:lnSpc>
              <a:spcBef>
                <a:spcPts val="300"/>
              </a:spcBef>
              <a:spcAft>
                <a:spcPts val="300"/>
              </a:spcAft>
            </a:pPr>
            <a:r>
              <a:rPr lang="nl-NL" sz="2400" b="1" dirty="0">
                <a:solidFill>
                  <a:schemeClr val="accent1"/>
                </a:solidFill>
                <a:effectLst/>
                <a:latin typeface="Times New Roman" panose="02020603050405020304" pitchFamily="18" charset="0"/>
                <a:ea typeface="Calibri" panose="020F0502020204030204" pitchFamily="34" charset="0"/>
                <a:cs typeface="Times New Roman" panose="02020603050405020304" pitchFamily="18" charset="0"/>
              </a:rPr>
              <a:t>Lời chúc và mong ước của mình</a:t>
            </a:r>
            <a:endParaRPr lang="en-US" sz="2400" b="1" dirty="0">
              <a:solidFill>
                <a:schemeClr val="accent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63" name="Left Brace 62">
            <a:extLst>
              <a:ext uri="{FF2B5EF4-FFF2-40B4-BE49-F238E27FC236}">
                <a16:creationId xmlns:a16="http://schemas.microsoft.com/office/drawing/2014/main" id="{DA49C0B8-977B-7242-BAD1-2F2AA03A12B7}"/>
              </a:ext>
            </a:extLst>
          </p:cNvPr>
          <p:cNvSpPr/>
          <p:nvPr/>
        </p:nvSpPr>
        <p:spPr>
          <a:xfrm flipH="1">
            <a:off x="9270739" y="4810951"/>
            <a:ext cx="507422" cy="533672"/>
          </a:xfrm>
          <a:prstGeom prst="leftBrace">
            <a:avLst>
              <a:gd name="adj1" fmla="val 7636"/>
              <a:gd name="adj2" fmla="val 46370"/>
            </a:avLst>
          </a:prstGeom>
          <a:ln w="28575">
            <a:solidFill>
              <a:srgbClr val="FF0066"/>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64" name="TextBox 63">
            <a:extLst>
              <a:ext uri="{FF2B5EF4-FFF2-40B4-BE49-F238E27FC236}">
                <a16:creationId xmlns:a16="http://schemas.microsoft.com/office/drawing/2014/main" id="{27B1E535-F29C-6DFB-6852-A9CCA81FA244}"/>
              </a:ext>
            </a:extLst>
          </p:cNvPr>
          <p:cNvSpPr txBox="1"/>
          <p:nvPr/>
        </p:nvSpPr>
        <p:spPr>
          <a:xfrm>
            <a:off x="9812648" y="4748384"/>
            <a:ext cx="2003312" cy="533672"/>
          </a:xfrm>
          <a:prstGeom prst="rect">
            <a:avLst/>
          </a:prstGeom>
          <a:noFill/>
        </p:spPr>
        <p:txBody>
          <a:bodyPr wrap="square">
            <a:spAutoFit/>
          </a:bodyPr>
          <a:lstStyle/>
          <a:p>
            <a:pPr>
              <a:lnSpc>
                <a:spcPct val="130000"/>
              </a:lnSpc>
              <a:spcBef>
                <a:spcPts val="300"/>
              </a:spcBef>
              <a:spcAft>
                <a:spcPts val="300"/>
              </a:spcAft>
            </a:pPr>
            <a:r>
              <a:rPr lang="nl-NL" sz="2400" b="1" dirty="0">
                <a:solidFill>
                  <a:schemeClr val="accent1"/>
                </a:solidFill>
                <a:effectLst/>
                <a:latin typeface="Times New Roman" panose="02020603050405020304" pitchFamily="18" charset="0"/>
                <a:ea typeface="Calibri" panose="020F0502020204030204" pitchFamily="34" charset="0"/>
                <a:cs typeface="Times New Roman" panose="02020603050405020304" pitchFamily="18" charset="0"/>
              </a:rPr>
              <a:t>Kí tên</a:t>
            </a:r>
            <a:endParaRPr lang="en-US" sz="2400" b="1" dirty="0">
              <a:solidFill>
                <a:schemeClr val="accent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3490268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wipe(left)">
                                      <p:cBhvr>
                                        <p:cTn id="7" dur="500"/>
                                        <p:tgtEl>
                                          <p:spTgt spid="38"/>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39"/>
                                        </p:tgtEl>
                                        <p:attrNameLst>
                                          <p:attrName>style.visibility</p:attrName>
                                        </p:attrNameLst>
                                      </p:cBhvr>
                                      <p:to>
                                        <p:strVal val="visible"/>
                                      </p:to>
                                    </p:set>
                                    <p:animEffect transition="in" filter="wipe(down)">
                                      <p:cBhvr>
                                        <p:cTn id="11" dur="500"/>
                                        <p:tgtEl>
                                          <p:spTgt spid="39"/>
                                        </p:tgtEl>
                                      </p:cBhvr>
                                    </p:animEffect>
                                  </p:childTnLst>
                                </p:cTn>
                              </p:par>
                              <p:par>
                                <p:cTn id="12" presetID="22" presetClass="entr" presetSubtype="4" fill="hold" nodeType="withEffect">
                                  <p:stCondLst>
                                    <p:cond delay="250"/>
                                  </p:stCondLst>
                                  <p:childTnLst>
                                    <p:set>
                                      <p:cBhvr>
                                        <p:cTn id="13" dur="1" fill="hold">
                                          <p:stCondLst>
                                            <p:cond delay="0"/>
                                          </p:stCondLst>
                                        </p:cTn>
                                        <p:tgtEl>
                                          <p:spTgt spid="42"/>
                                        </p:tgtEl>
                                        <p:attrNameLst>
                                          <p:attrName>style.visibility</p:attrName>
                                        </p:attrNameLst>
                                      </p:cBhvr>
                                      <p:to>
                                        <p:strVal val="visible"/>
                                      </p:to>
                                    </p:set>
                                    <p:animEffect transition="in" filter="wipe(down)">
                                      <p:cBhvr>
                                        <p:cTn id="14" dur="250"/>
                                        <p:tgtEl>
                                          <p:spTgt spid="42"/>
                                        </p:tgtEl>
                                      </p:cBhvr>
                                    </p:animEffect>
                                  </p:childTnLst>
                                </p:cTn>
                              </p:par>
                              <p:par>
                                <p:cTn id="15" presetID="22" presetClass="entr" presetSubtype="4" fill="hold" nodeType="withEffect">
                                  <p:stCondLst>
                                    <p:cond delay="500"/>
                                  </p:stCondLst>
                                  <p:childTnLst>
                                    <p:set>
                                      <p:cBhvr>
                                        <p:cTn id="16" dur="1" fill="hold">
                                          <p:stCondLst>
                                            <p:cond delay="0"/>
                                          </p:stCondLst>
                                        </p:cTn>
                                        <p:tgtEl>
                                          <p:spTgt spid="40"/>
                                        </p:tgtEl>
                                        <p:attrNameLst>
                                          <p:attrName>style.visibility</p:attrName>
                                        </p:attrNameLst>
                                      </p:cBhvr>
                                      <p:to>
                                        <p:strVal val="visible"/>
                                      </p:to>
                                    </p:set>
                                    <p:animEffect transition="in" filter="wipe(down)">
                                      <p:cBhvr>
                                        <p:cTn id="17" dur="250"/>
                                        <p:tgtEl>
                                          <p:spTgt spid="40"/>
                                        </p:tgtEl>
                                      </p:cBhvr>
                                    </p:animEffect>
                                  </p:childTnLst>
                                </p:cTn>
                              </p:par>
                              <p:par>
                                <p:cTn id="18" presetID="22" presetClass="entr" presetSubtype="4" fill="hold" nodeType="withEffect">
                                  <p:stCondLst>
                                    <p:cond delay="750"/>
                                  </p:stCondLst>
                                  <p:childTnLst>
                                    <p:set>
                                      <p:cBhvr>
                                        <p:cTn id="19" dur="1" fill="hold">
                                          <p:stCondLst>
                                            <p:cond delay="0"/>
                                          </p:stCondLst>
                                        </p:cTn>
                                        <p:tgtEl>
                                          <p:spTgt spid="41"/>
                                        </p:tgtEl>
                                        <p:attrNameLst>
                                          <p:attrName>style.visibility</p:attrName>
                                        </p:attrNameLst>
                                      </p:cBhvr>
                                      <p:to>
                                        <p:strVal val="visible"/>
                                      </p:to>
                                    </p:set>
                                    <p:animEffect transition="in" filter="wipe(down)">
                                      <p:cBhvr>
                                        <p:cTn id="20" dur="250"/>
                                        <p:tgtEl>
                                          <p:spTgt spid="41"/>
                                        </p:tgtEl>
                                      </p:cBhvr>
                                    </p:animEffect>
                                  </p:childTnLst>
                                </p:cTn>
                              </p:par>
                              <p:par>
                                <p:cTn id="21" presetID="22" presetClass="entr" presetSubtype="1" fill="hold" nodeType="withEffect">
                                  <p:stCondLst>
                                    <p:cond delay="750"/>
                                  </p:stCondLst>
                                  <p:childTnLst>
                                    <p:set>
                                      <p:cBhvr>
                                        <p:cTn id="22" dur="1" fill="hold">
                                          <p:stCondLst>
                                            <p:cond delay="0"/>
                                          </p:stCondLst>
                                        </p:cTn>
                                        <p:tgtEl>
                                          <p:spTgt spid="45"/>
                                        </p:tgtEl>
                                        <p:attrNameLst>
                                          <p:attrName>style.visibility</p:attrName>
                                        </p:attrNameLst>
                                      </p:cBhvr>
                                      <p:to>
                                        <p:strVal val="visible"/>
                                      </p:to>
                                    </p:set>
                                    <p:animEffect transition="in" filter="wipe(up)">
                                      <p:cBhvr>
                                        <p:cTn id="23" dur="250"/>
                                        <p:tgtEl>
                                          <p:spTgt spid="45"/>
                                        </p:tgtEl>
                                      </p:cBhvr>
                                    </p:animEffect>
                                  </p:childTnLst>
                                </p:cTn>
                              </p:par>
                              <p:par>
                                <p:cTn id="24" presetID="53" presetClass="entr" presetSubtype="16" fill="hold" grpId="0" nodeType="withEffect">
                                  <p:stCondLst>
                                    <p:cond delay="0"/>
                                  </p:stCondLst>
                                  <p:childTnLst>
                                    <p:set>
                                      <p:cBhvr>
                                        <p:cTn id="25" dur="1" fill="hold">
                                          <p:stCondLst>
                                            <p:cond delay="0"/>
                                          </p:stCondLst>
                                        </p:cTn>
                                        <p:tgtEl>
                                          <p:spTgt spid="46"/>
                                        </p:tgtEl>
                                        <p:attrNameLst>
                                          <p:attrName>style.visibility</p:attrName>
                                        </p:attrNameLst>
                                      </p:cBhvr>
                                      <p:to>
                                        <p:strVal val="visible"/>
                                      </p:to>
                                    </p:set>
                                    <p:anim calcmode="lin" valueType="num">
                                      <p:cBhvr>
                                        <p:cTn id="26" dur="500" fill="hold"/>
                                        <p:tgtEl>
                                          <p:spTgt spid="46"/>
                                        </p:tgtEl>
                                        <p:attrNameLst>
                                          <p:attrName>ppt_w</p:attrName>
                                        </p:attrNameLst>
                                      </p:cBhvr>
                                      <p:tavLst>
                                        <p:tav tm="0">
                                          <p:val>
                                            <p:fltVal val="0"/>
                                          </p:val>
                                        </p:tav>
                                        <p:tav tm="100000">
                                          <p:val>
                                            <p:strVal val="#ppt_w"/>
                                          </p:val>
                                        </p:tav>
                                      </p:tavLst>
                                    </p:anim>
                                    <p:anim calcmode="lin" valueType="num">
                                      <p:cBhvr>
                                        <p:cTn id="27" dur="500" fill="hold"/>
                                        <p:tgtEl>
                                          <p:spTgt spid="46"/>
                                        </p:tgtEl>
                                        <p:attrNameLst>
                                          <p:attrName>ppt_h</p:attrName>
                                        </p:attrNameLst>
                                      </p:cBhvr>
                                      <p:tavLst>
                                        <p:tav tm="0">
                                          <p:val>
                                            <p:fltVal val="0"/>
                                          </p:val>
                                        </p:tav>
                                        <p:tav tm="100000">
                                          <p:val>
                                            <p:strVal val="#ppt_h"/>
                                          </p:val>
                                        </p:tav>
                                      </p:tavLst>
                                    </p:anim>
                                    <p:animEffect transition="in" filter="fade">
                                      <p:cBhvr>
                                        <p:cTn id="28" dur="500"/>
                                        <p:tgtEl>
                                          <p:spTgt spid="46"/>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barn(inVertical)">
                                      <p:cBhvr>
                                        <p:cTn id="33" dur="500"/>
                                        <p:tgtEl>
                                          <p:spTgt spid="4"/>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nodeType="click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wipe(left)">
                                      <p:cBhvr>
                                        <p:cTn id="38" dur="500"/>
                                        <p:tgtEl>
                                          <p:spTgt spid="8"/>
                                        </p:tgtEl>
                                      </p:cBhvr>
                                    </p:animEffect>
                                  </p:childTnLst>
                                </p:cTn>
                              </p:par>
                            </p:childTnLst>
                          </p:cTn>
                        </p:par>
                        <p:par>
                          <p:cTn id="39" fill="hold">
                            <p:stCondLst>
                              <p:cond delay="500"/>
                            </p:stCondLst>
                            <p:childTnLst>
                              <p:par>
                                <p:cTn id="40" presetID="16" presetClass="entr" presetSubtype="21" fill="hold" grpId="0" nodeType="afterEffect">
                                  <p:stCondLst>
                                    <p:cond delay="0"/>
                                  </p:stCondLst>
                                  <p:childTnLst>
                                    <p:set>
                                      <p:cBhvr>
                                        <p:cTn id="41" dur="1" fill="hold">
                                          <p:stCondLst>
                                            <p:cond delay="0"/>
                                          </p:stCondLst>
                                        </p:cTn>
                                        <p:tgtEl>
                                          <p:spTgt spid="47"/>
                                        </p:tgtEl>
                                        <p:attrNameLst>
                                          <p:attrName>style.visibility</p:attrName>
                                        </p:attrNameLst>
                                      </p:cBhvr>
                                      <p:to>
                                        <p:strVal val="visible"/>
                                      </p:to>
                                    </p:set>
                                    <p:animEffect transition="in" filter="barn(inVertical)">
                                      <p:cBhvr>
                                        <p:cTn id="42" dur="500"/>
                                        <p:tgtEl>
                                          <p:spTgt spid="47"/>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48"/>
                                        </p:tgtEl>
                                        <p:attrNameLst>
                                          <p:attrName>style.visibility</p:attrName>
                                        </p:attrNameLst>
                                      </p:cBhvr>
                                      <p:to>
                                        <p:strVal val="visible"/>
                                      </p:to>
                                    </p:set>
                                    <p:animEffect transition="in" filter="wipe(left)">
                                      <p:cBhvr>
                                        <p:cTn id="47" dur="500"/>
                                        <p:tgtEl>
                                          <p:spTgt spid="48"/>
                                        </p:tgtEl>
                                      </p:cBhvr>
                                    </p:animEffect>
                                  </p:childTnLst>
                                </p:cTn>
                              </p:par>
                            </p:childTnLst>
                          </p:cTn>
                        </p:par>
                        <p:par>
                          <p:cTn id="48" fill="hold">
                            <p:stCondLst>
                              <p:cond delay="500"/>
                            </p:stCondLst>
                            <p:childTnLst>
                              <p:par>
                                <p:cTn id="49" presetID="16" presetClass="entr" presetSubtype="21" fill="hold" grpId="0" nodeType="afterEffect">
                                  <p:stCondLst>
                                    <p:cond delay="0"/>
                                  </p:stCondLst>
                                  <p:childTnLst>
                                    <p:set>
                                      <p:cBhvr>
                                        <p:cTn id="50" dur="1" fill="hold">
                                          <p:stCondLst>
                                            <p:cond delay="0"/>
                                          </p:stCondLst>
                                        </p:cTn>
                                        <p:tgtEl>
                                          <p:spTgt spid="49"/>
                                        </p:tgtEl>
                                        <p:attrNameLst>
                                          <p:attrName>style.visibility</p:attrName>
                                        </p:attrNameLst>
                                      </p:cBhvr>
                                      <p:to>
                                        <p:strVal val="visible"/>
                                      </p:to>
                                    </p:set>
                                    <p:animEffect transition="in" filter="barn(inVertical)">
                                      <p:cBhvr>
                                        <p:cTn id="51" dur="500"/>
                                        <p:tgtEl>
                                          <p:spTgt spid="49"/>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1" fill="hold" grpId="0" nodeType="clickEffect">
                                  <p:stCondLst>
                                    <p:cond delay="0"/>
                                  </p:stCondLst>
                                  <p:childTnLst>
                                    <p:set>
                                      <p:cBhvr>
                                        <p:cTn id="55" dur="1" fill="hold">
                                          <p:stCondLst>
                                            <p:cond delay="0"/>
                                          </p:stCondLst>
                                        </p:cTn>
                                        <p:tgtEl>
                                          <p:spTgt spid="30"/>
                                        </p:tgtEl>
                                        <p:attrNameLst>
                                          <p:attrName>style.visibility</p:attrName>
                                        </p:attrNameLst>
                                      </p:cBhvr>
                                      <p:to>
                                        <p:strVal val="visible"/>
                                      </p:to>
                                    </p:set>
                                    <p:animEffect transition="in" filter="wipe(up)">
                                      <p:cBhvr>
                                        <p:cTn id="56" dur="500"/>
                                        <p:tgtEl>
                                          <p:spTgt spid="30"/>
                                        </p:tgtEl>
                                      </p:cBhvr>
                                    </p:animEffect>
                                  </p:childTnLst>
                                </p:cTn>
                              </p:par>
                            </p:childTnLst>
                          </p:cTn>
                        </p:par>
                        <p:par>
                          <p:cTn id="57" fill="hold">
                            <p:stCondLst>
                              <p:cond delay="500"/>
                            </p:stCondLst>
                            <p:childTnLst>
                              <p:par>
                                <p:cTn id="58" presetID="22" presetClass="entr" presetSubtype="8" fill="hold" nodeType="afterEffect">
                                  <p:stCondLst>
                                    <p:cond delay="0"/>
                                  </p:stCondLst>
                                  <p:childTnLst>
                                    <p:set>
                                      <p:cBhvr>
                                        <p:cTn id="59" dur="1" fill="hold">
                                          <p:stCondLst>
                                            <p:cond delay="0"/>
                                          </p:stCondLst>
                                        </p:cTn>
                                        <p:tgtEl>
                                          <p:spTgt spid="51"/>
                                        </p:tgtEl>
                                        <p:attrNameLst>
                                          <p:attrName>style.visibility</p:attrName>
                                        </p:attrNameLst>
                                      </p:cBhvr>
                                      <p:to>
                                        <p:strVal val="visible"/>
                                      </p:to>
                                    </p:set>
                                    <p:animEffect transition="in" filter="wipe(left)">
                                      <p:cBhvr>
                                        <p:cTn id="60" dur="500"/>
                                        <p:tgtEl>
                                          <p:spTgt spid="51"/>
                                        </p:tgtEl>
                                      </p:cBhvr>
                                    </p:animEffect>
                                  </p:childTnLst>
                                </p:cTn>
                              </p:par>
                            </p:childTnLst>
                          </p:cTn>
                        </p:par>
                        <p:par>
                          <p:cTn id="61" fill="hold">
                            <p:stCondLst>
                              <p:cond delay="1000"/>
                            </p:stCondLst>
                            <p:childTnLst>
                              <p:par>
                                <p:cTn id="62" presetID="16" presetClass="entr" presetSubtype="21" fill="hold" grpId="0" nodeType="afterEffect">
                                  <p:stCondLst>
                                    <p:cond delay="0"/>
                                  </p:stCondLst>
                                  <p:childTnLst>
                                    <p:set>
                                      <p:cBhvr>
                                        <p:cTn id="63" dur="1" fill="hold">
                                          <p:stCondLst>
                                            <p:cond delay="0"/>
                                          </p:stCondLst>
                                        </p:cTn>
                                        <p:tgtEl>
                                          <p:spTgt spid="53"/>
                                        </p:tgtEl>
                                        <p:attrNameLst>
                                          <p:attrName>style.visibility</p:attrName>
                                        </p:attrNameLst>
                                      </p:cBhvr>
                                      <p:to>
                                        <p:strVal val="visible"/>
                                      </p:to>
                                    </p:set>
                                    <p:animEffect transition="in" filter="barn(inVertical)">
                                      <p:cBhvr>
                                        <p:cTn id="64" dur="500"/>
                                        <p:tgtEl>
                                          <p:spTgt spid="53"/>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1" fill="hold" grpId="0" nodeType="clickEffect">
                                  <p:stCondLst>
                                    <p:cond delay="0"/>
                                  </p:stCondLst>
                                  <p:childTnLst>
                                    <p:set>
                                      <p:cBhvr>
                                        <p:cTn id="68" dur="1" fill="hold">
                                          <p:stCondLst>
                                            <p:cond delay="0"/>
                                          </p:stCondLst>
                                        </p:cTn>
                                        <p:tgtEl>
                                          <p:spTgt spid="54"/>
                                        </p:tgtEl>
                                        <p:attrNameLst>
                                          <p:attrName>style.visibility</p:attrName>
                                        </p:attrNameLst>
                                      </p:cBhvr>
                                      <p:to>
                                        <p:strVal val="visible"/>
                                      </p:to>
                                    </p:set>
                                    <p:animEffect transition="in" filter="wipe(up)">
                                      <p:cBhvr>
                                        <p:cTn id="69" dur="500"/>
                                        <p:tgtEl>
                                          <p:spTgt spid="54"/>
                                        </p:tgtEl>
                                      </p:cBhvr>
                                    </p:animEffect>
                                  </p:childTnLst>
                                </p:cTn>
                              </p:par>
                            </p:childTnLst>
                          </p:cTn>
                        </p:par>
                        <p:par>
                          <p:cTn id="70" fill="hold">
                            <p:stCondLst>
                              <p:cond delay="500"/>
                            </p:stCondLst>
                            <p:childTnLst>
                              <p:par>
                                <p:cTn id="71" presetID="22" presetClass="entr" presetSubtype="8" fill="hold" nodeType="afterEffect">
                                  <p:stCondLst>
                                    <p:cond delay="0"/>
                                  </p:stCondLst>
                                  <p:childTnLst>
                                    <p:set>
                                      <p:cBhvr>
                                        <p:cTn id="72" dur="1" fill="hold">
                                          <p:stCondLst>
                                            <p:cond delay="0"/>
                                          </p:stCondLst>
                                        </p:cTn>
                                        <p:tgtEl>
                                          <p:spTgt spid="55"/>
                                        </p:tgtEl>
                                        <p:attrNameLst>
                                          <p:attrName>style.visibility</p:attrName>
                                        </p:attrNameLst>
                                      </p:cBhvr>
                                      <p:to>
                                        <p:strVal val="visible"/>
                                      </p:to>
                                    </p:set>
                                    <p:animEffect transition="in" filter="wipe(left)">
                                      <p:cBhvr>
                                        <p:cTn id="73" dur="500"/>
                                        <p:tgtEl>
                                          <p:spTgt spid="55"/>
                                        </p:tgtEl>
                                      </p:cBhvr>
                                    </p:animEffect>
                                  </p:childTnLst>
                                </p:cTn>
                              </p:par>
                            </p:childTnLst>
                          </p:cTn>
                        </p:par>
                        <p:par>
                          <p:cTn id="74" fill="hold">
                            <p:stCondLst>
                              <p:cond delay="1000"/>
                            </p:stCondLst>
                            <p:childTnLst>
                              <p:par>
                                <p:cTn id="75" presetID="16" presetClass="entr" presetSubtype="21" fill="hold" grpId="0" nodeType="afterEffect">
                                  <p:stCondLst>
                                    <p:cond delay="0"/>
                                  </p:stCondLst>
                                  <p:childTnLst>
                                    <p:set>
                                      <p:cBhvr>
                                        <p:cTn id="76" dur="1" fill="hold">
                                          <p:stCondLst>
                                            <p:cond delay="0"/>
                                          </p:stCondLst>
                                        </p:cTn>
                                        <p:tgtEl>
                                          <p:spTgt spid="56"/>
                                        </p:tgtEl>
                                        <p:attrNameLst>
                                          <p:attrName>style.visibility</p:attrName>
                                        </p:attrNameLst>
                                      </p:cBhvr>
                                      <p:to>
                                        <p:strVal val="visible"/>
                                      </p:to>
                                    </p:set>
                                    <p:animEffect transition="in" filter="barn(inVertical)">
                                      <p:cBhvr>
                                        <p:cTn id="77" dur="500"/>
                                        <p:tgtEl>
                                          <p:spTgt spid="56"/>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1" fill="hold" grpId="0" nodeType="clickEffect">
                                  <p:stCondLst>
                                    <p:cond delay="0"/>
                                  </p:stCondLst>
                                  <p:childTnLst>
                                    <p:set>
                                      <p:cBhvr>
                                        <p:cTn id="81" dur="1" fill="hold">
                                          <p:stCondLst>
                                            <p:cond delay="0"/>
                                          </p:stCondLst>
                                        </p:cTn>
                                        <p:tgtEl>
                                          <p:spTgt spid="57"/>
                                        </p:tgtEl>
                                        <p:attrNameLst>
                                          <p:attrName>style.visibility</p:attrName>
                                        </p:attrNameLst>
                                      </p:cBhvr>
                                      <p:to>
                                        <p:strVal val="visible"/>
                                      </p:to>
                                    </p:set>
                                    <p:animEffect transition="in" filter="wipe(up)">
                                      <p:cBhvr>
                                        <p:cTn id="82" dur="500"/>
                                        <p:tgtEl>
                                          <p:spTgt spid="57"/>
                                        </p:tgtEl>
                                      </p:cBhvr>
                                    </p:animEffect>
                                  </p:childTnLst>
                                </p:cTn>
                              </p:par>
                            </p:childTnLst>
                          </p:cTn>
                        </p:par>
                        <p:par>
                          <p:cTn id="83" fill="hold">
                            <p:stCondLst>
                              <p:cond delay="500"/>
                            </p:stCondLst>
                            <p:childTnLst>
                              <p:par>
                                <p:cTn id="84" presetID="22" presetClass="entr" presetSubtype="8" fill="hold" nodeType="afterEffect">
                                  <p:stCondLst>
                                    <p:cond delay="0"/>
                                  </p:stCondLst>
                                  <p:childTnLst>
                                    <p:set>
                                      <p:cBhvr>
                                        <p:cTn id="85" dur="1" fill="hold">
                                          <p:stCondLst>
                                            <p:cond delay="0"/>
                                          </p:stCondLst>
                                        </p:cTn>
                                        <p:tgtEl>
                                          <p:spTgt spid="58"/>
                                        </p:tgtEl>
                                        <p:attrNameLst>
                                          <p:attrName>style.visibility</p:attrName>
                                        </p:attrNameLst>
                                      </p:cBhvr>
                                      <p:to>
                                        <p:strVal val="visible"/>
                                      </p:to>
                                    </p:set>
                                    <p:animEffect transition="in" filter="wipe(left)">
                                      <p:cBhvr>
                                        <p:cTn id="86" dur="500"/>
                                        <p:tgtEl>
                                          <p:spTgt spid="58"/>
                                        </p:tgtEl>
                                      </p:cBhvr>
                                    </p:animEffect>
                                  </p:childTnLst>
                                </p:cTn>
                              </p:par>
                            </p:childTnLst>
                          </p:cTn>
                        </p:par>
                        <p:par>
                          <p:cTn id="87" fill="hold">
                            <p:stCondLst>
                              <p:cond delay="1000"/>
                            </p:stCondLst>
                            <p:childTnLst>
                              <p:par>
                                <p:cTn id="88" presetID="16" presetClass="entr" presetSubtype="21" fill="hold" grpId="0" nodeType="afterEffect">
                                  <p:stCondLst>
                                    <p:cond delay="0"/>
                                  </p:stCondLst>
                                  <p:childTnLst>
                                    <p:set>
                                      <p:cBhvr>
                                        <p:cTn id="89" dur="1" fill="hold">
                                          <p:stCondLst>
                                            <p:cond delay="0"/>
                                          </p:stCondLst>
                                        </p:cTn>
                                        <p:tgtEl>
                                          <p:spTgt spid="59"/>
                                        </p:tgtEl>
                                        <p:attrNameLst>
                                          <p:attrName>style.visibility</p:attrName>
                                        </p:attrNameLst>
                                      </p:cBhvr>
                                      <p:to>
                                        <p:strVal val="visible"/>
                                      </p:to>
                                    </p:set>
                                    <p:animEffect transition="in" filter="barn(inVertical)">
                                      <p:cBhvr>
                                        <p:cTn id="90" dur="500"/>
                                        <p:tgtEl>
                                          <p:spTgt spid="59"/>
                                        </p:tgtEl>
                                      </p:cBhvr>
                                    </p:animEffect>
                                  </p:childTnLst>
                                </p:cTn>
                              </p:par>
                            </p:childTnLst>
                          </p:cTn>
                        </p:par>
                      </p:childTnLst>
                    </p:cTn>
                  </p:par>
                  <p:par>
                    <p:cTn id="91" fill="hold">
                      <p:stCondLst>
                        <p:cond delay="indefinite"/>
                      </p:stCondLst>
                      <p:childTnLst>
                        <p:par>
                          <p:cTn id="92" fill="hold">
                            <p:stCondLst>
                              <p:cond delay="0"/>
                            </p:stCondLst>
                            <p:childTnLst>
                              <p:par>
                                <p:cTn id="93" presetID="22" presetClass="entr" presetSubtype="1" fill="hold" grpId="0" nodeType="clickEffect">
                                  <p:stCondLst>
                                    <p:cond delay="0"/>
                                  </p:stCondLst>
                                  <p:childTnLst>
                                    <p:set>
                                      <p:cBhvr>
                                        <p:cTn id="94" dur="1" fill="hold">
                                          <p:stCondLst>
                                            <p:cond delay="0"/>
                                          </p:stCondLst>
                                        </p:cTn>
                                        <p:tgtEl>
                                          <p:spTgt spid="63"/>
                                        </p:tgtEl>
                                        <p:attrNameLst>
                                          <p:attrName>style.visibility</p:attrName>
                                        </p:attrNameLst>
                                      </p:cBhvr>
                                      <p:to>
                                        <p:strVal val="visible"/>
                                      </p:to>
                                    </p:set>
                                    <p:animEffect transition="in" filter="wipe(up)">
                                      <p:cBhvr>
                                        <p:cTn id="95" dur="500"/>
                                        <p:tgtEl>
                                          <p:spTgt spid="63"/>
                                        </p:tgtEl>
                                      </p:cBhvr>
                                    </p:animEffect>
                                  </p:childTnLst>
                                </p:cTn>
                              </p:par>
                            </p:childTnLst>
                          </p:cTn>
                        </p:par>
                        <p:par>
                          <p:cTn id="96" fill="hold">
                            <p:stCondLst>
                              <p:cond delay="500"/>
                            </p:stCondLst>
                            <p:childTnLst>
                              <p:par>
                                <p:cTn id="97" presetID="16" presetClass="entr" presetSubtype="21" fill="hold" grpId="0" nodeType="afterEffect">
                                  <p:stCondLst>
                                    <p:cond delay="0"/>
                                  </p:stCondLst>
                                  <p:childTnLst>
                                    <p:set>
                                      <p:cBhvr>
                                        <p:cTn id="98" dur="1" fill="hold">
                                          <p:stCondLst>
                                            <p:cond delay="0"/>
                                          </p:stCondLst>
                                        </p:cTn>
                                        <p:tgtEl>
                                          <p:spTgt spid="64"/>
                                        </p:tgtEl>
                                        <p:attrNameLst>
                                          <p:attrName>style.visibility</p:attrName>
                                        </p:attrNameLst>
                                      </p:cBhvr>
                                      <p:to>
                                        <p:strVal val="visible"/>
                                      </p:to>
                                    </p:set>
                                    <p:animEffect transition="in" filter="barn(inVertical)">
                                      <p:cBhvr>
                                        <p:cTn id="99" dur="5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47" grpId="0"/>
      <p:bldP spid="49" grpId="0"/>
      <p:bldP spid="30" grpId="0" animBg="1"/>
      <p:bldP spid="53" grpId="0"/>
      <p:bldP spid="54" grpId="0" animBg="1"/>
      <p:bldP spid="56" grpId="0"/>
      <p:bldP spid="57" grpId="0" animBg="1"/>
      <p:bldP spid="59" grpId="0"/>
      <p:bldP spid="63" grpId="0" animBg="1"/>
      <p:bldP spid="6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69E7685E-8CCE-4BEA-9D4E-85B2D60FF24B}"/>
              </a:ext>
            </a:extLst>
          </p:cNvPr>
          <p:cNvPicPr>
            <a:picLocks noChangeAspect="1"/>
          </p:cNvPicPr>
          <p:nvPr/>
        </p:nvPicPr>
        <p:blipFill rotWithShape="1">
          <a:blip r:embed="rId3">
            <a:extLst>
              <a:ext uri="{28A0092B-C50C-407E-A947-70E740481C1C}">
                <a14:useLocalDpi xmlns:a14="http://schemas.microsoft.com/office/drawing/2010/main" val="0"/>
              </a:ext>
            </a:extLst>
          </a:blip>
          <a:srcRect l="49573" t="29534" r="3509" b="57419"/>
          <a:stretch/>
        </p:blipFill>
        <p:spPr>
          <a:xfrm>
            <a:off x="3063436" y="1018306"/>
            <a:ext cx="5621671" cy="4650660"/>
          </a:xfrm>
          <a:prstGeom prst="rect">
            <a:avLst/>
          </a:prstGeom>
        </p:spPr>
      </p:pic>
      <p:pic>
        <p:nvPicPr>
          <p:cNvPr id="2" name="图片 1">
            <a:extLst>
              <a:ext uri="{FF2B5EF4-FFF2-40B4-BE49-F238E27FC236}">
                <a16:creationId xmlns:a16="http://schemas.microsoft.com/office/drawing/2014/main" id="{3625CBBB-FDD1-42A5-8673-D4B653CA352D}"/>
              </a:ext>
            </a:extLst>
          </p:cNvPr>
          <p:cNvPicPr>
            <a:picLocks noChangeAspect="1"/>
          </p:cNvPicPr>
          <p:nvPr/>
        </p:nvPicPr>
        <p:blipFill rotWithShape="1">
          <a:blip r:embed="rId4">
            <a:extLst>
              <a:ext uri="{28A0092B-C50C-407E-A947-70E740481C1C}">
                <a14:useLocalDpi xmlns:a14="http://schemas.microsoft.com/office/drawing/2010/main" val="0"/>
              </a:ext>
            </a:extLst>
          </a:blip>
          <a:srcRect b="84659"/>
          <a:stretch/>
        </p:blipFill>
        <p:spPr>
          <a:xfrm>
            <a:off x="0" y="0"/>
            <a:ext cx="12192000" cy="6858000"/>
          </a:xfrm>
          <a:prstGeom prst="rect">
            <a:avLst/>
          </a:prstGeom>
        </p:spPr>
      </p:pic>
      <p:grpSp>
        <p:nvGrpSpPr>
          <p:cNvPr id="22" name="Group 21">
            <a:extLst>
              <a:ext uri="{FF2B5EF4-FFF2-40B4-BE49-F238E27FC236}">
                <a16:creationId xmlns:a16="http://schemas.microsoft.com/office/drawing/2014/main" id="{89E39EC0-3F83-4A7B-8D3C-6D744B1CBCE0}"/>
              </a:ext>
            </a:extLst>
          </p:cNvPr>
          <p:cNvGrpSpPr/>
          <p:nvPr/>
        </p:nvGrpSpPr>
        <p:grpSpPr>
          <a:xfrm>
            <a:off x="4779124" y="1692227"/>
            <a:ext cx="5796121" cy="3566160"/>
            <a:chOff x="3921832" y="1825356"/>
            <a:chExt cx="5767748" cy="3473546"/>
          </a:xfrm>
        </p:grpSpPr>
        <p:sp>
          <p:nvSpPr>
            <p:cNvPr id="8" name="矩形 7">
              <a:extLst>
                <a:ext uri="{FF2B5EF4-FFF2-40B4-BE49-F238E27FC236}">
                  <a16:creationId xmlns:a16="http://schemas.microsoft.com/office/drawing/2014/main" id="{D474DBEB-4132-44A1-ACC1-CE12AEDEBF6F}"/>
                </a:ext>
              </a:extLst>
            </p:cNvPr>
            <p:cNvSpPr/>
            <p:nvPr/>
          </p:nvSpPr>
          <p:spPr>
            <a:xfrm>
              <a:off x="3921832" y="1825356"/>
              <a:ext cx="5732520" cy="3473546"/>
            </a:xfrm>
            <a:prstGeom prst="rect">
              <a:avLst/>
            </a:prstGeom>
            <a:solidFill>
              <a:schemeClr val="bg1"/>
            </a:solidFill>
            <a:ln>
              <a:noFill/>
            </a:ln>
            <a:effectLst>
              <a:glow rad="190500">
                <a:srgbClr val="323476">
                  <a:alpha val="5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B207B0"/>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6" name="文本框 5">
              <a:extLst>
                <a:ext uri="{FF2B5EF4-FFF2-40B4-BE49-F238E27FC236}">
                  <a16:creationId xmlns:a16="http://schemas.microsoft.com/office/drawing/2014/main" id="{B83E3A8F-C530-4B79-85C6-119F31F50953}"/>
                </a:ext>
              </a:extLst>
            </p:cNvPr>
            <p:cNvSpPr txBox="1"/>
            <p:nvPr/>
          </p:nvSpPr>
          <p:spPr>
            <a:xfrm>
              <a:off x="3957060" y="2564123"/>
              <a:ext cx="5732520" cy="1888636"/>
            </a:xfrm>
            <a:prstGeom prst="rect">
              <a:avLst/>
            </a:prstGeom>
            <a:noFill/>
          </p:spPr>
          <p:txBody>
            <a:bodyPr vert="horz"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4000" b="0" i="0" u="none" strike="noStrike" kern="1200" cap="none" spc="0" normalizeH="0" baseline="0" noProof="0" dirty="0" err="1">
                  <a:ln>
                    <a:noFill/>
                  </a:ln>
                  <a:solidFill>
                    <a:srgbClr val="FF0C56"/>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Chúng</a:t>
              </a:r>
              <a:r>
                <a:rPr kumimoji="0" lang="en-US" altLang="zh-CN" sz="4000" b="0" i="0" u="none" strike="noStrike" kern="1200" cap="none" spc="0" normalizeH="0" baseline="0" noProof="0" dirty="0">
                  <a:ln>
                    <a:noFill/>
                  </a:ln>
                  <a:solidFill>
                    <a:srgbClr val="FF0C56"/>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 </a:t>
              </a:r>
              <a:r>
                <a:rPr kumimoji="0" lang="en-US" altLang="zh-CN" sz="4000" b="0" i="0" u="none" strike="noStrike" kern="1200" cap="none" spc="0" normalizeH="0" baseline="0" noProof="0" dirty="0" err="1">
                  <a:ln>
                    <a:noFill/>
                  </a:ln>
                  <a:solidFill>
                    <a:srgbClr val="FF0C56"/>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mình</a:t>
              </a:r>
              <a:r>
                <a:rPr kumimoji="0" lang="en-US" altLang="zh-CN" sz="4000" b="0" i="0" u="none" strike="noStrike" kern="1200" cap="none" spc="0" normalizeH="0" baseline="0" noProof="0" dirty="0">
                  <a:ln>
                    <a:noFill/>
                  </a:ln>
                  <a:solidFill>
                    <a:srgbClr val="FF0C56"/>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 </a:t>
              </a:r>
              <a:r>
                <a:rPr kumimoji="0" lang="en-US" altLang="zh-CN" sz="4000" b="0" i="0" u="none" strike="noStrike" kern="1200" cap="none" spc="0" normalizeH="0" baseline="0" noProof="0" dirty="0" err="1">
                  <a:ln>
                    <a:noFill/>
                  </a:ln>
                  <a:solidFill>
                    <a:srgbClr val="FF0C56"/>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hãy</a:t>
              </a:r>
              <a:r>
                <a:rPr kumimoji="0" lang="en-US" altLang="zh-CN" sz="4000" b="0" i="0" u="none" strike="noStrike" kern="1200" cap="none" spc="0" normalizeH="0" baseline="0" noProof="0" dirty="0">
                  <a:ln>
                    <a:noFill/>
                  </a:ln>
                  <a:solidFill>
                    <a:srgbClr val="FF0C56"/>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 </a:t>
              </a:r>
              <a:r>
                <a:rPr kumimoji="0" lang="en-US" altLang="zh-CN" sz="4000" b="0" i="0" u="none" strike="noStrike" kern="1200" cap="none" spc="0" normalizeH="0" baseline="0" noProof="0" dirty="0" err="1">
                  <a:ln>
                    <a:noFill/>
                  </a:ln>
                  <a:solidFill>
                    <a:srgbClr val="FF0C56"/>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hái</a:t>
              </a:r>
              <a:r>
                <a:rPr kumimoji="0" lang="en-US" altLang="zh-CN" sz="4000" b="0" i="0" u="none" strike="noStrike" kern="1200" cap="none" spc="0" normalizeH="0" baseline="0" noProof="0" dirty="0">
                  <a:ln>
                    <a:noFill/>
                  </a:ln>
                  <a:solidFill>
                    <a:srgbClr val="FF0C56"/>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 </a:t>
              </a:r>
              <a:r>
                <a:rPr kumimoji="0" lang="en-US" altLang="zh-CN" sz="4000" b="0" i="0" u="none" strike="noStrike" kern="1200" cap="none" spc="0" normalizeH="0" baseline="0" noProof="0" dirty="0" err="1">
                  <a:ln>
                    <a:noFill/>
                  </a:ln>
                  <a:solidFill>
                    <a:srgbClr val="FF0C56"/>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thêm</a:t>
              </a:r>
              <a:r>
                <a:rPr kumimoji="0" lang="en-US" altLang="zh-CN" sz="4000" b="0" i="0" u="none" strike="noStrike" kern="1200" cap="none" spc="0" normalizeH="0" baseline="0" noProof="0" dirty="0">
                  <a:ln>
                    <a:noFill/>
                  </a:ln>
                  <a:solidFill>
                    <a:srgbClr val="FF0C56"/>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 </a:t>
              </a:r>
              <a:r>
                <a:rPr kumimoji="0" lang="en-US" altLang="zh-CN" sz="4000" b="0" i="0" u="none" strike="noStrike" kern="1200" cap="none" spc="0" normalizeH="0" baseline="0" noProof="0" dirty="0" err="1">
                  <a:ln>
                    <a:noFill/>
                  </a:ln>
                  <a:solidFill>
                    <a:srgbClr val="FF0C56"/>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một</a:t>
              </a:r>
              <a:r>
                <a:rPr kumimoji="0" lang="en-US" altLang="zh-CN" sz="4000" b="0" i="0" u="none" strike="noStrike" kern="1200" cap="none" spc="0" normalizeH="0" baseline="0" noProof="0" dirty="0">
                  <a:ln>
                    <a:noFill/>
                  </a:ln>
                  <a:solidFill>
                    <a:srgbClr val="FF0C56"/>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 </a:t>
              </a:r>
              <a:r>
                <a:rPr kumimoji="0" lang="en-US" altLang="zh-CN" sz="4000" b="0" i="0" u="none" strike="noStrike" kern="1200" cap="none" spc="0" normalizeH="0" baseline="0" noProof="0" dirty="0" err="1">
                  <a:ln>
                    <a:noFill/>
                  </a:ln>
                  <a:solidFill>
                    <a:srgbClr val="FF0C56"/>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bông</a:t>
              </a:r>
              <a:r>
                <a:rPr kumimoji="0" lang="en-US" altLang="zh-CN" sz="4000" b="0" i="0" u="none" strike="noStrike" kern="1200" cap="none" spc="0" normalizeH="0" baseline="0" noProof="0" dirty="0">
                  <a:ln>
                    <a:noFill/>
                  </a:ln>
                  <a:solidFill>
                    <a:srgbClr val="FF0C56"/>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 </a:t>
              </a:r>
              <a:r>
                <a:rPr kumimoji="0" lang="en-US" altLang="zh-CN" sz="4000" b="0" i="0" u="none" strike="noStrike" kern="1200" cap="none" spc="0" normalizeH="0" baseline="0" noProof="0" dirty="0" err="1">
                  <a:ln>
                    <a:noFill/>
                  </a:ln>
                  <a:solidFill>
                    <a:srgbClr val="FF0C56"/>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hoa</a:t>
              </a:r>
              <a:r>
                <a:rPr kumimoji="0" lang="en-US" altLang="zh-CN" sz="4000" b="0" i="0" u="none" strike="noStrike" kern="1200" cap="none" spc="0" normalizeH="0" baseline="0" noProof="0" dirty="0">
                  <a:ln>
                    <a:noFill/>
                  </a:ln>
                  <a:solidFill>
                    <a:srgbClr val="FF0C56"/>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 </a:t>
              </a:r>
              <a:r>
                <a:rPr kumimoji="0" lang="en-US" altLang="zh-CN" sz="4000" b="0" i="0" u="none" strike="noStrike" kern="1200" cap="none" spc="0" normalizeH="0" baseline="0" noProof="0" dirty="0" err="1">
                  <a:ln>
                    <a:noFill/>
                  </a:ln>
                  <a:solidFill>
                    <a:srgbClr val="FF0C56"/>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xinh</a:t>
              </a:r>
              <a:r>
                <a:rPr kumimoji="0" lang="en-US" altLang="zh-CN" sz="4000" b="0" i="0" u="none" strike="noStrike" kern="1200" cap="none" spc="0" normalizeH="0" baseline="0" noProof="0" dirty="0">
                  <a:ln>
                    <a:noFill/>
                  </a:ln>
                  <a:solidFill>
                    <a:srgbClr val="FF0C56"/>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 </a:t>
              </a:r>
              <a:r>
                <a:rPr kumimoji="0" lang="en-US" altLang="zh-CN" sz="4000" b="0" i="0" u="none" strike="noStrike" kern="1200" cap="none" spc="0" normalizeH="0" baseline="0" noProof="0" dirty="0" err="1">
                  <a:ln>
                    <a:noFill/>
                  </a:ln>
                  <a:solidFill>
                    <a:srgbClr val="FF0C56"/>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nữa</a:t>
              </a:r>
              <a:r>
                <a:rPr kumimoji="0" lang="en-US" altLang="zh-CN" sz="4000" b="0" i="0" u="none" strike="noStrike" kern="1200" cap="none" spc="0" normalizeH="0" baseline="0" noProof="0" dirty="0">
                  <a:ln>
                    <a:noFill/>
                  </a:ln>
                  <a:solidFill>
                    <a:srgbClr val="FF0C56"/>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 </a:t>
              </a:r>
              <a:r>
                <a:rPr kumimoji="0" lang="en-US" altLang="zh-CN" sz="4000" b="0" i="0" u="none" strike="noStrike" kern="1200" cap="none" spc="0" normalizeH="0" baseline="0" noProof="0" dirty="0" err="1">
                  <a:ln>
                    <a:noFill/>
                  </a:ln>
                  <a:solidFill>
                    <a:srgbClr val="FF0C56"/>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đã</a:t>
              </a:r>
              <a:r>
                <a:rPr kumimoji="0" lang="en-US" altLang="zh-CN" sz="4000" b="0" i="0" u="none" strike="noStrike" kern="1200" cap="none" spc="0" normalizeH="0" baseline="0" noProof="0" dirty="0">
                  <a:ln>
                    <a:noFill/>
                  </a:ln>
                  <a:solidFill>
                    <a:srgbClr val="FF0C56"/>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 </a:t>
              </a:r>
              <a:r>
                <a:rPr kumimoji="0" lang="en-US" altLang="zh-CN" sz="4000" b="0" i="0" u="none" strike="noStrike" kern="1200" cap="none" spc="0" normalizeH="0" baseline="0" noProof="0" dirty="0" err="1">
                  <a:ln>
                    <a:noFill/>
                  </a:ln>
                  <a:solidFill>
                    <a:srgbClr val="FF0C56"/>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nở</a:t>
              </a:r>
              <a:r>
                <a:rPr kumimoji="0" lang="en-US" altLang="zh-CN" sz="4000" b="0" i="0" u="none" strike="noStrike" kern="1200" cap="none" spc="0" normalizeH="0" baseline="0" noProof="0" dirty="0">
                  <a:ln>
                    <a:noFill/>
                  </a:ln>
                  <a:solidFill>
                    <a:srgbClr val="FF0C56"/>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 </a:t>
              </a:r>
              <a:r>
                <a:rPr kumimoji="0" lang="en-US" altLang="zh-CN" sz="4000" b="0" i="0" u="none" strike="noStrike" kern="1200" cap="none" spc="0" normalizeH="0" baseline="0" noProof="0" dirty="0" err="1">
                  <a:ln>
                    <a:noFill/>
                  </a:ln>
                  <a:solidFill>
                    <a:srgbClr val="FF0C56"/>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trong</a:t>
              </a:r>
              <a:r>
                <a:rPr kumimoji="0" lang="en-US" altLang="zh-CN" sz="4000" b="0" i="0" u="none" strike="noStrike" kern="1200" cap="none" spc="0" normalizeH="0" baseline="0" noProof="0" dirty="0">
                  <a:ln>
                    <a:noFill/>
                  </a:ln>
                  <a:solidFill>
                    <a:srgbClr val="FF0C56"/>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 </a:t>
              </a:r>
              <a:r>
                <a:rPr kumimoji="0" lang="en-US" altLang="zh-CN" sz="4000" b="0" i="0" u="none" strike="noStrike" kern="1200" cap="none" spc="0" normalizeH="0" baseline="0" noProof="0" dirty="0" err="1">
                  <a:ln>
                    <a:noFill/>
                  </a:ln>
                  <a:solidFill>
                    <a:srgbClr val="FF0C56"/>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vườn</a:t>
              </a:r>
              <a:r>
                <a:rPr kumimoji="0" lang="en-US" altLang="zh-CN" sz="4000" b="0" i="0" u="none" strike="noStrike" kern="1200" cap="none" spc="0" normalizeH="0" baseline="0" noProof="0" dirty="0">
                  <a:ln>
                    <a:noFill/>
                  </a:ln>
                  <a:solidFill>
                    <a:srgbClr val="FF0C56"/>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 </a:t>
              </a:r>
              <a:r>
                <a:rPr kumimoji="0" lang="en-US" altLang="zh-CN" sz="4000" b="0" i="0" u="none" strike="noStrike" kern="1200" cap="none" spc="0" normalizeH="0" baseline="0" noProof="0" dirty="0" err="1">
                  <a:ln>
                    <a:noFill/>
                  </a:ln>
                  <a:solidFill>
                    <a:srgbClr val="FF0C56"/>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nhé</a:t>
              </a:r>
              <a:r>
                <a:rPr kumimoji="0" lang="en-US" altLang="zh-CN" sz="4000" b="0" i="0" u="none" strike="noStrike" kern="1200" cap="none" spc="0" normalizeH="0" baseline="0" noProof="0" dirty="0">
                  <a:ln>
                    <a:noFill/>
                  </a:ln>
                  <a:solidFill>
                    <a:srgbClr val="FF0C56"/>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a:t>
              </a:r>
              <a:endParaRPr kumimoji="0" lang="zh-CN" altLang="en-US" sz="4000" b="0" i="0" u="none" strike="noStrike" kern="1200" cap="none" spc="0" normalizeH="0" baseline="0" noProof="0" dirty="0">
                <a:ln>
                  <a:noFill/>
                </a:ln>
                <a:solidFill>
                  <a:srgbClr val="FF0C56"/>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endParaRPr>
            </a:p>
          </p:txBody>
        </p:sp>
      </p:grpSp>
      <p:pic>
        <p:nvPicPr>
          <p:cNvPr id="9" name="图片 8">
            <a:extLst>
              <a:ext uri="{FF2B5EF4-FFF2-40B4-BE49-F238E27FC236}">
                <a16:creationId xmlns:a16="http://schemas.microsoft.com/office/drawing/2014/main" id="{551868F5-90A9-48A3-AC75-BED8622FFC0D}"/>
              </a:ext>
            </a:extLst>
          </p:cNvPr>
          <p:cNvPicPr>
            <a:picLocks noChangeAspect="1"/>
          </p:cNvPicPr>
          <p:nvPr/>
        </p:nvPicPr>
        <p:blipFill rotWithShape="1">
          <a:blip r:embed="rId3">
            <a:extLst>
              <a:ext uri="{28A0092B-C50C-407E-A947-70E740481C1C}">
                <a14:useLocalDpi xmlns:a14="http://schemas.microsoft.com/office/drawing/2010/main" val="0"/>
              </a:ext>
            </a:extLst>
          </a:blip>
          <a:srcRect l="67274" t="16646" r="17313" b="78060"/>
          <a:stretch/>
        </p:blipFill>
        <p:spPr>
          <a:xfrm rot="2632237">
            <a:off x="4171198" y="919183"/>
            <a:ext cx="1791786" cy="1828800"/>
          </a:xfrm>
          <a:prstGeom prst="rect">
            <a:avLst/>
          </a:prstGeom>
        </p:spPr>
      </p:pic>
    </p:spTree>
    <p:extLst>
      <p:ext uri="{BB962C8B-B14F-4D97-AF65-F5344CB8AC3E}">
        <p14:creationId xmlns:p14="http://schemas.microsoft.com/office/powerpoint/2010/main" val="2793900694"/>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heel(1)">
                                          <p:cBhvr>
                                            <p:cTn id="7" dur="500"/>
                                            <p:tgtEl>
                                              <p:spTgt spid="22"/>
                                            </p:tgtEl>
                                          </p:cBhvr>
                                        </p:animEffect>
                                      </p:childTnLst>
                                    </p:cTn>
                                  </p:par>
                                  <p:par>
                                    <p:cTn id="8" presetID="53" presetClass="entr" presetSubtype="16" fill="hold" nodeType="withEffect">
                                      <p:stCondLst>
                                        <p:cond delay="250"/>
                                      </p:stCondLst>
                                      <p:childTnLst>
                                        <p:set>
                                          <p:cBhvr>
                                            <p:cTn id="9" dur="1" fill="hold">
                                              <p:stCondLst>
                                                <p:cond delay="0"/>
                                              </p:stCondLst>
                                            </p:cTn>
                                            <p:tgtEl>
                                              <p:spTgt spid="9"/>
                                            </p:tgtEl>
                                            <p:attrNameLst>
                                              <p:attrName>style.visibility</p:attrName>
                                            </p:attrNameLst>
                                          </p:cBhvr>
                                          <p:to>
                                            <p:strVal val="visible"/>
                                          </p:to>
                                        </p:set>
                                        <p:anim calcmode="lin" valueType="num">
                                          <p:cBhvr>
                                            <p:cTn id="10" dur="500" fill="hold"/>
                                            <p:tgtEl>
                                              <p:spTgt spid="9"/>
                                            </p:tgtEl>
                                            <p:attrNameLst>
                                              <p:attrName>ppt_w</p:attrName>
                                            </p:attrNameLst>
                                          </p:cBhvr>
                                          <p:tavLst>
                                            <p:tav tm="0">
                                              <p:val>
                                                <p:fltVal val="0"/>
                                              </p:val>
                                            </p:tav>
                                            <p:tav tm="100000">
                                              <p:val>
                                                <p:strVal val="#ppt_w"/>
                                              </p:val>
                                            </p:tav>
                                          </p:tavLst>
                                        </p:anim>
                                        <p:anim calcmode="lin" valueType="num">
                                          <p:cBhvr>
                                            <p:cTn id="11" dur="500" fill="hold"/>
                                            <p:tgtEl>
                                              <p:spTgt spid="9"/>
                                            </p:tgtEl>
                                            <p:attrNameLst>
                                              <p:attrName>ppt_h</p:attrName>
                                            </p:attrNameLst>
                                          </p:cBhvr>
                                          <p:tavLst>
                                            <p:tav tm="0">
                                              <p:val>
                                                <p:fltVal val="0"/>
                                              </p:val>
                                            </p:tav>
                                            <p:tav tm="100000">
                                              <p:val>
                                                <p:strVal val="#ppt_h"/>
                                              </p:val>
                                            </p:tav>
                                          </p:tavLst>
                                        </p:anim>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22" presetClass="entr" presetSubtype="2"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right)">
                                          <p:cBhvr>
                                            <p:cTn id="10" dur="500"/>
                                            <p:tgtEl>
                                              <p:spTgt spid="3"/>
                                            </p:tgtEl>
                                          </p:cBhvr>
                                        </p:animEffect>
                                      </p:childTnLst>
                                    </p:cTn>
                                  </p:par>
                                  <p:par>
                                    <p:cTn id="11" presetID="22" presetClass="entr" presetSubtype="1"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up)">
                                          <p:cBhvr>
                                            <p:cTn id="13" dur="500"/>
                                            <p:tgtEl>
                                              <p:spTgt spid="12"/>
                                            </p:tgtEl>
                                          </p:cBhvr>
                                        </p:animEffect>
                                      </p:childTnLst>
                                    </p:cTn>
                                  </p:par>
                                </p:childTnLst>
                              </p:cTn>
                            </p:par>
                            <p:par>
                              <p:cTn id="14" fill="hold">
                                <p:stCondLst>
                                  <p:cond delay="500"/>
                                </p:stCondLst>
                                <p:childTnLst>
                                  <p:par>
                                    <p:cTn id="15" presetID="2" presetClass="entr" presetSubtype="8" fill="hold" nodeType="afterEffect">
                                      <p:stCondLst>
                                        <p:cond delay="0"/>
                                      </p:stCondLst>
                                      <p:childTnLst>
                                        <p:set>
                                          <p:cBhvr>
                                            <p:cTn id="16" dur="1" fill="hold">
                                              <p:stCondLst>
                                                <p:cond delay="0"/>
                                              </p:stCondLst>
                                            </p:cTn>
                                            <p:tgtEl>
                                              <p:spTgt spid="26"/>
                                            </p:tgtEl>
                                            <p:attrNameLst>
                                              <p:attrName>style.visibility</p:attrName>
                                            </p:attrNameLst>
                                          </p:cBhvr>
                                          <p:to>
                                            <p:strVal val="visible"/>
                                          </p:to>
                                        </p:set>
                                        <p:anim calcmode="lin" valueType="num">
                                          <p:cBhvr additive="base">
                                            <p:cTn id="17" dur="500" fill="hold"/>
                                            <p:tgtEl>
                                              <p:spTgt spid="26"/>
                                            </p:tgtEl>
                                            <p:attrNameLst>
                                              <p:attrName>ppt_x</p:attrName>
                                            </p:attrNameLst>
                                          </p:cBhvr>
                                          <p:tavLst>
                                            <p:tav tm="0">
                                              <p:val>
                                                <p:strVal val="0-#ppt_w/2"/>
                                              </p:val>
                                            </p:tav>
                                            <p:tav tm="100000">
                                              <p:val>
                                                <p:strVal val="#ppt_x"/>
                                              </p:val>
                                            </p:tav>
                                          </p:tavLst>
                                        </p:anim>
                                        <p:anim calcmode="lin" valueType="num">
                                          <p:cBhvr additive="base">
                                            <p:cTn id="18" dur="500" fill="hold"/>
                                            <p:tgtEl>
                                              <p:spTgt spid="26"/>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7" name="uỷn.wav"/>
                                            </p:tgtEl>
                                          </p:cMediaNode>
                                        </p:audio>
                                      </p:subTnLst>
                                    </p:cTn>
                                  </p:par>
                                </p:childTnLst>
                              </p:cTn>
                            </p:par>
                            <p:par>
                              <p:cTn id="19" fill="hold">
                                <p:stCondLst>
                                  <p:cond delay="1000"/>
                                </p:stCondLst>
                                <p:childTnLst>
                                  <p:par>
                                    <p:cTn id="20" presetID="21" presetClass="entr" presetSubtype="1" fill="hold" nodeType="after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wheel(1)">
                                          <p:cBhvr>
                                            <p:cTn id="22" dur="500"/>
                                            <p:tgtEl>
                                              <p:spTgt spid="22"/>
                                            </p:tgtEl>
                                          </p:cBhvr>
                                        </p:animEffect>
                                      </p:childTnLst>
                                    </p:cTn>
                                  </p:par>
                                  <p:par>
                                    <p:cTn id="23" presetID="53" presetClass="entr" presetSubtype="16" fill="hold" nodeType="withEffect">
                                      <p:stCondLst>
                                        <p:cond delay="250"/>
                                      </p:stCondLst>
                                      <p:childTnLst>
                                        <p:set>
                                          <p:cBhvr>
                                            <p:cTn id="24" dur="1" fill="hold">
                                              <p:stCondLst>
                                                <p:cond delay="0"/>
                                              </p:stCondLst>
                                            </p:cTn>
                                            <p:tgtEl>
                                              <p:spTgt spid="9"/>
                                            </p:tgtEl>
                                            <p:attrNameLst>
                                              <p:attrName>style.visibility</p:attrName>
                                            </p:attrNameLst>
                                          </p:cBhvr>
                                          <p:to>
                                            <p:strVal val="visible"/>
                                          </p:to>
                                        </p:set>
                                        <p:anim calcmode="lin" valueType="num">
                                          <p:cBhvr>
                                            <p:cTn id="25" dur="500" fill="hold"/>
                                            <p:tgtEl>
                                              <p:spTgt spid="9"/>
                                            </p:tgtEl>
                                            <p:attrNameLst>
                                              <p:attrName>ppt_w</p:attrName>
                                            </p:attrNameLst>
                                          </p:cBhvr>
                                          <p:tavLst>
                                            <p:tav tm="0">
                                              <p:val>
                                                <p:fltVal val="0"/>
                                              </p:val>
                                            </p:tav>
                                            <p:tav tm="100000">
                                              <p:val>
                                                <p:strVal val="#ppt_w"/>
                                              </p:val>
                                            </p:tav>
                                          </p:tavLst>
                                        </p:anim>
                                        <p:anim calcmode="lin" valueType="num">
                                          <p:cBhvr>
                                            <p:cTn id="26" dur="500" fill="hold"/>
                                            <p:tgtEl>
                                              <p:spTgt spid="9"/>
                                            </p:tgtEl>
                                            <p:attrNameLst>
                                              <p:attrName>ppt_h</p:attrName>
                                            </p:attrNameLst>
                                          </p:cBhvr>
                                          <p:tavLst>
                                            <p:tav tm="0">
                                              <p:val>
                                                <p:fltVal val="0"/>
                                              </p:val>
                                            </p:tav>
                                            <p:tav tm="100000">
                                              <p:val>
                                                <p:strVal val="#ppt_h"/>
                                              </p:val>
                                            </p:tav>
                                          </p:tavLst>
                                        </p:anim>
                                        <p:animEffect transition="in" filter="fade">
                                          <p:cBhvr>
                                            <p:cTn id="27" dur="500"/>
                                            <p:tgtEl>
                                              <p:spTgt spid="9"/>
                                            </p:tgtEl>
                                          </p:cBhvr>
                                        </p:animEffect>
                                      </p:childTnLst>
                                    </p:cTn>
                                  </p:par>
                                  <p:par>
                                    <p:cTn id="28" presetID="53" presetClass="entr" presetSubtype="16" fill="hold" nodeType="withEffect">
                                      <p:stCondLst>
                                        <p:cond delay="250"/>
                                      </p:stCondLst>
                                      <p:childTnLst>
                                        <p:set>
                                          <p:cBhvr>
                                            <p:cTn id="29" dur="1" fill="hold">
                                              <p:stCondLst>
                                                <p:cond delay="0"/>
                                              </p:stCondLst>
                                            </p:cTn>
                                            <p:tgtEl>
                                              <p:spTgt spid="10"/>
                                            </p:tgtEl>
                                            <p:attrNameLst>
                                              <p:attrName>style.visibility</p:attrName>
                                            </p:attrNameLst>
                                          </p:cBhvr>
                                          <p:to>
                                            <p:strVal val="visible"/>
                                          </p:to>
                                        </p:set>
                                        <p:anim calcmode="lin" valueType="num">
                                          <p:cBhvr>
                                            <p:cTn id="30" dur="500" fill="hold"/>
                                            <p:tgtEl>
                                              <p:spTgt spid="10"/>
                                            </p:tgtEl>
                                            <p:attrNameLst>
                                              <p:attrName>ppt_w</p:attrName>
                                            </p:attrNameLst>
                                          </p:cBhvr>
                                          <p:tavLst>
                                            <p:tav tm="0">
                                              <p:val>
                                                <p:fltVal val="0"/>
                                              </p:val>
                                            </p:tav>
                                            <p:tav tm="100000">
                                              <p:val>
                                                <p:strVal val="#ppt_w"/>
                                              </p:val>
                                            </p:tav>
                                          </p:tavLst>
                                        </p:anim>
                                        <p:anim calcmode="lin" valueType="num">
                                          <p:cBhvr>
                                            <p:cTn id="31" dur="500" fill="hold"/>
                                            <p:tgtEl>
                                              <p:spTgt spid="10"/>
                                            </p:tgtEl>
                                            <p:attrNameLst>
                                              <p:attrName>ppt_h</p:attrName>
                                            </p:attrNameLst>
                                          </p:cBhvr>
                                          <p:tavLst>
                                            <p:tav tm="0">
                                              <p:val>
                                                <p:fltVal val="0"/>
                                              </p:val>
                                            </p:tav>
                                            <p:tav tm="100000">
                                              <p:val>
                                                <p:strVal val="#ppt_h"/>
                                              </p:val>
                                            </p:tav>
                                          </p:tavLst>
                                        </p:anim>
                                        <p:animEffect transition="in" filter="fade">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183</TotalTime>
  <Words>753</Words>
  <Application>Microsoft Office PowerPoint</Application>
  <PresentationFormat>Widescreen</PresentationFormat>
  <Paragraphs>82</Paragraphs>
  <Slides>18</Slides>
  <Notes>15</Notes>
  <HiddenSlides>0</HiddenSlides>
  <MMClips>2</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18</vt:i4>
      </vt:variant>
    </vt:vector>
  </HeadingPairs>
  <TitlesOfParts>
    <vt:vector size="25" baseType="lpstr">
      <vt:lpstr>等线</vt:lpstr>
      <vt:lpstr>Calibri Light</vt:lpstr>
      <vt:lpstr>Times New Roman</vt:lpstr>
      <vt:lpstr>Arial</vt:lpstr>
      <vt:lpstr>Calibri</vt:lpstr>
      <vt:lpstr>.Vn3DH</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DELL</cp:lastModifiedBy>
  <cp:revision>36</cp:revision>
  <dcterms:created xsi:type="dcterms:W3CDTF">2022-05-22T07:45:41Z</dcterms:created>
  <dcterms:modified xsi:type="dcterms:W3CDTF">2024-01-08T04:45:45Z</dcterms:modified>
</cp:coreProperties>
</file>