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png"/>
  <Override PartName="/ppt/media/image18.jpg" ContentType="image/pn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467" r:id="rId3"/>
    <p:sldId id="286" r:id="rId4"/>
    <p:sldId id="289" r:id="rId5"/>
    <p:sldId id="468" r:id="rId6"/>
    <p:sldId id="469" r:id="rId7"/>
    <p:sldId id="446" r:id="rId8"/>
    <p:sldId id="470" r:id="rId9"/>
    <p:sldId id="471" r:id="rId10"/>
    <p:sldId id="454" r:id="rId11"/>
    <p:sldId id="457" r:id="rId12"/>
    <p:sldId id="472" r:id="rId13"/>
    <p:sldId id="448" r:id="rId14"/>
    <p:sldId id="458" r:id="rId15"/>
    <p:sldId id="473" r:id="rId16"/>
    <p:sldId id="475" r:id="rId17"/>
    <p:sldId id="465" r:id="rId18"/>
    <p:sldId id="474" r:id="rId19"/>
    <p:sldId id="476" r:id="rId20"/>
    <p:sldId id="477" r:id="rId21"/>
    <p:sldId id="478" r:id="rId22"/>
    <p:sldId id="46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FECD59"/>
    <a:srgbClr val="DDAD49"/>
    <a:srgbClr val="FFE666"/>
    <a:srgbClr val="FFFF9E"/>
    <a:srgbClr val="FFFF99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Chào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mừng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các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con đến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với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môn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  <a:p>
            <a:pPr algn="ctr"/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Hoạt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động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trải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nghiệm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383148" y="2133259"/>
            <a:ext cx="3337696" cy="2306120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8476566" y="3676786"/>
            <a:ext cx="3334582" cy="2425032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925977" y="1238837"/>
            <a:ext cx="1026495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Bí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kíp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tâm</a:t>
            </a:r>
            <a:endParaRPr lang="en-US" altLang="zh-CN" sz="35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“Hỏi han để chia sẻ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làm để vui thêm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món quà hợp ý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luôn giữ gìn!”</a:t>
            </a:r>
            <a:endParaRPr lang="zh-CN" alt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8788D-B6E6-93F5-FEFC-791DA83BF6E6}"/>
              </a:ext>
            </a:extLst>
          </p:cNvPr>
          <p:cNvSpPr txBox="1"/>
          <p:nvPr/>
        </p:nvSpPr>
        <p:spPr>
          <a:xfrm>
            <a:off x="581297" y="555171"/>
            <a:ext cx="3801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F3E02-6314-EBA3-D3C4-1C6CB3B0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1729857"/>
            <a:ext cx="11083636" cy="33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50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">
            <a:extLst>
              <a:ext uri="{FF2B5EF4-FFF2-40B4-BE49-F238E27FC236}">
                <a16:creationId xmlns:a16="http://schemas.microsoft.com/office/drawing/2014/main" id="{E7E018F6-3711-43F4-A7A6-0FFE7CAE9E93}"/>
              </a:ext>
            </a:extLst>
          </p:cNvPr>
          <p:cNvGrpSpPr/>
          <p:nvPr/>
        </p:nvGrpSpPr>
        <p:grpSpPr>
          <a:xfrm>
            <a:off x="-2006698" y="4899781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id="{230B3511-2972-4F08-9D9F-37D4A791D548}"/>
              </a:ext>
            </a:extLst>
          </p:cNvPr>
          <p:cNvSpPr txBox="1"/>
          <p:nvPr/>
        </p:nvSpPr>
        <p:spPr>
          <a:xfrm flipH="1">
            <a:off x="2724186" y="3453862"/>
            <a:ext cx="6476788" cy="180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+mn-ea"/>
                <a:sym typeface="+mn-lt"/>
              </a:rPr>
              <a:t>TẠM BIỆT!</a:t>
            </a:r>
            <a:endParaRPr lang="en-US" altLang="zh-CN" sz="4800" dirty="0">
              <a:solidFill>
                <a:srgbClr val="C00000"/>
              </a:solidFill>
              <a:highlight>
                <a:srgbClr val="E2F3E0"/>
              </a:highlight>
              <a:latin typeface="+mj-ea"/>
              <a:ea typeface="+mj-ea"/>
              <a:cs typeface="+mn-ea"/>
              <a:sym typeface="+mn-lt"/>
            </a:endParaRPr>
          </a:p>
          <a:p>
            <a:endParaRPr lang="en-US" altLang="zh-CN" sz="239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E2F3E0"/>
              </a:highlight>
              <a:latin typeface="UTM Pierre" panose="02040603050506020204" charset="0"/>
              <a:ea typeface="+mj-ea"/>
              <a:cs typeface="+mn-ea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87" y="3813268"/>
            <a:ext cx="3044732" cy="3044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904 0.0020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68655"/>
            <a:ext cx="4784127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362302" y="3206325"/>
            <a:ext cx="510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LỚP</a:t>
            </a:r>
            <a:endParaRPr lang="zh-CN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1B7D6-7A08-CA8B-2A56-CA343C21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46" y="228600"/>
            <a:ext cx="888430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62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515983" y="653143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49286" y="3166242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F821B-1E2A-FE31-79FF-1DBA3AD766AA}"/>
              </a:ext>
            </a:extLst>
          </p:cNvPr>
          <p:cNvGrpSpPr/>
          <p:nvPr/>
        </p:nvGrpSpPr>
        <p:grpSpPr>
          <a:xfrm>
            <a:off x="3677004" y="2563753"/>
            <a:ext cx="4014570" cy="3069360"/>
            <a:chOff x="3774976" y="2798885"/>
            <a:chExt cx="4014570" cy="3069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5F484B-1BBF-DD67-45B6-111AB67E4986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8" name="Picture 7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41F7227-C92C-F1A9-7414-80B06F4F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BBB18BF4-55B5-0C17-AC51-1A8E8FB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E552D6-53C5-968D-F3C2-2ADB88DF8C81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96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355310" y="692332"/>
            <a:ext cx="971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55249" y="2074478"/>
            <a:ext cx="1188150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79DF8-69E3-87DA-47B5-9EE7A4B4B530}"/>
              </a:ext>
            </a:extLst>
          </p:cNvPr>
          <p:cNvGrpSpPr/>
          <p:nvPr/>
        </p:nvGrpSpPr>
        <p:grpSpPr>
          <a:xfrm>
            <a:off x="3323849" y="1625310"/>
            <a:ext cx="4532459" cy="4652120"/>
            <a:chOff x="6556906" y="1219634"/>
            <a:chExt cx="4532459" cy="4658361"/>
          </a:xfrm>
        </p:grpSpPr>
        <p:pic>
          <p:nvPicPr>
            <p:cNvPr id="6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C4822FB-0FC9-1259-A242-E966E036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2AF847-F329-6100-CCF1-74F591135C25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D1164-E0A3-8AB0-63D9-75659C7BF7C1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41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8DC78-2AAE-89EB-65D7-FBC8A98F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2381" b="51429"/>
          <a:stretch/>
        </p:blipFill>
        <p:spPr>
          <a:xfrm>
            <a:off x="609702" y="1801204"/>
            <a:ext cx="5312161" cy="288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22236-81DA-2545-9842-255234CE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191"/>
          <a:stretch/>
        </p:blipFill>
        <p:spPr>
          <a:xfrm>
            <a:off x="6333343" y="3837618"/>
            <a:ext cx="5312161" cy="2709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E623C1-F545-E349-B9BA-BD121DA0FF60}"/>
              </a:ext>
            </a:extLst>
          </p:cNvPr>
          <p:cNvGrpSpPr/>
          <p:nvPr/>
        </p:nvGrpSpPr>
        <p:grpSpPr>
          <a:xfrm>
            <a:off x="5669193" y="1165613"/>
            <a:ext cx="3252077" cy="3251906"/>
            <a:chOff x="6443230" y="1193457"/>
            <a:chExt cx="4761360" cy="4767504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7011517-AD70-864C-2D59-7F4FA05F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30" y="1193457"/>
              <a:ext cx="4761360" cy="476750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3BE916-DC45-FE9C-D6C5-FC29151B4EF4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3E8CB2-EDB3-AB01-D849-F7D63E4FAC2C}"/>
                </a:ext>
              </a:extLst>
            </p:cNvPr>
            <p:cNvSpPr txBox="1"/>
            <p:nvPr/>
          </p:nvSpPr>
          <p:spPr>
            <a:xfrm>
              <a:off x="8131627" y="2894149"/>
              <a:ext cx="1632858" cy="13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49451-9BB8-E9D9-C6DE-DE024BFB3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 t="13602"/>
          <a:stretch/>
        </p:blipFill>
        <p:spPr>
          <a:xfrm>
            <a:off x="2367641" y="1115786"/>
            <a:ext cx="7609115" cy="564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9C8C5-ED63-6A33-F979-E563BB9D8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0" r="30080" b="84478"/>
          <a:stretch/>
        </p:blipFill>
        <p:spPr>
          <a:xfrm>
            <a:off x="0" y="0"/>
            <a:ext cx="3295935" cy="10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38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E710BD-491A-0B14-BA49-3DEC1368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3" y="1938951"/>
            <a:ext cx="3981578" cy="2869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1A2B9-70DB-3E78-79F0-2D0563F7723C}"/>
              </a:ext>
            </a:extLst>
          </p:cNvPr>
          <p:cNvSpPr txBox="1"/>
          <p:nvPr/>
        </p:nvSpPr>
        <p:spPr>
          <a:xfrm>
            <a:off x="468630" y="2191314"/>
            <a:ext cx="6097088" cy="40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đã làm gì? Người thân của em có bất ngờ và vui không? Em cảm thấy thế nào khi làm việc đó?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định tiếp tục làm việc này không? 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432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21EDB-7214-9D23-0200-0A554404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2573527"/>
            <a:ext cx="11083636" cy="171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3FC47-EBDE-933B-A103-9BC3245DFF6B}"/>
              </a:ext>
            </a:extLst>
          </p:cNvPr>
          <p:cNvSpPr txBox="1"/>
          <p:nvPr/>
        </p:nvSpPr>
        <p:spPr>
          <a:xfrm>
            <a:off x="4278086" y="1123406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18561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E4E091-3AEA-4E60-B44E-E88A93BDE4CF}"/>
              </a:ext>
            </a:extLst>
          </p:cNvPr>
          <p:cNvSpPr txBox="1"/>
          <p:nvPr/>
        </p:nvSpPr>
        <p:spPr>
          <a:xfrm>
            <a:off x="593657" y="4273850"/>
            <a:ext cx="6851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Tạm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biệt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!</a:t>
            </a: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19669"/>
            <a:ext cx="52195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645020" y="2705725"/>
            <a:ext cx="5589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 DÙNG 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 NGƯỜI THÂN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8830194" y="-19897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33149" y="2012491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20286" y="1809926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26205" y="2919994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3085" y="2710103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8" name="等腰三角形 87"/>
          <p:cNvSpPr/>
          <p:nvPr/>
        </p:nvSpPr>
        <p:spPr>
          <a:xfrm rot="5400000">
            <a:off x="3534587" y="3847868"/>
            <a:ext cx="286449" cy="30263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747677" y="363279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1" name="等腰三角形 90"/>
          <p:cNvSpPr/>
          <p:nvPr/>
        </p:nvSpPr>
        <p:spPr>
          <a:xfrm rot="5400000">
            <a:off x="3512768" y="4850887"/>
            <a:ext cx="276049" cy="34168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728873" y="4643351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04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36976" y="63491"/>
            <a:ext cx="6579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Yêu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cầu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cần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đạt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B598823-C51F-ED7A-DC5A-F36AB92BE1D7}"/>
              </a:ext>
            </a:extLst>
          </p:cNvPr>
          <p:cNvSpPr txBox="1"/>
          <p:nvPr/>
        </p:nvSpPr>
        <p:spPr>
          <a:xfrm>
            <a:off x="3776692" y="1820569"/>
            <a:ext cx="7889044" cy="430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quan sát để biết được sở thích, thói quen, kỉ niệm của người thân.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đó, HS lựa chọn việc làm phù hợp thể hiện sự quan tâm, chăm sóc người thân.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hỏi,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có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đỡ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 để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4" grpId="0" animBg="1"/>
      <p:bldP spid="85" grpId="0"/>
      <p:bldP spid="88" grpId="0" animBg="1"/>
      <p:bldP spid="89" grpId="0"/>
      <p:bldP spid="91" grpId="0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BB5B-2BED-4503-035B-B94A5C04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3" y="461548"/>
            <a:ext cx="11212491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7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BC46-0E69-F64F-4C49-69D92AA5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71"/>
          <a:stretch/>
        </p:blipFill>
        <p:spPr>
          <a:xfrm>
            <a:off x="1" y="10"/>
            <a:ext cx="9669642" cy="685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65C7D-7A83-40F6-4442-829121087FD5}"/>
              </a:ext>
            </a:extLst>
          </p:cNvPr>
          <p:cNvSpPr txBox="1"/>
          <p:nvPr/>
        </p:nvSpPr>
        <p:spPr>
          <a:xfrm>
            <a:off x="6473687" y="384312"/>
            <a:ext cx="5867400" cy="3738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Đố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em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có đẹp không?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nào?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to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nhỏ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+Như vậy,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công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yêu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của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là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1729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EA1A5-3A18-BC14-53DC-9ED2CAB6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19" y="742122"/>
            <a:ext cx="8626334" cy="5791468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7" y="136440"/>
            <a:ext cx="3469335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4065A-7DE5-3626-14D4-4C9D776BF422}"/>
              </a:ext>
            </a:extLst>
          </p:cNvPr>
          <p:cNvSpPr/>
          <p:nvPr/>
        </p:nvSpPr>
        <p:spPr>
          <a:xfrm>
            <a:off x="1634227" y="1166459"/>
            <a:ext cx="8640417" cy="536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03BC6-2E8B-FB86-650D-FF55F641EFA9}"/>
              </a:ext>
            </a:extLst>
          </p:cNvPr>
          <p:cNvGrpSpPr/>
          <p:nvPr/>
        </p:nvGrpSpPr>
        <p:grpSpPr>
          <a:xfrm>
            <a:off x="3774976" y="2798885"/>
            <a:ext cx="4014570" cy="3069360"/>
            <a:chOff x="3774976" y="2798885"/>
            <a:chExt cx="4014570" cy="3069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602708-6D66-9EED-3BE0-648A250F9FF4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5" name="Picture 4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712DBB0E-1E81-965F-AEE7-F577A1CF9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00B6055-EE3C-F577-2357-0BA4424C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8BD2-1E1F-94D5-19E9-CF53DEB03D2E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572" flipH="1">
            <a:off x="282312" y="5426764"/>
            <a:ext cx="1690812" cy="1287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0DA316-FFF3-4EBA-4F29-D4562DF8FEC8}"/>
              </a:ext>
            </a:extLst>
          </p:cNvPr>
          <p:cNvSpPr txBox="1"/>
          <p:nvPr/>
        </p:nvSpPr>
        <p:spPr>
          <a:xfrm>
            <a:off x="5627885" y="2388041"/>
            <a:ext cx="6306720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+Nghĩ đến một người thân trong gia đình.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+Nhớ lại xem người ấy thường làm gì, thường thích sử dụng món đồ gì nhất.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+Kể cho bạn nghe về món đồ ấy: hình dáng của nó thế nào và người thân của em sử dụng, giữ gìn nó ra sao?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7917 -0.196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F356FAEB-AE17-60E5-258B-F7668290A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666"/>
            <a:ext cx="11658600" cy="236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B8D2E-0126-9693-9800-65211393BCA2}"/>
              </a:ext>
            </a:extLst>
          </p:cNvPr>
          <p:cNvSpPr txBox="1"/>
          <p:nvPr/>
        </p:nvSpPr>
        <p:spPr>
          <a:xfrm>
            <a:off x="418011" y="335558"/>
            <a:ext cx="11162211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thể quan tâm, chăm sóc người thân, làm cho người thân của mình được vui bằng những cách sau: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A6CCD-1B3C-55E6-5000-9390B97E7B23}"/>
              </a:ext>
            </a:extLst>
          </p:cNvPr>
          <p:cNvGrpSpPr/>
          <p:nvPr/>
        </p:nvGrpSpPr>
        <p:grpSpPr>
          <a:xfrm>
            <a:off x="3807634" y="3821455"/>
            <a:ext cx="4380960" cy="2462448"/>
            <a:chOff x="3491842" y="3823250"/>
            <a:chExt cx="4360802" cy="2425309"/>
          </a:xfrm>
        </p:grpSpPr>
        <p:pic>
          <p:nvPicPr>
            <p:cNvPr id="10" name="Picture 9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id="{8CE3D0EA-D064-1D93-EA34-484DFC3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9941" y1="40237" x2="89941" y2="40237"/>
                          <a14:backgroundMark x1="87574" y1="40237" x2="87574" y2="40237"/>
                          <a14:backgroundMark x1="90828" y1="43491" x2="90828" y2="43491"/>
                          <a14:backgroundMark x1="42899" y1="80473" x2="42899" y2="80473"/>
                          <a14:backgroundMark x1="44379" y1="78994" x2="44379" y2="78994"/>
                          <a14:backgroundMark x1="46154" y1="79586" x2="46154" y2="79586"/>
                          <a14:backgroundMark x1="47337" y1="80473" x2="47337" y2="80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42" y="3823250"/>
              <a:ext cx="2425309" cy="2425309"/>
            </a:xfrm>
            <a:prstGeom prst="rect">
              <a:avLst/>
            </a:prstGeom>
          </p:spPr>
        </p:pic>
        <p:pic>
          <p:nvPicPr>
            <p:cNvPr id="12" name="Picture 11" descr="A picture containing toy, vector graphics, businesscard&#10;&#10;Description automatically generated">
              <a:extLst>
                <a:ext uri="{FF2B5EF4-FFF2-40B4-BE49-F238E27FC236}">
                  <a16:creationId xmlns:a16="http://schemas.microsoft.com/office/drawing/2014/main" id="{0C215D22-432C-6C53-70B1-A7102163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2959" y1="83432" x2="52959" y2="83432"/>
                          <a14:foregroundMark x1="73373" y1="84911" x2="73373" y2="84911"/>
                          <a14:foregroundMark x1="72781" y1="85207" x2="72781" y2="85207"/>
                          <a14:foregroundMark x1="72781" y1="85207" x2="72781" y2="85207"/>
                          <a14:foregroundMark x1="71302" y1="85799" x2="71302" y2="8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426" y="3826076"/>
              <a:ext cx="2488218" cy="2359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83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FF21-C381-03CF-F879-412D0536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239630"/>
            <a:ext cx="11381993" cy="661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6AD1B-1E10-8F34-3947-265E0705BB0E}"/>
              </a:ext>
            </a:extLst>
          </p:cNvPr>
          <p:cNvGrpSpPr/>
          <p:nvPr/>
        </p:nvGrpSpPr>
        <p:grpSpPr>
          <a:xfrm>
            <a:off x="6556906" y="1219634"/>
            <a:ext cx="4532459" cy="4658361"/>
            <a:chOff x="6556906" y="1219634"/>
            <a:chExt cx="4532459" cy="465836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E190C3-32EB-27F2-7DB7-063C3207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FC3431-8A25-FB67-30A4-A33ACB842673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CDC7D-3E70-3EBF-2D9F-76F527D4154E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484</Words>
  <Application>Microsoft Office PowerPoint</Application>
  <PresentationFormat>Widescreen</PresentationFormat>
  <Paragraphs>59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Coiny</vt:lpstr>
      <vt:lpstr>Impact</vt:lpstr>
      <vt:lpstr>Times New Roman</vt:lpstr>
      <vt:lpstr>UTM Pierre</vt:lpstr>
      <vt:lpstr>UTM Thanh Nhac TL</vt:lpstr>
      <vt:lpstr>UVN Mang Cau Nang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DELL</cp:lastModifiedBy>
  <cp:revision>107</cp:revision>
  <dcterms:created xsi:type="dcterms:W3CDTF">2019-03-29T12:25:33Z</dcterms:created>
  <dcterms:modified xsi:type="dcterms:W3CDTF">2024-01-01T16:52:18Z</dcterms:modified>
</cp:coreProperties>
</file>